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5305" r:id="rId4"/>
    <p:sldMasterId id="2147485422" r:id="rId5"/>
    <p:sldMasterId id="2147485488" r:id="rId6"/>
    <p:sldMasterId id="2147485492" r:id="rId7"/>
  </p:sldMasterIdLst>
  <p:notesMasterIdLst>
    <p:notesMasterId r:id="rId24"/>
  </p:notesMasterIdLst>
  <p:handoutMasterIdLst>
    <p:handoutMasterId r:id="rId25"/>
  </p:handoutMasterIdLst>
  <p:sldIdLst>
    <p:sldId id="445" r:id="rId8"/>
    <p:sldId id="461" r:id="rId9"/>
    <p:sldId id="462" r:id="rId10"/>
    <p:sldId id="460" r:id="rId11"/>
    <p:sldId id="2147377906" r:id="rId12"/>
    <p:sldId id="2147472081" r:id="rId13"/>
    <p:sldId id="2147376597" r:id="rId14"/>
    <p:sldId id="2147472041" r:id="rId15"/>
    <p:sldId id="2147377879" r:id="rId16"/>
    <p:sldId id="2147377880" r:id="rId17"/>
    <p:sldId id="463" r:id="rId18"/>
    <p:sldId id="1121" r:id="rId19"/>
    <p:sldId id="2147472091" r:id="rId20"/>
    <p:sldId id="141169582" r:id="rId21"/>
    <p:sldId id="2147377905" r:id="rId22"/>
    <p:sldId id="439" r:id="rId23"/>
  </p:sldIdLst>
  <p:sldSz cx="12192000" cy="6858000"/>
  <p:notesSz cx="6921500" cy="100838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华文细黑" panose="0201060004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华文细黑" panose="0201060004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华文细黑" panose="0201060004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华文细黑" panose="0201060004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华文细黑" panose="02010600040101010101" pitchFamily="2" charset="-122"/>
        <a:cs typeface="+mn-cs"/>
      </a:defRPr>
    </a:lvl9pPr>
  </p:defaultTextStyle>
  <p:extLst>
    <p:ext uri="{521415D9-36F7-43E2-AB2F-B90AF26B5E84}">
      <p14:sectionLst xmlns:p14="http://schemas.microsoft.com/office/powerpoint/2010/main">
        <p14:section name="Default Section" id="{BECCE8F7-B084-4B23-8CD3-49B7D87A467D}">
          <p14:sldIdLst>
            <p14:sldId id="445"/>
            <p14:sldId id="461"/>
            <p14:sldId id="462"/>
            <p14:sldId id="460"/>
            <p14:sldId id="2147377906"/>
            <p14:sldId id="2147472081"/>
            <p14:sldId id="2147376597"/>
            <p14:sldId id="2147472041"/>
            <p14:sldId id="2147377879"/>
            <p14:sldId id="2147377880"/>
            <p14:sldId id="463"/>
            <p14:sldId id="1121"/>
            <p14:sldId id="2147472091"/>
            <p14:sldId id="141169582"/>
            <p14:sldId id="2147377905"/>
            <p14:sldId id="43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76">
          <p15:clr>
            <a:srgbClr val="A4A3A4"/>
          </p15:clr>
        </p15:guide>
        <p15:guide id="2" pos="21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1D254"/>
    <a:srgbClr val="2A6EA8"/>
    <a:srgbClr val="FFFFFF"/>
    <a:srgbClr val="FF6600"/>
    <a:srgbClr val="1A4669"/>
    <a:srgbClr val="C6D254"/>
    <a:srgbClr val="0F5C77"/>
    <a:srgbClr val="127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36523-E83D-4BF4-AE52-2AB996071E22}" v="74" dt="2023-06-14T11:58:54.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7014" autoAdjust="0"/>
    <p:restoredTop sz="95889" autoAdjust="0"/>
  </p:normalViewPr>
  <p:slideViewPr>
    <p:cSldViewPr snapToGrid="0" showGuides="1">
      <p:cViewPr varScale="1">
        <p:scale>
          <a:sx n="111" d="100"/>
          <a:sy n="111" d="100"/>
        </p:scale>
        <p:origin x="396"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50" d="100"/>
          <a:sy n="150" d="100"/>
        </p:scale>
        <p:origin x="1116" y="-2607"/>
      </p:cViewPr>
      <p:guideLst>
        <p:guide orient="horz" pos="3176"/>
        <p:guide pos="21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1A2E40-DD4D-4D20-BF20-BE269814EFF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FB677CFA-F527-469C-921D-03B3390EC83A}">
      <dgm:prSet/>
      <dgm:spPr/>
      <dgm:t>
        <a:bodyPr/>
        <a:lstStyle/>
        <a:p>
          <a:pPr>
            <a:buFont typeface="+mj-lt"/>
            <a:buAutoNum type="arabicParenR"/>
          </a:pPr>
          <a:r>
            <a:rPr lang="en-US" dirty="0"/>
            <a:t>Consistent support for uplink streaming</a:t>
          </a:r>
        </a:p>
      </dgm:t>
    </dgm:pt>
    <dgm:pt modelId="{CD911C8B-0DB4-4B7C-8E75-678E467CFDCD}" type="parTrans" cxnId="{79E25AE0-F2AB-487A-839D-B7EB1F5427C2}">
      <dgm:prSet/>
      <dgm:spPr/>
      <dgm:t>
        <a:bodyPr/>
        <a:lstStyle/>
        <a:p>
          <a:endParaRPr lang="en-US"/>
        </a:p>
      </dgm:t>
    </dgm:pt>
    <dgm:pt modelId="{F9B7E218-EF3F-48E8-BD46-097E57E294C6}" type="sibTrans" cxnId="{79E25AE0-F2AB-487A-839D-B7EB1F5427C2}">
      <dgm:prSet/>
      <dgm:spPr/>
      <dgm:t>
        <a:bodyPr/>
        <a:lstStyle/>
        <a:p>
          <a:endParaRPr lang="en-US"/>
        </a:p>
      </dgm:t>
    </dgm:pt>
    <dgm:pt modelId="{2B323E3F-9457-4929-9554-937C4633E6C5}">
      <dgm:prSet/>
      <dgm:spPr/>
      <dgm:t>
        <a:bodyPr/>
        <a:lstStyle/>
        <a:p>
          <a:pPr>
            <a:buFont typeface="+mj-lt"/>
            <a:buAutoNum type="arabicParenR"/>
          </a:pPr>
          <a:r>
            <a:rPr lang="en-US" dirty="0"/>
            <a:t>End-to-end low latency live streaming with dynamic policies</a:t>
          </a:r>
        </a:p>
      </dgm:t>
    </dgm:pt>
    <dgm:pt modelId="{8ED03566-2F0E-45E2-84D4-0BC61600C299}" type="parTrans" cxnId="{63453092-CEBC-49EE-A9F9-C67D8F99D4D9}">
      <dgm:prSet/>
      <dgm:spPr/>
      <dgm:t>
        <a:bodyPr/>
        <a:lstStyle/>
        <a:p>
          <a:endParaRPr lang="en-US"/>
        </a:p>
      </dgm:t>
    </dgm:pt>
    <dgm:pt modelId="{008E1694-D2EE-4613-8D02-1DDC3C9A14F9}" type="sibTrans" cxnId="{63453092-CEBC-49EE-A9F9-C67D8F99D4D9}">
      <dgm:prSet/>
      <dgm:spPr/>
      <dgm:t>
        <a:bodyPr/>
        <a:lstStyle/>
        <a:p>
          <a:endParaRPr lang="en-US"/>
        </a:p>
      </dgm:t>
    </dgm:pt>
    <dgm:pt modelId="{FBFA90BF-E594-4096-B2FD-D7C650E57875}">
      <dgm:prSet/>
      <dgm:spPr/>
      <dgm:t>
        <a:bodyPr/>
        <a:lstStyle/>
        <a:p>
          <a:pPr>
            <a:buFont typeface="+mj-lt"/>
            <a:buAutoNum type="arabicParenR"/>
          </a:pPr>
          <a:r>
            <a:rPr lang="en-US" dirty="0"/>
            <a:t>5GMS over MBS and 5GMS hybrid unicast/MBS services.</a:t>
          </a:r>
        </a:p>
      </dgm:t>
    </dgm:pt>
    <dgm:pt modelId="{51FBEBF3-0C9F-4562-872A-228098983C23}" type="parTrans" cxnId="{90CCD0A7-5473-4AA6-8DA5-6E11570383EF}">
      <dgm:prSet/>
      <dgm:spPr/>
      <dgm:t>
        <a:bodyPr/>
        <a:lstStyle/>
        <a:p>
          <a:endParaRPr lang="en-US"/>
        </a:p>
      </dgm:t>
    </dgm:pt>
    <dgm:pt modelId="{C3AA2287-A8B9-4031-9243-1138D777BF34}" type="sibTrans" cxnId="{90CCD0A7-5473-4AA6-8DA5-6E11570383EF}">
      <dgm:prSet/>
      <dgm:spPr/>
      <dgm:t>
        <a:bodyPr/>
        <a:lstStyle/>
        <a:p>
          <a:endParaRPr lang="en-US"/>
        </a:p>
      </dgm:t>
    </dgm:pt>
    <dgm:pt modelId="{6C5919A9-E25F-4325-906B-068B1EF0D178}">
      <dgm:prSet/>
      <dgm:spPr/>
      <dgm:t>
        <a:bodyPr/>
        <a:lstStyle/>
        <a:p>
          <a:pPr>
            <a:buFont typeface="+mj-lt"/>
            <a:buAutoNum type="arabicParenR"/>
          </a:pPr>
          <a:r>
            <a:rPr lang="en-US" dirty="0"/>
            <a:t>Based on development in CTA WAVE in context of DASH/HLS interop specification in CTA-5005, it was identified that the same media service may be available in multiple formats, and 5GMS media is expected to offer the same service with different entry points in order for the device to select the service based on its capabilities, for example using a DASH player, or and HLS player, or using a progressive download system.</a:t>
          </a:r>
        </a:p>
      </dgm:t>
    </dgm:pt>
    <dgm:pt modelId="{214DE8A0-8EE6-44D3-823F-1DF460C059DD}" type="parTrans" cxnId="{5FB95CB5-A444-4ABF-B1B3-F0A6772FE2C9}">
      <dgm:prSet/>
      <dgm:spPr/>
      <dgm:t>
        <a:bodyPr/>
        <a:lstStyle/>
        <a:p>
          <a:endParaRPr lang="en-US"/>
        </a:p>
      </dgm:t>
    </dgm:pt>
    <dgm:pt modelId="{9F0E0175-511E-433D-A79E-FF617E6CB045}" type="sibTrans" cxnId="{5FB95CB5-A444-4ABF-B1B3-F0A6772FE2C9}">
      <dgm:prSet/>
      <dgm:spPr/>
      <dgm:t>
        <a:bodyPr/>
        <a:lstStyle/>
        <a:p>
          <a:endParaRPr lang="en-US"/>
        </a:p>
      </dgm:t>
    </dgm:pt>
    <dgm:pt modelId="{E02AF54C-A812-471A-9EB6-D55C891482DD}">
      <dgm:prSet/>
      <dgm:spPr/>
      <dgm:t>
        <a:bodyPr/>
        <a:lstStyle/>
        <a:p>
          <a:pPr>
            <a:buFont typeface="+mj-lt"/>
            <a:buAutoNum type="arabicParenR"/>
          </a:pPr>
          <a:r>
            <a:rPr lang="en-US" dirty="0"/>
            <a:t>The 5G System offers different solutions for traffic identification and traffic detection. Traffic identification is essential so that the 5G System can detect application flows to which, for instance, an appropriate Policy and Charging Rule (PCC) is applied. 5GMS is extended to support the configuration of </a:t>
          </a:r>
          <a:r>
            <a:rPr lang="en-US" dirty="0" err="1"/>
            <a:t>ToS</a:t>
          </a:r>
          <a:r>
            <a:rPr lang="en-US" dirty="0"/>
            <a:t> values for the identification of traffic associated with a Dynamic Policy. and study use-cases with IPsec and the usage of the security parameter index for traffic identification.</a:t>
          </a:r>
        </a:p>
      </dgm:t>
    </dgm:pt>
    <dgm:pt modelId="{A6C1FC7D-012F-4A53-AE09-4AB5303660B0}" type="parTrans" cxnId="{A7477682-D4A9-43DC-95F2-36DFC2BBCB0C}">
      <dgm:prSet/>
      <dgm:spPr/>
      <dgm:t>
        <a:bodyPr/>
        <a:lstStyle/>
        <a:p>
          <a:endParaRPr lang="en-US"/>
        </a:p>
      </dgm:t>
    </dgm:pt>
    <dgm:pt modelId="{3CF5A343-D5EA-4700-8A30-DDF961CE61DC}" type="sibTrans" cxnId="{A7477682-D4A9-43DC-95F2-36DFC2BBCB0C}">
      <dgm:prSet/>
      <dgm:spPr/>
      <dgm:t>
        <a:bodyPr/>
        <a:lstStyle/>
        <a:p>
          <a:endParaRPr lang="en-US"/>
        </a:p>
      </dgm:t>
    </dgm:pt>
    <dgm:pt modelId="{3AE440D4-F3ED-413D-A049-1E19CB2992BA}">
      <dgm:prSet/>
      <dgm:spPr/>
      <dgm:t>
        <a:bodyPr/>
        <a:lstStyle/>
        <a:p>
          <a:pPr>
            <a:buFont typeface="+mj-lt"/>
            <a:buAutoNum type="arabicParenR"/>
          </a:pPr>
          <a:r>
            <a:rPr lang="en-US" dirty="0"/>
            <a:t>The Quick UDP Internet Connection (QUIC) [43] and HTTP/3 protocols are among the most recent developments in the IETF, with the goal of combining flexibility, extensibility, and performance to web applications. The 5GMS specifications are updated to allow the use of HTTP/3 at relevant reference points in the 5GMS architecture.</a:t>
          </a:r>
        </a:p>
      </dgm:t>
    </dgm:pt>
    <dgm:pt modelId="{F9677A98-E149-4F12-8946-6A05AC0C3DDA}" type="parTrans" cxnId="{22AEC904-3A09-4531-A6DC-656B276BB190}">
      <dgm:prSet/>
      <dgm:spPr/>
      <dgm:t>
        <a:bodyPr/>
        <a:lstStyle/>
        <a:p>
          <a:endParaRPr lang="en-US"/>
        </a:p>
      </dgm:t>
    </dgm:pt>
    <dgm:pt modelId="{4FCC5E13-E758-4942-986A-7589E273BFA1}" type="sibTrans" cxnId="{22AEC904-3A09-4531-A6DC-656B276BB190}">
      <dgm:prSet/>
      <dgm:spPr/>
      <dgm:t>
        <a:bodyPr/>
        <a:lstStyle/>
        <a:p>
          <a:endParaRPr lang="en-US"/>
        </a:p>
      </dgm:t>
    </dgm:pt>
    <dgm:pt modelId="{73AF273A-1E36-493D-98B2-B68270077A94}">
      <dgm:prSet/>
      <dgm:spPr/>
      <dgm:t>
        <a:bodyPr/>
        <a:lstStyle/>
        <a:p>
          <a:pPr>
            <a:buFont typeface="+mj-lt"/>
            <a:buAutoNum type="arabicParenR"/>
          </a:pPr>
          <a:r>
            <a:rPr lang="en-US" dirty="0"/>
            <a:t>Background data transfer (BDT)</a:t>
          </a:r>
        </a:p>
      </dgm:t>
    </dgm:pt>
    <dgm:pt modelId="{791A437D-6B87-4721-99FB-3023C52D7027}" type="parTrans" cxnId="{F2733B33-D801-4493-B4FD-FEB7D73AB043}">
      <dgm:prSet/>
      <dgm:spPr/>
      <dgm:t>
        <a:bodyPr/>
        <a:lstStyle/>
        <a:p>
          <a:endParaRPr lang="en-US"/>
        </a:p>
      </dgm:t>
    </dgm:pt>
    <dgm:pt modelId="{5AD059FE-78CE-4590-AB35-0A9D59A0F611}" type="sibTrans" cxnId="{F2733B33-D801-4493-B4FD-FEB7D73AB043}">
      <dgm:prSet/>
      <dgm:spPr/>
      <dgm:t>
        <a:bodyPr/>
        <a:lstStyle/>
        <a:p>
          <a:endParaRPr lang="en-US"/>
        </a:p>
      </dgm:t>
    </dgm:pt>
    <dgm:pt modelId="{316A3B53-88CB-47A5-B6DF-4A4E4E107D83}">
      <dgm:prSet/>
      <dgm:spPr/>
      <dgm:t>
        <a:bodyPr/>
        <a:lstStyle/>
        <a:p>
          <a:pPr>
            <a:buFont typeface="+mj-lt"/>
            <a:buAutoNum type="arabicParenR"/>
          </a:pPr>
          <a:r>
            <a:rPr lang="en-US" dirty="0"/>
            <a:t>Specification of the usage of </a:t>
          </a:r>
          <a:r>
            <a:rPr lang="en-US" dirty="0" err="1"/>
            <a:t>Oauth</a:t>
          </a:r>
          <a:r>
            <a:rPr lang="en-US" dirty="0"/>
            <a:t> 2.0 for 5GMS protocols based on the conclusions to address use-cases, when a UE hosts multiple 5GMS-Aware Applications from different 5GMS Application Providers.</a:t>
          </a:r>
        </a:p>
      </dgm:t>
    </dgm:pt>
    <dgm:pt modelId="{33D736F9-D32F-4FAD-B75A-6A5887474871}" type="parTrans" cxnId="{11D0F88D-537B-4B27-B407-78F82E75C115}">
      <dgm:prSet/>
      <dgm:spPr/>
      <dgm:t>
        <a:bodyPr/>
        <a:lstStyle/>
        <a:p>
          <a:endParaRPr lang="en-US"/>
        </a:p>
      </dgm:t>
    </dgm:pt>
    <dgm:pt modelId="{32F9B8A6-AE18-4F62-8A19-491808CA4303}" type="sibTrans" cxnId="{11D0F88D-537B-4B27-B407-78F82E75C115}">
      <dgm:prSet/>
      <dgm:spPr/>
      <dgm:t>
        <a:bodyPr/>
        <a:lstStyle/>
        <a:p>
          <a:endParaRPr lang="en-US"/>
        </a:p>
      </dgm:t>
    </dgm:pt>
    <dgm:pt modelId="{365EFD33-9CD3-4DC3-8643-1FD1BADB1827}">
      <dgm:prSet/>
      <dgm:spPr/>
      <dgm:t>
        <a:bodyPr/>
        <a:lstStyle/>
        <a:p>
          <a:pPr>
            <a:buFont typeface="+mj-lt"/>
            <a:buAutoNum type="arabicParenR"/>
          </a:pPr>
          <a:r>
            <a:rPr lang="en-US" dirty="0"/>
            <a:t>Specifications for the 3GPP Service Handler and URL including the necessary functions on UE and device to support automatic launch of 5G System services in the context of 5G Media Streaming. It was identified that it is essential to provide a URL form for media services in order to automatically launch client and network functions without disrupting existing app workflows.</a:t>
          </a:r>
        </a:p>
      </dgm:t>
    </dgm:pt>
    <dgm:pt modelId="{0DE6732C-BEDC-4304-89B9-6240F70F7382}" type="parTrans" cxnId="{AB72138C-4D13-4706-B938-198A216C2DC4}">
      <dgm:prSet/>
      <dgm:spPr/>
      <dgm:t>
        <a:bodyPr/>
        <a:lstStyle/>
        <a:p>
          <a:endParaRPr lang="en-US"/>
        </a:p>
      </dgm:t>
    </dgm:pt>
    <dgm:pt modelId="{ABBB5458-55B0-49D4-B080-8690E8A72C61}" type="sibTrans" cxnId="{AB72138C-4D13-4706-B938-198A216C2DC4}">
      <dgm:prSet/>
      <dgm:spPr/>
      <dgm:t>
        <a:bodyPr/>
        <a:lstStyle/>
        <a:p>
          <a:endParaRPr lang="en-US"/>
        </a:p>
      </dgm:t>
    </dgm:pt>
    <dgm:pt modelId="{B1C0DF5A-8649-4A25-9F32-545598D91702}">
      <dgm:prSet/>
      <dgm:spPr/>
      <dgm:t>
        <a:bodyPr/>
        <a:lstStyle/>
        <a:p>
          <a:pPr>
            <a:buFont typeface="+mj-lt"/>
            <a:buAutoNum type="arabicParenR"/>
          </a:pPr>
          <a:r>
            <a:rPr lang="en-US" dirty="0"/>
            <a:t>Specification of a RESTful API at reference point M3, for the configuration of 5GMS AS instances by 5GMS AF. M3 was undefined until now, but based on deployment experience it was identified that it is necessary to define this reference point more details.</a:t>
          </a:r>
        </a:p>
      </dgm:t>
    </dgm:pt>
    <dgm:pt modelId="{D0E5ABCA-FEF3-465B-A4FB-BFF404455FE9}" type="parTrans" cxnId="{2E4DB8F2-3A52-4CDB-9CC5-4AE81260894C}">
      <dgm:prSet/>
      <dgm:spPr/>
      <dgm:t>
        <a:bodyPr/>
        <a:lstStyle/>
        <a:p>
          <a:endParaRPr lang="en-US"/>
        </a:p>
      </dgm:t>
    </dgm:pt>
    <dgm:pt modelId="{6BB5E3FA-AA95-4033-8386-C1C662B31B75}" type="sibTrans" cxnId="{2E4DB8F2-3A52-4CDB-9CC5-4AE81260894C}">
      <dgm:prSet/>
      <dgm:spPr/>
      <dgm:t>
        <a:bodyPr/>
        <a:lstStyle/>
        <a:p>
          <a:endParaRPr lang="en-US"/>
        </a:p>
      </dgm:t>
    </dgm:pt>
    <dgm:pt modelId="{8D3DD712-D7AC-4EC8-B517-CC984B0678F7}">
      <dgm:prSet/>
      <dgm:spPr/>
      <dgm:t>
        <a:bodyPr/>
        <a:lstStyle/>
        <a:p>
          <a:pPr>
            <a:buFont typeface="+mj-lt"/>
            <a:buAutoNum type="arabicParenR"/>
          </a:pPr>
          <a:r>
            <a:rPr lang="en-US" dirty="0"/>
            <a:t>Specification of data types for data reporting of ANBR-based Network Assistance invocations and specification of data types for exposure of events relating to invocation of AF-based and ANBR-based Network Assistance. </a:t>
          </a:r>
        </a:p>
      </dgm:t>
    </dgm:pt>
    <dgm:pt modelId="{9B5C388F-76CE-4970-A877-33AEC3A5E7DD}" type="parTrans" cxnId="{695BD2BA-C30E-4B7D-89D0-E3FF7D10BB55}">
      <dgm:prSet/>
      <dgm:spPr/>
      <dgm:t>
        <a:bodyPr/>
        <a:lstStyle/>
        <a:p>
          <a:endParaRPr lang="en-US"/>
        </a:p>
      </dgm:t>
    </dgm:pt>
    <dgm:pt modelId="{FD6B209D-E586-4B43-BC3E-E5A4B88663D8}" type="sibTrans" cxnId="{695BD2BA-C30E-4B7D-89D0-E3FF7D10BB55}">
      <dgm:prSet/>
      <dgm:spPr/>
      <dgm:t>
        <a:bodyPr/>
        <a:lstStyle/>
        <a:p>
          <a:endParaRPr lang="en-US"/>
        </a:p>
      </dgm:t>
    </dgm:pt>
    <dgm:pt modelId="{54914BAA-A1AF-4ACD-9AEF-372CCDDD1A9D}">
      <dgm:prSet/>
      <dgm:spPr/>
      <dgm:t>
        <a:bodyPr/>
        <a:lstStyle/>
        <a:p>
          <a:pPr>
            <a:buFont typeface="+mj-lt"/>
            <a:buAutoNum type="arabicParenR"/>
          </a:pPr>
          <a:r>
            <a:rPr lang="en-US" dirty="0"/>
            <a:t>Enhancements based on feedback from 5G-MAG Reference tool developments. The support of 5G-MAG reference tools created essential inputs to the spec development and continuous exchange will result in additional updates.</a:t>
          </a:r>
        </a:p>
      </dgm:t>
    </dgm:pt>
    <dgm:pt modelId="{1860B68C-372D-4A8B-8428-C356F31107C8}" type="parTrans" cxnId="{6D56A98D-C9C2-466C-ACD0-FC3F9197D4DA}">
      <dgm:prSet/>
      <dgm:spPr/>
      <dgm:t>
        <a:bodyPr/>
        <a:lstStyle/>
        <a:p>
          <a:endParaRPr lang="en-US"/>
        </a:p>
      </dgm:t>
    </dgm:pt>
    <dgm:pt modelId="{B6797C34-71CB-4503-8DE5-C7F4258A1D3A}" type="sibTrans" cxnId="{6D56A98D-C9C2-466C-ACD0-FC3F9197D4DA}">
      <dgm:prSet/>
      <dgm:spPr/>
      <dgm:t>
        <a:bodyPr/>
        <a:lstStyle/>
        <a:p>
          <a:endParaRPr lang="en-US"/>
        </a:p>
      </dgm:t>
    </dgm:pt>
    <dgm:pt modelId="{496389AD-A385-491F-BFEE-945EBAFA408B}">
      <dgm:prSet/>
      <dgm:spPr/>
      <dgm:t>
        <a:bodyPr/>
        <a:lstStyle/>
        <a:p>
          <a:pPr>
            <a:buFont typeface="+mj-lt"/>
            <a:buAutoNum type="arabicParenR"/>
          </a:pPr>
          <a:r>
            <a:rPr lang="en-US" dirty="0"/>
            <a:t>this functionality is needed for media production services, but also for contributing user generated media to operator and third-party services. Different collaboration scenarios between the MNO and the service provider are addressed in an updated specification – bringing uplink streaming on par with downlink streaming. </a:t>
          </a:r>
        </a:p>
      </dgm:t>
    </dgm:pt>
    <dgm:pt modelId="{62924CF2-FF8A-4B1A-A6BE-375EFDDF94B8}" type="parTrans" cxnId="{474BEBA9-4DA1-4680-B4E7-A3D516713C70}">
      <dgm:prSet/>
      <dgm:spPr/>
      <dgm:t>
        <a:bodyPr/>
        <a:lstStyle/>
        <a:p>
          <a:endParaRPr lang="en-US"/>
        </a:p>
      </dgm:t>
    </dgm:pt>
    <dgm:pt modelId="{C9E9587F-D27C-4C6E-9C5E-42C3164C854B}" type="sibTrans" cxnId="{474BEBA9-4DA1-4680-B4E7-A3D516713C70}">
      <dgm:prSet/>
      <dgm:spPr/>
      <dgm:t>
        <a:bodyPr/>
        <a:lstStyle/>
        <a:p>
          <a:endParaRPr lang="en-US"/>
        </a:p>
      </dgm:t>
    </dgm:pt>
    <dgm:pt modelId="{CB6F604B-53C3-40E0-AA38-9D806DF31E93}">
      <dgm:prSet/>
      <dgm:spPr/>
      <dgm:t>
        <a:bodyPr/>
        <a:lstStyle/>
        <a:p>
          <a:pPr>
            <a:buFont typeface="+mj-lt"/>
            <a:buAutoNum type="arabicParenR"/>
          </a:pPr>
          <a:r>
            <a:rPr lang="en-US" dirty="0"/>
            <a:t>is of crucial support to meet the TV industry needs in order to bring 5G on par with other distribution means.  Live TV services are characterized by at least the following aspects: (1) scalability (in terms of concurrent users), (2) consistent quality, (3) high bandwidth requirements, (4) target latency constraints, and advanced TV Experiences. Primarily, updated DASH tools, </a:t>
          </a:r>
          <a:r>
            <a:rPr lang="en-US" dirty="0" err="1"/>
            <a:t>QoE</a:t>
          </a:r>
          <a:r>
            <a:rPr lang="en-US" dirty="0"/>
            <a:t> monitoring and QoS support for low-latency in 5G media streaming are specified in order to meet the requirements defined in TR 26.804.</a:t>
          </a:r>
        </a:p>
      </dgm:t>
    </dgm:pt>
    <dgm:pt modelId="{11D65AD0-61B2-41DE-BBAE-58DBB0ECF14C}" type="parTrans" cxnId="{D1833E31-C4E7-4187-A42B-1E300199EF8F}">
      <dgm:prSet/>
      <dgm:spPr/>
      <dgm:t>
        <a:bodyPr/>
        <a:lstStyle/>
        <a:p>
          <a:endParaRPr lang="en-US"/>
        </a:p>
      </dgm:t>
    </dgm:pt>
    <dgm:pt modelId="{BE8E32FF-883D-499E-A2D6-368F8EC1204C}" type="sibTrans" cxnId="{D1833E31-C4E7-4187-A42B-1E300199EF8F}">
      <dgm:prSet/>
      <dgm:spPr/>
      <dgm:t>
        <a:bodyPr/>
        <a:lstStyle/>
        <a:p>
          <a:endParaRPr lang="en-US"/>
        </a:p>
      </dgm:t>
    </dgm:pt>
    <dgm:pt modelId="{63C36706-480A-4CEB-8A80-0820AFF12DD2}">
      <dgm:prSet/>
      <dgm:spPr/>
      <dgm:t>
        <a:bodyPr/>
        <a:lstStyle/>
        <a:p>
          <a:pPr>
            <a:buFont typeface="+mj-lt"/>
            <a:buAutoNum type="arabicParenR"/>
          </a:pPr>
          <a:r>
            <a:rPr lang="en-US" dirty="0"/>
            <a:t> This functionality is expected to allow scaling media services using multicast and point-to-multipoint distribution within the operators network.</a:t>
          </a:r>
        </a:p>
      </dgm:t>
    </dgm:pt>
    <dgm:pt modelId="{D95DB2A1-09F4-461E-8391-D0EFD4F8AA33}" type="parTrans" cxnId="{2BF37DCB-9E69-4395-809B-383C320AF1C7}">
      <dgm:prSet/>
      <dgm:spPr/>
      <dgm:t>
        <a:bodyPr/>
        <a:lstStyle/>
        <a:p>
          <a:endParaRPr lang="en-US"/>
        </a:p>
      </dgm:t>
    </dgm:pt>
    <dgm:pt modelId="{A5EF968B-4C29-4468-BDBD-B2162CDC141E}" type="sibTrans" cxnId="{2BF37DCB-9E69-4395-809B-383C320AF1C7}">
      <dgm:prSet/>
      <dgm:spPr/>
      <dgm:t>
        <a:bodyPr/>
        <a:lstStyle/>
        <a:p>
          <a:endParaRPr lang="en-US"/>
        </a:p>
      </dgm:t>
    </dgm:pt>
    <dgm:pt modelId="{006E6892-506B-42DE-94E7-5B86A4E5AD24}">
      <dgm:prSet/>
      <dgm:spPr/>
      <dgm:t>
        <a:bodyPr/>
        <a:lstStyle/>
        <a:p>
          <a:pPr>
            <a:buFont typeface="+mj-lt"/>
            <a:buAutoNum type="arabicParenR"/>
          </a:pPr>
          <a:r>
            <a:rPr lang="de-DE" dirty="0"/>
            <a:t>Multiple Service Entry Points</a:t>
          </a:r>
          <a:endParaRPr lang="en-US" dirty="0"/>
        </a:p>
      </dgm:t>
    </dgm:pt>
    <dgm:pt modelId="{AF58CE26-376D-4CD1-9A28-EC25391646E7}" type="parTrans" cxnId="{9B2FA2BE-CB8E-4158-B1A4-103F5B189BBD}">
      <dgm:prSet/>
      <dgm:spPr/>
      <dgm:t>
        <a:bodyPr/>
        <a:lstStyle/>
        <a:p>
          <a:endParaRPr lang="en-US"/>
        </a:p>
      </dgm:t>
    </dgm:pt>
    <dgm:pt modelId="{97A0F84F-926F-40D2-A095-AA11DB5718BA}" type="sibTrans" cxnId="{9B2FA2BE-CB8E-4158-B1A4-103F5B189BBD}">
      <dgm:prSet/>
      <dgm:spPr/>
      <dgm:t>
        <a:bodyPr/>
        <a:lstStyle/>
        <a:p>
          <a:endParaRPr lang="en-US"/>
        </a:p>
      </dgm:t>
    </dgm:pt>
    <dgm:pt modelId="{F0B7C3FD-B3FF-4B79-AF59-1546A09CA15B}">
      <dgm:prSet/>
      <dgm:spPr/>
      <dgm:t>
        <a:bodyPr/>
        <a:lstStyle/>
        <a:p>
          <a:pPr>
            <a:buFont typeface="+mj-lt"/>
            <a:buAutoNum type="arabicParenR"/>
          </a:pPr>
          <a:r>
            <a:rPr lang="de-DE" dirty="0"/>
            <a:t>Traffic Identification</a:t>
          </a:r>
          <a:endParaRPr lang="en-US" dirty="0"/>
        </a:p>
      </dgm:t>
    </dgm:pt>
    <dgm:pt modelId="{FB06F982-31D2-4BC2-BB9D-5064C6B606DC}" type="parTrans" cxnId="{1DF176B2-C5C9-4724-BB1F-DA2C129FF6D7}">
      <dgm:prSet/>
      <dgm:spPr/>
      <dgm:t>
        <a:bodyPr/>
        <a:lstStyle/>
        <a:p>
          <a:endParaRPr lang="en-US"/>
        </a:p>
      </dgm:t>
    </dgm:pt>
    <dgm:pt modelId="{D60C92CE-06E7-4CE4-97C5-736256A2D359}" type="sibTrans" cxnId="{1DF176B2-C5C9-4724-BB1F-DA2C129FF6D7}">
      <dgm:prSet/>
      <dgm:spPr/>
      <dgm:t>
        <a:bodyPr/>
        <a:lstStyle/>
        <a:p>
          <a:endParaRPr lang="en-US"/>
        </a:p>
      </dgm:t>
    </dgm:pt>
    <dgm:pt modelId="{B7A4AED3-9D3D-4EE2-8A4D-F33060248B08}">
      <dgm:prSet/>
      <dgm:spPr/>
      <dgm:t>
        <a:bodyPr/>
        <a:lstStyle/>
        <a:p>
          <a:pPr>
            <a:buFont typeface="+mj-lt"/>
            <a:buAutoNum type="arabicParenR"/>
          </a:pPr>
          <a:r>
            <a:rPr lang="de-DE" dirty="0"/>
            <a:t>QUIC and HTTP/3</a:t>
          </a:r>
          <a:endParaRPr lang="en-US" dirty="0"/>
        </a:p>
      </dgm:t>
    </dgm:pt>
    <dgm:pt modelId="{C8FC50D2-9837-4220-A14E-3C99354FAB30}" type="parTrans" cxnId="{A9136237-4AD8-46CC-A8A0-6188A1E342A8}">
      <dgm:prSet/>
      <dgm:spPr/>
      <dgm:t>
        <a:bodyPr/>
        <a:lstStyle/>
        <a:p>
          <a:endParaRPr lang="en-US"/>
        </a:p>
      </dgm:t>
    </dgm:pt>
    <dgm:pt modelId="{06AA1B27-322A-4891-8691-18FB5FEC0A26}" type="sibTrans" cxnId="{A9136237-4AD8-46CC-A8A0-6188A1E342A8}">
      <dgm:prSet/>
      <dgm:spPr/>
      <dgm:t>
        <a:bodyPr/>
        <a:lstStyle/>
        <a:p>
          <a:endParaRPr lang="en-US"/>
        </a:p>
      </dgm:t>
    </dgm:pt>
    <dgm:pt modelId="{A4AB52A3-DB54-4BD3-8FC2-403DC030513C}">
      <dgm:prSet/>
      <dgm:spPr/>
      <dgm:t>
        <a:bodyPr/>
        <a:lstStyle/>
        <a:p>
          <a:pPr>
            <a:buFont typeface="+mj-lt"/>
            <a:buAutoNum type="arabicParenR"/>
          </a:pPr>
          <a:r>
            <a:rPr lang="en-US" dirty="0"/>
            <a:t>enables mobile network operators to incentivize the offloading of traffic into off-peak hours with the aim of reducing network congestion during peak hours. Applications may register their interest in receiving content using BDT.  The 5GMS specifications will be updated with the necessary parameter extensions to the M1, M5, and M6 reference points to provide access to BDT.</a:t>
          </a:r>
        </a:p>
      </dgm:t>
    </dgm:pt>
    <dgm:pt modelId="{60370D83-7BBA-4FBE-BB1E-CB06169ED4A4}" type="parTrans" cxnId="{82BE06B5-46B9-49DD-9FDD-78CA1BA755C4}">
      <dgm:prSet/>
      <dgm:spPr/>
      <dgm:t>
        <a:bodyPr/>
        <a:lstStyle/>
        <a:p>
          <a:endParaRPr lang="en-US"/>
        </a:p>
      </dgm:t>
    </dgm:pt>
    <dgm:pt modelId="{B106F255-E9D6-4B10-800D-604C4B50AEDC}" type="sibTrans" cxnId="{82BE06B5-46B9-49DD-9FDD-78CA1BA755C4}">
      <dgm:prSet/>
      <dgm:spPr/>
      <dgm:t>
        <a:bodyPr/>
        <a:lstStyle/>
        <a:p>
          <a:endParaRPr lang="en-US"/>
        </a:p>
      </dgm:t>
    </dgm:pt>
    <dgm:pt modelId="{E4C8D87E-2744-4E23-A9A1-45A578409C3D}">
      <dgm:prSet/>
      <dgm:spPr/>
      <dgm:t>
        <a:bodyPr/>
        <a:lstStyle/>
        <a:p>
          <a:pPr>
            <a:buFont typeface="+mj-lt"/>
            <a:buAutoNum type="arabicParenR"/>
          </a:pPr>
          <a:r>
            <a:rPr lang="de-DE" dirty="0"/>
            <a:t>Oauth 2.0</a:t>
          </a:r>
          <a:endParaRPr lang="en-US" dirty="0"/>
        </a:p>
      </dgm:t>
    </dgm:pt>
    <dgm:pt modelId="{535682CD-A43F-46F4-8ED3-FC4841FC47C2}" type="parTrans" cxnId="{6D9B6E1C-457E-422A-8497-29A21E1E1316}">
      <dgm:prSet/>
      <dgm:spPr/>
      <dgm:t>
        <a:bodyPr/>
        <a:lstStyle/>
        <a:p>
          <a:endParaRPr lang="en-US"/>
        </a:p>
      </dgm:t>
    </dgm:pt>
    <dgm:pt modelId="{79038FDE-BD9F-4CB4-9908-E8576B359EB5}" type="sibTrans" cxnId="{6D9B6E1C-457E-422A-8497-29A21E1E1316}">
      <dgm:prSet/>
      <dgm:spPr/>
      <dgm:t>
        <a:bodyPr/>
        <a:lstStyle/>
        <a:p>
          <a:endParaRPr lang="en-US"/>
        </a:p>
      </dgm:t>
    </dgm:pt>
    <dgm:pt modelId="{F89611F7-D36B-423C-BCA6-DA42125B8A1A}">
      <dgm:prSet/>
      <dgm:spPr/>
      <dgm:t>
        <a:bodyPr/>
        <a:lstStyle/>
        <a:p>
          <a:pPr>
            <a:buFont typeface="+mj-lt"/>
            <a:buAutoNum type="arabicParenR"/>
          </a:pPr>
          <a:r>
            <a:rPr lang="de-DE" dirty="0"/>
            <a:t>3GPP Service URL Handling</a:t>
          </a:r>
          <a:endParaRPr lang="en-US" dirty="0"/>
        </a:p>
      </dgm:t>
    </dgm:pt>
    <dgm:pt modelId="{63D8B911-5DB0-4123-B002-F37CD3EE360C}" type="parTrans" cxnId="{25B15F90-FC24-4261-ADA1-5E91BF95B3D6}">
      <dgm:prSet/>
      <dgm:spPr/>
      <dgm:t>
        <a:bodyPr/>
        <a:lstStyle/>
        <a:p>
          <a:endParaRPr lang="en-US"/>
        </a:p>
      </dgm:t>
    </dgm:pt>
    <dgm:pt modelId="{49D113FB-A953-451E-A992-F925D4921CAF}" type="sibTrans" cxnId="{25B15F90-FC24-4261-ADA1-5E91BF95B3D6}">
      <dgm:prSet/>
      <dgm:spPr/>
      <dgm:t>
        <a:bodyPr/>
        <a:lstStyle/>
        <a:p>
          <a:endParaRPr lang="en-US"/>
        </a:p>
      </dgm:t>
    </dgm:pt>
    <dgm:pt modelId="{F78A3A68-6C17-48F2-AE02-735814437AE5}">
      <dgm:prSet/>
      <dgm:spPr/>
      <dgm:t>
        <a:bodyPr/>
        <a:lstStyle/>
        <a:p>
          <a:pPr>
            <a:buFont typeface="+mj-lt"/>
            <a:buAutoNum type="arabicParenR"/>
          </a:pPr>
          <a:r>
            <a:rPr lang="de-DE" dirty="0"/>
            <a:t>Application Server Configuration</a:t>
          </a:r>
          <a:endParaRPr lang="en-US" dirty="0"/>
        </a:p>
      </dgm:t>
    </dgm:pt>
    <dgm:pt modelId="{A1E681F0-0EEB-47D5-BE56-772DB85C20E4}" type="parTrans" cxnId="{2CE37491-DAE0-40B3-A46E-55449EE6BC1A}">
      <dgm:prSet/>
      <dgm:spPr/>
      <dgm:t>
        <a:bodyPr/>
        <a:lstStyle/>
        <a:p>
          <a:endParaRPr lang="en-US"/>
        </a:p>
      </dgm:t>
    </dgm:pt>
    <dgm:pt modelId="{987BCA72-2823-49E2-971B-7BCD58BA4550}" type="sibTrans" cxnId="{2CE37491-DAE0-40B3-A46E-55449EE6BC1A}">
      <dgm:prSet/>
      <dgm:spPr/>
      <dgm:t>
        <a:bodyPr/>
        <a:lstStyle/>
        <a:p>
          <a:endParaRPr lang="en-US"/>
        </a:p>
      </dgm:t>
    </dgm:pt>
    <dgm:pt modelId="{411E32E2-7E6B-47E7-9092-BAAF0C1BEDD2}">
      <dgm:prSet/>
      <dgm:spPr/>
      <dgm:t>
        <a:bodyPr/>
        <a:lstStyle/>
        <a:p>
          <a:r>
            <a:rPr lang="en-US" dirty="0"/>
            <a:t>EVEX data types for ANBR-based Network Assistance</a:t>
          </a:r>
        </a:p>
      </dgm:t>
    </dgm:pt>
    <dgm:pt modelId="{43DB0FC5-4A77-43A3-9B4B-B5CC13DB6B95}" type="parTrans" cxnId="{4FF6E124-3B1C-419F-BD31-454645F64E75}">
      <dgm:prSet/>
      <dgm:spPr/>
      <dgm:t>
        <a:bodyPr/>
        <a:lstStyle/>
        <a:p>
          <a:endParaRPr lang="en-US"/>
        </a:p>
      </dgm:t>
    </dgm:pt>
    <dgm:pt modelId="{E3AB7121-33AA-416C-9C5C-8DBAE8EA82A7}" type="sibTrans" cxnId="{4FF6E124-3B1C-419F-BD31-454645F64E75}">
      <dgm:prSet/>
      <dgm:spPr/>
      <dgm:t>
        <a:bodyPr/>
        <a:lstStyle/>
        <a:p>
          <a:endParaRPr lang="en-US"/>
        </a:p>
      </dgm:t>
    </dgm:pt>
    <dgm:pt modelId="{62EE9267-FBC2-4FB8-9724-C42C50F8D393}">
      <dgm:prSet/>
      <dgm:spPr/>
      <dgm:t>
        <a:bodyPr/>
        <a:lstStyle/>
        <a:p>
          <a:pPr>
            <a:buFont typeface="+mj-lt"/>
            <a:buAutoNum type="arabicParenR"/>
          </a:pPr>
          <a:r>
            <a:rPr lang="de-DE" dirty="0"/>
            <a:t>Support for 5G-MAG Reference Tools</a:t>
          </a:r>
          <a:endParaRPr lang="en-US" dirty="0"/>
        </a:p>
      </dgm:t>
    </dgm:pt>
    <dgm:pt modelId="{C637397B-271E-4844-9F5D-0D2A0E69F043}" type="parTrans" cxnId="{C0A359C1-13B5-4BDA-ACF1-37DF6B656010}">
      <dgm:prSet/>
      <dgm:spPr/>
      <dgm:t>
        <a:bodyPr/>
        <a:lstStyle/>
        <a:p>
          <a:endParaRPr lang="en-US"/>
        </a:p>
      </dgm:t>
    </dgm:pt>
    <dgm:pt modelId="{30BD1285-1726-4ED7-9B87-C89C5D5CD229}" type="sibTrans" cxnId="{C0A359C1-13B5-4BDA-ACF1-37DF6B656010}">
      <dgm:prSet/>
      <dgm:spPr/>
      <dgm:t>
        <a:bodyPr/>
        <a:lstStyle/>
        <a:p>
          <a:endParaRPr lang="en-US"/>
        </a:p>
      </dgm:t>
    </dgm:pt>
    <dgm:pt modelId="{04F340D6-CBC8-4F19-B624-512F68920BA4}" type="pres">
      <dgm:prSet presAssocID="{E71A2E40-DD4D-4D20-BF20-BE269814EFF7}" presName="Name0" presStyleCnt="0">
        <dgm:presLayoutVars>
          <dgm:chMax/>
          <dgm:chPref val="3"/>
          <dgm:dir/>
          <dgm:animOne val="branch"/>
          <dgm:animLvl val="lvl"/>
        </dgm:presLayoutVars>
      </dgm:prSet>
      <dgm:spPr/>
    </dgm:pt>
    <dgm:pt modelId="{7975E0E8-AC5E-4FE3-847C-E11CAF034DA0}" type="pres">
      <dgm:prSet presAssocID="{FB677CFA-F527-469C-921D-03B3390EC83A}" presName="composite" presStyleCnt="0"/>
      <dgm:spPr/>
    </dgm:pt>
    <dgm:pt modelId="{C793082E-7BF5-44CA-8C57-586177557352}" type="pres">
      <dgm:prSet presAssocID="{FB677CFA-F527-469C-921D-03B3390EC83A}" presName="FirstChild" presStyleLbl="revTx" presStyleIdx="0" presStyleCnt="12">
        <dgm:presLayoutVars>
          <dgm:chMax val="0"/>
          <dgm:chPref val="0"/>
          <dgm:bulletEnabled val="1"/>
        </dgm:presLayoutVars>
      </dgm:prSet>
      <dgm:spPr/>
    </dgm:pt>
    <dgm:pt modelId="{CD908A13-9CBE-43B9-91EF-E82519C7905E}" type="pres">
      <dgm:prSet presAssocID="{FB677CFA-F527-469C-921D-03B3390EC83A}" presName="Parent" presStyleLbl="alignNode1" presStyleIdx="0" presStyleCnt="12">
        <dgm:presLayoutVars>
          <dgm:chMax val="3"/>
          <dgm:chPref val="3"/>
          <dgm:bulletEnabled val="1"/>
        </dgm:presLayoutVars>
      </dgm:prSet>
      <dgm:spPr/>
    </dgm:pt>
    <dgm:pt modelId="{D2E1666C-3896-475A-85D9-41B1CDA9A48D}" type="pres">
      <dgm:prSet presAssocID="{FB677CFA-F527-469C-921D-03B3390EC83A}" presName="Accent" presStyleLbl="parChTrans1D1" presStyleIdx="0" presStyleCnt="12"/>
      <dgm:spPr/>
    </dgm:pt>
    <dgm:pt modelId="{BCFE9CC3-1D62-48C8-B424-84E996102F08}" type="pres">
      <dgm:prSet presAssocID="{F9B7E218-EF3F-48E8-BD46-097E57E294C6}" presName="sibTrans" presStyleCnt="0"/>
      <dgm:spPr/>
    </dgm:pt>
    <dgm:pt modelId="{85396D3F-FAC9-4662-9AA0-72E5EB7F8531}" type="pres">
      <dgm:prSet presAssocID="{2B323E3F-9457-4929-9554-937C4633E6C5}" presName="composite" presStyleCnt="0"/>
      <dgm:spPr/>
    </dgm:pt>
    <dgm:pt modelId="{BF0B7C26-2B75-4A49-83E0-06B6B3A31DBA}" type="pres">
      <dgm:prSet presAssocID="{2B323E3F-9457-4929-9554-937C4633E6C5}" presName="FirstChild" presStyleLbl="revTx" presStyleIdx="1" presStyleCnt="12">
        <dgm:presLayoutVars>
          <dgm:chMax val="0"/>
          <dgm:chPref val="0"/>
          <dgm:bulletEnabled val="1"/>
        </dgm:presLayoutVars>
      </dgm:prSet>
      <dgm:spPr/>
    </dgm:pt>
    <dgm:pt modelId="{69EC878F-5DA4-474B-9B60-78DB992FD31A}" type="pres">
      <dgm:prSet presAssocID="{2B323E3F-9457-4929-9554-937C4633E6C5}" presName="Parent" presStyleLbl="alignNode1" presStyleIdx="1" presStyleCnt="12">
        <dgm:presLayoutVars>
          <dgm:chMax val="3"/>
          <dgm:chPref val="3"/>
          <dgm:bulletEnabled val="1"/>
        </dgm:presLayoutVars>
      </dgm:prSet>
      <dgm:spPr/>
    </dgm:pt>
    <dgm:pt modelId="{13989113-9410-4C7A-99BC-6967CBBB82F6}" type="pres">
      <dgm:prSet presAssocID="{2B323E3F-9457-4929-9554-937C4633E6C5}" presName="Accent" presStyleLbl="parChTrans1D1" presStyleIdx="1" presStyleCnt="12"/>
      <dgm:spPr/>
    </dgm:pt>
    <dgm:pt modelId="{1A1A5DFF-64A8-4FAC-AD78-A9F5E72AB3E9}" type="pres">
      <dgm:prSet presAssocID="{008E1694-D2EE-4613-8D02-1DDC3C9A14F9}" presName="sibTrans" presStyleCnt="0"/>
      <dgm:spPr/>
    </dgm:pt>
    <dgm:pt modelId="{957979D5-A687-4C92-ACB9-94C6BD4A80FD}" type="pres">
      <dgm:prSet presAssocID="{FBFA90BF-E594-4096-B2FD-D7C650E57875}" presName="composite" presStyleCnt="0"/>
      <dgm:spPr/>
    </dgm:pt>
    <dgm:pt modelId="{FDF86A01-FA92-4F1D-8FA7-7E6397249DF6}" type="pres">
      <dgm:prSet presAssocID="{FBFA90BF-E594-4096-B2FD-D7C650E57875}" presName="FirstChild" presStyleLbl="revTx" presStyleIdx="2" presStyleCnt="12">
        <dgm:presLayoutVars>
          <dgm:chMax val="0"/>
          <dgm:chPref val="0"/>
          <dgm:bulletEnabled val="1"/>
        </dgm:presLayoutVars>
      </dgm:prSet>
      <dgm:spPr/>
    </dgm:pt>
    <dgm:pt modelId="{65983407-58CF-45AC-A8BC-6E2F7308B779}" type="pres">
      <dgm:prSet presAssocID="{FBFA90BF-E594-4096-B2FD-D7C650E57875}" presName="Parent" presStyleLbl="alignNode1" presStyleIdx="2" presStyleCnt="12">
        <dgm:presLayoutVars>
          <dgm:chMax val="3"/>
          <dgm:chPref val="3"/>
          <dgm:bulletEnabled val="1"/>
        </dgm:presLayoutVars>
      </dgm:prSet>
      <dgm:spPr/>
    </dgm:pt>
    <dgm:pt modelId="{40AB94EF-9692-45CF-A8EB-9F716DB2EB60}" type="pres">
      <dgm:prSet presAssocID="{FBFA90BF-E594-4096-B2FD-D7C650E57875}" presName="Accent" presStyleLbl="parChTrans1D1" presStyleIdx="2" presStyleCnt="12"/>
      <dgm:spPr/>
    </dgm:pt>
    <dgm:pt modelId="{4B33C4B3-FC31-43CC-B56A-CFCF8281F3B0}" type="pres">
      <dgm:prSet presAssocID="{C3AA2287-A8B9-4031-9243-1138D777BF34}" presName="sibTrans" presStyleCnt="0"/>
      <dgm:spPr/>
    </dgm:pt>
    <dgm:pt modelId="{106B85B3-ACE0-4FDC-80A1-04306EA6830E}" type="pres">
      <dgm:prSet presAssocID="{006E6892-506B-42DE-94E7-5B86A4E5AD24}" presName="composite" presStyleCnt="0"/>
      <dgm:spPr/>
    </dgm:pt>
    <dgm:pt modelId="{18298DB2-199D-46F2-8CB5-081E1DAC1DDF}" type="pres">
      <dgm:prSet presAssocID="{006E6892-506B-42DE-94E7-5B86A4E5AD24}" presName="FirstChild" presStyleLbl="revTx" presStyleIdx="3" presStyleCnt="12">
        <dgm:presLayoutVars>
          <dgm:chMax val="0"/>
          <dgm:chPref val="0"/>
          <dgm:bulletEnabled val="1"/>
        </dgm:presLayoutVars>
      </dgm:prSet>
      <dgm:spPr/>
    </dgm:pt>
    <dgm:pt modelId="{3635CF3A-CCC7-4842-80F5-405A1C2DAC04}" type="pres">
      <dgm:prSet presAssocID="{006E6892-506B-42DE-94E7-5B86A4E5AD24}" presName="Parent" presStyleLbl="alignNode1" presStyleIdx="3" presStyleCnt="12">
        <dgm:presLayoutVars>
          <dgm:chMax val="3"/>
          <dgm:chPref val="3"/>
          <dgm:bulletEnabled val="1"/>
        </dgm:presLayoutVars>
      </dgm:prSet>
      <dgm:spPr/>
    </dgm:pt>
    <dgm:pt modelId="{A249C792-9896-4A78-8D15-C950178C870B}" type="pres">
      <dgm:prSet presAssocID="{006E6892-506B-42DE-94E7-5B86A4E5AD24}" presName="Accent" presStyleLbl="parChTrans1D1" presStyleIdx="3" presStyleCnt="12"/>
      <dgm:spPr/>
    </dgm:pt>
    <dgm:pt modelId="{2C527C75-212E-44EF-9F26-EE2BF14F6A63}" type="pres">
      <dgm:prSet presAssocID="{97A0F84F-926F-40D2-A095-AA11DB5718BA}" presName="sibTrans" presStyleCnt="0"/>
      <dgm:spPr/>
    </dgm:pt>
    <dgm:pt modelId="{C8F306A8-8AC9-467E-AD1D-18A7E22AEF79}" type="pres">
      <dgm:prSet presAssocID="{F0B7C3FD-B3FF-4B79-AF59-1546A09CA15B}" presName="composite" presStyleCnt="0"/>
      <dgm:spPr/>
    </dgm:pt>
    <dgm:pt modelId="{6353E38F-5DB1-4962-85E8-34B4F6D351CC}" type="pres">
      <dgm:prSet presAssocID="{F0B7C3FD-B3FF-4B79-AF59-1546A09CA15B}" presName="FirstChild" presStyleLbl="revTx" presStyleIdx="4" presStyleCnt="12">
        <dgm:presLayoutVars>
          <dgm:chMax val="0"/>
          <dgm:chPref val="0"/>
          <dgm:bulletEnabled val="1"/>
        </dgm:presLayoutVars>
      </dgm:prSet>
      <dgm:spPr/>
    </dgm:pt>
    <dgm:pt modelId="{63B83CC2-9FBF-46D3-BBE1-6D5F86A4F09E}" type="pres">
      <dgm:prSet presAssocID="{F0B7C3FD-B3FF-4B79-AF59-1546A09CA15B}" presName="Parent" presStyleLbl="alignNode1" presStyleIdx="4" presStyleCnt="12">
        <dgm:presLayoutVars>
          <dgm:chMax val="3"/>
          <dgm:chPref val="3"/>
          <dgm:bulletEnabled val="1"/>
        </dgm:presLayoutVars>
      </dgm:prSet>
      <dgm:spPr/>
    </dgm:pt>
    <dgm:pt modelId="{794B7224-DD26-445B-B783-3C3F73E1D554}" type="pres">
      <dgm:prSet presAssocID="{F0B7C3FD-B3FF-4B79-AF59-1546A09CA15B}" presName="Accent" presStyleLbl="parChTrans1D1" presStyleIdx="4" presStyleCnt="12"/>
      <dgm:spPr/>
    </dgm:pt>
    <dgm:pt modelId="{9449D10D-FF50-4FF6-BE7B-565785C7F586}" type="pres">
      <dgm:prSet presAssocID="{D60C92CE-06E7-4CE4-97C5-736256A2D359}" presName="sibTrans" presStyleCnt="0"/>
      <dgm:spPr/>
    </dgm:pt>
    <dgm:pt modelId="{AFFDDE58-E32F-45AF-BF7A-3E0C0435F027}" type="pres">
      <dgm:prSet presAssocID="{B7A4AED3-9D3D-4EE2-8A4D-F33060248B08}" presName="composite" presStyleCnt="0"/>
      <dgm:spPr/>
    </dgm:pt>
    <dgm:pt modelId="{62A7048C-AA6F-4939-8E2F-298A930B2504}" type="pres">
      <dgm:prSet presAssocID="{B7A4AED3-9D3D-4EE2-8A4D-F33060248B08}" presName="FirstChild" presStyleLbl="revTx" presStyleIdx="5" presStyleCnt="12">
        <dgm:presLayoutVars>
          <dgm:chMax val="0"/>
          <dgm:chPref val="0"/>
          <dgm:bulletEnabled val="1"/>
        </dgm:presLayoutVars>
      </dgm:prSet>
      <dgm:spPr/>
    </dgm:pt>
    <dgm:pt modelId="{75407D56-996F-410F-9392-4ADA42CDB52F}" type="pres">
      <dgm:prSet presAssocID="{B7A4AED3-9D3D-4EE2-8A4D-F33060248B08}" presName="Parent" presStyleLbl="alignNode1" presStyleIdx="5" presStyleCnt="12">
        <dgm:presLayoutVars>
          <dgm:chMax val="3"/>
          <dgm:chPref val="3"/>
          <dgm:bulletEnabled val="1"/>
        </dgm:presLayoutVars>
      </dgm:prSet>
      <dgm:spPr/>
    </dgm:pt>
    <dgm:pt modelId="{F89298C1-4C5F-4A35-92A3-5D528AC54929}" type="pres">
      <dgm:prSet presAssocID="{B7A4AED3-9D3D-4EE2-8A4D-F33060248B08}" presName="Accent" presStyleLbl="parChTrans1D1" presStyleIdx="5" presStyleCnt="12"/>
      <dgm:spPr/>
    </dgm:pt>
    <dgm:pt modelId="{7919C04B-2A5F-4C1B-9E4C-285E37F4845D}" type="pres">
      <dgm:prSet presAssocID="{06AA1B27-322A-4891-8691-18FB5FEC0A26}" presName="sibTrans" presStyleCnt="0"/>
      <dgm:spPr/>
    </dgm:pt>
    <dgm:pt modelId="{3CD65535-5A13-4F98-86B3-B9EBCE8D5427}" type="pres">
      <dgm:prSet presAssocID="{73AF273A-1E36-493D-98B2-B68270077A94}" presName="composite" presStyleCnt="0"/>
      <dgm:spPr/>
    </dgm:pt>
    <dgm:pt modelId="{221B2710-C3D9-4AC0-8765-080FCC377026}" type="pres">
      <dgm:prSet presAssocID="{73AF273A-1E36-493D-98B2-B68270077A94}" presName="FirstChild" presStyleLbl="revTx" presStyleIdx="6" presStyleCnt="12">
        <dgm:presLayoutVars>
          <dgm:chMax val="0"/>
          <dgm:chPref val="0"/>
          <dgm:bulletEnabled val="1"/>
        </dgm:presLayoutVars>
      </dgm:prSet>
      <dgm:spPr/>
    </dgm:pt>
    <dgm:pt modelId="{75D8FB02-041E-4E50-908B-9A033D2BEA8D}" type="pres">
      <dgm:prSet presAssocID="{73AF273A-1E36-493D-98B2-B68270077A94}" presName="Parent" presStyleLbl="alignNode1" presStyleIdx="6" presStyleCnt="12">
        <dgm:presLayoutVars>
          <dgm:chMax val="3"/>
          <dgm:chPref val="3"/>
          <dgm:bulletEnabled val="1"/>
        </dgm:presLayoutVars>
      </dgm:prSet>
      <dgm:spPr/>
    </dgm:pt>
    <dgm:pt modelId="{5F14CD2F-D3D6-41E7-9ACF-B64E8B978FCF}" type="pres">
      <dgm:prSet presAssocID="{73AF273A-1E36-493D-98B2-B68270077A94}" presName="Accent" presStyleLbl="parChTrans1D1" presStyleIdx="6" presStyleCnt="12"/>
      <dgm:spPr/>
    </dgm:pt>
    <dgm:pt modelId="{3556DF8C-E901-476C-B9E7-826D72384497}" type="pres">
      <dgm:prSet presAssocID="{5AD059FE-78CE-4590-AB35-0A9D59A0F611}" presName="sibTrans" presStyleCnt="0"/>
      <dgm:spPr/>
    </dgm:pt>
    <dgm:pt modelId="{905E8E26-B404-4B29-A0C0-5B0662C87170}" type="pres">
      <dgm:prSet presAssocID="{E4C8D87E-2744-4E23-A9A1-45A578409C3D}" presName="composite" presStyleCnt="0"/>
      <dgm:spPr/>
    </dgm:pt>
    <dgm:pt modelId="{7FC887BC-5292-4AEC-82DD-E2810185A2C5}" type="pres">
      <dgm:prSet presAssocID="{E4C8D87E-2744-4E23-A9A1-45A578409C3D}" presName="FirstChild" presStyleLbl="revTx" presStyleIdx="7" presStyleCnt="12">
        <dgm:presLayoutVars>
          <dgm:chMax val="0"/>
          <dgm:chPref val="0"/>
          <dgm:bulletEnabled val="1"/>
        </dgm:presLayoutVars>
      </dgm:prSet>
      <dgm:spPr/>
    </dgm:pt>
    <dgm:pt modelId="{9E458988-4896-4AD6-9406-27C9514BEBF9}" type="pres">
      <dgm:prSet presAssocID="{E4C8D87E-2744-4E23-A9A1-45A578409C3D}" presName="Parent" presStyleLbl="alignNode1" presStyleIdx="7" presStyleCnt="12">
        <dgm:presLayoutVars>
          <dgm:chMax val="3"/>
          <dgm:chPref val="3"/>
          <dgm:bulletEnabled val="1"/>
        </dgm:presLayoutVars>
      </dgm:prSet>
      <dgm:spPr/>
    </dgm:pt>
    <dgm:pt modelId="{E9E704B4-3E3D-42CF-9AFA-132729C1149D}" type="pres">
      <dgm:prSet presAssocID="{E4C8D87E-2744-4E23-A9A1-45A578409C3D}" presName="Accent" presStyleLbl="parChTrans1D1" presStyleIdx="7" presStyleCnt="12"/>
      <dgm:spPr/>
    </dgm:pt>
    <dgm:pt modelId="{1E45A48F-7BA7-4E70-A4B3-E05EABBDF3A9}" type="pres">
      <dgm:prSet presAssocID="{79038FDE-BD9F-4CB4-9908-E8576B359EB5}" presName="sibTrans" presStyleCnt="0"/>
      <dgm:spPr/>
    </dgm:pt>
    <dgm:pt modelId="{36C0683D-8B5D-4382-AEA8-EEA003A002EE}" type="pres">
      <dgm:prSet presAssocID="{F89611F7-D36B-423C-BCA6-DA42125B8A1A}" presName="composite" presStyleCnt="0"/>
      <dgm:spPr/>
    </dgm:pt>
    <dgm:pt modelId="{5B7DFABB-8ED5-4C06-A0EE-9226DFCDDB4F}" type="pres">
      <dgm:prSet presAssocID="{F89611F7-D36B-423C-BCA6-DA42125B8A1A}" presName="FirstChild" presStyleLbl="revTx" presStyleIdx="8" presStyleCnt="12">
        <dgm:presLayoutVars>
          <dgm:chMax val="0"/>
          <dgm:chPref val="0"/>
          <dgm:bulletEnabled val="1"/>
        </dgm:presLayoutVars>
      </dgm:prSet>
      <dgm:spPr/>
    </dgm:pt>
    <dgm:pt modelId="{9FC2AC9F-1722-497E-AD74-875C4428AA20}" type="pres">
      <dgm:prSet presAssocID="{F89611F7-D36B-423C-BCA6-DA42125B8A1A}" presName="Parent" presStyleLbl="alignNode1" presStyleIdx="8" presStyleCnt="12">
        <dgm:presLayoutVars>
          <dgm:chMax val="3"/>
          <dgm:chPref val="3"/>
          <dgm:bulletEnabled val="1"/>
        </dgm:presLayoutVars>
      </dgm:prSet>
      <dgm:spPr/>
    </dgm:pt>
    <dgm:pt modelId="{2A9994F9-8A31-4DAD-99C3-22EF3EA599FE}" type="pres">
      <dgm:prSet presAssocID="{F89611F7-D36B-423C-BCA6-DA42125B8A1A}" presName="Accent" presStyleLbl="parChTrans1D1" presStyleIdx="8" presStyleCnt="12"/>
      <dgm:spPr/>
    </dgm:pt>
    <dgm:pt modelId="{EFDC4253-87E4-48CF-8E0B-2C4FA9E52D31}" type="pres">
      <dgm:prSet presAssocID="{49D113FB-A953-451E-A992-F925D4921CAF}" presName="sibTrans" presStyleCnt="0"/>
      <dgm:spPr/>
    </dgm:pt>
    <dgm:pt modelId="{0F53A70A-7979-4850-B3C5-FD09C51C265B}" type="pres">
      <dgm:prSet presAssocID="{F78A3A68-6C17-48F2-AE02-735814437AE5}" presName="composite" presStyleCnt="0"/>
      <dgm:spPr/>
    </dgm:pt>
    <dgm:pt modelId="{62A810E9-2DAF-4476-8FFD-E71DD8C14276}" type="pres">
      <dgm:prSet presAssocID="{F78A3A68-6C17-48F2-AE02-735814437AE5}" presName="FirstChild" presStyleLbl="revTx" presStyleIdx="9" presStyleCnt="12">
        <dgm:presLayoutVars>
          <dgm:chMax val="0"/>
          <dgm:chPref val="0"/>
          <dgm:bulletEnabled val="1"/>
        </dgm:presLayoutVars>
      </dgm:prSet>
      <dgm:spPr/>
    </dgm:pt>
    <dgm:pt modelId="{E03610DE-DA3E-46BE-ABD4-3E896503BC48}" type="pres">
      <dgm:prSet presAssocID="{F78A3A68-6C17-48F2-AE02-735814437AE5}" presName="Parent" presStyleLbl="alignNode1" presStyleIdx="9" presStyleCnt="12">
        <dgm:presLayoutVars>
          <dgm:chMax val="3"/>
          <dgm:chPref val="3"/>
          <dgm:bulletEnabled val="1"/>
        </dgm:presLayoutVars>
      </dgm:prSet>
      <dgm:spPr/>
    </dgm:pt>
    <dgm:pt modelId="{B49A427D-3D04-4901-AD06-E26DFAF976F8}" type="pres">
      <dgm:prSet presAssocID="{F78A3A68-6C17-48F2-AE02-735814437AE5}" presName="Accent" presStyleLbl="parChTrans1D1" presStyleIdx="9" presStyleCnt="12"/>
      <dgm:spPr/>
    </dgm:pt>
    <dgm:pt modelId="{633BFF6E-DBED-4BC8-B729-BCE519E2DC54}" type="pres">
      <dgm:prSet presAssocID="{987BCA72-2823-49E2-971B-7BCD58BA4550}" presName="sibTrans" presStyleCnt="0"/>
      <dgm:spPr/>
    </dgm:pt>
    <dgm:pt modelId="{9A97B789-6417-4854-AF37-B1911F77C4DC}" type="pres">
      <dgm:prSet presAssocID="{411E32E2-7E6B-47E7-9092-BAAF0C1BEDD2}" presName="composite" presStyleCnt="0"/>
      <dgm:spPr/>
    </dgm:pt>
    <dgm:pt modelId="{C8DEE523-B166-4372-B58A-57FFA0EE7F0B}" type="pres">
      <dgm:prSet presAssocID="{411E32E2-7E6B-47E7-9092-BAAF0C1BEDD2}" presName="FirstChild" presStyleLbl="revTx" presStyleIdx="10" presStyleCnt="12">
        <dgm:presLayoutVars>
          <dgm:chMax val="0"/>
          <dgm:chPref val="0"/>
          <dgm:bulletEnabled val="1"/>
        </dgm:presLayoutVars>
      </dgm:prSet>
      <dgm:spPr/>
    </dgm:pt>
    <dgm:pt modelId="{50C08B15-EC40-4051-B8CC-F71E52ACEDE5}" type="pres">
      <dgm:prSet presAssocID="{411E32E2-7E6B-47E7-9092-BAAF0C1BEDD2}" presName="Parent" presStyleLbl="alignNode1" presStyleIdx="10" presStyleCnt="12">
        <dgm:presLayoutVars>
          <dgm:chMax val="3"/>
          <dgm:chPref val="3"/>
          <dgm:bulletEnabled val="1"/>
        </dgm:presLayoutVars>
      </dgm:prSet>
      <dgm:spPr/>
    </dgm:pt>
    <dgm:pt modelId="{29989214-9059-4922-B3C1-D4FE10E139F1}" type="pres">
      <dgm:prSet presAssocID="{411E32E2-7E6B-47E7-9092-BAAF0C1BEDD2}" presName="Accent" presStyleLbl="parChTrans1D1" presStyleIdx="10" presStyleCnt="12"/>
      <dgm:spPr/>
    </dgm:pt>
    <dgm:pt modelId="{3833980A-9138-423A-BFC1-02A618447D09}" type="pres">
      <dgm:prSet presAssocID="{E3AB7121-33AA-416C-9C5C-8DBAE8EA82A7}" presName="sibTrans" presStyleCnt="0"/>
      <dgm:spPr/>
    </dgm:pt>
    <dgm:pt modelId="{494CDC89-6711-402C-ADCE-CAE3959B652A}" type="pres">
      <dgm:prSet presAssocID="{62EE9267-FBC2-4FB8-9724-C42C50F8D393}" presName="composite" presStyleCnt="0"/>
      <dgm:spPr/>
    </dgm:pt>
    <dgm:pt modelId="{475F6768-403D-4925-9F28-BC112A3108C5}" type="pres">
      <dgm:prSet presAssocID="{62EE9267-FBC2-4FB8-9724-C42C50F8D393}" presName="FirstChild" presStyleLbl="revTx" presStyleIdx="11" presStyleCnt="12">
        <dgm:presLayoutVars>
          <dgm:chMax val="0"/>
          <dgm:chPref val="0"/>
          <dgm:bulletEnabled val="1"/>
        </dgm:presLayoutVars>
      </dgm:prSet>
      <dgm:spPr/>
    </dgm:pt>
    <dgm:pt modelId="{A3268F80-9879-4C0E-B09F-9BA0A4566C95}" type="pres">
      <dgm:prSet presAssocID="{62EE9267-FBC2-4FB8-9724-C42C50F8D393}" presName="Parent" presStyleLbl="alignNode1" presStyleIdx="11" presStyleCnt="12">
        <dgm:presLayoutVars>
          <dgm:chMax val="3"/>
          <dgm:chPref val="3"/>
          <dgm:bulletEnabled val="1"/>
        </dgm:presLayoutVars>
      </dgm:prSet>
      <dgm:spPr/>
    </dgm:pt>
    <dgm:pt modelId="{A9EFCCAE-5343-4634-9079-673648F83ABD}" type="pres">
      <dgm:prSet presAssocID="{62EE9267-FBC2-4FB8-9724-C42C50F8D393}" presName="Accent" presStyleLbl="parChTrans1D1" presStyleIdx="11" presStyleCnt="12"/>
      <dgm:spPr/>
    </dgm:pt>
  </dgm:ptLst>
  <dgm:cxnLst>
    <dgm:cxn modelId="{22AEC904-3A09-4531-A6DC-656B276BB190}" srcId="{B7A4AED3-9D3D-4EE2-8A4D-F33060248B08}" destId="{3AE440D4-F3ED-413D-A049-1E19CB2992BA}" srcOrd="0" destOrd="0" parTransId="{F9677A98-E149-4F12-8946-6A05AC0C3DDA}" sibTransId="{4FCC5E13-E758-4942-986A-7589E273BFA1}"/>
    <dgm:cxn modelId="{76F5BD10-5C39-4329-B9B6-80512F9F7338}" type="presOf" srcId="{FBFA90BF-E594-4096-B2FD-D7C650E57875}" destId="{65983407-58CF-45AC-A8BC-6E2F7308B779}" srcOrd="0" destOrd="0" presId="urn:microsoft.com/office/officeart/2011/layout/TabList"/>
    <dgm:cxn modelId="{62C60D12-42E1-4D79-98C8-E4EED301A5AA}" type="presOf" srcId="{2B323E3F-9457-4929-9554-937C4633E6C5}" destId="{69EC878F-5DA4-474B-9B60-78DB992FD31A}" srcOrd="0" destOrd="0" presId="urn:microsoft.com/office/officeart/2011/layout/TabList"/>
    <dgm:cxn modelId="{6D9B6E1C-457E-422A-8497-29A21E1E1316}" srcId="{E71A2E40-DD4D-4D20-BF20-BE269814EFF7}" destId="{E4C8D87E-2744-4E23-A9A1-45A578409C3D}" srcOrd="7" destOrd="0" parTransId="{535682CD-A43F-46F4-8ED3-FC4841FC47C2}" sibTransId="{79038FDE-BD9F-4CB4-9908-E8576B359EB5}"/>
    <dgm:cxn modelId="{4FF6E124-3B1C-419F-BD31-454645F64E75}" srcId="{E71A2E40-DD4D-4D20-BF20-BE269814EFF7}" destId="{411E32E2-7E6B-47E7-9092-BAAF0C1BEDD2}" srcOrd="10" destOrd="0" parTransId="{43DB0FC5-4A77-43A3-9B4B-B5CC13DB6B95}" sibTransId="{E3AB7121-33AA-416C-9C5C-8DBAE8EA82A7}"/>
    <dgm:cxn modelId="{13B6C728-5AA9-4CE7-8471-6C30625F2824}" type="presOf" srcId="{3AE440D4-F3ED-413D-A049-1E19CB2992BA}" destId="{62A7048C-AA6F-4939-8E2F-298A930B2504}" srcOrd="0" destOrd="0" presId="urn:microsoft.com/office/officeart/2011/layout/TabList"/>
    <dgm:cxn modelId="{5F3C512B-83AD-4152-8EC1-1744A9CFCC6A}" type="presOf" srcId="{006E6892-506B-42DE-94E7-5B86A4E5AD24}" destId="{3635CF3A-CCC7-4842-80F5-405A1C2DAC04}" srcOrd="0" destOrd="0" presId="urn:microsoft.com/office/officeart/2011/layout/TabList"/>
    <dgm:cxn modelId="{D1833E31-C4E7-4187-A42B-1E300199EF8F}" srcId="{2B323E3F-9457-4929-9554-937C4633E6C5}" destId="{CB6F604B-53C3-40E0-AA38-9D806DF31E93}" srcOrd="0" destOrd="0" parTransId="{11D65AD0-61B2-41DE-BBAE-58DBB0ECF14C}" sibTransId="{BE8E32FF-883D-499E-A2D6-368F8EC1204C}"/>
    <dgm:cxn modelId="{F2733B33-D801-4493-B4FD-FEB7D73AB043}" srcId="{E71A2E40-DD4D-4D20-BF20-BE269814EFF7}" destId="{73AF273A-1E36-493D-98B2-B68270077A94}" srcOrd="6" destOrd="0" parTransId="{791A437D-6B87-4721-99FB-3023C52D7027}" sibTransId="{5AD059FE-78CE-4590-AB35-0A9D59A0F611}"/>
    <dgm:cxn modelId="{A9136237-4AD8-46CC-A8A0-6188A1E342A8}" srcId="{E71A2E40-DD4D-4D20-BF20-BE269814EFF7}" destId="{B7A4AED3-9D3D-4EE2-8A4D-F33060248B08}" srcOrd="5" destOrd="0" parTransId="{C8FC50D2-9837-4220-A14E-3C99354FAB30}" sibTransId="{06AA1B27-322A-4891-8691-18FB5FEC0A26}"/>
    <dgm:cxn modelId="{818C0863-29B8-484F-8F34-940E32401431}" type="presOf" srcId="{411E32E2-7E6B-47E7-9092-BAAF0C1BEDD2}" destId="{50C08B15-EC40-4051-B8CC-F71E52ACEDE5}" srcOrd="0" destOrd="0" presId="urn:microsoft.com/office/officeart/2011/layout/TabList"/>
    <dgm:cxn modelId="{84D4D843-B5D4-40EB-8859-573520B41C6C}" type="presOf" srcId="{E02AF54C-A812-471A-9EB6-D55C891482DD}" destId="{6353E38F-5DB1-4962-85E8-34B4F6D351CC}" srcOrd="0" destOrd="0" presId="urn:microsoft.com/office/officeart/2011/layout/TabList"/>
    <dgm:cxn modelId="{182C7C44-3006-4BE7-AD0D-F8752278F207}" type="presOf" srcId="{73AF273A-1E36-493D-98B2-B68270077A94}" destId="{75D8FB02-041E-4E50-908B-9A033D2BEA8D}" srcOrd="0" destOrd="0" presId="urn:microsoft.com/office/officeart/2011/layout/TabList"/>
    <dgm:cxn modelId="{92A61A48-3392-431D-969B-D54DCE888565}" type="presOf" srcId="{63C36706-480A-4CEB-8A80-0820AFF12DD2}" destId="{FDF86A01-FA92-4F1D-8FA7-7E6397249DF6}" srcOrd="0" destOrd="0" presId="urn:microsoft.com/office/officeart/2011/layout/TabList"/>
    <dgm:cxn modelId="{7ECA8468-1EAA-4D6D-8174-210F494ABDF3}" type="presOf" srcId="{F78A3A68-6C17-48F2-AE02-735814437AE5}" destId="{E03610DE-DA3E-46BE-ABD4-3E896503BC48}" srcOrd="0" destOrd="0" presId="urn:microsoft.com/office/officeart/2011/layout/TabList"/>
    <dgm:cxn modelId="{38432953-021E-42E8-924F-2BD781CA2A04}" type="presOf" srcId="{E71A2E40-DD4D-4D20-BF20-BE269814EFF7}" destId="{04F340D6-CBC8-4F19-B624-512F68920BA4}" srcOrd="0" destOrd="0" presId="urn:microsoft.com/office/officeart/2011/layout/TabList"/>
    <dgm:cxn modelId="{8DC03657-345E-4AE1-9935-FC25C43832B9}" type="presOf" srcId="{E4C8D87E-2744-4E23-A9A1-45A578409C3D}" destId="{9E458988-4896-4AD6-9406-27C9514BEBF9}" srcOrd="0" destOrd="0" presId="urn:microsoft.com/office/officeart/2011/layout/TabList"/>
    <dgm:cxn modelId="{CBEE745A-F811-43C5-BC3C-D171B4B73447}" type="presOf" srcId="{8D3DD712-D7AC-4EC8-B517-CC984B0678F7}" destId="{C8DEE523-B166-4372-B58A-57FFA0EE7F0B}" srcOrd="0" destOrd="0" presId="urn:microsoft.com/office/officeart/2011/layout/TabList"/>
    <dgm:cxn modelId="{6CDDAD80-DE8B-4369-AC1E-53F7FE3D9D73}" type="presOf" srcId="{F0B7C3FD-B3FF-4B79-AF59-1546A09CA15B}" destId="{63B83CC2-9FBF-46D3-BBE1-6D5F86A4F09E}" srcOrd="0" destOrd="0" presId="urn:microsoft.com/office/officeart/2011/layout/TabList"/>
    <dgm:cxn modelId="{6DDC5B81-A2E1-4CFC-9AF6-BE873AAD1D8C}" type="presOf" srcId="{FB677CFA-F527-469C-921D-03B3390EC83A}" destId="{CD908A13-9CBE-43B9-91EF-E82519C7905E}" srcOrd="0" destOrd="0" presId="urn:microsoft.com/office/officeart/2011/layout/TabList"/>
    <dgm:cxn modelId="{A7477682-D4A9-43DC-95F2-36DFC2BBCB0C}" srcId="{F0B7C3FD-B3FF-4B79-AF59-1546A09CA15B}" destId="{E02AF54C-A812-471A-9EB6-D55C891482DD}" srcOrd="0" destOrd="0" parTransId="{A6C1FC7D-012F-4A53-AE09-4AB5303660B0}" sibTransId="{3CF5A343-D5EA-4700-8A30-DDF961CE61DC}"/>
    <dgm:cxn modelId="{135A2283-70AA-4BD1-AB1B-3C5586780792}" type="presOf" srcId="{6C5919A9-E25F-4325-906B-068B1EF0D178}" destId="{18298DB2-199D-46F2-8CB5-081E1DAC1DDF}" srcOrd="0" destOrd="0" presId="urn:microsoft.com/office/officeart/2011/layout/TabList"/>
    <dgm:cxn modelId="{9A617187-5018-4AB0-9FFF-463E7AEC562F}" type="presOf" srcId="{B1C0DF5A-8649-4A25-9F32-545598D91702}" destId="{62A810E9-2DAF-4476-8FFD-E71DD8C14276}" srcOrd="0" destOrd="0" presId="urn:microsoft.com/office/officeart/2011/layout/TabList"/>
    <dgm:cxn modelId="{AB72138C-4D13-4706-B938-198A216C2DC4}" srcId="{F89611F7-D36B-423C-BCA6-DA42125B8A1A}" destId="{365EFD33-9CD3-4DC3-8643-1FD1BADB1827}" srcOrd="0" destOrd="0" parTransId="{0DE6732C-BEDC-4304-89B9-6240F70F7382}" sibTransId="{ABBB5458-55B0-49D4-B080-8690E8A72C61}"/>
    <dgm:cxn modelId="{6D56A98D-C9C2-466C-ACD0-FC3F9197D4DA}" srcId="{62EE9267-FBC2-4FB8-9724-C42C50F8D393}" destId="{54914BAA-A1AF-4ACD-9AEF-372CCDDD1A9D}" srcOrd="0" destOrd="0" parTransId="{1860B68C-372D-4A8B-8428-C356F31107C8}" sibTransId="{B6797C34-71CB-4503-8DE5-C7F4258A1D3A}"/>
    <dgm:cxn modelId="{1D5BC38D-89BC-4DDD-97F9-FBEC8D9339AA}" type="presOf" srcId="{365EFD33-9CD3-4DC3-8643-1FD1BADB1827}" destId="{5B7DFABB-8ED5-4C06-A0EE-9226DFCDDB4F}" srcOrd="0" destOrd="0" presId="urn:microsoft.com/office/officeart/2011/layout/TabList"/>
    <dgm:cxn modelId="{11D0F88D-537B-4B27-B407-78F82E75C115}" srcId="{E4C8D87E-2744-4E23-A9A1-45A578409C3D}" destId="{316A3B53-88CB-47A5-B6DF-4A4E4E107D83}" srcOrd="0" destOrd="0" parTransId="{33D736F9-D32F-4FAD-B75A-6A5887474871}" sibTransId="{32F9B8A6-AE18-4F62-8A19-491808CA4303}"/>
    <dgm:cxn modelId="{25B15F90-FC24-4261-ADA1-5E91BF95B3D6}" srcId="{E71A2E40-DD4D-4D20-BF20-BE269814EFF7}" destId="{F89611F7-D36B-423C-BCA6-DA42125B8A1A}" srcOrd="8" destOrd="0" parTransId="{63D8B911-5DB0-4123-B002-F37CD3EE360C}" sibTransId="{49D113FB-A953-451E-A992-F925D4921CAF}"/>
    <dgm:cxn modelId="{2CE37491-DAE0-40B3-A46E-55449EE6BC1A}" srcId="{E71A2E40-DD4D-4D20-BF20-BE269814EFF7}" destId="{F78A3A68-6C17-48F2-AE02-735814437AE5}" srcOrd="9" destOrd="0" parTransId="{A1E681F0-0EEB-47D5-BE56-772DB85C20E4}" sibTransId="{987BCA72-2823-49E2-971B-7BCD58BA4550}"/>
    <dgm:cxn modelId="{63453092-CEBC-49EE-A9F9-C67D8F99D4D9}" srcId="{E71A2E40-DD4D-4D20-BF20-BE269814EFF7}" destId="{2B323E3F-9457-4929-9554-937C4633E6C5}" srcOrd="1" destOrd="0" parTransId="{8ED03566-2F0E-45E2-84D4-0BC61600C299}" sibTransId="{008E1694-D2EE-4613-8D02-1DDC3C9A14F9}"/>
    <dgm:cxn modelId="{463AEFA3-E03E-4ACC-919A-452C029699D4}" type="presOf" srcId="{316A3B53-88CB-47A5-B6DF-4A4E4E107D83}" destId="{7FC887BC-5292-4AEC-82DD-E2810185A2C5}" srcOrd="0" destOrd="0" presId="urn:microsoft.com/office/officeart/2011/layout/TabList"/>
    <dgm:cxn modelId="{90CCD0A7-5473-4AA6-8DA5-6E11570383EF}" srcId="{E71A2E40-DD4D-4D20-BF20-BE269814EFF7}" destId="{FBFA90BF-E594-4096-B2FD-D7C650E57875}" srcOrd="2" destOrd="0" parTransId="{51FBEBF3-0C9F-4562-872A-228098983C23}" sibTransId="{C3AA2287-A8B9-4031-9243-1138D777BF34}"/>
    <dgm:cxn modelId="{474BEBA9-4DA1-4680-B4E7-A3D516713C70}" srcId="{FB677CFA-F527-469C-921D-03B3390EC83A}" destId="{496389AD-A385-491F-BFEE-945EBAFA408B}" srcOrd="0" destOrd="0" parTransId="{62924CF2-FF8A-4B1A-A6BE-375EFDDF94B8}" sibTransId="{C9E9587F-D27C-4C6E-9C5E-42C3164C854B}"/>
    <dgm:cxn modelId="{1DF176B2-C5C9-4724-BB1F-DA2C129FF6D7}" srcId="{E71A2E40-DD4D-4D20-BF20-BE269814EFF7}" destId="{F0B7C3FD-B3FF-4B79-AF59-1546A09CA15B}" srcOrd="4" destOrd="0" parTransId="{FB06F982-31D2-4BC2-BB9D-5064C6B606DC}" sibTransId="{D60C92CE-06E7-4CE4-97C5-736256A2D359}"/>
    <dgm:cxn modelId="{82BE06B5-46B9-49DD-9FDD-78CA1BA755C4}" srcId="{73AF273A-1E36-493D-98B2-B68270077A94}" destId="{A4AB52A3-DB54-4BD3-8FC2-403DC030513C}" srcOrd="0" destOrd="0" parTransId="{60370D83-7BBA-4FBE-BB1E-CB06169ED4A4}" sibTransId="{B106F255-E9D6-4B10-800D-604C4B50AEDC}"/>
    <dgm:cxn modelId="{5FB95CB5-A444-4ABF-B1B3-F0A6772FE2C9}" srcId="{006E6892-506B-42DE-94E7-5B86A4E5AD24}" destId="{6C5919A9-E25F-4325-906B-068B1EF0D178}" srcOrd="0" destOrd="0" parTransId="{214DE8A0-8EE6-44D3-823F-1DF460C059DD}" sibTransId="{9F0E0175-511E-433D-A79E-FF617E6CB045}"/>
    <dgm:cxn modelId="{695BD2BA-C30E-4B7D-89D0-E3FF7D10BB55}" srcId="{411E32E2-7E6B-47E7-9092-BAAF0C1BEDD2}" destId="{8D3DD712-D7AC-4EC8-B517-CC984B0678F7}" srcOrd="0" destOrd="0" parTransId="{9B5C388F-76CE-4970-A877-33AEC3A5E7DD}" sibTransId="{FD6B209D-E586-4B43-BC3E-E5A4B88663D8}"/>
    <dgm:cxn modelId="{BDA6E7BD-E444-407A-84A4-E2FC024CA824}" type="presOf" srcId="{62EE9267-FBC2-4FB8-9724-C42C50F8D393}" destId="{A3268F80-9879-4C0E-B09F-9BA0A4566C95}" srcOrd="0" destOrd="0" presId="urn:microsoft.com/office/officeart/2011/layout/TabList"/>
    <dgm:cxn modelId="{9B2FA2BE-CB8E-4158-B1A4-103F5B189BBD}" srcId="{E71A2E40-DD4D-4D20-BF20-BE269814EFF7}" destId="{006E6892-506B-42DE-94E7-5B86A4E5AD24}" srcOrd="3" destOrd="0" parTransId="{AF58CE26-376D-4CD1-9A28-EC25391646E7}" sibTransId="{97A0F84F-926F-40D2-A095-AA11DB5718BA}"/>
    <dgm:cxn modelId="{C0A359C1-13B5-4BDA-ACF1-37DF6B656010}" srcId="{E71A2E40-DD4D-4D20-BF20-BE269814EFF7}" destId="{62EE9267-FBC2-4FB8-9724-C42C50F8D393}" srcOrd="11" destOrd="0" parTransId="{C637397B-271E-4844-9F5D-0D2A0E69F043}" sibTransId="{30BD1285-1726-4ED7-9B87-C89C5D5CD229}"/>
    <dgm:cxn modelId="{2BF37DCB-9E69-4395-809B-383C320AF1C7}" srcId="{FBFA90BF-E594-4096-B2FD-D7C650E57875}" destId="{63C36706-480A-4CEB-8A80-0820AFF12DD2}" srcOrd="0" destOrd="0" parTransId="{D95DB2A1-09F4-461E-8391-D0EFD4F8AA33}" sibTransId="{A5EF968B-4C29-4468-BDBD-B2162CDC141E}"/>
    <dgm:cxn modelId="{876E15D4-94F6-45A2-91B7-D190756EFC5F}" type="presOf" srcId="{B7A4AED3-9D3D-4EE2-8A4D-F33060248B08}" destId="{75407D56-996F-410F-9392-4ADA42CDB52F}" srcOrd="0" destOrd="0" presId="urn:microsoft.com/office/officeart/2011/layout/TabList"/>
    <dgm:cxn modelId="{AA79BBD4-8D58-48CC-8D3B-1B11FFEA8C44}" type="presOf" srcId="{F89611F7-D36B-423C-BCA6-DA42125B8A1A}" destId="{9FC2AC9F-1722-497E-AD74-875C4428AA20}" srcOrd="0" destOrd="0" presId="urn:microsoft.com/office/officeart/2011/layout/TabList"/>
    <dgm:cxn modelId="{B1A8D5DF-A5BA-48E9-A84F-B340D44C773A}" type="presOf" srcId="{A4AB52A3-DB54-4BD3-8FC2-403DC030513C}" destId="{221B2710-C3D9-4AC0-8765-080FCC377026}" srcOrd="0" destOrd="0" presId="urn:microsoft.com/office/officeart/2011/layout/TabList"/>
    <dgm:cxn modelId="{79E25AE0-F2AB-487A-839D-B7EB1F5427C2}" srcId="{E71A2E40-DD4D-4D20-BF20-BE269814EFF7}" destId="{FB677CFA-F527-469C-921D-03B3390EC83A}" srcOrd="0" destOrd="0" parTransId="{CD911C8B-0DB4-4B7C-8E75-678E467CFDCD}" sibTransId="{F9B7E218-EF3F-48E8-BD46-097E57E294C6}"/>
    <dgm:cxn modelId="{67284CE5-7B56-4B8C-891C-4E59CDA47046}" type="presOf" srcId="{CB6F604B-53C3-40E0-AA38-9D806DF31E93}" destId="{BF0B7C26-2B75-4A49-83E0-06B6B3A31DBA}" srcOrd="0" destOrd="0" presId="urn:microsoft.com/office/officeart/2011/layout/TabList"/>
    <dgm:cxn modelId="{51503CE6-8415-4EA4-B454-FE270465DA81}" type="presOf" srcId="{496389AD-A385-491F-BFEE-945EBAFA408B}" destId="{C793082E-7BF5-44CA-8C57-586177557352}" srcOrd="0" destOrd="0" presId="urn:microsoft.com/office/officeart/2011/layout/TabList"/>
    <dgm:cxn modelId="{2E4DB8F2-3A52-4CDB-9CC5-4AE81260894C}" srcId="{F78A3A68-6C17-48F2-AE02-735814437AE5}" destId="{B1C0DF5A-8649-4A25-9F32-545598D91702}" srcOrd="0" destOrd="0" parTransId="{D0E5ABCA-FEF3-465B-A4FB-BFF404455FE9}" sibTransId="{6BB5E3FA-AA95-4033-8386-C1C662B31B75}"/>
    <dgm:cxn modelId="{7FAEE5F8-0DD0-4C79-845F-14CDB2233770}" type="presOf" srcId="{54914BAA-A1AF-4ACD-9AEF-372CCDDD1A9D}" destId="{475F6768-403D-4925-9F28-BC112A3108C5}" srcOrd="0" destOrd="0" presId="urn:microsoft.com/office/officeart/2011/layout/TabList"/>
    <dgm:cxn modelId="{3A5B267F-D857-441C-834A-A0D35B59E91C}" type="presParOf" srcId="{04F340D6-CBC8-4F19-B624-512F68920BA4}" destId="{7975E0E8-AC5E-4FE3-847C-E11CAF034DA0}" srcOrd="0" destOrd="0" presId="urn:microsoft.com/office/officeart/2011/layout/TabList"/>
    <dgm:cxn modelId="{4F96382B-BC0E-43E3-84AF-07491DB52033}" type="presParOf" srcId="{7975E0E8-AC5E-4FE3-847C-E11CAF034DA0}" destId="{C793082E-7BF5-44CA-8C57-586177557352}" srcOrd="0" destOrd="0" presId="urn:microsoft.com/office/officeart/2011/layout/TabList"/>
    <dgm:cxn modelId="{EAFA8971-8368-4AE8-8D15-02AD60A1331B}" type="presParOf" srcId="{7975E0E8-AC5E-4FE3-847C-E11CAF034DA0}" destId="{CD908A13-9CBE-43B9-91EF-E82519C7905E}" srcOrd="1" destOrd="0" presId="urn:microsoft.com/office/officeart/2011/layout/TabList"/>
    <dgm:cxn modelId="{921F375D-9CC2-4F86-8563-93E7E00CE827}" type="presParOf" srcId="{7975E0E8-AC5E-4FE3-847C-E11CAF034DA0}" destId="{D2E1666C-3896-475A-85D9-41B1CDA9A48D}" srcOrd="2" destOrd="0" presId="urn:microsoft.com/office/officeart/2011/layout/TabList"/>
    <dgm:cxn modelId="{447983C0-64AD-4AA0-9AFF-BD5693FC8196}" type="presParOf" srcId="{04F340D6-CBC8-4F19-B624-512F68920BA4}" destId="{BCFE9CC3-1D62-48C8-B424-84E996102F08}" srcOrd="1" destOrd="0" presId="urn:microsoft.com/office/officeart/2011/layout/TabList"/>
    <dgm:cxn modelId="{3E6D1D6E-1F99-43CE-97B5-BDF97659E692}" type="presParOf" srcId="{04F340D6-CBC8-4F19-B624-512F68920BA4}" destId="{85396D3F-FAC9-4662-9AA0-72E5EB7F8531}" srcOrd="2" destOrd="0" presId="urn:microsoft.com/office/officeart/2011/layout/TabList"/>
    <dgm:cxn modelId="{39240F41-1FE8-476B-BA8E-EE4D01DFAC02}" type="presParOf" srcId="{85396D3F-FAC9-4662-9AA0-72E5EB7F8531}" destId="{BF0B7C26-2B75-4A49-83E0-06B6B3A31DBA}" srcOrd="0" destOrd="0" presId="urn:microsoft.com/office/officeart/2011/layout/TabList"/>
    <dgm:cxn modelId="{78C51DDE-A273-4912-B57F-70E7D5B5C6A6}" type="presParOf" srcId="{85396D3F-FAC9-4662-9AA0-72E5EB7F8531}" destId="{69EC878F-5DA4-474B-9B60-78DB992FD31A}" srcOrd="1" destOrd="0" presId="urn:microsoft.com/office/officeart/2011/layout/TabList"/>
    <dgm:cxn modelId="{EE7ABCAD-6989-4A2B-9C7E-6BFACF639825}" type="presParOf" srcId="{85396D3F-FAC9-4662-9AA0-72E5EB7F8531}" destId="{13989113-9410-4C7A-99BC-6967CBBB82F6}" srcOrd="2" destOrd="0" presId="urn:microsoft.com/office/officeart/2011/layout/TabList"/>
    <dgm:cxn modelId="{E3A4CEDA-47F9-44F8-8AF0-303936EC465A}" type="presParOf" srcId="{04F340D6-CBC8-4F19-B624-512F68920BA4}" destId="{1A1A5DFF-64A8-4FAC-AD78-A9F5E72AB3E9}" srcOrd="3" destOrd="0" presId="urn:microsoft.com/office/officeart/2011/layout/TabList"/>
    <dgm:cxn modelId="{F69D27F6-DC8E-4099-8567-F5992EFFA9D4}" type="presParOf" srcId="{04F340D6-CBC8-4F19-B624-512F68920BA4}" destId="{957979D5-A687-4C92-ACB9-94C6BD4A80FD}" srcOrd="4" destOrd="0" presId="urn:microsoft.com/office/officeart/2011/layout/TabList"/>
    <dgm:cxn modelId="{AA33F848-B9FF-4D4A-B1C9-30F827FF03F5}" type="presParOf" srcId="{957979D5-A687-4C92-ACB9-94C6BD4A80FD}" destId="{FDF86A01-FA92-4F1D-8FA7-7E6397249DF6}" srcOrd="0" destOrd="0" presId="urn:microsoft.com/office/officeart/2011/layout/TabList"/>
    <dgm:cxn modelId="{B46CDC33-F9DC-4F46-BCFA-C3D62782C0EE}" type="presParOf" srcId="{957979D5-A687-4C92-ACB9-94C6BD4A80FD}" destId="{65983407-58CF-45AC-A8BC-6E2F7308B779}" srcOrd="1" destOrd="0" presId="urn:microsoft.com/office/officeart/2011/layout/TabList"/>
    <dgm:cxn modelId="{0E053E2E-09C1-4DBE-B5F9-1ADAE29BB5B4}" type="presParOf" srcId="{957979D5-A687-4C92-ACB9-94C6BD4A80FD}" destId="{40AB94EF-9692-45CF-A8EB-9F716DB2EB60}" srcOrd="2" destOrd="0" presId="urn:microsoft.com/office/officeart/2011/layout/TabList"/>
    <dgm:cxn modelId="{CD449B8C-CBB9-48F9-A90D-D2B5E124C26E}" type="presParOf" srcId="{04F340D6-CBC8-4F19-B624-512F68920BA4}" destId="{4B33C4B3-FC31-43CC-B56A-CFCF8281F3B0}" srcOrd="5" destOrd="0" presId="urn:microsoft.com/office/officeart/2011/layout/TabList"/>
    <dgm:cxn modelId="{E8325329-BDF8-4F4F-9038-FE9B199E8FCC}" type="presParOf" srcId="{04F340D6-CBC8-4F19-B624-512F68920BA4}" destId="{106B85B3-ACE0-4FDC-80A1-04306EA6830E}" srcOrd="6" destOrd="0" presId="urn:microsoft.com/office/officeart/2011/layout/TabList"/>
    <dgm:cxn modelId="{0331F10D-E16F-4E9C-9C9D-0921D7D50412}" type="presParOf" srcId="{106B85B3-ACE0-4FDC-80A1-04306EA6830E}" destId="{18298DB2-199D-46F2-8CB5-081E1DAC1DDF}" srcOrd="0" destOrd="0" presId="urn:microsoft.com/office/officeart/2011/layout/TabList"/>
    <dgm:cxn modelId="{FB91A50B-5805-4FE7-85AC-EC7F3E848B80}" type="presParOf" srcId="{106B85B3-ACE0-4FDC-80A1-04306EA6830E}" destId="{3635CF3A-CCC7-4842-80F5-405A1C2DAC04}" srcOrd="1" destOrd="0" presId="urn:microsoft.com/office/officeart/2011/layout/TabList"/>
    <dgm:cxn modelId="{6ED84748-AB8A-45CF-8F9B-BA7EC533C5E7}" type="presParOf" srcId="{106B85B3-ACE0-4FDC-80A1-04306EA6830E}" destId="{A249C792-9896-4A78-8D15-C950178C870B}" srcOrd="2" destOrd="0" presId="urn:microsoft.com/office/officeart/2011/layout/TabList"/>
    <dgm:cxn modelId="{FBBCEFD9-AAF8-4BD4-BA64-4D986F1E718E}" type="presParOf" srcId="{04F340D6-CBC8-4F19-B624-512F68920BA4}" destId="{2C527C75-212E-44EF-9F26-EE2BF14F6A63}" srcOrd="7" destOrd="0" presId="urn:microsoft.com/office/officeart/2011/layout/TabList"/>
    <dgm:cxn modelId="{37CB62EA-8FB1-470E-9A0D-D46E006671C3}" type="presParOf" srcId="{04F340D6-CBC8-4F19-B624-512F68920BA4}" destId="{C8F306A8-8AC9-467E-AD1D-18A7E22AEF79}" srcOrd="8" destOrd="0" presId="urn:microsoft.com/office/officeart/2011/layout/TabList"/>
    <dgm:cxn modelId="{A75EC776-A740-4070-B97B-A50BDE8E886D}" type="presParOf" srcId="{C8F306A8-8AC9-467E-AD1D-18A7E22AEF79}" destId="{6353E38F-5DB1-4962-85E8-34B4F6D351CC}" srcOrd="0" destOrd="0" presId="urn:microsoft.com/office/officeart/2011/layout/TabList"/>
    <dgm:cxn modelId="{A6E5558D-9978-4A65-9523-A44A0CAC4E8E}" type="presParOf" srcId="{C8F306A8-8AC9-467E-AD1D-18A7E22AEF79}" destId="{63B83CC2-9FBF-46D3-BBE1-6D5F86A4F09E}" srcOrd="1" destOrd="0" presId="urn:microsoft.com/office/officeart/2011/layout/TabList"/>
    <dgm:cxn modelId="{8DE8C0FD-11E3-47A2-8FA2-C01461874694}" type="presParOf" srcId="{C8F306A8-8AC9-467E-AD1D-18A7E22AEF79}" destId="{794B7224-DD26-445B-B783-3C3F73E1D554}" srcOrd="2" destOrd="0" presId="urn:microsoft.com/office/officeart/2011/layout/TabList"/>
    <dgm:cxn modelId="{5B5082DD-EF54-4E2B-90A3-0534FDA89025}" type="presParOf" srcId="{04F340D6-CBC8-4F19-B624-512F68920BA4}" destId="{9449D10D-FF50-4FF6-BE7B-565785C7F586}" srcOrd="9" destOrd="0" presId="urn:microsoft.com/office/officeart/2011/layout/TabList"/>
    <dgm:cxn modelId="{7C3F52C5-2990-43C8-968E-E6FC43F169EB}" type="presParOf" srcId="{04F340D6-CBC8-4F19-B624-512F68920BA4}" destId="{AFFDDE58-E32F-45AF-BF7A-3E0C0435F027}" srcOrd="10" destOrd="0" presId="urn:microsoft.com/office/officeart/2011/layout/TabList"/>
    <dgm:cxn modelId="{46AE5A9F-73AD-45DA-873E-0AE87863A5CA}" type="presParOf" srcId="{AFFDDE58-E32F-45AF-BF7A-3E0C0435F027}" destId="{62A7048C-AA6F-4939-8E2F-298A930B2504}" srcOrd="0" destOrd="0" presId="urn:microsoft.com/office/officeart/2011/layout/TabList"/>
    <dgm:cxn modelId="{4793E86A-BFE6-4986-B96D-726E7ED53087}" type="presParOf" srcId="{AFFDDE58-E32F-45AF-BF7A-3E0C0435F027}" destId="{75407D56-996F-410F-9392-4ADA42CDB52F}" srcOrd="1" destOrd="0" presId="urn:microsoft.com/office/officeart/2011/layout/TabList"/>
    <dgm:cxn modelId="{4B2FFBED-A722-4D3B-ADEF-D6E100B506FB}" type="presParOf" srcId="{AFFDDE58-E32F-45AF-BF7A-3E0C0435F027}" destId="{F89298C1-4C5F-4A35-92A3-5D528AC54929}" srcOrd="2" destOrd="0" presId="urn:microsoft.com/office/officeart/2011/layout/TabList"/>
    <dgm:cxn modelId="{DDA5C93D-03BE-4B1E-81C4-5BA39813CDFD}" type="presParOf" srcId="{04F340D6-CBC8-4F19-B624-512F68920BA4}" destId="{7919C04B-2A5F-4C1B-9E4C-285E37F4845D}" srcOrd="11" destOrd="0" presId="urn:microsoft.com/office/officeart/2011/layout/TabList"/>
    <dgm:cxn modelId="{B0CECD68-692F-4056-8070-E45454EE636C}" type="presParOf" srcId="{04F340D6-CBC8-4F19-B624-512F68920BA4}" destId="{3CD65535-5A13-4F98-86B3-B9EBCE8D5427}" srcOrd="12" destOrd="0" presId="urn:microsoft.com/office/officeart/2011/layout/TabList"/>
    <dgm:cxn modelId="{AD2C8E5E-DB71-49FC-8342-C52C58B49676}" type="presParOf" srcId="{3CD65535-5A13-4F98-86B3-B9EBCE8D5427}" destId="{221B2710-C3D9-4AC0-8765-080FCC377026}" srcOrd="0" destOrd="0" presId="urn:microsoft.com/office/officeart/2011/layout/TabList"/>
    <dgm:cxn modelId="{ECF7FBEF-A8DA-437B-A05C-6B55A093DDE7}" type="presParOf" srcId="{3CD65535-5A13-4F98-86B3-B9EBCE8D5427}" destId="{75D8FB02-041E-4E50-908B-9A033D2BEA8D}" srcOrd="1" destOrd="0" presId="urn:microsoft.com/office/officeart/2011/layout/TabList"/>
    <dgm:cxn modelId="{34F468B7-911F-4434-B079-103607C64C8F}" type="presParOf" srcId="{3CD65535-5A13-4F98-86B3-B9EBCE8D5427}" destId="{5F14CD2F-D3D6-41E7-9ACF-B64E8B978FCF}" srcOrd="2" destOrd="0" presId="urn:microsoft.com/office/officeart/2011/layout/TabList"/>
    <dgm:cxn modelId="{0F967B65-436D-45B0-9B0E-8BA7DF7A08D4}" type="presParOf" srcId="{04F340D6-CBC8-4F19-B624-512F68920BA4}" destId="{3556DF8C-E901-476C-B9E7-826D72384497}" srcOrd="13" destOrd="0" presId="urn:microsoft.com/office/officeart/2011/layout/TabList"/>
    <dgm:cxn modelId="{D1C623FD-FC0D-4D2F-8C72-F6064EF0E8C0}" type="presParOf" srcId="{04F340D6-CBC8-4F19-B624-512F68920BA4}" destId="{905E8E26-B404-4B29-A0C0-5B0662C87170}" srcOrd="14" destOrd="0" presId="urn:microsoft.com/office/officeart/2011/layout/TabList"/>
    <dgm:cxn modelId="{4569F23C-E073-43D8-99D1-2E0EF18DCC1E}" type="presParOf" srcId="{905E8E26-B404-4B29-A0C0-5B0662C87170}" destId="{7FC887BC-5292-4AEC-82DD-E2810185A2C5}" srcOrd="0" destOrd="0" presId="urn:microsoft.com/office/officeart/2011/layout/TabList"/>
    <dgm:cxn modelId="{D5112A59-C75D-40A2-BD16-726A5DAF5687}" type="presParOf" srcId="{905E8E26-B404-4B29-A0C0-5B0662C87170}" destId="{9E458988-4896-4AD6-9406-27C9514BEBF9}" srcOrd="1" destOrd="0" presId="urn:microsoft.com/office/officeart/2011/layout/TabList"/>
    <dgm:cxn modelId="{1BC23F7A-49C2-461E-9224-9B55DB6D99F9}" type="presParOf" srcId="{905E8E26-B404-4B29-A0C0-5B0662C87170}" destId="{E9E704B4-3E3D-42CF-9AFA-132729C1149D}" srcOrd="2" destOrd="0" presId="urn:microsoft.com/office/officeart/2011/layout/TabList"/>
    <dgm:cxn modelId="{B7411027-64E2-462D-814E-1551850C43FF}" type="presParOf" srcId="{04F340D6-CBC8-4F19-B624-512F68920BA4}" destId="{1E45A48F-7BA7-4E70-A4B3-E05EABBDF3A9}" srcOrd="15" destOrd="0" presId="urn:microsoft.com/office/officeart/2011/layout/TabList"/>
    <dgm:cxn modelId="{B3D505DB-B4C9-4FC0-8E78-ECF2FCB64AF7}" type="presParOf" srcId="{04F340D6-CBC8-4F19-B624-512F68920BA4}" destId="{36C0683D-8B5D-4382-AEA8-EEA003A002EE}" srcOrd="16" destOrd="0" presId="urn:microsoft.com/office/officeart/2011/layout/TabList"/>
    <dgm:cxn modelId="{C93B1180-FAB7-458A-B9CE-1CA288ACE8BF}" type="presParOf" srcId="{36C0683D-8B5D-4382-AEA8-EEA003A002EE}" destId="{5B7DFABB-8ED5-4C06-A0EE-9226DFCDDB4F}" srcOrd="0" destOrd="0" presId="urn:microsoft.com/office/officeart/2011/layout/TabList"/>
    <dgm:cxn modelId="{F255FA75-95CA-4060-82CE-D733B8D9C058}" type="presParOf" srcId="{36C0683D-8B5D-4382-AEA8-EEA003A002EE}" destId="{9FC2AC9F-1722-497E-AD74-875C4428AA20}" srcOrd="1" destOrd="0" presId="urn:microsoft.com/office/officeart/2011/layout/TabList"/>
    <dgm:cxn modelId="{60864C01-59B9-48AF-B737-37475290C264}" type="presParOf" srcId="{36C0683D-8B5D-4382-AEA8-EEA003A002EE}" destId="{2A9994F9-8A31-4DAD-99C3-22EF3EA599FE}" srcOrd="2" destOrd="0" presId="urn:microsoft.com/office/officeart/2011/layout/TabList"/>
    <dgm:cxn modelId="{65885110-8E86-4E36-8EDA-21561638E573}" type="presParOf" srcId="{04F340D6-CBC8-4F19-B624-512F68920BA4}" destId="{EFDC4253-87E4-48CF-8E0B-2C4FA9E52D31}" srcOrd="17" destOrd="0" presId="urn:microsoft.com/office/officeart/2011/layout/TabList"/>
    <dgm:cxn modelId="{718C667E-6574-44B5-AFDD-95BD0A952A40}" type="presParOf" srcId="{04F340D6-CBC8-4F19-B624-512F68920BA4}" destId="{0F53A70A-7979-4850-B3C5-FD09C51C265B}" srcOrd="18" destOrd="0" presId="urn:microsoft.com/office/officeart/2011/layout/TabList"/>
    <dgm:cxn modelId="{A910B925-444C-4934-89C6-A131C013ECA5}" type="presParOf" srcId="{0F53A70A-7979-4850-B3C5-FD09C51C265B}" destId="{62A810E9-2DAF-4476-8FFD-E71DD8C14276}" srcOrd="0" destOrd="0" presId="urn:microsoft.com/office/officeart/2011/layout/TabList"/>
    <dgm:cxn modelId="{0C93C77B-2329-41A8-9FD0-2447ACFAF8F4}" type="presParOf" srcId="{0F53A70A-7979-4850-B3C5-FD09C51C265B}" destId="{E03610DE-DA3E-46BE-ABD4-3E896503BC48}" srcOrd="1" destOrd="0" presId="urn:microsoft.com/office/officeart/2011/layout/TabList"/>
    <dgm:cxn modelId="{048AC5DB-E193-4306-AAE2-4182F44B5278}" type="presParOf" srcId="{0F53A70A-7979-4850-B3C5-FD09C51C265B}" destId="{B49A427D-3D04-4901-AD06-E26DFAF976F8}" srcOrd="2" destOrd="0" presId="urn:microsoft.com/office/officeart/2011/layout/TabList"/>
    <dgm:cxn modelId="{164A3DFA-DA1E-4054-95C9-66D9F0AFC754}" type="presParOf" srcId="{04F340D6-CBC8-4F19-B624-512F68920BA4}" destId="{633BFF6E-DBED-4BC8-B729-BCE519E2DC54}" srcOrd="19" destOrd="0" presId="urn:microsoft.com/office/officeart/2011/layout/TabList"/>
    <dgm:cxn modelId="{53C7DB64-272D-4F97-A1D7-C0FDBE5D24BF}" type="presParOf" srcId="{04F340D6-CBC8-4F19-B624-512F68920BA4}" destId="{9A97B789-6417-4854-AF37-B1911F77C4DC}" srcOrd="20" destOrd="0" presId="urn:microsoft.com/office/officeart/2011/layout/TabList"/>
    <dgm:cxn modelId="{266ACAFA-FC15-42FF-AEF0-CBE40994CE6B}" type="presParOf" srcId="{9A97B789-6417-4854-AF37-B1911F77C4DC}" destId="{C8DEE523-B166-4372-B58A-57FFA0EE7F0B}" srcOrd="0" destOrd="0" presId="urn:microsoft.com/office/officeart/2011/layout/TabList"/>
    <dgm:cxn modelId="{64E7DDEA-283B-4F77-A97E-E6CCFCD3780D}" type="presParOf" srcId="{9A97B789-6417-4854-AF37-B1911F77C4DC}" destId="{50C08B15-EC40-4051-B8CC-F71E52ACEDE5}" srcOrd="1" destOrd="0" presId="urn:microsoft.com/office/officeart/2011/layout/TabList"/>
    <dgm:cxn modelId="{AA48594C-A460-40BA-A605-FF7ED5F0CC45}" type="presParOf" srcId="{9A97B789-6417-4854-AF37-B1911F77C4DC}" destId="{29989214-9059-4922-B3C1-D4FE10E139F1}" srcOrd="2" destOrd="0" presId="urn:microsoft.com/office/officeart/2011/layout/TabList"/>
    <dgm:cxn modelId="{CA56B050-45D7-4046-A7EE-997B285C8AB1}" type="presParOf" srcId="{04F340D6-CBC8-4F19-B624-512F68920BA4}" destId="{3833980A-9138-423A-BFC1-02A618447D09}" srcOrd="21" destOrd="0" presId="urn:microsoft.com/office/officeart/2011/layout/TabList"/>
    <dgm:cxn modelId="{3434B932-2F43-4EDC-92C4-B824E5F5A8F1}" type="presParOf" srcId="{04F340D6-CBC8-4F19-B624-512F68920BA4}" destId="{494CDC89-6711-402C-ADCE-CAE3959B652A}" srcOrd="22" destOrd="0" presId="urn:microsoft.com/office/officeart/2011/layout/TabList"/>
    <dgm:cxn modelId="{DC974FF8-0231-4F59-8C59-A4A87361E59B}" type="presParOf" srcId="{494CDC89-6711-402C-ADCE-CAE3959B652A}" destId="{475F6768-403D-4925-9F28-BC112A3108C5}" srcOrd="0" destOrd="0" presId="urn:microsoft.com/office/officeart/2011/layout/TabList"/>
    <dgm:cxn modelId="{683E02B0-5A44-470F-A902-72F4D21352E4}" type="presParOf" srcId="{494CDC89-6711-402C-ADCE-CAE3959B652A}" destId="{A3268F80-9879-4C0E-B09F-9BA0A4566C95}" srcOrd="1" destOrd="0" presId="urn:microsoft.com/office/officeart/2011/layout/TabList"/>
    <dgm:cxn modelId="{5B65460D-A94A-4A4D-9A77-9DCF8EFCEE99}" type="presParOf" srcId="{494CDC89-6711-402C-ADCE-CAE3959B652A}" destId="{A9EFCCAE-5343-4634-9079-673648F83ABD}"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942B15-D86D-4D3F-96E1-511196311D53}" type="doc">
      <dgm:prSet loTypeId="urn:microsoft.com/office/officeart/2011/layout/CircleProcess" loCatId="process" qsTypeId="urn:microsoft.com/office/officeart/2005/8/quickstyle/simple1" qsCatId="simple" csTypeId="urn:microsoft.com/office/officeart/2005/8/colors/accent2_2" csCatId="accent2" phldr="1"/>
      <dgm:spPr/>
      <dgm:t>
        <a:bodyPr/>
        <a:lstStyle/>
        <a:p>
          <a:endParaRPr lang="en-US"/>
        </a:p>
      </dgm:t>
    </dgm:pt>
    <dgm:pt modelId="{EA249660-A52A-403A-9D38-7B92AF4DCDA7}">
      <dgm:prSet phldrT="[Text]"/>
      <dgm:spPr/>
      <dgm:t>
        <a:bodyPr/>
        <a:lstStyle/>
        <a:p>
          <a:r>
            <a:rPr lang="de-DE" dirty="0"/>
            <a:t>New Video Codecs</a:t>
          </a:r>
          <a:endParaRPr lang="en-US" dirty="0"/>
        </a:p>
      </dgm:t>
    </dgm:pt>
    <dgm:pt modelId="{2535E167-F8A3-4A59-99F1-19242E42A6D6}" type="parTrans" cxnId="{F826F9FF-1FD1-4EA2-8208-AD8D60513349}">
      <dgm:prSet/>
      <dgm:spPr/>
      <dgm:t>
        <a:bodyPr/>
        <a:lstStyle/>
        <a:p>
          <a:endParaRPr lang="en-US"/>
        </a:p>
      </dgm:t>
    </dgm:pt>
    <dgm:pt modelId="{54FA3B50-F976-4064-94DE-444036110A37}" type="sibTrans" cxnId="{F826F9FF-1FD1-4EA2-8208-AD8D60513349}">
      <dgm:prSet/>
      <dgm:spPr/>
      <dgm:t>
        <a:bodyPr/>
        <a:lstStyle/>
        <a:p>
          <a:endParaRPr lang="en-US"/>
        </a:p>
      </dgm:t>
    </dgm:pt>
    <dgm:pt modelId="{9038B4DA-DCFF-4837-9286-DDE2EBFE6D9E}">
      <dgm:prSet phldrT="[Text]"/>
      <dgm:spPr/>
      <dgm:t>
        <a:bodyPr/>
        <a:lstStyle/>
        <a:p>
          <a:r>
            <a:rPr lang="de-DE" dirty="0"/>
            <a:t>Avatars</a:t>
          </a:r>
          <a:endParaRPr lang="en-US" dirty="0"/>
        </a:p>
      </dgm:t>
    </dgm:pt>
    <dgm:pt modelId="{D6E4E4F9-4E19-4C88-A8A3-F8B86EEEBA6C}" type="parTrans" cxnId="{C07DFC19-7309-4A96-8326-546034B1FD06}">
      <dgm:prSet/>
      <dgm:spPr/>
      <dgm:t>
        <a:bodyPr/>
        <a:lstStyle/>
        <a:p>
          <a:endParaRPr lang="en-US"/>
        </a:p>
      </dgm:t>
    </dgm:pt>
    <dgm:pt modelId="{4490C1DD-44DD-4070-BA15-740C39B1BE68}" type="sibTrans" cxnId="{C07DFC19-7309-4A96-8326-546034B1FD06}">
      <dgm:prSet/>
      <dgm:spPr/>
      <dgm:t>
        <a:bodyPr/>
        <a:lstStyle/>
        <a:p>
          <a:endParaRPr lang="en-US"/>
        </a:p>
      </dgm:t>
    </dgm:pt>
    <dgm:pt modelId="{DBC06A9E-ECD6-42AE-B7E4-128F3062B8B6}">
      <dgm:prSet phldrT="[Text]"/>
      <dgm:spPr/>
      <dgm:t>
        <a:bodyPr/>
        <a:lstStyle/>
        <a:p>
          <a:r>
            <a:rPr lang="de-DE" dirty="0"/>
            <a:t>XR Extensions</a:t>
          </a:r>
          <a:endParaRPr lang="en-US" dirty="0"/>
        </a:p>
      </dgm:t>
    </dgm:pt>
    <dgm:pt modelId="{0C8AD99A-0864-4932-AED6-51952E3FD566}" type="parTrans" cxnId="{797DFD6F-9A12-43F6-AFDD-801926CD233C}">
      <dgm:prSet/>
      <dgm:spPr/>
      <dgm:t>
        <a:bodyPr/>
        <a:lstStyle/>
        <a:p>
          <a:endParaRPr lang="en-US"/>
        </a:p>
      </dgm:t>
    </dgm:pt>
    <dgm:pt modelId="{AD6F9921-10D2-4806-82D4-D8677889DA16}" type="sibTrans" cxnId="{797DFD6F-9A12-43F6-AFDD-801926CD233C}">
      <dgm:prSet/>
      <dgm:spPr/>
      <dgm:t>
        <a:bodyPr/>
        <a:lstStyle/>
        <a:p>
          <a:endParaRPr lang="en-US"/>
        </a:p>
      </dgm:t>
    </dgm:pt>
    <dgm:pt modelId="{4FF02A02-BC63-4A2D-B3F5-E9A17854B6DD}">
      <dgm:prSet phldrT="[Text]"/>
      <dgm:spPr/>
      <dgm:t>
        <a:bodyPr/>
        <a:lstStyle/>
        <a:p>
          <a:r>
            <a:rPr lang="de-DE" dirty="0"/>
            <a:t>5GMS and MBS Extensions</a:t>
          </a:r>
          <a:endParaRPr lang="en-US" dirty="0"/>
        </a:p>
      </dgm:t>
    </dgm:pt>
    <dgm:pt modelId="{2EA33271-B2B0-4D5E-A159-54922522EF88}" type="parTrans" cxnId="{656D1681-0B04-4E0B-9334-39FBA530D66A}">
      <dgm:prSet/>
      <dgm:spPr/>
      <dgm:t>
        <a:bodyPr/>
        <a:lstStyle/>
        <a:p>
          <a:endParaRPr lang="en-US"/>
        </a:p>
      </dgm:t>
    </dgm:pt>
    <dgm:pt modelId="{0B3273BC-B372-41FE-B018-20DD5F340FB2}" type="sibTrans" cxnId="{656D1681-0B04-4E0B-9334-39FBA530D66A}">
      <dgm:prSet/>
      <dgm:spPr/>
      <dgm:t>
        <a:bodyPr/>
        <a:lstStyle/>
        <a:p>
          <a:endParaRPr lang="en-US"/>
        </a:p>
      </dgm:t>
    </dgm:pt>
    <dgm:pt modelId="{E5D67276-C931-407F-A8F0-035E0E9FC3E1}">
      <dgm:prSet phldrT="[Text]"/>
      <dgm:spPr/>
      <dgm:t>
        <a:bodyPr/>
        <a:lstStyle/>
        <a:p>
          <a:r>
            <a:rPr lang="de-DE"/>
            <a:t>AI</a:t>
          </a:r>
          <a:r>
            <a:rPr lang="de-DE" dirty="0"/>
            <a:t>/ML for Media</a:t>
          </a:r>
          <a:endParaRPr lang="en-US" dirty="0"/>
        </a:p>
      </dgm:t>
    </dgm:pt>
    <dgm:pt modelId="{DC1C951A-452A-49B7-A6BE-D4E0C9FEB656}" type="parTrans" cxnId="{5C535642-3182-4DF3-B166-89993DAF960D}">
      <dgm:prSet/>
      <dgm:spPr/>
      <dgm:t>
        <a:bodyPr/>
        <a:lstStyle/>
        <a:p>
          <a:endParaRPr lang="en-US"/>
        </a:p>
      </dgm:t>
    </dgm:pt>
    <dgm:pt modelId="{916A125C-9219-4729-BC6C-34AD30B561AB}" type="sibTrans" cxnId="{5C535642-3182-4DF3-B166-89993DAF960D}">
      <dgm:prSet/>
      <dgm:spPr/>
      <dgm:t>
        <a:bodyPr/>
        <a:lstStyle/>
        <a:p>
          <a:endParaRPr lang="en-US"/>
        </a:p>
      </dgm:t>
    </dgm:pt>
    <dgm:pt modelId="{526D8733-EC7B-41F8-A8DF-31F97943AFD4}" type="pres">
      <dgm:prSet presAssocID="{6F942B15-D86D-4D3F-96E1-511196311D53}" presName="Name0" presStyleCnt="0">
        <dgm:presLayoutVars>
          <dgm:chMax val="11"/>
          <dgm:chPref val="11"/>
          <dgm:dir/>
          <dgm:resizeHandles/>
        </dgm:presLayoutVars>
      </dgm:prSet>
      <dgm:spPr/>
    </dgm:pt>
    <dgm:pt modelId="{481AD8CF-5007-4D8B-B08B-788524509657}" type="pres">
      <dgm:prSet presAssocID="{E5D67276-C931-407F-A8F0-035E0E9FC3E1}" presName="Accent5" presStyleCnt="0"/>
      <dgm:spPr/>
    </dgm:pt>
    <dgm:pt modelId="{F1ABFF94-7756-4B99-9516-292BC8E51479}" type="pres">
      <dgm:prSet presAssocID="{E5D67276-C931-407F-A8F0-035E0E9FC3E1}" presName="Accent" presStyleLbl="node1" presStyleIdx="0" presStyleCnt="5"/>
      <dgm:spPr/>
    </dgm:pt>
    <dgm:pt modelId="{1214A0AD-B834-422B-B05B-46CB12AC37C6}" type="pres">
      <dgm:prSet presAssocID="{E5D67276-C931-407F-A8F0-035E0E9FC3E1}" presName="ParentBackground5" presStyleCnt="0"/>
      <dgm:spPr/>
    </dgm:pt>
    <dgm:pt modelId="{56A61EFD-59BA-46DB-839F-6FAA77A4B65A}" type="pres">
      <dgm:prSet presAssocID="{E5D67276-C931-407F-A8F0-035E0E9FC3E1}" presName="ParentBackground" presStyleLbl="fgAcc1" presStyleIdx="0" presStyleCnt="5"/>
      <dgm:spPr/>
    </dgm:pt>
    <dgm:pt modelId="{A78DF188-0A06-43AB-BAED-437DCC53B98B}" type="pres">
      <dgm:prSet presAssocID="{E5D67276-C931-407F-A8F0-035E0E9FC3E1}" presName="Parent5" presStyleLbl="revTx" presStyleIdx="0" presStyleCnt="0">
        <dgm:presLayoutVars>
          <dgm:chMax val="1"/>
          <dgm:chPref val="1"/>
          <dgm:bulletEnabled val="1"/>
        </dgm:presLayoutVars>
      </dgm:prSet>
      <dgm:spPr/>
    </dgm:pt>
    <dgm:pt modelId="{EB059676-44E2-4036-B5A0-6F26AADDD144}" type="pres">
      <dgm:prSet presAssocID="{4FF02A02-BC63-4A2D-B3F5-E9A17854B6DD}" presName="Accent4" presStyleCnt="0"/>
      <dgm:spPr/>
    </dgm:pt>
    <dgm:pt modelId="{5BE1F523-7D00-4198-9F62-5465A707D54E}" type="pres">
      <dgm:prSet presAssocID="{4FF02A02-BC63-4A2D-B3F5-E9A17854B6DD}" presName="Accent" presStyleLbl="node1" presStyleIdx="1" presStyleCnt="5"/>
      <dgm:spPr/>
    </dgm:pt>
    <dgm:pt modelId="{277E92E6-81F0-4115-99BA-9BE684B07C4C}" type="pres">
      <dgm:prSet presAssocID="{4FF02A02-BC63-4A2D-B3F5-E9A17854B6DD}" presName="ParentBackground4" presStyleCnt="0"/>
      <dgm:spPr/>
    </dgm:pt>
    <dgm:pt modelId="{FD6FB4EE-DE70-427C-90FB-4D161C1DD17E}" type="pres">
      <dgm:prSet presAssocID="{4FF02A02-BC63-4A2D-B3F5-E9A17854B6DD}" presName="ParentBackground" presStyleLbl="fgAcc1" presStyleIdx="1" presStyleCnt="5"/>
      <dgm:spPr/>
    </dgm:pt>
    <dgm:pt modelId="{63D27B3F-3D9F-43F1-B341-661C0124FADB}" type="pres">
      <dgm:prSet presAssocID="{4FF02A02-BC63-4A2D-B3F5-E9A17854B6DD}" presName="Parent4" presStyleLbl="revTx" presStyleIdx="0" presStyleCnt="0">
        <dgm:presLayoutVars>
          <dgm:chMax val="1"/>
          <dgm:chPref val="1"/>
          <dgm:bulletEnabled val="1"/>
        </dgm:presLayoutVars>
      </dgm:prSet>
      <dgm:spPr/>
    </dgm:pt>
    <dgm:pt modelId="{6EB5DD66-B716-48BD-AD7A-7EF2347FE3F9}" type="pres">
      <dgm:prSet presAssocID="{DBC06A9E-ECD6-42AE-B7E4-128F3062B8B6}" presName="Accent3" presStyleCnt="0"/>
      <dgm:spPr/>
    </dgm:pt>
    <dgm:pt modelId="{1C606156-432E-4C2F-B69F-FB1EF0E02685}" type="pres">
      <dgm:prSet presAssocID="{DBC06A9E-ECD6-42AE-B7E4-128F3062B8B6}" presName="Accent" presStyleLbl="node1" presStyleIdx="2" presStyleCnt="5"/>
      <dgm:spPr/>
    </dgm:pt>
    <dgm:pt modelId="{5EC98F1D-5BAD-4F14-8FFD-16B051BA0F2B}" type="pres">
      <dgm:prSet presAssocID="{DBC06A9E-ECD6-42AE-B7E4-128F3062B8B6}" presName="ParentBackground3" presStyleCnt="0"/>
      <dgm:spPr/>
    </dgm:pt>
    <dgm:pt modelId="{C1F2F3BD-34C9-4335-9B19-2A5FF9642F7B}" type="pres">
      <dgm:prSet presAssocID="{DBC06A9E-ECD6-42AE-B7E4-128F3062B8B6}" presName="ParentBackground" presStyleLbl="fgAcc1" presStyleIdx="2" presStyleCnt="5"/>
      <dgm:spPr/>
    </dgm:pt>
    <dgm:pt modelId="{AE0E50B2-7C77-4555-8D7C-06CB29E699E2}" type="pres">
      <dgm:prSet presAssocID="{DBC06A9E-ECD6-42AE-B7E4-128F3062B8B6}" presName="Parent3" presStyleLbl="revTx" presStyleIdx="0" presStyleCnt="0">
        <dgm:presLayoutVars>
          <dgm:chMax val="1"/>
          <dgm:chPref val="1"/>
          <dgm:bulletEnabled val="1"/>
        </dgm:presLayoutVars>
      </dgm:prSet>
      <dgm:spPr/>
    </dgm:pt>
    <dgm:pt modelId="{7B22AEC5-2DA7-4ACA-8453-C7552C6B5132}" type="pres">
      <dgm:prSet presAssocID="{9038B4DA-DCFF-4837-9286-DDE2EBFE6D9E}" presName="Accent2" presStyleCnt="0"/>
      <dgm:spPr/>
    </dgm:pt>
    <dgm:pt modelId="{37557569-5747-4E52-B6E1-1439D3953AF2}" type="pres">
      <dgm:prSet presAssocID="{9038B4DA-DCFF-4837-9286-DDE2EBFE6D9E}" presName="Accent" presStyleLbl="node1" presStyleIdx="3" presStyleCnt="5"/>
      <dgm:spPr/>
    </dgm:pt>
    <dgm:pt modelId="{CBD6B11F-2E3D-4531-98B1-C2D4A4B235A6}" type="pres">
      <dgm:prSet presAssocID="{9038B4DA-DCFF-4837-9286-DDE2EBFE6D9E}" presName="ParentBackground2" presStyleCnt="0"/>
      <dgm:spPr/>
    </dgm:pt>
    <dgm:pt modelId="{FDA6732D-BD0B-41A7-AEA8-40D9B937B9A1}" type="pres">
      <dgm:prSet presAssocID="{9038B4DA-DCFF-4837-9286-DDE2EBFE6D9E}" presName="ParentBackground" presStyleLbl="fgAcc1" presStyleIdx="3" presStyleCnt="5"/>
      <dgm:spPr/>
    </dgm:pt>
    <dgm:pt modelId="{6F0BCBD6-2607-43DB-BF1C-7A88A2C4DE6A}" type="pres">
      <dgm:prSet presAssocID="{9038B4DA-DCFF-4837-9286-DDE2EBFE6D9E}" presName="Parent2" presStyleLbl="revTx" presStyleIdx="0" presStyleCnt="0">
        <dgm:presLayoutVars>
          <dgm:chMax val="1"/>
          <dgm:chPref val="1"/>
          <dgm:bulletEnabled val="1"/>
        </dgm:presLayoutVars>
      </dgm:prSet>
      <dgm:spPr/>
    </dgm:pt>
    <dgm:pt modelId="{7605DAA4-3289-4D90-8CDE-5D12B4F9688B}" type="pres">
      <dgm:prSet presAssocID="{EA249660-A52A-403A-9D38-7B92AF4DCDA7}" presName="Accent1" presStyleCnt="0"/>
      <dgm:spPr/>
    </dgm:pt>
    <dgm:pt modelId="{429064BF-60C1-4BE6-BB13-7B8D65D7ACCF}" type="pres">
      <dgm:prSet presAssocID="{EA249660-A52A-403A-9D38-7B92AF4DCDA7}" presName="Accent" presStyleLbl="node1" presStyleIdx="4" presStyleCnt="5"/>
      <dgm:spPr/>
    </dgm:pt>
    <dgm:pt modelId="{CA507B0C-3789-4CD1-86D5-42EDE8AFA5CD}" type="pres">
      <dgm:prSet presAssocID="{EA249660-A52A-403A-9D38-7B92AF4DCDA7}" presName="ParentBackground1" presStyleCnt="0"/>
      <dgm:spPr/>
    </dgm:pt>
    <dgm:pt modelId="{DA9549A2-4029-4C4B-92D8-07435729A391}" type="pres">
      <dgm:prSet presAssocID="{EA249660-A52A-403A-9D38-7B92AF4DCDA7}" presName="ParentBackground" presStyleLbl="fgAcc1" presStyleIdx="4" presStyleCnt="5"/>
      <dgm:spPr/>
    </dgm:pt>
    <dgm:pt modelId="{80E5D909-35B8-4413-8877-7EC856427BBF}" type="pres">
      <dgm:prSet presAssocID="{EA249660-A52A-403A-9D38-7B92AF4DCDA7}" presName="Parent1" presStyleLbl="revTx" presStyleIdx="0" presStyleCnt="0">
        <dgm:presLayoutVars>
          <dgm:chMax val="1"/>
          <dgm:chPref val="1"/>
          <dgm:bulletEnabled val="1"/>
        </dgm:presLayoutVars>
      </dgm:prSet>
      <dgm:spPr/>
    </dgm:pt>
  </dgm:ptLst>
  <dgm:cxnLst>
    <dgm:cxn modelId="{C07DFC19-7309-4A96-8326-546034B1FD06}" srcId="{6F942B15-D86D-4D3F-96E1-511196311D53}" destId="{9038B4DA-DCFF-4837-9286-DDE2EBFE6D9E}" srcOrd="1" destOrd="0" parTransId="{D6E4E4F9-4E19-4C88-A8A3-F8B86EEEBA6C}" sibTransId="{4490C1DD-44DD-4070-BA15-740C39B1BE68}"/>
    <dgm:cxn modelId="{81C56A1C-0AB7-43F4-BE8C-8DF2D0EDC057}" type="presOf" srcId="{9038B4DA-DCFF-4837-9286-DDE2EBFE6D9E}" destId="{6F0BCBD6-2607-43DB-BF1C-7A88A2C4DE6A}" srcOrd="1" destOrd="0" presId="urn:microsoft.com/office/officeart/2011/layout/CircleProcess"/>
    <dgm:cxn modelId="{4B1DE620-87C0-4EBD-B4FD-0B2FC1B1A4E5}" type="presOf" srcId="{EA249660-A52A-403A-9D38-7B92AF4DCDA7}" destId="{DA9549A2-4029-4C4B-92D8-07435729A391}" srcOrd="0" destOrd="0" presId="urn:microsoft.com/office/officeart/2011/layout/CircleProcess"/>
    <dgm:cxn modelId="{F1A1A122-34E7-417F-AB41-BC0C4C6187C6}" type="presOf" srcId="{E5D67276-C931-407F-A8F0-035E0E9FC3E1}" destId="{56A61EFD-59BA-46DB-839F-6FAA77A4B65A}" srcOrd="0" destOrd="0" presId="urn:microsoft.com/office/officeart/2011/layout/CircleProcess"/>
    <dgm:cxn modelId="{60A4052C-3756-4E1A-9741-22E18648C3D9}" type="presOf" srcId="{4FF02A02-BC63-4A2D-B3F5-E9A17854B6DD}" destId="{63D27B3F-3D9F-43F1-B341-661C0124FADB}" srcOrd="1" destOrd="0" presId="urn:microsoft.com/office/officeart/2011/layout/CircleProcess"/>
    <dgm:cxn modelId="{4DEB4034-72CF-4B22-80F8-135A8351641E}" type="presOf" srcId="{DBC06A9E-ECD6-42AE-B7E4-128F3062B8B6}" destId="{C1F2F3BD-34C9-4335-9B19-2A5FF9642F7B}" srcOrd="0" destOrd="0" presId="urn:microsoft.com/office/officeart/2011/layout/CircleProcess"/>
    <dgm:cxn modelId="{5C535642-3182-4DF3-B166-89993DAF960D}" srcId="{6F942B15-D86D-4D3F-96E1-511196311D53}" destId="{E5D67276-C931-407F-A8F0-035E0E9FC3E1}" srcOrd="4" destOrd="0" parTransId="{DC1C951A-452A-49B7-A6BE-D4E0C9FEB656}" sibTransId="{916A125C-9219-4729-BC6C-34AD30B561AB}"/>
    <dgm:cxn modelId="{F2603F68-1513-4BB8-B464-0E89FCA4F815}" type="presOf" srcId="{6F942B15-D86D-4D3F-96E1-511196311D53}" destId="{526D8733-EC7B-41F8-A8DF-31F97943AFD4}" srcOrd="0" destOrd="0" presId="urn:microsoft.com/office/officeart/2011/layout/CircleProcess"/>
    <dgm:cxn modelId="{A22F414E-EF70-44F8-80C2-8D3C86C78F36}" type="presOf" srcId="{EA249660-A52A-403A-9D38-7B92AF4DCDA7}" destId="{80E5D909-35B8-4413-8877-7EC856427BBF}" srcOrd="1" destOrd="0" presId="urn:microsoft.com/office/officeart/2011/layout/CircleProcess"/>
    <dgm:cxn modelId="{797DFD6F-9A12-43F6-AFDD-801926CD233C}" srcId="{6F942B15-D86D-4D3F-96E1-511196311D53}" destId="{DBC06A9E-ECD6-42AE-B7E4-128F3062B8B6}" srcOrd="2" destOrd="0" parTransId="{0C8AD99A-0864-4932-AED6-51952E3FD566}" sibTransId="{AD6F9921-10D2-4806-82D4-D8677889DA16}"/>
    <dgm:cxn modelId="{656D1681-0B04-4E0B-9334-39FBA530D66A}" srcId="{6F942B15-D86D-4D3F-96E1-511196311D53}" destId="{4FF02A02-BC63-4A2D-B3F5-E9A17854B6DD}" srcOrd="3" destOrd="0" parTransId="{2EA33271-B2B0-4D5E-A159-54922522EF88}" sibTransId="{0B3273BC-B372-41FE-B018-20DD5F340FB2}"/>
    <dgm:cxn modelId="{0EE8A089-EB3D-4F5B-89F5-28E6039D6C31}" type="presOf" srcId="{9038B4DA-DCFF-4837-9286-DDE2EBFE6D9E}" destId="{FDA6732D-BD0B-41A7-AEA8-40D9B937B9A1}" srcOrd="0" destOrd="0" presId="urn:microsoft.com/office/officeart/2011/layout/CircleProcess"/>
    <dgm:cxn modelId="{E67068AF-4E89-450B-97AD-4DF498B8529C}" type="presOf" srcId="{4FF02A02-BC63-4A2D-B3F5-E9A17854B6DD}" destId="{FD6FB4EE-DE70-427C-90FB-4D161C1DD17E}" srcOrd="0" destOrd="0" presId="urn:microsoft.com/office/officeart/2011/layout/CircleProcess"/>
    <dgm:cxn modelId="{D9DA14C0-3A17-4921-9FB3-B7BD40C0F2FA}" type="presOf" srcId="{E5D67276-C931-407F-A8F0-035E0E9FC3E1}" destId="{A78DF188-0A06-43AB-BAED-437DCC53B98B}" srcOrd="1" destOrd="0" presId="urn:microsoft.com/office/officeart/2011/layout/CircleProcess"/>
    <dgm:cxn modelId="{F826F9FF-1FD1-4EA2-8208-AD8D60513349}" srcId="{6F942B15-D86D-4D3F-96E1-511196311D53}" destId="{EA249660-A52A-403A-9D38-7B92AF4DCDA7}" srcOrd="0" destOrd="0" parTransId="{2535E167-F8A3-4A59-99F1-19242E42A6D6}" sibTransId="{54FA3B50-F976-4064-94DE-444036110A37}"/>
    <dgm:cxn modelId="{8C3FFCFF-6F47-47AF-B4CF-899EB025BD40}" type="presOf" srcId="{DBC06A9E-ECD6-42AE-B7E4-128F3062B8B6}" destId="{AE0E50B2-7C77-4555-8D7C-06CB29E699E2}" srcOrd="1" destOrd="0" presId="urn:microsoft.com/office/officeart/2011/layout/CircleProcess"/>
    <dgm:cxn modelId="{617E0417-9937-43F1-9366-C7945577E817}" type="presParOf" srcId="{526D8733-EC7B-41F8-A8DF-31F97943AFD4}" destId="{481AD8CF-5007-4D8B-B08B-788524509657}" srcOrd="0" destOrd="0" presId="urn:microsoft.com/office/officeart/2011/layout/CircleProcess"/>
    <dgm:cxn modelId="{B473C1DB-76FD-47A6-B270-221F6FFA2C2A}" type="presParOf" srcId="{481AD8CF-5007-4D8B-B08B-788524509657}" destId="{F1ABFF94-7756-4B99-9516-292BC8E51479}" srcOrd="0" destOrd="0" presId="urn:microsoft.com/office/officeart/2011/layout/CircleProcess"/>
    <dgm:cxn modelId="{49A7FE46-A621-4A96-8DC1-1A9ACCC3C22E}" type="presParOf" srcId="{526D8733-EC7B-41F8-A8DF-31F97943AFD4}" destId="{1214A0AD-B834-422B-B05B-46CB12AC37C6}" srcOrd="1" destOrd="0" presId="urn:microsoft.com/office/officeart/2011/layout/CircleProcess"/>
    <dgm:cxn modelId="{F949D072-5BDD-47EF-AFC2-68C9040EBB98}" type="presParOf" srcId="{1214A0AD-B834-422B-B05B-46CB12AC37C6}" destId="{56A61EFD-59BA-46DB-839F-6FAA77A4B65A}" srcOrd="0" destOrd="0" presId="urn:microsoft.com/office/officeart/2011/layout/CircleProcess"/>
    <dgm:cxn modelId="{AF232624-FEC7-4830-8359-163D714EEB7F}" type="presParOf" srcId="{526D8733-EC7B-41F8-A8DF-31F97943AFD4}" destId="{A78DF188-0A06-43AB-BAED-437DCC53B98B}" srcOrd="2" destOrd="0" presId="urn:microsoft.com/office/officeart/2011/layout/CircleProcess"/>
    <dgm:cxn modelId="{CF79276E-1095-429B-A602-E4572D325F96}" type="presParOf" srcId="{526D8733-EC7B-41F8-A8DF-31F97943AFD4}" destId="{EB059676-44E2-4036-B5A0-6F26AADDD144}" srcOrd="3" destOrd="0" presId="urn:microsoft.com/office/officeart/2011/layout/CircleProcess"/>
    <dgm:cxn modelId="{6F1EDD44-EE32-4DA6-8F3A-4AF0AE0373A2}" type="presParOf" srcId="{EB059676-44E2-4036-B5A0-6F26AADDD144}" destId="{5BE1F523-7D00-4198-9F62-5465A707D54E}" srcOrd="0" destOrd="0" presId="urn:microsoft.com/office/officeart/2011/layout/CircleProcess"/>
    <dgm:cxn modelId="{20592B35-F45E-451C-BC23-8889A9C152F3}" type="presParOf" srcId="{526D8733-EC7B-41F8-A8DF-31F97943AFD4}" destId="{277E92E6-81F0-4115-99BA-9BE684B07C4C}" srcOrd="4" destOrd="0" presId="urn:microsoft.com/office/officeart/2011/layout/CircleProcess"/>
    <dgm:cxn modelId="{FD16F90B-424A-40BF-9DFE-DE3FAE77A779}" type="presParOf" srcId="{277E92E6-81F0-4115-99BA-9BE684B07C4C}" destId="{FD6FB4EE-DE70-427C-90FB-4D161C1DD17E}" srcOrd="0" destOrd="0" presId="urn:microsoft.com/office/officeart/2011/layout/CircleProcess"/>
    <dgm:cxn modelId="{78950C27-CD93-4AC6-9175-BC8AF66DBA35}" type="presParOf" srcId="{526D8733-EC7B-41F8-A8DF-31F97943AFD4}" destId="{63D27B3F-3D9F-43F1-B341-661C0124FADB}" srcOrd="5" destOrd="0" presId="urn:microsoft.com/office/officeart/2011/layout/CircleProcess"/>
    <dgm:cxn modelId="{6971E3BE-50E1-4643-8AD7-638F5E47580D}" type="presParOf" srcId="{526D8733-EC7B-41F8-A8DF-31F97943AFD4}" destId="{6EB5DD66-B716-48BD-AD7A-7EF2347FE3F9}" srcOrd="6" destOrd="0" presId="urn:microsoft.com/office/officeart/2011/layout/CircleProcess"/>
    <dgm:cxn modelId="{E13CEAED-DCC3-4242-908F-4B5127C03913}" type="presParOf" srcId="{6EB5DD66-B716-48BD-AD7A-7EF2347FE3F9}" destId="{1C606156-432E-4C2F-B69F-FB1EF0E02685}" srcOrd="0" destOrd="0" presId="urn:microsoft.com/office/officeart/2011/layout/CircleProcess"/>
    <dgm:cxn modelId="{216DAC2E-18DD-42F8-8E85-6E14699A10B7}" type="presParOf" srcId="{526D8733-EC7B-41F8-A8DF-31F97943AFD4}" destId="{5EC98F1D-5BAD-4F14-8FFD-16B051BA0F2B}" srcOrd="7" destOrd="0" presId="urn:microsoft.com/office/officeart/2011/layout/CircleProcess"/>
    <dgm:cxn modelId="{949A2537-18A2-4812-9251-4BD87414F14B}" type="presParOf" srcId="{5EC98F1D-5BAD-4F14-8FFD-16B051BA0F2B}" destId="{C1F2F3BD-34C9-4335-9B19-2A5FF9642F7B}" srcOrd="0" destOrd="0" presId="urn:microsoft.com/office/officeart/2011/layout/CircleProcess"/>
    <dgm:cxn modelId="{BBC43E35-8414-488E-B63A-A9600EEFC05B}" type="presParOf" srcId="{526D8733-EC7B-41F8-A8DF-31F97943AFD4}" destId="{AE0E50B2-7C77-4555-8D7C-06CB29E699E2}" srcOrd="8" destOrd="0" presId="urn:microsoft.com/office/officeart/2011/layout/CircleProcess"/>
    <dgm:cxn modelId="{8F9839C8-5675-444D-93A5-60B76D59BCC2}" type="presParOf" srcId="{526D8733-EC7B-41F8-A8DF-31F97943AFD4}" destId="{7B22AEC5-2DA7-4ACA-8453-C7552C6B5132}" srcOrd="9" destOrd="0" presId="urn:microsoft.com/office/officeart/2011/layout/CircleProcess"/>
    <dgm:cxn modelId="{20B70267-95E3-4AE6-B7B0-7F3B6E6BEB9D}" type="presParOf" srcId="{7B22AEC5-2DA7-4ACA-8453-C7552C6B5132}" destId="{37557569-5747-4E52-B6E1-1439D3953AF2}" srcOrd="0" destOrd="0" presId="urn:microsoft.com/office/officeart/2011/layout/CircleProcess"/>
    <dgm:cxn modelId="{8C39AD19-3F46-4608-B6DF-557DC3AE11F8}" type="presParOf" srcId="{526D8733-EC7B-41F8-A8DF-31F97943AFD4}" destId="{CBD6B11F-2E3D-4531-98B1-C2D4A4B235A6}" srcOrd="10" destOrd="0" presId="urn:microsoft.com/office/officeart/2011/layout/CircleProcess"/>
    <dgm:cxn modelId="{B7D62C2E-0A4C-4406-958A-00D8CDE8AC00}" type="presParOf" srcId="{CBD6B11F-2E3D-4531-98B1-C2D4A4B235A6}" destId="{FDA6732D-BD0B-41A7-AEA8-40D9B937B9A1}" srcOrd="0" destOrd="0" presId="urn:microsoft.com/office/officeart/2011/layout/CircleProcess"/>
    <dgm:cxn modelId="{CB0FFAD9-628A-415C-A636-2D7D8B798B0E}" type="presParOf" srcId="{526D8733-EC7B-41F8-A8DF-31F97943AFD4}" destId="{6F0BCBD6-2607-43DB-BF1C-7A88A2C4DE6A}" srcOrd="11" destOrd="0" presId="urn:microsoft.com/office/officeart/2011/layout/CircleProcess"/>
    <dgm:cxn modelId="{59EF4C7F-B55F-4B35-96E0-46394B93DBA4}" type="presParOf" srcId="{526D8733-EC7B-41F8-A8DF-31F97943AFD4}" destId="{7605DAA4-3289-4D90-8CDE-5D12B4F9688B}" srcOrd="12" destOrd="0" presId="urn:microsoft.com/office/officeart/2011/layout/CircleProcess"/>
    <dgm:cxn modelId="{581507A2-083D-45D4-B923-F9E35CB6A0B8}" type="presParOf" srcId="{7605DAA4-3289-4D90-8CDE-5D12B4F9688B}" destId="{429064BF-60C1-4BE6-BB13-7B8D65D7ACCF}" srcOrd="0" destOrd="0" presId="urn:microsoft.com/office/officeart/2011/layout/CircleProcess"/>
    <dgm:cxn modelId="{AE662396-EE9C-4E26-B877-1D74311F620F}" type="presParOf" srcId="{526D8733-EC7B-41F8-A8DF-31F97943AFD4}" destId="{CA507B0C-3789-4CD1-86D5-42EDE8AFA5CD}" srcOrd="13" destOrd="0" presId="urn:microsoft.com/office/officeart/2011/layout/CircleProcess"/>
    <dgm:cxn modelId="{9EB19549-67F5-4A38-903B-A18203BB7429}" type="presParOf" srcId="{CA507B0C-3789-4CD1-86D5-42EDE8AFA5CD}" destId="{DA9549A2-4029-4C4B-92D8-07435729A391}" srcOrd="0" destOrd="0" presId="urn:microsoft.com/office/officeart/2011/layout/CircleProcess"/>
    <dgm:cxn modelId="{ECE0D81D-AB06-4A0D-88AF-C7807298D7C4}" type="presParOf" srcId="{526D8733-EC7B-41F8-A8DF-31F97943AFD4}" destId="{80E5D909-35B8-4413-8877-7EC856427BBF}"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FCCAE-5343-4634-9079-673648F83ABD}">
      <dsp:nvSpPr>
        <dsp:cNvPr id="0" name=""/>
        <dsp:cNvSpPr/>
      </dsp:nvSpPr>
      <dsp:spPr>
        <a:xfrm>
          <a:off x="0" y="4985446"/>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989214-9059-4922-B3C1-D4FE10E139F1}">
      <dsp:nvSpPr>
        <dsp:cNvPr id="0" name=""/>
        <dsp:cNvSpPr/>
      </dsp:nvSpPr>
      <dsp:spPr>
        <a:xfrm>
          <a:off x="0" y="4568384"/>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9A427D-3D04-4901-AD06-E26DFAF976F8}">
      <dsp:nvSpPr>
        <dsp:cNvPr id="0" name=""/>
        <dsp:cNvSpPr/>
      </dsp:nvSpPr>
      <dsp:spPr>
        <a:xfrm>
          <a:off x="0" y="4151322"/>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9994F9-8A31-4DAD-99C3-22EF3EA599FE}">
      <dsp:nvSpPr>
        <dsp:cNvPr id="0" name=""/>
        <dsp:cNvSpPr/>
      </dsp:nvSpPr>
      <dsp:spPr>
        <a:xfrm>
          <a:off x="0" y="3734260"/>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E704B4-3E3D-42CF-9AFA-132729C1149D}">
      <dsp:nvSpPr>
        <dsp:cNvPr id="0" name=""/>
        <dsp:cNvSpPr/>
      </dsp:nvSpPr>
      <dsp:spPr>
        <a:xfrm>
          <a:off x="0" y="3317198"/>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14CD2F-D3D6-41E7-9ACF-B64E8B978FCF}">
      <dsp:nvSpPr>
        <dsp:cNvPr id="0" name=""/>
        <dsp:cNvSpPr/>
      </dsp:nvSpPr>
      <dsp:spPr>
        <a:xfrm>
          <a:off x="0" y="2900136"/>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298C1-4C5F-4A35-92A3-5D528AC54929}">
      <dsp:nvSpPr>
        <dsp:cNvPr id="0" name=""/>
        <dsp:cNvSpPr/>
      </dsp:nvSpPr>
      <dsp:spPr>
        <a:xfrm>
          <a:off x="0" y="2483074"/>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4B7224-DD26-445B-B783-3C3F73E1D554}">
      <dsp:nvSpPr>
        <dsp:cNvPr id="0" name=""/>
        <dsp:cNvSpPr/>
      </dsp:nvSpPr>
      <dsp:spPr>
        <a:xfrm>
          <a:off x="0" y="2066013"/>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49C792-9896-4A78-8D15-C950178C870B}">
      <dsp:nvSpPr>
        <dsp:cNvPr id="0" name=""/>
        <dsp:cNvSpPr/>
      </dsp:nvSpPr>
      <dsp:spPr>
        <a:xfrm>
          <a:off x="0" y="1648951"/>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B94EF-9692-45CF-A8EB-9F716DB2EB60}">
      <dsp:nvSpPr>
        <dsp:cNvPr id="0" name=""/>
        <dsp:cNvSpPr/>
      </dsp:nvSpPr>
      <dsp:spPr>
        <a:xfrm>
          <a:off x="0" y="1231889"/>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989113-9410-4C7A-99BC-6967CBBB82F6}">
      <dsp:nvSpPr>
        <dsp:cNvPr id="0" name=""/>
        <dsp:cNvSpPr/>
      </dsp:nvSpPr>
      <dsp:spPr>
        <a:xfrm>
          <a:off x="0" y="814827"/>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E1666C-3896-475A-85D9-41B1CDA9A48D}">
      <dsp:nvSpPr>
        <dsp:cNvPr id="0" name=""/>
        <dsp:cNvSpPr/>
      </dsp:nvSpPr>
      <dsp:spPr>
        <a:xfrm>
          <a:off x="0" y="397765"/>
          <a:ext cx="11296756"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93082E-7BF5-44CA-8C57-586177557352}">
      <dsp:nvSpPr>
        <dsp:cNvPr id="0" name=""/>
        <dsp:cNvSpPr/>
      </dsp:nvSpPr>
      <dsp:spPr>
        <a:xfrm>
          <a:off x="2937156" y="563"/>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this functionality is needed for media production services, but also for contributing user generated media to operator and third-party services. Different collaboration scenarios between the MNO and the service provider are addressed in an updated specification – bringing uplink streaming on par with downlink streaming. </a:t>
          </a:r>
        </a:p>
      </dsp:txBody>
      <dsp:txXfrm>
        <a:off x="2937156" y="563"/>
        <a:ext cx="8359600" cy="397201"/>
      </dsp:txXfrm>
    </dsp:sp>
    <dsp:sp modelId="{CD908A13-9CBE-43B9-91EF-E82519C7905E}">
      <dsp:nvSpPr>
        <dsp:cNvPr id="0" name=""/>
        <dsp:cNvSpPr/>
      </dsp:nvSpPr>
      <dsp:spPr>
        <a:xfrm>
          <a:off x="0" y="563"/>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en-US" sz="1200" kern="1200" dirty="0"/>
            <a:t>Consistent support for uplink streaming</a:t>
          </a:r>
        </a:p>
      </dsp:txBody>
      <dsp:txXfrm>
        <a:off x="19393" y="19956"/>
        <a:ext cx="2898370" cy="377808"/>
      </dsp:txXfrm>
    </dsp:sp>
    <dsp:sp modelId="{BF0B7C26-2B75-4A49-83E0-06B6B3A31DBA}">
      <dsp:nvSpPr>
        <dsp:cNvPr id="0" name=""/>
        <dsp:cNvSpPr/>
      </dsp:nvSpPr>
      <dsp:spPr>
        <a:xfrm>
          <a:off x="2937156" y="417625"/>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is of crucial support to meet the TV industry needs in order to bring 5G on par with other distribution means.  Live TV services are characterized by at least the following aspects: (1) scalability (in terms of concurrent users), (2) consistent quality, (3) high bandwidth requirements, (4) target latency constraints, and advanced TV Experiences. Primarily, updated DASH tools, </a:t>
          </a:r>
          <a:r>
            <a:rPr lang="en-US" sz="800" kern="1200" dirty="0" err="1"/>
            <a:t>QoE</a:t>
          </a:r>
          <a:r>
            <a:rPr lang="en-US" sz="800" kern="1200" dirty="0"/>
            <a:t> monitoring and QoS support for low-latency in 5G media streaming are specified in order to meet the requirements defined in TR 26.804.</a:t>
          </a:r>
        </a:p>
      </dsp:txBody>
      <dsp:txXfrm>
        <a:off x="2937156" y="417625"/>
        <a:ext cx="8359600" cy="397201"/>
      </dsp:txXfrm>
    </dsp:sp>
    <dsp:sp modelId="{69EC878F-5DA4-474B-9B60-78DB992FD31A}">
      <dsp:nvSpPr>
        <dsp:cNvPr id="0" name=""/>
        <dsp:cNvSpPr/>
      </dsp:nvSpPr>
      <dsp:spPr>
        <a:xfrm>
          <a:off x="0" y="417625"/>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en-US" sz="1200" kern="1200" dirty="0"/>
            <a:t>End-to-end low latency live streaming with dynamic policies</a:t>
          </a:r>
        </a:p>
      </dsp:txBody>
      <dsp:txXfrm>
        <a:off x="19393" y="437018"/>
        <a:ext cx="2898370" cy="377808"/>
      </dsp:txXfrm>
    </dsp:sp>
    <dsp:sp modelId="{FDF86A01-FA92-4F1D-8FA7-7E6397249DF6}">
      <dsp:nvSpPr>
        <dsp:cNvPr id="0" name=""/>
        <dsp:cNvSpPr/>
      </dsp:nvSpPr>
      <dsp:spPr>
        <a:xfrm>
          <a:off x="2937156" y="834687"/>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 This functionality is expected to allow scaling media services using multicast and point-to-multipoint distribution within the operators network.</a:t>
          </a:r>
        </a:p>
      </dsp:txBody>
      <dsp:txXfrm>
        <a:off x="2937156" y="834687"/>
        <a:ext cx="8359600" cy="397201"/>
      </dsp:txXfrm>
    </dsp:sp>
    <dsp:sp modelId="{65983407-58CF-45AC-A8BC-6E2F7308B779}">
      <dsp:nvSpPr>
        <dsp:cNvPr id="0" name=""/>
        <dsp:cNvSpPr/>
      </dsp:nvSpPr>
      <dsp:spPr>
        <a:xfrm>
          <a:off x="0" y="834687"/>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en-US" sz="1200" kern="1200" dirty="0"/>
            <a:t>5GMS over MBS and 5GMS hybrid unicast/MBS services.</a:t>
          </a:r>
        </a:p>
      </dsp:txBody>
      <dsp:txXfrm>
        <a:off x="19393" y="854080"/>
        <a:ext cx="2898370" cy="377808"/>
      </dsp:txXfrm>
    </dsp:sp>
    <dsp:sp modelId="{18298DB2-199D-46F2-8CB5-081E1DAC1DDF}">
      <dsp:nvSpPr>
        <dsp:cNvPr id="0" name=""/>
        <dsp:cNvSpPr/>
      </dsp:nvSpPr>
      <dsp:spPr>
        <a:xfrm>
          <a:off x="2937156" y="1251749"/>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Based on development in CTA WAVE in context of DASH/HLS interop specification in CTA-5005, it was identified that the same media service may be available in multiple formats, and 5GMS media is expected to offer the same service with different entry points in order for the device to select the service based on its capabilities, for example using a DASH player, or and HLS player, or using a progressive download system.</a:t>
          </a:r>
        </a:p>
      </dsp:txBody>
      <dsp:txXfrm>
        <a:off x="2937156" y="1251749"/>
        <a:ext cx="8359600" cy="397201"/>
      </dsp:txXfrm>
    </dsp:sp>
    <dsp:sp modelId="{3635CF3A-CCC7-4842-80F5-405A1C2DAC04}">
      <dsp:nvSpPr>
        <dsp:cNvPr id="0" name=""/>
        <dsp:cNvSpPr/>
      </dsp:nvSpPr>
      <dsp:spPr>
        <a:xfrm>
          <a:off x="0" y="1251749"/>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de-DE" sz="1200" kern="1200" dirty="0"/>
            <a:t>Multiple Service Entry Points</a:t>
          </a:r>
          <a:endParaRPr lang="en-US" sz="1200" kern="1200" dirty="0"/>
        </a:p>
      </dsp:txBody>
      <dsp:txXfrm>
        <a:off x="19393" y="1271142"/>
        <a:ext cx="2898370" cy="377808"/>
      </dsp:txXfrm>
    </dsp:sp>
    <dsp:sp modelId="{6353E38F-5DB1-4962-85E8-34B4F6D351CC}">
      <dsp:nvSpPr>
        <dsp:cNvPr id="0" name=""/>
        <dsp:cNvSpPr/>
      </dsp:nvSpPr>
      <dsp:spPr>
        <a:xfrm>
          <a:off x="2937156" y="1668811"/>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The 5G System offers different solutions for traffic identification and traffic detection. Traffic identification is essential so that the 5G System can detect application flows to which, for instance, an appropriate Policy and Charging Rule (PCC) is applied. 5GMS is extended to support the configuration of </a:t>
          </a:r>
          <a:r>
            <a:rPr lang="en-US" sz="800" kern="1200" dirty="0" err="1"/>
            <a:t>ToS</a:t>
          </a:r>
          <a:r>
            <a:rPr lang="en-US" sz="800" kern="1200" dirty="0"/>
            <a:t> values for the identification of traffic associated with a Dynamic Policy. and study use-cases with IPsec and the usage of the security parameter index for traffic identification.</a:t>
          </a:r>
        </a:p>
      </dsp:txBody>
      <dsp:txXfrm>
        <a:off x="2937156" y="1668811"/>
        <a:ext cx="8359600" cy="397201"/>
      </dsp:txXfrm>
    </dsp:sp>
    <dsp:sp modelId="{63B83CC2-9FBF-46D3-BBE1-6D5F86A4F09E}">
      <dsp:nvSpPr>
        <dsp:cNvPr id="0" name=""/>
        <dsp:cNvSpPr/>
      </dsp:nvSpPr>
      <dsp:spPr>
        <a:xfrm>
          <a:off x="0" y="1668811"/>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de-DE" sz="1200" kern="1200" dirty="0"/>
            <a:t>Traffic Identification</a:t>
          </a:r>
          <a:endParaRPr lang="en-US" sz="1200" kern="1200" dirty="0"/>
        </a:p>
      </dsp:txBody>
      <dsp:txXfrm>
        <a:off x="19393" y="1688204"/>
        <a:ext cx="2898370" cy="377808"/>
      </dsp:txXfrm>
    </dsp:sp>
    <dsp:sp modelId="{62A7048C-AA6F-4939-8E2F-298A930B2504}">
      <dsp:nvSpPr>
        <dsp:cNvPr id="0" name=""/>
        <dsp:cNvSpPr/>
      </dsp:nvSpPr>
      <dsp:spPr>
        <a:xfrm>
          <a:off x="2937156" y="2085873"/>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The Quick UDP Internet Connection (QUIC) [43] and HTTP/3 protocols are among the most recent developments in the IETF, with the goal of combining flexibility, extensibility, and performance to web applications. The 5GMS specifications are updated to allow the use of HTTP/3 at relevant reference points in the 5GMS architecture.</a:t>
          </a:r>
        </a:p>
      </dsp:txBody>
      <dsp:txXfrm>
        <a:off x="2937156" y="2085873"/>
        <a:ext cx="8359600" cy="397201"/>
      </dsp:txXfrm>
    </dsp:sp>
    <dsp:sp modelId="{75407D56-996F-410F-9392-4ADA42CDB52F}">
      <dsp:nvSpPr>
        <dsp:cNvPr id="0" name=""/>
        <dsp:cNvSpPr/>
      </dsp:nvSpPr>
      <dsp:spPr>
        <a:xfrm>
          <a:off x="0" y="2085873"/>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de-DE" sz="1200" kern="1200" dirty="0"/>
            <a:t>QUIC and HTTP/3</a:t>
          </a:r>
          <a:endParaRPr lang="en-US" sz="1200" kern="1200" dirty="0"/>
        </a:p>
      </dsp:txBody>
      <dsp:txXfrm>
        <a:off x="19393" y="2105266"/>
        <a:ext cx="2898370" cy="377808"/>
      </dsp:txXfrm>
    </dsp:sp>
    <dsp:sp modelId="{221B2710-C3D9-4AC0-8765-080FCC377026}">
      <dsp:nvSpPr>
        <dsp:cNvPr id="0" name=""/>
        <dsp:cNvSpPr/>
      </dsp:nvSpPr>
      <dsp:spPr>
        <a:xfrm>
          <a:off x="2937156" y="2502935"/>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enables mobile network operators to incentivize the offloading of traffic into off-peak hours with the aim of reducing network congestion during peak hours. Applications may register their interest in receiving content using BDT.  The 5GMS specifications will be updated with the necessary parameter extensions to the M1, M5, and M6 reference points to provide access to BDT.</a:t>
          </a:r>
        </a:p>
      </dsp:txBody>
      <dsp:txXfrm>
        <a:off x="2937156" y="2502935"/>
        <a:ext cx="8359600" cy="397201"/>
      </dsp:txXfrm>
    </dsp:sp>
    <dsp:sp modelId="{75D8FB02-041E-4E50-908B-9A033D2BEA8D}">
      <dsp:nvSpPr>
        <dsp:cNvPr id="0" name=""/>
        <dsp:cNvSpPr/>
      </dsp:nvSpPr>
      <dsp:spPr>
        <a:xfrm>
          <a:off x="0" y="2502935"/>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en-US" sz="1200" kern="1200" dirty="0"/>
            <a:t>Background data transfer (BDT)</a:t>
          </a:r>
        </a:p>
      </dsp:txBody>
      <dsp:txXfrm>
        <a:off x="19393" y="2522328"/>
        <a:ext cx="2898370" cy="377808"/>
      </dsp:txXfrm>
    </dsp:sp>
    <dsp:sp modelId="{7FC887BC-5292-4AEC-82DD-E2810185A2C5}">
      <dsp:nvSpPr>
        <dsp:cNvPr id="0" name=""/>
        <dsp:cNvSpPr/>
      </dsp:nvSpPr>
      <dsp:spPr>
        <a:xfrm>
          <a:off x="2937156" y="2919996"/>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Specification of the usage of </a:t>
          </a:r>
          <a:r>
            <a:rPr lang="en-US" sz="800" kern="1200" dirty="0" err="1"/>
            <a:t>Oauth</a:t>
          </a:r>
          <a:r>
            <a:rPr lang="en-US" sz="800" kern="1200" dirty="0"/>
            <a:t> 2.0 for 5GMS protocols based on the conclusions to address use-cases, when a UE hosts multiple 5GMS-Aware Applications from different 5GMS Application Providers.</a:t>
          </a:r>
        </a:p>
      </dsp:txBody>
      <dsp:txXfrm>
        <a:off x="2937156" y="2919996"/>
        <a:ext cx="8359600" cy="397201"/>
      </dsp:txXfrm>
    </dsp:sp>
    <dsp:sp modelId="{9E458988-4896-4AD6-9406-27C9514BEBF9}">
      <dsp:nvSpPr>
        <dsp:cNvPr id="0" name=""/>
        <dsp:cNvSpPr/>
      </dsp:nvSpPr>
      <dsp:spPr>
        <a:xfrm>
          <a:off x="0" y="2919996"/>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de-DE" sz="1200" kern="1200" dirty="0"/>
            <a:t>Oauth 2.0</a:t>
          </a:r>
          <a:endParaRPr lang="en-US" sz="1200" kern="1200" dirty="0"/>
        </a:p>
      </dsp:txBody>
      <dsp:txXfrm>
        <a:off x="19393" y="2939389"/>
        <a:ext cx="2898370" cy="377808"/>
      </dsp:txXfrm>
    </dsp:sp>
    <dsp:sp modelId="{5B7DFABB-8ED5-4C06-A0EE-9226DFCDDB4F}">
      <dsp:nvSpPr>
        <dsp:cNvPr id="0" name=""/>
        <dsp:cNvSpPr/>
      </dsp:nvSpPr>
      <dsp:spPr>
        <a:xfrm>
          <a:off x="2937156" y="3337058"/>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Specifications for the 3GPP Service Handler and URL including the necessary functions on UE and device to support automatic launch of 5G System services in the context of 5G Media Streaming. It was identified that it is essential to provide a URL form for media services in order to automatically launch client and network functions without disrupting existing app workflows.</a:t>
          </a:r>
        </a:p>
      </dsp:txBody>
      <dsp:txXfrm>
        <a:off x="2937156" y="3337058"/>
        <a:ext cx="8359600" cy="397201"/>
      </dsp:txXfrm>
    </dsp:sp>
    <dsp:sp modelId="{9FC2AC9F-1722-497E-AD74-875C4428AA20}">
      <dsp:nvSpPr>
        <dsp:cNvPr id="0" name=""/>
        <dsp:cNvSpPr/>
      </dsp:nvSpPr>
      <dsp:spPr>
        <a:xfrm>
          <a:off x="0" y="3337058"/>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de-DE" sz="1200" kern="1200" dirty="0"/>
            <a:t>3GPP Service URL Handling</a:t>
          </a:r>
          <a:endParaRPr lang="en-US" sz="1200" kern="1200" dirty="0"/>
        </a:p>
      </dsp:txBody>
      <dsp:txXfrm>
        <a:off x="19393" y="3356451"/>
        <a:ext cx="2898370" cy="377808"/>
      </dsp:txXfrm>
    </dsp:sp>
    <dsp:sp modelId="{62A810E9-2DAF-4476-8FFD-E71DD8C14276}">
      <dsp:nvSpPr>
        <dsp:cNvPr id="0" name=""/>
        <dsp:cNvSpPr/>
      </dsp:nvSpPr>
      <dsp:spPr>
        <a:xfrm>
          <a:off x="2937156" y="3754120"/>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Specification of a RESTful API at reference point M3, for the configuration of 5GMS AS instances by 5GMS AF. M3 was undefined until now, but based on deployment experience it was identified that it is necessary to define this reference point more details.</a:t>
          </a:r>
        </a:p>
      </dsp:txBody>
      <dsp:txXfrm>
        <a:off x="2937156" y="3754120"/>
        <a:ext cx="8359600" cy="397201"/>
      </dsp:txXfrm>
    </dsp:sp>
    <dsp:sp modelId="{E03610DE-DA3E-46BE-ABD4-3E896503BC48}">
      <dsp:nvSpPr>
        <dsp:cNvPr id="0" name=""/>
        <dsp:cNvSpPr/>
      </dsp:nvSpPr>
      <dsp:spPr>
        <a:xfrm>
          <a:off x="0" y="3754120"/>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de-DE" sz="1200" kern="1200" dirty="0"/>
            <a:t>Application Server Configuration</a:t>
          </a:r>
          <a:endParaRPr lang="en-US" sz="1200" kern="1200" dirty="0"/>
        </a:p>
      </dsp:txBody>
      <dsp:txXfrm>
        <a:off x="19393" y="3773513"/>
        <a:ext cx="2898370" cy="377808"/>
      </dsp:txXfrm>
    </dsp:sp>
    <dsp:sp modelId="{C8DEE523-B166-4372-B58A-57FFA0EE7F0B}">
      <dsp:nvSpPr>
        <dsp:cNvPr id="0" name=""/>
        <dsp:cNvSpPr/>
      </dsp:nvSpPr>
      <dsp:spPr>
        <a:xfrm>
          <a:off x="2937156" y="4171182"/>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Specification of data types for data reporting of ANBR-based Network Assistance invocations and specification of data types for exposure of events relating to invocation of AF-based and ANBR-based Network Assistance. </a:t>
          </a:r>
        </a:p>
      </dsp:txBody>
      <dsp:txXfrm>
        <a:off x="2937156" y="4171182"/>
        <a:ext cx="8359600" cy="397201"/>
      </dsp:txXfrm>
    </dsp:sp>
    <dsp:sp modelId="{50C08B15-EC40-4051-B8CC-F71E52ACEDE5}">
      <dsp:nvSpPr>
        <dsp:cNvPr id="0" name=""/>
        <dsp:cNvSpPr/>
      </dsp:nvSpPr>
      <dsp:spPr>
        <a:xfrm>
          <a:off x="0" y="4171182"/>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EVEX data types for ANBR-based Network Assistance</a:t>
          </a:r>
        </a:p>
      </dsp:txBody>
      <dsp:txXfrm>
        <a:off x="19393" y="4190575"/>
        <a:ext cx="2898370" cy="377808"/>
      </dsp:txXfrm>
    </dsp:sp>
    <dsp:sp modelId="{475F6768-403D-4925-9F28-BC112A3108C5}">
      <dsp:nvSpPr>
        <dsp:cNvPr id="0" name=""/>
        <dsp:cNvSpPr/>
      </dsp:nvSpPr>
      <dsp:spPr>
        <a:xfrm>
          <a:off x="2937156" y="4588244"/>
          <a:ext cx="8359600" cy="39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b" anchorCtr="0">
          <a:noAutofit/>
        </a:bodyPr>
        <a:lstStyle/>
        <a:p>
          <a:pPr marL="0" lvl="0" indent="0" algn="l" defTabSz="355600">
            <a:lnSpc>
              <a:spcPct val="90000"/>
            </a:lnSpc>
            <a:spcBef>
              <a:spcPct val="0"/>
            </a:spcBef>
            <a:spcAft>
              <a:spcPct val="35000"/>
            </a:spcAft>
            <a:buFont typeface="+mj-lt"/>
            <a:buNone/>
          </a:pPr>
          <a:r>
            <a:rPr lang="en-US" sz="800" kern="1200" dirty="0"/>
            <a:t>Enhancements based on feedback from 5G-MAG Reference tool developments. The support of 5G-MAG reference tools created essential inputs to the spec development and continuous exchange will result in additional updates.</a:t>
          </a:r>
        </a:p>
      </dsp:txBody>
      <dsp:txXfrm>
        <a:off x="2937156" y="4588244"/>
        <a:ext cx="8359600" cy="397201"/>
      </dsp:txXfrm>
    </dsp:sp>
    <dsp:sp modelId="{A3268F80-9879-4C0E-B09F-9BA0A4566C95}">
      <dsp:nvSpPr>
        <dsp:cNvPr id="0" name=""/>
        <dsp:cNvSpPr/>
      </dsp:nvSpPr>
      <dsp:spPr>
        <a:xfrm>
          <a:off x="0" y="4588244"/>
          <a:ext cx="2937156" cy="397201"/>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Font typeface="+mj-lt"/>
            <a:buNone/>
          </a:pPr>
          <a:r>
            <a:rPr lang="de-DE" sz="1200" kern="1200" dirty="0"/>
            <a:t>Support for 5G-MAG Reference Tools</a:t>
          </a:r>
          <a:endParaRPr lang="en-US" sz="1200" kern="1200" dirty="0"/>
        </a:p>
      </dsp:txBody>
      <dsp:txXfrm>
        <a:off x="19393" y="4607637"/>
        <a:ext cx="2898370" cy="377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BFF94-7756-4B99-9516-292BC8E51479}">
      <dsp:nvSpPr>
        <dsp:cNvPr id="0" name=""/>
        <dsp:cNvSpPr/>
      </dsp:nvSpPr>
      <dsp:spPr>
        <a:xfrm>
          <a:off x="7113251" y="569172"/>
          <a:ext cx="1507755" cy="150800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61EFD-59BA-46DB-839F-6FAA77A4B65A}">
      <dsp:nvSpPr>
        <dsp:cNvPr id="0" name=""/>
        <dsp:cNvSpPr/>
      </dsp:nvSpPr>
      <dsp:spPr>
        <a:xfrm>
          <a:off x="7163001" y="619448"/>
          <a:ext cx="1407452" cy="1407451"/>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a:t>AI</a:t>
          </a:r>
          <a:r>
            <a:rPr lang="de-DE" sz="1700" kern="1200" dirty="0"/>
            <a:t>/ML for Media</a:t>
          </a:r>
          <a:endParaRPr lang="en-US" sz="1700" kern="1200" dirty="0"/>
        </a:p>
      </dsp:txBody>
      <dsp:txXfrm>
        <a:off x="7364409" y="820550"/>
        <a:ext cx="1005438" cy="1005246"/>
      </dsp:txXfrm>
    </dsp:sp>
    <dsp:sp modelId="{5BE1F523-7D00-4198-9F62-5465A707D54E}">
      <dsp:nvSpPr>
        <dsp:cNvPr id="0" name=""/>
        <dsp:cNvSpPr/>
      </dsp:nvSpPr>
      <dsp:spPr>
        <a:xfrm rot="2700000">
          <a:off x="5554227" y="569250"/>
          <a:ext cx="1507581" cy="1507581"/>
        </a:xfrm>
        <a:prstGeom prst="teardrop">
          <a:avLst>
            <a:gd name="adj" fmla="val 1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FB4EE-DE70-427C-90FB-4D161C1DD17E}">
      <dsp:nvSpPr>
        <dsp:cNvPr id="0" name=""/>
        <dsp:cNvSpPr/>
      </dsp:nvSpPr>
      <dsp:spPr>
        <a:xfrm>
          <a:off x="5605495" y="619448"/>
          <a:ext cx="1407452" cy="1407451"/>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5GMS and MBS Extensions</a:t>
          </a:r>
          <a:endParaRPr lang="en-US" sz="1700" kern="1200" dirty="0"/>
        </a:p>
      </dsp:txBody>
      <dsp:txXfrm>
        <a:off x="5806101" y="820550"/>
        <a:ext cx="1005438" cy="1005246"/>
      </dsp:txXfrm>
    </dsp:sp>
    <dsp:sp modelId="{1C606156-432E-4C2F-B69F-FB1EF0E02685}">
      <dsp:nvSpPr>
        <dsp:cNvPr id="0" name=""/>
        <dsp:cNvSpPr/>
      </dsp:nvSpPr>
      <dsp:spPr>
        <a:xfrm rot="2700000">
          <a:off x="3996720" y="569250"/>
          <a:ext cx="1507581" cy="1507581"/>
        </a:xfrm>
        <a:prstGeom prst="teardrop">
          <a:avLst>
            <a:gd name="adj" fmla="val 1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2F3BD-34C9-4335-9B19-2A5FF9642F7B}">
      <dsp:nvSpPr>
        <dsp:cNvPr id="0" name=""/>
        <dsp:cNvSpPr/>
      </dsp:nvSpPr>
      <dsp:spPr>
        <a:xfrm>
          <a:off x="4047186" y="619448"/>
          <a:ext cx="1407452" cy="1407451"/>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XR Extensions</a:t>
          </a:r>
          <a:endParaRPr lang="en-US" sz="1700" kern="1200" dirty="0"/>
        </a:p>
      </dsp:txBody>
      <dsp:txXfrm>
        <a:off x="4247792" y="820550"/>
        <a:ext cx="1005438" cy="1005246"/>
      </dsp:txXfrm>
    </dsp:sp>
    <dsp:sp modelId="{37557569-5747-4E52-B6E1-1439D3953AF2}">
      <dsp:nvSpPr>
        <dsp:cNvPr id="0" name=""/>
        <dsp:cNvSpPr/>
      </dsp:nvSpPr>
      <dsp:spPr>
        <a:xfrm rot="2700000">
          <a:off x="2438412" y="569250"/>
          <a:ext cx="1507581" cy="1507581"/>
        </a:xfrm>
        <a:prstGeom prst="teardrop">
          <a:avLst>
            <a:gd name="adj" fmla="val 1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6732D-BD0B-41A7-AEA8-40D9B937B9A1}">
      <dsp:nvSpPr>
        <dsp:cNvPr id="0" name=""/>
        <dsp:cNvSpPr/>
      </dsp:nvSpPr>
      <dsp:spPr>
        <a:xfrm>
          <a:off x="2488877" y="619448"/>
          <a:ext cx="1407452" cy="1407451"/>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Avatars</a:t>
          </a:r>
          <a:endParaRPr lang="en-US" sz="1700" kern="1200" dirty="0"/>
        </a:p>
      </dsp:txBody>
      <dsp:txXfrm>
        <a:off x="2690286" y="820550"/>
        <a:ext cx="1005438" cy="1005246"/>
      </dsp:txXfrm>
    </dsp:sp>
    <dsp:sp modelId="{429064BF-60C1-4BE6-BB13-7B8D65D7ACCF}">
      <dsp:nvSpPr>
        <dsp:cNvPr id="0" name=""/>
        <dsp:cNvSpPr/>
      </dsp:nvSpPr>
      <dsp:spPr>
        <a:xfrm rot="2700000">
          <a:off x="880103" y="569250"/>
          <a:ext cx="1507581" cy="1507581"/>
        </a:xfrm>
        <a:prstGeom prst="teardrop">
          <a:avLst>
            <a:gd name="adj" fmla="val 1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549A2-4029-4C4B-92D8-07435729A391}">
      <dsp:nvSpPr>
        <dsp:cNvPr id="0" name=""/>
        <dsp:cNvSpPr/>
      </dsp:nvSpPr>
      <dsp:spPr>
        <a:xfrm>
          <a:off x="930568" y="619448"/>
          <a:ext cx="1407452" cy="1407451"/>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New Video Codecs</a:t>
          </a:r>
          <a:endParaRPr lang="en-US" sz="1700" kern="1200" dirty="0"/>
        </a:p>
      </dsp:txBody>
      <dsp:txXfrm>
        <a:off x="1131977" y="820550"/>
        <a:ext cx="1005438" cy="100524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9F0E574-D5E5-42E5-8871-9EA236ED0418}"/>
              </a:ext>
            </a:extLst>
          </p:cNvPr>
          <p:cNvSpPr>
            <a:spLocks noGrp="1" noChangeArrowheads="1"/>
          </p:cNvSpPr>
          <p:nvPr>
            <p:ph type="hdr" sz="quarter"/>
          </p:nvPr>
        </p:nvSpPr>
        <p:spPr bwMode="auto">
          <a:xfrm>
            <a:off x="0" y="0"/>
            <a:ext cx="3000375" cy="504825"/>
          </a:xfrm>
          <a:prstGeom prst="rect">
            <a:avLst/>
          </a:prstGeom>
          <a:noFill/>
          <a:ln w="9525">
            <a:noFill/>
            <a:miter lim="800000"/>
            <a:headEnd/>
            <a:tailEnd/>
          </a:ln>
          <a:effectLst/>
        </p:spPr>
        <p:txBody>
          <a:bodyPr vert="horz" wrap="square" lIns="94426" tIns="47213" rIns="94426" bIns="47213" numCol="1" anchor="t" anchorCtr="0" compatLnSpc="1">
            <a:prstTxWarp prst="textNoShape">
              <a:avLst/>
            </a:prstTxWarp>
          </a:bodyPr>
          <a:lstStyle>
            <a:lvl1pPr defTabSz="944563" eaLnBrk="1" hangingPunct="1">
              <a:defRPr sz="1200">
                <a:latin typeface="Times New Roman" pitchFamily="18" charset="0"/>
                <a:ea typeface="+mn-ea"/>
                <a:cs typeface="+mn-cs"/>
              </a:defRPr>
            </a:lvl1pPr>
          </a:lstStyle>
          <a:p>
            <a:pPr>
              <a:defRPr/>
            </a:pPr>
            <a:endParaRPr lang="en-GB"/>
          </a:p>
        </p:txBody>
      </p:sp>
      <p:sp>
        <p:nvSpPr>
          <p:cNvPr id="9219" name="Rectangle 3">
            <a:extLst>
              <a:ext uri="{FF2B5EF4-FFF2-40B4-BE49-F238E27FC236}">
                <a16:creationId xmlns:a16="http://schemas.microsoft.com/office/drawing/2014/main" id="{5BA0AB36-4B70-4581-BE64-63AA70ACA8A7}"/>
              </a:ext>
            </a:extLst>
          </p:cNvPr>
          <p:cNvSpPr>
            <a:spLocks noGrp="1" noChangeArrowheads="1"/>
          </p:cNvSpPr>
          <p:nvPr>
            <p:ph type="dt" sz="quarter" idx="1"/>
          </p:nvPr>
        </p:nvSpPr>
        <p:spPr bwMode="auto">
          <a:xfrm>
            <a:off x="3921125" y="0"/>
            <a:ext cx="3000375" cy="504825"/>
          </a:xfrm>
          <a:prstGeom prst="rect">
            <a:avLst/>
          </a:prstGeom>
          <a:noFill/>
          <a:ln w="9525">
            <a:noFill/>
            <a:miter lim="800000"/>
            <a:headEnd/>
            <a:tailEnd/>
          </a:ln>
          <a:effectLst/>
        </p:spPr>
        <p:txBody>
          <a:bodyPr vert="horz" wrap="square" lIns="94426" tIns="47213" rIns="94426" bIns="47213" numCol="1" anchor="t" anchorCtr="0" compatLnSpc="1">
            <a:prstTxWarp prst="textNoShape">
              <a:avLst/>
            </a:prstTxWarp>
          </a:bodyPr>
          <a:lstStyle>
            <a:lvl1pPr algn="r" defTabSz="944563" eaLnBrk="1" hangingPunct="1">
              <a:defRPr sz="1200">
                <a:latin typeface="Times New Roman" pitchFamily="18" charset="0"/>
                <a:ea typeface="+mn-ea"/>
                <a:cs typeface="+mn-cs"/>
              </a:defRPr>
            </a:lvl1pPr>
          </a:lstStyle>
          <a:p>
            <a:pPr>
              <a:defRPr/>
            </a:pPr>
            <a:endParaRPr lang="en-GB"/>
          </a:p>
        </p:txBody>
      </p:sp>
      <p:sp>
        <p:nvSpPr>
          <p:cNvPr id="9220" name="Rectangle 4">
            <a:extLst>
              <a:ext uri="{FF2B5EF4-FFF2-40B4-BE49-F238E27FC236}">
                <a16:creationId xmlns:a16="http://schemas.microsoft.com/office/drawing/2014/main" id="{C4BFCF03-F91D-4C08-ACB2-C156330128F2}"/>
              </a:ext>
            </a:extLst>
          </p:cNvPr>
          <p:cNvSpPr>
            <a:spLocks noGrp="1" noChangeArrowheads="1"/>
          </p:cNvSpPr>
          <p:nvPr>
            <p:ph type="ftr" sz="quarter" idx="2"/>
          </p:nvPr>
        </p:nvSpPr>
        <p:spPr bwMode="auto">
          <a:xfrm>
            <a:off x="0" y="9578975"/>
            <a:ext cx="3000375" cy="504825"/>
          </a:xfrm>
          <a:prstGeom prst="rect">
            <a:avLst/>
          </a:prstGeom>
          <a:noFill/>
          <a:ln w="9525">
            <a:noFill/>
            <a:miter lim="800000"/>
            <a:headEnd/>
            <a:tailEnd/>
          </a:ln>
          <a:effectLst/>
        </p:spPr>
        <p:txBody>
          <a:bodyPr vert="horz" wrap="square" lIns="94426" tIns="47213" rIns="94426" bIns="47213" numCol="1" anchor="b" anchorCtr="0" compatLnSpc="1">
            <a:prstTxWarp prst="textNoShape">
              <a:avLst/>
            </a:prstTxWarp>
          </a:bodyPr>
          <a:lstStyle>
            <a:lvl1pPr defTabSz="944563" eaLnBrk="1" hangingPunct="1">
              <a:defRPr sz="1200">
                <a:latin typeface="Times New Roman" pitchFamily="18" charset="0"/>
                <a:ea typeface="+mn-ea"/>
                <a:cs typeface="+mn-cs"/>
              </a:defRPr>
            </a:lvl1pPr>
          </a:lstStyle>
          <a:p>
            <a:pPr>
              <a:defRPr/>
            </a:pPr>
            <a:endParaRPr lang="en-GB"/>
          </a:p>
        </p:txBody>
      </p:sp>
      <p:sp>
        <p:nvSpPr>
          <p:cNvPr id="9221" name="Rectangle 5">
            <a:extLst>
              <a:ext uri="{FF2B5EF4-FFF2-40B4-BE49-F238E27FC236}">
                <a16:creationId xmlns:a16="http://schemas.microsoft.com/office/drawing/2014/main" id="{48A7CB7F-FA31-4DCA-BE50-73124A97FE75}"/>
              </a:ext>
            </a:extLst>
          </p:cNvPr>
          <p:cNvSpPr>
            <a:spLocks noGrp="1" noChangeArrowheads="1"/>
          </p:cNvSpPr>
          <p:nvPr>
            <p:ph type="sldNum" sz="quarter" idx="3"/>
          </p:nvPr>
        </p:nvSpPr>
        <p:spPr bwMode="auto">
          <a:xfrm>
            <a:off x="3921125" y="9578975"/>
            <a:ext cx="3000375" cy="504825"/>
          </a:xfrm>
          <a:prstGeom prst="rect">
            <a:avLst/>
          </a:prstGeom>
          <a:noFill/>
          <a:ln w="9525">
            <a:noFill/>
            <a:miter lim="800000"/>
            <a:headEnd/>
            <a:tailEnd/>
          </a:ln>
          <a:effectLst/>
        </p:spPr>
        <p:txBody>
          <a:bodyPr vert="horz" wrap="square" lIns="94426" tIns="47213" rIns="94426" bIns="47213" numCol="1" anchor="b" anchorCtr="0" compatLnSpc="1">
            <a:prstTxWarp prst="textNoShape">
              <a:avLst/>
            </a:prstTxWarp>
          </a:bodyPr>
          <a:lstStyle>
            <a:lvl1pPr algn="r" defTabSz="944563" eaLnBrk="1" hangingPunct="1">
              <a:defRPr sz="1200">
                <a:latin typeface="Times New Roman" panose="02020603050405020304" pitchFamily="18" charset="0"/>
                <a:ea typeface="+mn-ea"/>
                <a:cs typeface="Arial" panose="020B0604020202020204" pitchFamily="34" charset="0"/>
              </a:defRPr>
            </a:lvl1pPr>
          </a:lstStyle>
          <a:p>
            <a:pPr>
              <a:defRPr/>
            </a:pPr>
            <a:fld id="{B6A01AD0-D987-43EA-88A8-B332DDC59B48}"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CA8F975-62B6-4D29-9497-C4239419F273}"/>
              </a:ext>
            </a:extLst>
          </p:cNvPr>
          <p:cNvSpPr>
            <a:spLocks noGrp="1" noChangeArrowheads="1"/>
          </p:cNvSpPr>
          <p:nvPr>
            <p:ph type="hdr" sz="quarter"/>
          </p:nvPr>
        </p:nvSpPr>
        <p:spPr bwMode="auto">
          <a:xfrm>
            <a:off x="0" y="0"/>
            <a:ext cx="3000375" cy="504825"/>
          </a:xfrm>
          <a:prstGeom prst="rect">
            <a:avLst/>
          </a:prstGeom>
          <a:noFill/>
          <a:ln w="9525">
            <a:noFill/>
            <a:miter lim="800000"/>
            <a:headEnd/>
            <a:tailEnd/>
          </a:ln>
          <a:effectLst/>
        </p:spPr>
        <p:txBody>
          <a:bodyPr vert="horz" wrap="square" lIns="94426" tIns="47213" rIns="94426" bIns="47213" numCol="1" anchor="t" anchorCtr="0" compatLnSpc="1">
            <a:prstTxWarp prst="textNoShape">
              <a:avLst/>
            </a:prstTxWarp>
          </a:bodyPr>
          <a:lstStyle>
            <a:lvl1pPr defTabSz="944563" eaLnBrk="1" hangingPunct="1">
              <a:defRPr sz="1200">
                <a:latin typeface="Times New Roman" pitchFamily="18" charset="0"/>
                <a:ea typeface="+mn-ea"/>
                <a:cs typeface="+mn-cs"/>
              </a:defRPr>
            </a:lvl1pPr>
          </a:lstStyle>
          <a:p>
            <a:pPr>
              <a:defRPr/>
            </a:pPr>
            <a:endParaRPr lang="en-GB"/>
          </a:p>
        </p:txBody>
      </p:sp>
      <p:sp>
        <p:nvSpPr>
          <p:cNvPr id="4099" name="Rectangle 3">
            <a:extLst>
              <a:ext uri="{FF2B5EF4-FFF2-40B4-BE49-F238E27FC236}">
                <a16:creationId xmlns:a16="http://schemas.microsoft.com/office/drawing/2014/main" id="{1B832733-B917-4D36-86B7-13FA4D8615BC}"/>
              </a:ext>
            </a:extLst>
          </p:cNvPr>
          <p:cNvSpPr>
            <a:spLocks noGrp="1" noChangeArrowheads="1"/>
          </p:cNvSpPr>
          <p:nvPr>
            <p:ph type="dt" idx="1"/>
          </p:nvPr>
        </p:nvSpPr>
        <p:spPr bwMode="auto">
          <a:xfrm>
            <a:off x="3921125" y="0"/>
            <a:ext cx="3000375" cy="504825"/>
          </a:xfrm>
          <a:prstGeom prst="rect">
            <a:avLst/>
          </a:prstGeom>
          <a:noFill/>
          <a:ln w="9525">
            <a:noFill/>
            <a:miter lim="800000"/>
            <a:headEnd/>
            <a:tailEnd/>
          </a:ln>
          <a:effectLst/>
        </p:spPr>
        <p:txBody>
          <a:bodyPr vert="horz" wrap="square" lIns="94426" tIns="47213" rIns="94426" bIns="47213" numCol="1" anchor="t" anchorCtr="0" compatLnSpc="1">
            <a:prstTxWarp prst="textNoShape">
              <a:avLst/>
            </a:prstTxWarp>
          </a:bodyPr>
          <a:lstStyle>
            <a:lvl1pPr algn="r" defTabSz="944563" eaLnBrk="1" hangingPunct="1">
              <a:defRPr sz="1200">
                <a:latin typeface="Times New Roman" pitchFamily="18" charset="0"/>
                <a:ea typeface="+mn-ea"/>
                <a:cs typeface="+mn-cs"/>
              </a:defRPr>
            </a:lvl1pPr>
          </a:lstStyle>
          <a:p>
            <a:pPr>
              <a:defRPr/>
            </a:pPr>
            <a:endParaRPr lang="en-GB"/>
          </a:p>
        </p:txBody>
      </p:sp>
      <p:sp>
        <p:nvSpPr>
          <p:cNvPr id="3076" name="Rectangle 4">
            <a:extLst>
              <a:ext uri="{FF2B5EF4-FFF2-40B4-BE49-F238E27FC236}">
                <a16:creationId xmlns:a16="http://schemas.microsoft.com/office/drawing/2014/main" id="{4D257E03-96B2-4237-BC9C-8088699C005E}"/>
              </a:ext>
            </a:extLst>
          </p:cNvPr>
          <p:cNvSpPr>
            <a:spLocks noGrp="1" noRot="1" noChangeAspect="1" noChangeArrowheads="1" noTextEdit="1"/>
          </p:cNvSpPr>
          <p:nvPr>
            <p:ph type="sldImg" idx="2"/>
          </p:nvPr>
        </p:nvSpPr>
        <p:spPr bwMode="auto">
          <a:xfrm>
            <a:off x="100013" y="755650"/>
            <a:ext cx="6721475" cy="3781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6AEB4D8-0183-4E88-B123-2AB507B78DF0}"/>
              </a:ext>
            </a:extLst>
          </p:cNvPr>
          <p:cNvSpPr>
            <a:spLocks noGrp="1" noChangeArrowheads="1"/>
          </p:cNvSpPr>
          <p:nvPr>
            <p:ph type="body" sz="quarter" idx="3"/>
          </p:nvPr>
        </p:nvSpPr>
        <p:spPr bwMode="auto">
          <a:xfrm>
            <a:off x="923925" y="4789488"/>
            <a:ext cx="5073650" cy="4538662"/>
          </a:xfrm>
          <a:prstGeom prst="rect">
            <a:avLst/>
          </a:prstGeom>
          <a:noFill/>
          <a:ln w="9525">
            <a:noFill/>
            <a:miter lim="800000"/>
            <a:headEnd/>
            <a:tailEnd/>
          </a:ln>
          <a:effectLst/>
        </p:spPr>
        <p:txBody>
          <a:bodyPr vert="horz" wrap="square" lIns="94426" tIns="47213" rIns="94426" bIns="4721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a:extLst>
              <a:ext uri="{FF2B5EF4-FFF2-40B4-BE49-F238E27FC236}">
                <a16:creationId xmlns:a16="http://schemas.microsoft.com/office/drawing/2014/main" id="{F9653EBD-7A18-4705-9F8A-47B527E653FD}"/>
              </a:ext>
            </a:extLst>
          </p:cNvPr>
          <p:cNvSpPr>
            <a:spLocks noGrp="1" noChangeArrowheads="1"/>
          </p:cNvSpPr>
          <p:nvPr>
            <p:ph type="ftr" sz="quarter" idx="4"/>
          </p:nvPr>
        </p:nvSpPr>
        <p:spPr bwMode="auto">
          <a:xfrm>
            <a:off x="0" y="9578975"/>
            <a:ext cx="3000375" cy="504825"/>
          </a:xfrm>
          <a:prstGeom prst="rect">
            <a:avLst/>
          </a:prstGeom>
          <a:noFill/>
          <a:ln w="9525">
            <a:noFill/>
            <a:miter lim="800000"/>
            <a:headEnd/>
            <a:tailEnd/>
          </a:ln>
          <a:effectLst/>
        </p:spPr>
        <p:txBody>
          <a:bodyPr vert="horz" wrap="square" lIns="94426" tIns="47213" rIns="94426" bIns="47213" numCol="1" anchor="b" anchorCtr="0" compatLnSpc="1">
            <a:prstTxWarp prst="textNoShape">
              <a:avLst/>
            </a:prstTxWarp>
          </a:bodyPr>
          <a:lstStyle>
            <a:lvl1pPr defTabSz="944563" eaLnBrk="1" hangingPunct="1">
              <a:defRPr sz="1200">
                <a:latin typeface="Times New Roman" pitchFamily="18" charset="0"/>
                <a:ea typeface="+mn-ea"/>
                <a:cs typeface="+mn-cs"/>
              </a:defRPr>
            </a:lvl1pPr>
          </a:lstStyle>
          <a:p>
            <a:pPr>
              <a:defRPr/>
            </a:pPr>
            <a:endParaRPr lang="en-GB"/>
          </a:p>
        </p:txBody>
      </p:sp>
      <p:sp>
        <p:nvSpPr>
          <p:cNvPr id="4103" name="Rectangle 7">
            <a:extLst>
              <a:ext uri="{FF2B5EF4-FFF2-40B4-BE49-F238E27FC236}">
                <a16:creationId xmlns:a16="http://schemas.microsoft.com/office/drawing/2014/main" id="{C14ED718-A1F5-4F84-B0CC-84281BA312C1}"/>
              </a:ext>
            </a:extLst>
          </p:cNvPr>
          <p:cNvSpPr>
            <a:spLocks noGrp="1" noChangeArrowheads="1"/>
          </p:cNvSpPr>
          <p:nvPr>
            <p:ph type="sldNum" sz="quarter" idx="5"/>
          </p:nvPr>
        </p:nvSpPr>
        <p:spPr bwMode="auto">
          <a:xfrm>
            <a:off x="3921125" y="9578975"/>
            <a:ext cx="3000375" cy="504825"/>
          </a:xfrm>
          <a:prstGeom prst="rect">
            <a:avLst/>
          </a:prstGeom>
          <a:noFill/>
          <a:ln w="9525">
            <a:noFill/>
            <a:miter lim="800000"/>
            <a:headEnd/>
            <a:tailEnd/>
          </a:ln>
          <a:effectLst/>
        </p:spPr>
        <p:txBody>
          <a:bodyPr vert="horz" wrap="square" lIns="94426" tIns="47213" rIns="94426" bIns="47213" numCol="1" anchor="b" anchorCtr="0" compatLnSpc="1">
            <a:prstTxWarp prst="textNoShape">
              <a:avLst/>
            </a:prstTxWarp>
          </a:bodyPr>
          <a:lstStyle>
            <a:lvl1pPr algn="r" defTabSz="944563" eaLnBrk="1" hangingPunct="1">
              <a:defRPr sz="1200">
                <a:latin typeface="Times New Roman" panose="02020603050405020304" pitchFamily="18" charset="0"/>
                <a:ea typeface="+mn-ea"/>
                <a:cs typeface="Arial" panose="020B0604020202020204" pitchFamily="34" charset="0"/>
              </a:defRPr>
            </a:lvl1pPr>
          </a:lstStyle>
          <a:p>
            <a:pPr>
              <a:defRPr/>
            </a:pPr>
            <a:fld id="{52CB175A-CCF7-4340-A462-55EAE47CFBD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 distributed compute architecture enables rich XR user experience</a:t>
            </a:r>
          </a:p>
          <a:p>
            <a:pPr marL="285750" indent="-285750">
              <a:buFont typeface="Arial" panose="020B0604020202020204" pitchFamily="34" charset="0"/>
              <a:buChar char="•"/>
            </a:pPr>
            <a:r>
              <a:rPr lang="en-US" dirty="0"/>
              <a:t>So how does boundless XR work in reality? Boundless XR distributes the computation between edge cloud server and device to deliver truly immersive XR over 5G.</a:t>
            </a:r>
          </a:p>
          <a:p>
            <a:pPr marL="285750" indent="-285750">
              <a:buFont typeface="Arial" panose="020B0604020202020204" pitchFamily="34" charset="0"/>
              <a:buChar char="•"/>
            </a:pPr>
            <a:r>
              <a:rPr lang="en-US" dirty="0">
                <a:ea typeface="Microsoft Sans Serif"/>
                <a:cs typeface="Microsoft Sans Serif"/>
              </a:rPr>
              <a:t>The XR headset provides power-efficient, latency-sensitive on-device rendering and tracking.</a:t>
            </a:r>
          </a:p>
          <a:p>
            <a:pPr marL="285750" indent="-285750">
              <a:buFont typeface="Arial" panose="020B0604020202020204" pitchFamily="34" charset="0"/>
              <a:buChar char="•"/>
            </a:pPr>
            <a:r>
              <a:rPr lang="en-US" dirty="0">
                <a:ea typeface="Microsoft Sans Serif"/>
                <a:cs typeface="Microsoft Sans Serif"/>
              </a:rPr>
              <a:t>The Edge cloud server provides computationally intensive processing and graphics rendering.</a:t>
            </a:r>
          </a:p>
          <a:p>
            <a:pPr marL="285750" indent="-285750">
              <a:buFont typeface="Arial" panose="020B0604020202020204" pitchFamily="34" charset="0"/>
              <a:buChar char="•"/>
            </a:pPr>
            <a:r>
              <a:rPr lang="en-US" dirty="0">
                <a:ea typeface="Microsoft Sans Serif"/>
                <a:cs typeface="Microsoft Sans Serif"/>
              </a:rPr>
              <a:t>5G provides the high bandwidth and low latency connectivity.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C75E7E4-6857-4F03-A780-9887AA86825E}"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973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D39E0-52DC-4E29-9B33-7D479C89A1F8}" type="slidenum">
              <a:rPr lang="en-US" smtClean="0"/>
              <a:t>12</a:t>
            </a:fld>
            <a:endParaRPr lang="en-US"/>
          </a:p>
        </p:txBody>
      </p:sp>
    </p:spTree>
    <p:extLst>
      <p:ext uri="{BB962C8B-B14F-4D97-AF65-F5344CB8AC3E}">
        <p14:creationId xmlns:p14="http://schemas.microsoft.com/office/powerpoint/2010/main" val="235665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nSpc>
                <a:spcPct val="93000"/>
              </a:lnSpc>
            </a:pPr>
            <a:fld id="{785BB0B3-964C-4CDE-9D3D-0BF955B8C425}" type="slidenum">
              <a:rPr lang="en-US" smtClean="0"/>
              <a:pPr>
                <a:lnSpc>
                  <a:spcPct val="93000"/>
                </a:lnSpc>
              </a:pPr>
              <a:t>14</a:t>
            </a:fld>
            <a:endParaRPr lang="en-US"/>
          </a:p>
        </p:txBody>
      </p:sp>
    </p:spTree>
    <p:extLst>
      <p:ext uri="{BB962C8B-B14F-4D97-AF65-F5344CB8AC3E}">
        <p14:creationId xmlns:p14="http://schemas.microsoft.com/office/powerpoint/2010/main" val="349341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Font typeface="Arial" panose="020B0604020202020204" pitchFamily="34" charset="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8281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Gree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661E1B-8950-4571-B812-FF89A34C489B}"/>
              </a:ext>
            </a:extLst>
          </p:cNvPr>
          <p:cNvGrpSpPr/>
          <p:nvPr userDrawn="1"/>
        </p:nvGrpSpPr>
        <p:grpSpPr bwMode="gray">
          <a:xfrm>
            <a:off x="0" y="-1"/>
            <a:ext cx="9773500" cy="6359182"/>
            <a:chOff x="-1" y="-6"/>
            <a:chExt cx="9773500" cy="6359182"/>
          </a:xfrm>
        </p:grpSpPr>
        <p:pic>
          <p:nvPicPr>
            <p:cNvPr id="6" name="Picture 5">
              <a:extLst>
                <a:ext uri="{FF2B5EF4-FFF2-40B4-BE49-F238E27FC236}">
                  <a16:creationId xmlns:a16="http://schemas.microsoft.com/office/drawing/2014/main" id="{A74BE142-9DFF-4752-86A2-7CD1767FFF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659"/>
            <a:stretch/>
          </p:blipFill>
          <p:spPr bwMode="gray">
            <a:xfrm>
              <a:off x="0" y="1231996"/>
              <a:ext cx="9773499" cy="5127180"/>
            </a:xfrm>
            <a:prstGeom prst="rect">
              <a:avLst/>
            </a:prstGeom>
          </p:spPr>
        </p:pic>
        <p:sp>
          <p:nvSpPr>
            <p:cNvPr id="11" name="Rectangle 10">
              <a:extLst>
                <a:ext uri="{FF2B5EF4-FFF2-40B4-BE49-F238E27FC236}">
                  <a16:creationId xmlns:a16="http://schemas.microsoft.com/office/drawing/2014/main" id="{99A7D86E-0511-40BC-9C4F-607427228C38}"/>
                </a:ext>
              </a:extLst>
            </p:cNvPr>
            <p:cNvSpPr/>
            <p:nvPr userDrawn="1"/>
          </p:nvSpPr>
          <p:spPr bwMode="gray">
            <a:xfrm>
              <a:off x="9533873" y="0"/>
              <a:ext cx="239626" cy="1305694"/>
            </a:xfrm>
            <a:prstGeom prst="rect">
              <a:avLst/>
            </a:prstGeom>
            <a:solidFill>
              <a:srgbClr val="CACBD0"/>
            </a:soli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13" name="Rectangle: Single Corner Rounded 55">
              <a:extLst>
                <a:ext uri="{FF2B5EF4-FFF2-40B4-BE49-F238E27FC236}">
                  <a16:creationId xmlns:a16="http://schemas.microsoft.com/office/drawing/2014/main" id="{85EC940F-80A8-4854-B668-0B2C3B537AEF}"/>
                </a:ext>
              </a:extLst>
            </p:cNvPr>
            <p:cNvSpPr/>
            <p:nvPr userDrawn="1"/>
          </p:nvSpPr>
          <p:spPr bwMode="gray">
            <a:xfrm flipV="1">
              <a:off x="-1" y="0"/>
              <a:ext cx="9567417" cy="6266834"/>
            </a:xfrm>
            <a:prstGeom prst="round1Rect">
              <a:avLst>
                <a:gd name="adj" fmla="val 3540"/>
              </a:avLst>
            </a:prstGeom>
            <a:solidFill>
              <a:schemeClr val="accent3">
                <a:lumMod val="60000"/>
                <a:lumOff val="40000"/>
              </a:schemeClr>
            </a:solidFill>
            <a:ln w="10795" cap="flat" cmpd="sng" algn="ctr">
              <a:noFill/>
              <a:prstDash val="solid"/>
            </a:ln>
            <a:effectLst>
              <a:outerShdw blurRad="139700" dist="38100" dir="21540000" algn="b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sp>
          <p:nvSpPr>
            <p:cNvPr id="14" name="Rectangle: Single Corner Rounded 49">
              <a:extLst>
                <a:ext uri="{FF2B5EF4-FFF2-40B4-BE49-F238E27FC236}">
                  <a16:creationId xmlns:a16="http://schemas.microsoft.com/office/drawing/2014/main" id="{11C11600-149C-4FE5-B9F8-44B51907F4B9}"/>
                </a:ext>
              </a:extLst>
            </p:cNvPr>
            <p:cNvSpPr/>
            <p:nvPr userDrawn="1"/>
          </p:nvSpPr>
          <p:spPr bwMode="gray">
            <a:xfrm flipV="1">
              <a:off x="8911646" y="0"/>
              <a:ext cx="655771" cy="6267118"/>
            </a:xfrm>
            <a:prstGeom prst="round1Rect">
              <a:avLst>
                <a:gd name="adj" fmla="val 30312"/>
              </a:avLst>
            </a:prstGeom>
            <a:gradFill flip="none" rotWithShape="1">
              <a:gsLst>
                <a:gs pos="100000">
                  <a:schemeClr val="accent3">
                    <a:lumMod val="50000"/>
                  </a:schemeClr>
                </a:gs>
                <a:gs pos="66000">
                  <a:schemeClr val="accent3">
                    <a:lumMod val="50000"/>
                    <a:alpha val="14000"/>
                  </a:schemeClr>
                </a:gs>
                <a:gs pos="34000">
                  <a:schemeClr val="accent3">
                    <a:lumMod val="60000"/>
                    <a:lumOff val="40000"/>
                    <a:alpha val="0"/>
                  </a:schemeClr>
                </a:gs>
              </a:gsLst>
              <a:lin ang="0" scaled="1"/>
              <a:tileRect/>
            </a:gradFill>
            <a:ln w="10795" cap="flat" cmpd="sng" algn="ctr">
              <a:noFill/>
              <a:prstDash val="solid"/>
            </a:ln>
            <a:effectLst/>
          </p:spPr>
          <p:txBody>
            <a:bodyPr rtlCol="0" anchor="ctr"/>
            <a:lstStyle/>
            <a:p>
              <a:pPr algn="ctr">
                <a:defRPr/>
              </a:pPr>
              <a:endParaRPr lang="en-US" kern="0" err="1">
                <a:solidFill>
                  <a:prstClr val="white"/>
                </a:solidFill>
              </a:endParaRPr>
            </a:p>
          </p:txBody>
        </p:sp>
        <p:grpSp>
          <p:nvGrpSpPr>
            <p:cNvPr id="15" name="Group 14">
              <a:extLst>
                <a:ext uri="{FF2B5EF4-FFF2-40B4-BE49-F238E27FC236}">
                  <a16:creationId xmlns:a16="http://schemas.microsoft.com/office/drawing/2014/main" id="{13AA064E-BF94-4220-A2E6-AD0EBAD92E5F}"/>
                </a:ext>
              </a:extLst>
            </p:cNvPr>
            <p:cNvGrpSpPr/>
            <p:nvPr userDrawn="1"/>
          </p:nvGrpSpPr>
          <p:grpSpPr bwMode="gray">
            <a:xfrm>
              <a:off x="0" y="-6"/>
              <a:ext cx="8822604" cy="5487296"/>
              <a:chOff x="503573" y="46743"/>
              <a:chExt cx="9419881" cy="5487296"/>
            </a:xfrm>
          </p:grpSpPr>
          <p:sp>
            <p:nvSpPr>
              <p:cNvPr id="16" name="Rectangle 15">
                <a:extLst>
                  <a:ext uri="{FF2B5EF4-FFF2-40B4-BE49-F238E27FC236}">
                    <a16:creationId xmlns:a16="http://schemas.microsoft.com/office/drawing/2014/main" id="{BED2CEFD-5D4A-461C-A377-D3F78C612FBF}"/>
                  </a:ext>
                </a:extLst>
              </p:cNvPr>
              <p:cNvSpPr/>
              <p:nvPr/>
            </p:nvSpPr>
            <p:spPr bwMode="gray">
              <a:xfrm>
                <a:off x="9800389" y="46748"/>
                <a:ext cx="123065" cy="2105026"/>
              </a:xfrm>
              <a:prstGeom prst="rect">
                <a:avLst/>
              </a:prstGeom>
              <a:solidFill>
                <a:schemeClr val="accent3">
                  <a:lumMod val="75000"/>
                </a:schemeClr>
              </a:soli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17" name="Rectangle 16">
                <a:extLst>
                  <a:ext uri="{FF2B5EF4-FFF2-40B4-BE49-F238E27FC236}">
                    <a16:creationId xmlns:a16="http://schemas.microsoft.com/office/drawing/2014/main" id="{B2211A6A-7503-41DE-ABF8-BCB51F60E455}"/>
                  </a:ext>
                </a:extLst>
              </p:cNvPr>
              <p:cNvSpPr/>
              <p:nvPr/>
            </p:nvSpPr>
            <p:spPr bwMode="gray">
              <a:xfrm>
                <a:off x="503573" y="5454636"/>
                <a:ext cx="1380260" cy="79403"/>
              </a:xfrm>
              <a:prstGeom prst="rect">
                <a:avLst/>
              </a:prstGeom>
              <a:solidFill>
                <a:schemeClr val="accent3"/>
              </a:solidFill>
              <a:ln w="10795" cap="flat" cmpd="sng" algn="ctr">
                <a:noFill/>
                <a:prstDash val="solid"/>
              </a:ln>
              <a:effectLst/>
            </p:spPr>
            <p:txBody>
              <a:bodyPr rtlCol="0" anchor="ctr"/>
              <a:lstStyle/>
              <a:p>
                <a:pPr algn="ctr">
                  <a:defRPr/>
                </a:pPr>
                <a:endParaRPr lang="en-US" kern="0" err="1">
                  <a:solidFill>
                    <a:prstClr val="white"/>
                  </a:solidFill>
                </a:endParaRPr>
              </a:p>
            </p:txBody>
          </p:sp>
          <p:grpSp>
            <p:nvGrpSpPr>
              <p:cNvPr id="18" name="Group 17">
                <a:extLst>
                  <a:ext uri="{FF2B5EF4-FFF2-40B4-BE49-F238E27FC236}">
                    <a16:creationId xmlns:a16="http://schemas.microsoft.com/office/drawing/2014/main" id="{32004FDB-3A51-4F30-A9B8-D9B749A13FC9}"/>
                  </a:ext>
                </a:extLst>
              </p:cNvPr>
              <p:cNvGrpSpPr/>
              <p:nvPr/>
            </p:nvGrpSpPr>
            <p:grpSpPr bwMode="gray">
              <a:xfrm>
                <a:off x="503573" y="46743"/>
                <a:ext cx="9419881" cy="5487296"/>
                <a:chOff x="416724" y="46743"/>
                <a:chExt cx="9419881" cy="5487296"/>
              </a:xfrm>
            </p:grpSpPr>
            <p:grpSp>
              <p:nvGrpSpPr>
                <p:cNvPr id="19" name="Group 18">
                  <a:extLst>
                    <a:ext uri="{FF2B5EF4-FFF2-40B4-BE49-F238E27FC236}">
                      <a16:creationId xmlns:a16="http://schemas.microsoft.com/office/drawing/2014/main" id="{2C058AD1-07AF-4499-9494-597DE33277B0}"/>
                    </a:ext>
                  </a:extLst>
                </p:cNvPr>
                <p:cNvGrpSpPr/>
                <p:nvPr/>
              </p:nvGrpSpPr>
              <p:grpSpPr bwMode="gray">
                <a:xfrm>
                  <a:off x="416724" y="46747"/>
                  <a:ext cx="9419881" cy="5487292"/>
                  <a:chOff x="678407" y="-1026120"/>
                  <a:chExt cx="9440352" cy="5501077"/>
                </a:xfrm>
                <a:effectLst/>
              </p:grpSpPr>
              <p:sp>
                <p:nvSpPr>
                  <p:cNvPr id="21" name="Rectangle: Single Corner Rounded 60">
                    <a:extLst>
                      <a:ext uri="{FF2B5EF4-FFF2-40B4-BE49-F238E27FC236}">
                        <a16:creationId xmlns:a16="http://schemas.microsoft.com/office/drawing/2014/main" id="{1F96330C-3C2B-4FCA-A935-814CF91EA0D2}"/>
                      </a:ext>
                    </a:extLst>
                  </p:cNvPr>
                  <p:cNvSpPr/>
                  <p:nvPr/>
                </p:nvSpPr>
                <p:spPr bwMode="gray">
                  <a:xfrm flipV="1">
                    <a:off x="1974711" y="1033561"/>
                    <a:ext cx="8144048" cy="3441396"/>
                  </a:xfrm>
                  <a:prstGeom prst="round1Rect">
                    <a:avLst>
                      <a:gd name="adj" fmla="val 4294"/>
                    </a:avLst>
                  </a:prstGeom>
                  <a:gradFill>
                    <a:gsLst>
                      <a:gs pos="0">
                        <a:schemeClr val="accent3"/>
                      </a:gs>
                      <a:gs pos="31000">
                        <a:schemeClr val="accent3"/>
                      </a:gs>
                      <a:gs pos="38000">
                        <a:schemeClr val="accent3">
                          <a:lumMod val="75000"/>
                        </a:schemeClr>
                      </a:gs>
                      <a:gs pos="100000">
                        <a:schemeClr val="accent3">
                          <a:lumMod val="75000"/>
                        </a:schemeClr>
                      </a:gs>
                      <a:gs pos="44000">
                        <a:schemeClr val="accent3">
                          <a:lumMod val="75000"/>
                        </a:schemeClr>
                      </a:gs>
                    </a:gsLst>
                    <a:lin ang="4560000" scaled="0"/>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sp>
                <p:nvSpPr>
                  <p:cNvPr id="22" name="Rectangle: Single Corner Rounded 61">
                    <a:extLst>
                      <a:ext uri="{FF2B5EF4-FFF2-40B4-BE49-F238E27FC236}">
                        <a16:creationId xmlns:a16="http://schemas.microsoft.com/office/drawing/2014/main" id="{D7D9F917-4981-4A29-9637-9B4B91D49790}"/>
                      </a:ext>
                    </a:extLst>
                  </p:cNvPr>
                  <p:cNvSpPr/>
                  <p:nvPr/>
                </p:nvSpPr>
                <p:spPr bwMode="gray">
                  <a:xfrm flipV="1">
                    <a:off x="678407" y="-1026120"/>
                    <a:ext cx="9332269" cy="5464871"/>
                  </a:xfrm>
                  <a:prstGeom prst="round1Rect">
                    <a:avLst>
                      <a:gd name="adj" fmla="val 2348"/>
                    </a:avLst>
                  </a:prstGeom>
                  <a:solidFill>
                    <a:schemeClr val="accent3"/>
                  </a:solidFill>
                  <a:ln w="10795" cap="flat" cmpd="sng" algn="ctr">
                    <a:noFill/>
                    <a:prstDash val="solid"/>
                  </a:ln>
                  <a:effectLst>
                    <a:outerShdw blurRad="38100" dist="12700" dir="1800000" algn="bl"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grpSp>
            <p:sp>
              <p:nvSpPr>
                <p:cNvPr id="20" name="Rectangle: Single Corner Rounded 19">
                  <a:extLst>
                    <a:ext uri="{FF2B5EF4-FFF2-40B4-BE49-F238E27FC236}">
                      <a16:creationId xmlns:a16="http://schemas.microsoft.com/office/drawing/2014/main" id="{EA5E7F3D-50F1-4682-B2B8-61C177A98043}"/>
                    </a:ext>
                  </a:extLst>
                </p:cNvPr>
                <p:cNvSpPr/>
                <p:nvPr/>
              </p:nvSpPr>
              <p:spPr bwMode="gray">
                <a:xfrm flipV="1">
                  <a:off x="9193284" y="46743"/>
                  <a:ext cx="535473" cy="5446965"/>
                </a:xfrm>
                <a:prstGeom prst="round1Rect">
                  <a:avLst>
                    <a:gd name="adj" fmla="val 25526"/>
                  </a:avLst>
                </a:prstGeom>
                <a:gradFill flip="none" rotWithShape="1">
                  <a:gsLst>
                    <a:gs pos="100000">
                      <a:schemeClr val="accent3">
                        <a:lumMod val="31000"/>
                      </a:schemeClr>
                    </a:gs>
                    <a:gs pos="99000">
                      <a:srgbClr val="284C40"/>
                    </a:gs>
                    <a:gs pos="93000">
                      <a:schemeClr val="accent3">
                        <a:lumMod val="50000"/>
                        <a:alpha val="91000"/>
                      </a:schemeClr>
                    </a:gs>
                    <a:gs pos="61000">
                      <a:schemeClr val="accent3">
                        <a:lumMod val="37000"/>
                        <a:alpha val="39000"/>
                      </a:schemeClr>
                    </a:gs>
                    <a:gs pos="0">
                      <a:srgbClr val="6AB19B">
                        <a:alpha val="0"/>
                      </a:srgbClr>
                    </a:gs>
                  </a:gsLst>
                  <a:lin ang="0" scaled="1"/>
                  <a:tileRect/>
                </a:gradFill>
                <a:ln w="10795" cap="flat" cmpd="sng" algn="ctr">
                  <a:noFill/>
                  <a:prstDash val="solid"/>
                </a:ln>
                <a:effectLst/>
              </p:spPr>
              <p:txBody>
                <a:bodyPr rtlCol="0" anchor="ctr"/>
                <a:lstStyle/>
                <a:p>
                  <a:pPr lvl="0" algn="ctr"/>
                  <a:endParaRPr lang="en-US" kern="0" err="1">
                    <a:solidFill>
                      <a:prstClr val="white"/>
                    </a:solidFill>
                  </a:endParaRPr>
                </a:p>
              </p:txBody>
            </p:sp>
          </p:grpSp>
        </p:grpSp>
      </p:grpSp>
      <p:sp>
        <p:nvSpPr>
          <p:cNvPr id="2" name="Title 1"/>
          <p:cNvSpPr>
            <a:spLocks noGrp="1"/>
          </p:cNvSpPr>
          <p:nvPr>
            <p:ph type="ctrTitle"/>
          </p:nvPr>
        </p:nvSpPr>
        <p:spPr bwMode="gray">
          <a:xfrm>
            <a:off x="434551" y="2615706"/>
            <a:ext cx="7425116" cy="1461939"/>
          </a:xfrm>
        </p:spPr>
        <p:txBody>
          <a:bodyPr wrap="square" anchor="b">
            <a:noAutofit/>
          </a:bodyPr>
          <a:lstStyle>
            <a:lvl1pPr algn="l">
              <a:lnSpc>
                <a:spcPct val="90000"/>
              </a:lnSpc>
              <a:defRPr sz="6000" spc="-20" baseline="0">
                <a:solidFill>
                  <a:schemeClr val="bg1"/>
                </a:solidFill>
              </a:defRPr>
            </a:lvl1pPr>
          </a:lstStyle>
          <a:p>
            <a:r>
              <a:rPr lang="en-US"/>
              <a:t>Click to edit Master title style</a:t>
            </a:r>
          </a:p>
        </p:txBody>
      </p:sp>
      <p:sp>
        <p:nvSpPr>
          <p:cNvPr id="38" name="Text Placeholder 7"/>
          <p:cNvSpPr>
            <a:spLocks noGrp="1"/>
          </p:cNvSpPr>
          <p:nvPr>
            <p:ph type="body" sz="quarter" idx="10" hasCustomPrompt="1"/>
          </p:nvPr>
        </p:nvSpPr>
        <p:spPr bwMode="gray">
          <a:xfrm>
            <a:off x="483783" y="4195085"/>
            <a:ext cx="7363786" cy="961930"/>
          </a:xfr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8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88" name="Freeform 5">
            <a:extLst>
              <a:ext uri="{FF2B5EF4-FFF2-40B4-BE49-F238E27FC236}">
                <a16:creationId xmlns:a16="http://schemas.microsoft.com/office/drawing/2014/main" id="{3915EFCB-AFF4-4D78-8B01-1EBD79B33901}"/>
              </a:ext>
            </a:extLst>
          </p:cNvPr>
          <p:cNvSpPr>
            <a:spLocks noEditPoints="1"/>
          </p:cNvSpPr>
          <p:nvPr userDrawn="1"/>
        </p:nvSpPr>
        <p:spPr bwMode="gray">
          <a:xfrm>
            <a:off x="10318621" y="477043"/>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3350231" y="504078"/>
            <a:ext cx="2615937" cy="226772"/>
          </a:xfrm>
        </p:spPr>
        <p:txBody>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84"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478848" y="485695"/>
            <a:ext cx="2620484" cy="262176"/>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85"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6194425" y="484981"/>
            <a:ext cx="2272217" cy="265271"/>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Event location</a:t>
            </a:r>
          </a:p>
        </p:txBody>
      </p:sp>
    </p:spTree>
    <p:extLst>
      <p:ext uri="{BB962C8B-B14F-4D97-AF65-F5344CB8AC3E}">
        <p14:creationId xmlns:p14="http://schemas.microsoft.com/office/powerpoint/2010/main" val="3221534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521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005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479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570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71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567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886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67550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07708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98709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Gra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661E1B-8950-4571-B812-FF89A34C489B}"/>
              </a:ext>
            </a:extLst>
          </p:cNvPr>
          <p:cNvGrpSpPr/>
          <p:nvPr userDrawn="1"/>
        </p:nvGrpSpPr>
        <p:grpSpPr bwMode="gray">
          <a:xfrm>
            <a:off x="-1" y="-5"/>
            <a:ext cx="9773500" cy="6359181"/>
            <a:chOff x="-1" y="-5"/>
            <a:chExt cx="9773500" cy="6359181"/>
          </a:xfrm>
        </p:grpSpPr>
        <p:pic>
          <p:nvPicPr>
            <p:cNvPr id="6" name="Picture 5">
              <a:extLst>
                <a:ext uri="{FF2B5EF4-FFF2-40B4-BE49-F238E27FC236}">
                  <a16:creationId xmlns:a16="http://schemas.microsoft.com/office/drawing/2014/main" id="{A74BE142-9DFF-4752-86A2-7CD1767FFF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659"/>
            <a:stretch/>
          </p:blipFill>
          <p:spPr bwMode="gray">
            <a:xfrm>
              <a:off x="0" y="1231996"/>
              <a:ext cx="9773499" cy="5127180"/>
            </a:xfrm>
            <a:prstGeom prst="rect">
              <a:avLst/>
            </a:prstGeom>
          </p:spPr>
        </p:pic>
        <p:sp>
          <p:nvSpPr>
            <p:cNvPr id="11" name="Rectangle 10">
              <a:extLst>
                <a:ext uri="{FF2B5EF4-FFF2-40B4-BE49-F238E27FC236}">
                  <a16:creationId xmlns:a16="http://schemas.microsoft.com/office/drawing/2014/main" id="{99A7D86E-0511-40BC-9C4F-607427228C38}"/>
                </a:ext>
              </a:extLst>
            </p:cNvPr>
            <p:cNvSpPr/>
            <p:nvPr userDrawn="1"/>
          </p:nvSpPr>
          <p:spPr bwMode="gray">
            <a:xfrm>
              <a:off x="9533873" y="0"/>
              <a:ext cx="239626" cy="1305694"/>
            </a:xfrm>
            <a:prstGeom prst="rect">
              <a:avLst/>
            </a:prstGeom>
            <a:solidFill>
              <a:srgbClr val="CACBD0"/>
            </a:soli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13" name="Rectangle: Single Corner Rounded 55">
              <a:extLst>
                <a:ext uri="{FF2B5EF4-FFF2-40B4-BE49-F238E27FC236}">
                  <a16:creationId xmlns:a16="http://schemas.microsoft.com/office/drawing/2014/main" id="{85EC940F-80A8-4854-B668-0B2C3B537AEF}"/>
                </a:ext>
              </a:extLst>
            </p:cNvPr>
            <p:cNvSpPr/>
            <p:nvPr userDrawn="1"/>
          </p:nvSpPr>
          <p:spPr bwMode="gray">
            <a:xfrm flipV="1">
              <a:off x="-1" y="0"/>
              <a:ext cx="9567417" cy="6266834"/>
            </a:xfrm>
            <a:prstGeom prst="round1Rect">
              <a:avLst>
                <a:gd name="adj" fmla="val 3540"/>
              </a:avLst>
            </a:prstGeom>
            <a:solidFill>
              <a:schemeClr val="accent6"/>
            </a:solidFill>
            <a:ln w="10795" cap="flat" cmpd="sng" algn="ctr">
              <a:noFill/>
              <a:prstDash val="solid"/>
            </a:ln>
            <a:effectLst>
              <a:outerShdw blurRad="139700" dist="38100" dir="21540000" algn="b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sp>
          <p:nvSpPr>
            <p:cNvPr id="14" name="Rectangle: Single Corner Rounded 49">
              <a:extLst>
                <a:ext uri="{FF2B5EF4-FFF2-40B4-BE49-F238E27FC236}">
                  <a16:creationId xmlns:a16="http://schemas.microsoft.com/office/drawing/2014/main" id="{11C11600-149C-4FE5-B9F8-44B51907F4B9}"/>
                </a:ext>
              </a:extLst>
            </p:cNvPr>
            <p:cNvSpPr/>
            <p:nvPr userDrawn="1"/>
          </p:nvSpPr>
          <p:spPr bwMode="gray">
            <a:xfrm flipV="1">
              <a:off x="9126204" y="0"/>
              <a:ext cx="441213" cy="6267118"/>
            </a:xfrm>
            <a:prstGeom prst="round1Rect">
              <a:avLst>
                <a:gd name="adj" fmla="val 29015"/>
              </a:avLst>
            </a:prstGeom>
            <a:gradFill flip="none" rotWithShape="1">
              <a:gsLst>
                <a:gs pos="100000">
                  <a:schemeClr val="accent6">
                    <a:lumMod val="50000"/>
                  </a:schemeClr>
                </a:gs>
                <a:gs pos="43000">
                  <a:schemeClr val="accent6">
                    <a:alpha val="0"/>
                  </a:schemeClr>
                </a:gs>
              </a:gsLst>
              <a:lin ang="0" scaled="1"/>
              <a:tileRect/>
            </a:gradFill>
            <a:ln w="10795" cap="flat" cmpd="sng" algn="ctr">
              <a:noFill/>
              <a:prstDash val="solid"/>
            </a:ln>
            <a:effectLst/>
          </p:spPr>
          <p:txBody>
            <a:bodyPr rtlCol="0" anchor="ctr"/>
            <a:lstStyle/>
            <a:p>
              <a:pPr algn="ctr">
                <a:defRPr/>
              </a:pPr>
              <a:endParaRPr lang="en-US" kern="0" err="1">
                <a:solidFill>
                  <a:prstClr val="white"/>
                </a:solidFill>
              </a:endParaRPr>
            </a:p>
          </p:txBody>
        </p:sp>
        <p:grpSp>
          <p:nvGrpSpPr>
            <p:cNvPr id="15" name="Group 14">
              <a:extLst>
                <a:ext uri="{FF2B5EF4-FFF2-40B4-BE49-F238E27FC236}">
                  <a16:creationId xmlns:a16="http://schemas.microsoft.com/office/drawing/2014/main" id="{13AA064E-BF94-4220-A2E6-AD0EBAD92E5F}"/>
                </a:ext>
              </a:extLst>
            </p:cNvPr>
            <p:cNvGrpSpPr/>
            <p:nvPr userDrawn="1"/>
          </p:nvGrpSpPr>
          <p:grpSpPr bwMode="gray">
            <a:xfrm>
              <a:off x="-1" y="-5"/>
              <a:ext cx="8822605" cy="5487295"/>
              <a:chOff x="503572" y="46744"/>
              <a:chExt cx="9419882" cy="5487295"/>
            </a:xfrm>
          </p:grpSpPr>
          <p:sp>
            <p:nvSpPr>
              <p:cNvPr id="16" name="Rectangle 15">
                <a:extLst>
                  <a:ext uri="{FF2B5EF4-FFF2-40B4-BE49-F238E27FC236}">
                    <a16:creationId xmlns:a16="http://schemas.microsoft.com/office/drawing/2014/main" id="{BED2CEFD-5D4A-461C-A377-D3F78C612FBF}"/>
                  </a:ext>
                </a:extLst>
              </p:cNvPr>
              <p:cNvSpPr/>
              <p:nvPr/>
            </p:nvSpPr>
            <p:spPr bwMode="gray">
              <a:xfrm>
                <a:off x="9800389" y="46748"/>
                <a:ext cx="123065" cy="2105026"/>
              </a:xfrm>
              <a:prstGeom prst="rect">
                <a:avLst/>
              </a:prstGeom>
              <a:solidFill>
                <a:schemeClr val="accent6">
                  <a:lumMod val="75000"/>
                </a:schemeClr>
              </a:soli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17" name="Rectangle 16">
                <a:extLst>
                  <a:ext uri="{FF2B5EF4-FFF2-40B4-BE49-F238E27FC236}">
                    <a16:creationId xmlns:a16="http://schemas.microsoft.com/office/drawing/2014/main" id="{B2211A6A-7503-41DE-ABF8-BCB51F60E455}"/>
                  </a:ext>
                </a:extLst>
              </p:cNvPr>
              <p:cNvSpPr/>
              <p:nvPr/>
            </p:nvSpPr>
            <p:spPr bwMode="gray">
              <a:xfrm>
                <a:off x="503573" y="5454636"/>
                <a:ext cx="1380260" cy="79403"/>
              </a:xfrm>
              <a:prstGeom prst="rect">
                <a:avLst/>
              </a:prstGeom>
              <a:solidFill>
                <a:schemeClr val="accent6">
                  <a:lumMod val="75000"/>
                </a:schemeClr>
              </a:solidFill>
              <a:ln w="10795" cap="flat" cmpd="sng" algn="ctr">
                <a:noFill/>
                <a:prstDash val="solid"/>
              </a:ln>
              <a:effectLst/>
            </p:spPr>
            <p:txBody>
              <a:bodyPr rtlCol="0" anchor="ctr"/>
              <a:lstStyle/>
              <a:p>
                <a:pPr algn="ctr">
                  <a:defRPr/>
                </a:pPr>
                <a:endParaRPr lang="en-US" kern="0" err="1">
                  <a:solidFill>
                    <a:prstClr val="white"/>
                  </a:solidFill>
                </a:endParaRPr>
              </a:p>
            </p:txBody>
          </p:sp>
          <p:grpSp>
            <p:nvGrpSpPr>
              <p:cNvPr id="18" name="Group 17">
                <a:extLst>
                  <a:ext uri="{FF2B5EF4-FFF2-40B4-BE49-F238E27FC236}">
                    <a16:creationId xmlns:a16="http://schemas.microsoft.com/office/drawing/2014/main" id="{32004FDB-3A51-4F30-A9B8-D9B749A13FC9}"/>
                  </a:ext>
                </a:extLst>
              </p:cNvPr>
              <p:cNvGrpSpPr/>
              <p:nvPr/>
            </p:nvGrpSpPr>
            <p:grpSpPr bwMode="gray">
              <a:xfrm>
                <a:off x="503572" y="46744"/>
                <a:ext cx="9419882" cy="5487295"/>
                <a:chOff x="416723" y="46744"/>
                <a:chExt cx="9419882" cy="5487295"/>
              </a:xfrm>
            </p:grpSpPr>
            <p:grpSp>
              <p:nvGrpSpPr>
                <p:cNvPr id="19" name="Group 18">
                  <a:extLst>
                    <a:ext uri="{FF2B5EF4-FFF2-40B4-BE49-F238E27FC236}">
                      <a16:creationId xmlns:a16="http://schemas.microsoft.com/office/drawing/2014/main" id="{2C058AD1-07AF-4499-9494-597DE33277B0}"/>
                    </a:ext>
                  </a:extLst>
                </p:cNvPr>
                <p:cNvGrpSpPr/>
                <p:nvPr/>
              </p:nvGrpSpPr>
              <p:grpSpPr bwMode="gray">
                <a:xfrm>
                  <a:off x="416723" y="46747"/>
                  <a:ext cx="9419882" cy="5487292"/>
                  <a:chOff x="678406" y="-1026120"/>
                  <a:chExt cx="9440353" cy="5501077"/>
                </a:xfrm>
                <a:effectLst/>
              </p:grpSpPr>
              <p:sp>
                <p:nvSpPr>
                  <p:cNvPr id="21" name="Rectangle: Single Corner Rounded 60">
                    <a:extLst>
                      <a:ext uri="{FF2B5EF4-FFF2-40B4-BE49-F238E27FC236}">
                        <a16:creationId xmlns:a16="http://schemas.microsoft.com/office/drawing/2014/main" id="{1F96330C-3C2B-4FCA-A935-814CF91EA0D2}"/>
                      </a:ext>
                    </a:extLst>
                  </p:cNvPr>
                  <p:cNvSpPr/>
                  <p:nvPr/>
                </p:nvSpPr>
                <p:spPr bwMode="gray">
                  <a:xfrm flipV="1">
                    <a:off x="1974711" y="1033561"/>
                    <a:ext cx="8144048" cy="3441396"/>
                  </a:xfrm>
                  <a:prstGeom prst="round1Rect">
                    <a:avLst>
                      <a:gd name="adj" fmla="val 4294"/>
                    </a:avLst>
                  </a:prstGeom>
                  <a:gradFill>
                    <a:gsLst>
                      <a:gs pos="0">
                        <a:schemeClr val="accent6">
                          <a:lumMod val="75000"/>
                        </a:schemeClr>
                      </a:gs>
                      <a:gs pos="31000">
                        <a:schemeClr val="accent6"/>
                      </a:gs>
                      <a:gs pos="38000">
                        <a:schemeClr val="accent6">
                          <a:lumMod val="75000"/>
                        </a:schemeClr>
                      </a:gs>
                      <a:gs pos="100000">
                        <a:schemeClr val="accent6">
                          <a:lumMod val="75000"/>
                        </a:schemeClr>
                      </a:gs>
                      <a:gs pos="48000">
                        <a:schemeClr val="accent6">
                          <a:lumMod val="75000"/>
                        </a:schemeClr>
                      </a:gs>
                    </a:gsLst>
                    <a:lin ang="4560000" scaled="0"/>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sp>
                <p:nvSpPr>
                  <p:cNvPr id="22" name="Rectangle: Single Corner Rounded 61">
                    <a:extLst>
                      <a:ext uri="{FF2B5EF4-FFF2-40B4-BE49-F238E27FC236}">
                        <a16:creationId xmlns:a16="http://schemas.microsoft.com/office/drawing/2014/main" id="{D7D9F917-4981-4A29-9637-9B4B91D49790}"/>
                      </a:ext>
                    </a:extLst>
                  </p:cNvPr>
                  <p:cNvSpPr/>
                  <p:nvPr/>
                </p:nvSpPr>
                <p:spPr bwMode="gray">
                  <a:xfrm flipV="1">
                    <a:off x="678406" y="-1026120"/>
                    <a:ext cx="9332270" cy="5464871"/>
                  </a:xfrm>
                  <a:prstGeom prst="round1Rect">
                    <a:avLst>
                      <a:gd name="adj" fmla="val 2348"/>
                    </a:avLst>
                  </a:prstGeom>
                  <a:solidFill>
                    <a:schemeClr val="accent5"/>
                  </a:solidFill>
                  <a:ln w="10795" cap="flat" cmpd="sng" algn="ctr">
                    <a:noFill/>
                    <a:prstDash val="solid"/>
                  </a:ln>
                  <a:effectLst>
                    <a:outerShdw blurRad="38100" dist="12700" dir="1800000" algn="bl"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grpSp>
            <p:sp>
              <p:nvSpPr>
                <p:cNvPr id="20" name="Rectangle: Single Corner Rounded 19">
                  <a:extLst>
                    <a:ext uri="{FF2B5EF4-FFF2-40B4-BE49-F238E27FC236}">
                      <a16:creationId xmlns:a16="http://schemas.microsoft.com/office/drawing/2014/main" id="{EA5E7F3D-50F1-4682-B2B8-61C177A98043}"/>
                    </a:ext>
                  </a:extLst>
                </p:cNvPr>
                <p:cNvSpPr/>
                <p:nvPr/>
              </p:nvSpPr>
              <p:spPr bwMode="gray">
                <a:xfrm flipV="1">
                  <a:off x="9272448" y="46746"/>
                  <a:ext cx="456310" cy="5446965"/>
                </a:xfrm>
                <a:prstGeom prst="round1Rect">
                  <a:avLst>
                    <a:gd name="adj" fmla="val 29954"/>
                  </a:avLst>
                </a:prstGeom>
                <a:gradFill flip="none" rotWithShape="0">
                  <a:gsLst>
                    <a:gs pos="100000">
                      <a:schemeClr val="accent5">
                        <a:lumMod val="50000"/>
                      </a:schemeClr>
                    </a:gs>
                    <a:gs pos="0">
                      <a:schemeClr val="accent5">
                        <a:alpha val="0"/>
                      </a:schemeClr>
                    </a:gs>
                    <a:gs pos="59000">
                      <a:schemeClr val="accent5">
                        <a:lumMod val="50000"/>
                        <a:alpha val="20000"/>
                      </a:schemeClr>
                    </a:gs>
                  </a:gsLst>
                  <a:lin ang="0" scaled="1"/>
                  <a:tileRect/>
                </a:gra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24" name="Rectangle: Single Corner Rounded 23">
                  <a:extLst>
                    <a:ext uri="{FF2B5EF4-FFF2-40B4-BE49-F238E27FC236}">
                      <a16:creationId xmlns:a16="http://schemas.microsoft.com/office/drawing/2014/main" id="{9D6F1FDB-F52B-4FEA-A765-45F8965E26E4}"/>
                    </a:ext>
                  </a:extLst>
                </p:cNvPr>
                <p:cNvSpPr/>
                <p:nvPr userDrawn="1"/>
              </p:nvSpPr>
              <p:spPr bwMode="gray">
                <a:xfrm flipV="1">
                  <a:off x="9182404" y="46744"/>
                  <a:ext cx="438370" cy="5446965"/>
                </a:xfrm>
                <a:prstGeom prst="round1Rect">
                  <a:avLst>
                    <a:gd name="adj" fmla="val 0"/>
                  </a:avLst>
                </a:prstGeom>
                <a:gradFill flip="none" rotWithShape="1">
                  <a:gsLst>
                    <a:gs pos="98972">
                      <a:schemeClr val="accent5">
                        <a:lumMod val="75000"/>
                      </a:schemeClr>
                    </a:gs>
                    <a:gs pos="48000">
                      <a:schemeClr val="accent5">
                        <a:alpha val="0"/>
                      </a:schemeClr>
                    </a:gs>
                    <a:gs pos="68000">
                      <a:schemeClr val="accent5">
                        <a:alpha val="50000"/>
                        <a:lumMod val="85000"/>
                      </a:schemeClr>
                    </a:gs>
                  </a:gsLst>
                  <a:lin ang="0" scaled="1"/>
                  <a:tileRect/>
                </a:gradFill>
                <a:ln w="10795" cap="flat" cmpd="sng" algn="ctr">
                  <a:noFill/>
                  <a:prstDash val="solid"/>
                </a:ln>
                <a:effectLst/>
              </p:spPr>
              <p:txBody>
                <a:bodyPr rtlCol="0" anchor="ctr"/>
                <a:lstStyle/>
                <a:p>
                  <a:pPr algn="ctr">
                    <a:defRPr/>
                  </a:pPr>
                  <a:endParaRPr lang="en-US" kern="0" err="1">
                    <a:solidFill>
                      <a:prstClr val="white"/>
                    </a:solidFill>
                  </a:endParaRPr>
                </a:p>
              </p:txBody>
            </p:sp>
          </p:grpSp>
        </p:grpSp>
      </p:grpSp>
      <p:sp>
        <p:nvSpPr>
          <p:cNvPr id="2" name="Title 1"/>
          <p:cNvSpPr>
            <a:spLocks noGrp="1"/>
          </p:cNvSpPr>
          <p:nvPr>
            <p:ph type="ctrTitle"/>
          </p:nvPr>
        </p:nvSpPr>
        <p:spPr bwMode="gray">
          <a:xfrm>
            <a:off x="434551" y="2615706"/>
            <a:ext cx="7425116" cy="1461939"/>
          </a:xfrm>
        </p:spPr>
        <p:txBody>
          <a:bodyPr wrap="square" anchor="b">
            <a:noAutofit/>
          </a:bodyPr>
          <a:lstStyle>
            <a:lvl1pPr algn="l">
              <a:lnSpc>
                <a:spcPct val="90000"/>
              </a:lnSpc>
              <a:defRPr sz="6000" spc="-20" baseline="0">
                <a:solidFill>
                  <a:schemeClr val="bg1"/>
                </a:solidFill>
              </a:defRPr>
            </a:lvl1pPr>
          </a:lstStyle>
          <a:p>
            <a:r>
              <a:rPr lang="en-US"/>
              <a:t>Click to edit Master title style</a:t>
            </a:r>
          </a:p>
        </p:txBody>
      </p:sp>
      <p:sp>
        <p:nvSpPr>
          <p:cNvPr id="38" name="Text Placeholder 7"/>
          <p:cNvSpPr>
            <a:spLocks noGrp="1"/>
          </p:cNvSpPr>
          <p:nvPr>
            <p:ph type="body" sz="quarter" idx="10" hasCustomPrompt="1"/>
          </p:nvPr>
        </p:nvSpPr>
        <p:spPr bwMode="gray">
          <a:xfrm>
            <a:off x="483783" y="4195085"/>
            <a:ext cx="7363786" cy="961930"/>
          </a:xfr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8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88" name="Freeform 5">
            <a:extLst>
              <a:ext uri="{FF2B5EF4-FFF2-40B4-BE49-F238E27FC236}">
                <a16:creationId xmlns:a16="http://schemas.microsoft.com/office/drawing/2014/main" id="{3915EFCB-AFF4-4D78-8B01-1EBD79B33901}"/>
              </a:ext>
            </a:extLst>
          </p:cNvPr>
          <p:cNvSpPr>
            <a:spLocks noEditPoints="1"/>
          </p:cNvSpPr>
          <p:nvPr userDrawn="1"/>
        </p:nvSpPr>
        <p:spPr bwMode="gray">
          <a:xfrm>
            <a:off x="10318621" y="477043"/>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3350231" y="504078"/>
            <a:ext cx="2615937" cy="226772"/>
          </a:xfrm>
        </p:spPr>
        <p:txBody>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84"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478848" y="485695"/>
            <a:ext cx="2620484" cy="262176"/>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85"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6194425" y="484981"/>
            <a:ext cx="2272217" cy="265271"/>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Event location</a:t>
            </a:r>
          </a:p>
        </p:txBody>
      </p:sp>
    </p:spTree>
    <p:extLst>
      <p:ext uri="{BB962C8B-B14F-4D97-AF65-F5344CB8AC3E}">
        <p14:creationId xmlns:p14="http://schemas.microsoft.com/office/powerpoint/2010/main" val="1395148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98003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05501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47065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832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3980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1175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315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5139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3GPP at MWS</a:t>
            </a:r>
          </a:p>
        </p:txBody>
      </p:sp>
    </p:spTree>
    <p:extLst>
      <p:ext uri="{BB962C8B-B14F-4D97-AF65-F5344CB8AC3E}">
        <p14:creationId xmlns:p14="http://schemas.microsoft.com/office/powerpoint/2010/main" val="12666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67085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a:extLst>
              <a:ext uri="{FF2B5EF4-FFF2-40B4-BE49-F238E27FC236}">
                <a16:creationId xmlns:a16="http://schemas.microsoft.com/office/drawing/2014/main" id="{3AFB8B18-A7FE-4847-B639-267614D6FCEE}"/>
              </a:ext>
            </a:extLst>
          </p:cNvPr>
          <p:cNvSpPr txBox="1"/>
          <p:nvPr userDrawn="1"/>
        </p:nvSpPr>
        <p:spPr>
          <a:xfrm>
            <a:off x="7185132" y="65306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4400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3GPP at MWS</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0383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83263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98830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3GPP at MWS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3757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5498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3GPP at MWS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5526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3GPP at MWS</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6484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3GPP at MWS</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0977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3949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3GPP at MWS</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189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F0582A-01C4-4D23-94ED-7DC894F5866F}"/>
              </a:ext>
            </a:extLst>
          </p:cNvPr>
          <p:cNvSpPr txBox="1"/>
          <p:nvPr userDrawn="1"/>
        </p:nvSpPr>
        <p:spPr>
          <a:xfrm>
            <a:off x="7185132" y="65306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77033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9143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3GPP at MWS</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508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3GPP at MWS</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086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3GPP at MWS</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29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354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3GPP at MWS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94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690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8571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437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5370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3GPP at MWS</a:t>
            </a:r>
          </a:p>
        </p:txBody>
      </p:sp>
      <p:sp>
        <p:nvSpPr>
          <p:cNvPr id="9" name="TextBox 8">
            <a:extLst>
              <a:ext uri="{FF2B5EF4-FFF2-40B4-BE49-F238E27FC236}">
                <a16:creationId xmlns:a16="http://schemas.microsoft.com/office/drawing/2014/main" id="{81EAD789-099B-4914-BEBB-980FCCEB0617}"/>
              </a:ext>
            </a:extLst>
          </p:cNvPr>
          <p:cNvSpPr txBox="1"/>
          <p:nvPr userDrawn="1"/>
        </p:nvSpPr>
        <p:spPr>
          <a:xfrm>
            <a:off x="7185132" y="65306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72096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64999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24486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6833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17545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0835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6041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215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7531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975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68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72174" y="575560"/>
            <a:ext cx="11210238" cy="429028"/>
          </a:xfrm>
        </p:spPr>
        <p:txBody>
          <a:bodyPr/>
          <a:lstStyle/>
          <a:p>
            <a:r>
              <a:rPr lang="en-US"/>
              <a:t>Click to edit Master title style</a:t>
            </a:r>
          </a:p>
        </p:txBody>
      </p:sp>
      <p:sp>
        <p:nvSpPr>
          <p:cNvPr id="11" name="Content Placeholder 10"/>
          <p:cNvSpPr>
            <a:spLocks noGrp="1"/>
          </p:cNvSpPr>
          <p:nvPr>
            <p:ph sz="quarter" idx="14"/>
          </p:nvPr>
        </p:nvSpPr>
        <p:spPr>
          <a:xfrm>
            <a:off x="475488" y="1709928"/>
            <a:ext cx="5486400"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5" hasCustomPrompt="1"/>
          </p:nvPr>
        </p:nvSpPr>
        <p:spPr>
          <a:xfrm>
            <a:off x="6190488" y="1709928"/>
            <a:ext cx="5486400" cy="4636008"/>
          </a:xfrm>
        </p:spPr>
        <p:txBody>
          <a:bodyPr/>
          <a:lstStyle>
            <a:lvl5pPr>
              <a:defRPr/>
            </a:lvl5pPr>
            <a:lvl6pPr>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1A1AEB50-14EB-42D4-9C56-805170785215}"/>
              </a:ext>
            </a:extLst>
          </p:cNvPr>
          <p:cNvCxnSpPr/>
          <p:nvPr userDrawn="1"/>
        </p:nvCxnSpPr>
        <p:spPr>
          <a:xfrm>
            <a:off x="6040487" y="1771651"/>
            <a:ext cx="0" cy="4636008"/>
          </a:xfrm>
          <a:prstGeom prst="line">
            <a:avLst/>
          </a:prstGeom>
          <a:ln w="12700" cap="rnd">
            <a:solidFill>
              <a:schemeClr val="bg1">
                <a:lumMod val="6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8" name="Subtitle">
            <a:extLst>
              <a:ext uri="{FF2B5EF4-FFF2-40B4-BE49-F238E27FC236}">
                <a16:creationId xmlns:a16="http://schemas.microsoft.com/office/drawing/2014/main" id="{6685F069-2146-43D9-9D93-8743DAA3BAF6}"/>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4">
            <a:extLst>
              <a:ext uri="{FF2B5EF4-FFF2-40B4-BE49-F238E27FC236}">
                <a16:creationId xmlns:a16="http://schemas.microsoft.com/office/drawing/2014/main" id="{8E56FFB8-9276-4D42-BEB3-073CF1C18C1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3GPP at MWS</a:t>
            </a:r>
          </a:p>
        </p:txBody>
      </p:sp>
      <p:sp>
        <p:nvSpPr>
          <p:cNvPr id="9" name="TextBox 8">
            <a:extLst>
              <a:ext uri="{FF2B5EF4-FFF2-40B4-BE49-F238E27FC236}">
                <a16:creationId xmlns:a16="http://schemas.microsoft.com/office/drawing/2014/main" id="{C9A6AF3D-73E4-49E3-8095-ED8C92DB0D35}"/>
              </a:ext>
            </a:extLst>
          </p:cNvPr>
          <p:cNvSpPr txBox="1"/>
          <p:nvPr userDrawn="1"/>
        </p:nvSpPr>
        <p:spPr>
          <a:xfrm>
            <a:off x="7185132" y="65306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61012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4336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7994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55493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72026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12939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1290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4071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5365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2146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86331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72173" y="575560"/>
            <a:ext cx="11210239" cy="429028"/>
          </a:xfrm>
        </p:spPr>
        <p:txBody>
          <a:bodyPr/>
          <a:lstStyle/>
          <a:p>
            <a:r>
              <a:rPr lang="en-US"/>
              <a:t>Click to edit Master title style</a:t>
            </a:r>
          </a:p>
        </p:txBody>
      </p:sp>
      <p:sp>
        <p:nvSpPr>
          <p:cNvPr id="12" name="Content Placeholder 11"/>
          <p:cNvSpPr>
            <a:spLocks noGrp="1"/>
          </p:cNvSpPr>
          <p:nvPr>
            <p:ph sz="quarter" idx="15"/>
          </p:nvPr>
        </p:nvSpPr>
        <p:spPr>
          <a:xfrm>
            <a:off x="475488" y="1709928"/>
            <a:ext cx="3584448"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6"/>
          </p:nvPr>
        </p:nvSpPr>
        <p:spPr>
          <a:xfrm>
            <a:off x="4288536" y="1709928"/>
            <a:ext cx="3584448"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7"/>
          </p:nvPr>
        </p:nvSpPr>
        <p:spPr>
          <a:xfrm>
            <a:off x="8092440" y="1709928"/>
            <a:ext cx="3584448"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6FE2F61B-F63B-4445-B170-12597C418B34}"/>
              </a:ext>
            </a:extLst>
          </p:cNvPr>
          <p:cNvCxnSpPr/>
          <p:nvPr userDrawn="1"/>
        </p:nvCxnSpPr>
        <p:spPr>
          <a:xfrm>
            <a:off x="4135201" y="1709738"/>
            <a:ext cx="0" cy="4636008"/>
          </a:xfrm>
          <a:prstGeom prst="line">
            <a:avLst/>
          </a:prstGeom>
          <a:ln w="12700" cap="rnd">
            <a:solidFill>
              <a:schemeClr val="bg1">
                <a:lumMod val="6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3F7B83-382C-4BAD-B80F-F2E12A511A60}"/>
              </a:ext>
            </a:extLst>
          </p:cNvPr>
          <p:cNvCxnSpPr/>
          <p:nvPr userDrawn="1"/>
        </p:nvCxnSpPr>
        <p:spPr>
          <a:xfrm>
            <a:off x="7946136" y="1709738"/>
            <a:ext cx="0" cy="4636008"/>
          </a:xfrm>
          <a:prstGeom prst="line">
            <a:avLst/>
          </a:prstGeom>
          <a:ln w="12700" cap="rnd">
            <a:solidFill>
              <a:schemeClr val="bg1">
                <a:lumMod val="6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1" name="Subtitle">
            <a:extLst>
              <a:ext uri="{FF2B5EF4-FFF2-40B4-BE49-F238E27FC236}">
                <a16:creationId xmlns:a16="http://schemas.microsoft.com/office/drawing/2014/main" id="{51ACB8DE-BAD8-48BF-8468-5755D85404D4}"/>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4">
            <a:extLst>
              <a:ext uri="{FF2B5EF4-FFF2-40B4-BE49-F238E27FC236}">
                <a16:creationId xmlns:a16="http://schemas.microsoft.com/office/drawing/2014/main" id="{E6BF56D4-6CCF-4B04-8451-164C779269E9}"/>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3GPP at MWS</a:t>
            </a:r>
          </a:p>
        </p:txBody>
      </p:sp>
      <p:sp>
        <p:nvSpPr>
          <p:cNvPr id="15" name="TextBox 14">
            <a:extLst>
              <a:ext uri="{FF2B5EF4-FFF2-40B4-BE49-F238E27FC236}">
                <a16:creationId xmlns:a16="http://schemas.microsoft.com/office/drawing/2014/main" id="{9F671E1F-B661-4B6E-83C2-8DDC2A17AAEC}"/>
              </a:ext>
            </a:extLst>
          </p:cNvPr>
          <p:cNvSpPr txBox="1"/>
          <p:nvPr userDrawn="1"/>
        </p:nvSpPr>
        <p:spPr>
          <a:xfrm>
            <a:off x="7185132" y="65306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9554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6743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0433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343581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82060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3GPP at MWS</a:t>
            </a:r>
          </a:p>
        </p:txBody>
      </p:sp>
    </p:spTree>
    <p:extLst>
      <p:ext uri="{BB962C8B-B14F-4D97-AF65-F5344CB8AC3E}">
        <p14:creationId xmlns:p14="http://schemas.microsoft.com/office/powerpoint/2010/main" val="403728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5300" y="575576"/>
            <a:ext cx="11187112" cy="429028"/>
          </a:xfr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95299" y="1132232"/>
            <a:ext cx="11187113"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5299" y="6529940"/>
            <a:ext cx="10222389" cy="131703"/>
          </a:xfrm>
        </p:spPr>
        <p:txBody>
          <a:bodyPr wrap="square" anchor="b">
            <a:spAutoFit/>
          </a:bodyPr>
          <a:lstStyle>
            <a:lvl1pPr marL="0" indent="0" algn="l">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Tree>
    <p:extLst>
      <p:ext uri="{BB962C8B-B14F-4D97-AF65-F5344CB8AC3E}">
        <p14:creationId xmlns:p14="http://schemas.microsoft.com/office/powerpoint/2010/main" val="305752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3GPP at MWS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487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a:defRPr/>
            </a:pPr>
            <a:r>
              <a:rPr lang="en-US"/>
              <a:t>3GPP at MWS</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7612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dirty="0"/>
          </a:p>
        </p:txBody>
      </p:sp>
    </p:spTree>
    <p:extLst>
      <p:ext uri="{BB962C8B-B14F-4D97-AF65-F5344CB8AC3E}">
        <p14:creationId xmlns:p14="http://schemas.microsoft.com/office/powerpoint/2010/main" val="35918684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8607762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4734555E-6A16-4446-98AB-9E89AFFED794}"/>
              </a:ext>
            </a:extLst>
          </p:cNvPr>
          <p:cNvSpPr txBox="1"/>
          <p:nvPr userDrawn="1"/>
        </p:nvSpPr>
        <p:spPr>
          <a:xfrm>
            <a:off x="494189" y="5111848"/>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423333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 Away Shelf Light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84F96DCE-FF0A-4B2F-9591-E9AF1AF48FA5}"/>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0FD77F87-1039-4C47-99AF-A44C84AC9573}"/>
              </a:ext>
            </a:extLst>
          </p:cNvPr>
          <p:cNvSpPr txBox="1"/>
          <p:nvPr userDrawn="1"/>
        </p:nvSpPr>
        <p:spPr>
          <a:xfrm>
            <a:off x="494189" y="510051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78026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ke Away Shelf Green">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3668"/>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009731CD-B93F-4DF1-AF9B-57BC8959CC00}"/>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C1AE5D93-51FF-4D94-BE75-7DE44EA66942}"/>
              </a:ext>
            </a:extLst>
          </p:cNvPr>
          <p:cNvSpPr txBox="1"/>
          <p:nvPr userDrawn="1"/>
        </p:nvSpPr>
        <p:spPr>
          <a:xfrm>
            <a:off x="355707" y="5102308"/>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57553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51249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02BE95C3-7B72-4413-839B-5A1FCCD4B7D4}"/>
              </a:ext>
            </a:extLst>
          </p:cNvPr>
          <p:cNvSpPr>
            <a:spLocks noGrp="1"/>
          </p:cNvSpPr>
          <p:nvPr>
            <p:ph idx="10"/>
          </p:nvPr>
        </p:nvSpPr>
        <p:spPr>
          <a:xfrm>
            <a:off x="6228862" y="1825625"/>
            <a:ext cx="51249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6333963"/>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ke Away Shelf Gray">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3668"/>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09FB3EBF-1A52-44E3-9ED0-70761B7E8CD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942535FC-3AAE-4C24-B6D9-235AE7A9D797}"/>
              </a:ext>
            </a:extLst>
          </p:cNvPr>
          <p:cNvSpPr txBox="1"/>
          <p:nvPr userDrawn="1"/>
        </p:nvSpPr>
        <p:spPr>
          <a:xfrm>
            <a:off x="298557" y="512082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61523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EE2287AC-C7F1-4644-A8D6-BFE03E6C2081}"/>
              </a:ext>
            </a:extLst>
          </p:cNvPr>
          <p:cNvSpPr txBox="1"/>
          <p:nvPr userDrawn="1"/>
        </p:nvSpPr>
        <p:spPr>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3" name="Subtitle">
            <a:extLst>
              <a:ext uri="{FF2B5EF4-FFF2-40B4-BE49-F238E27FC236}">
                <a16:creationId xmlns:a16="http://schemas.microsoft.com/office/drawing/2014/main" id="{9B4F9FC7-7E9D-4A0B-BBB2-BEA8B8870B1C}"/>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Box 16">
            <a:extLst>
              <a:ext uri="{FF2B5EF4-FFF2-40B4-BE49-F238E27FC236}">
                <a16:creationId xmlns:a16="http://schemas.microsoft.com/office/drawing/2014/main" id="{53A9191C-471F-42F8-9D76-BAF8B0A9B69F}"/>
              </a:ext>
            </a:extLst>
          </p:cNvPr>
          <p:cNvSpPr txBox="1"/>
          <p:nvPr userDrawn="1"/>
        </p:nvSpPr>
        <p:spPr>
          <a:xfrm>
            <a:off x="472173" y="655541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06031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black">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black">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black">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EE2287AC-C7F1-4644-A8D6-BFE03E6C2081}"/>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13" name="Subtitle">
            <a:extLst>
              <a:ext uri="{FF2B5EF4-FFF2-40B4-BE49-F238E27FC236}">
                <a16:creationId xmlns:a16="http://schemas.microsoft.com/office/drawing/2014/main" id="{FBC6039C-AF75-4EC4-A13A-9950034424F3}"/>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Box 16">
            <a:extLst>
              <a:ext uri="{FF2B5EF4-FFF2-40B4-BE49-F238E27FC236}">
                <a16:creationId xmlns:a16="http://schemas.microsoft.com/office/drawing/2014/main" id="{0A97D8EE-F753-4DA1-AC66-CAD82A08F716}"/>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61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fty Fifty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black">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black">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black">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EE2287AC-C7F1-4644-A8D6-BFE03E6C2081}"/>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3" name="Subtitle">
            <a:extLst>
              <a:ext uri="{FF2B5EF4-FFF2-40B4-BE49-F238E27FC236}">
                <a16:creationId xmlns:a16="http://schemas.microsoft.com/office/drawing/2014/main" id="{266F66AD-0962-4768-A56C-C1F051CA4BC2}"/>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Box 16">
            <a:extLst>
              <a:ext uri="{FF2B5EF4-FFF2-40B4-BE49-F238E27FC236}">
                <a16:creationId xmlns:a16="http://schemas.microsoft.com/office/drawing/2014/main" id="{F5394C1D-82A7-4AFC-8E14-5525EF9F2330}"/>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4479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fty Fifty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EE2287AC-C7F1-4644-A8D6-BFE03E6C2081}"/>
              </a:ext>
            </a:extLst>
          </p:cNvPr>
          <p:cNvSpPr txBox="1"/>
          <p:nvPr userDrawn="1"/>
        </p:nvSpPr>
        <p:spPr>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3" name="Subtitle">
            <a:extLst>
              <a:ext uri="{FF2B5EF4-FFF2-40B4-BE49-F238E27FC236}">
                <a16:creationId xmlns:a16="http://schemas.microsoft.com/office/drawing/2014/main" id="{EEBA1E51-E7B7-4848-B96B-E6FC92350376}"/>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Box 16">
            <a:extLst>
              <a:ext uri="{FF2B5EF4-FFF2-40B4-BE49-F238E27FC236}">
                <a16:creationId xmlns:a16="http://schemas.microsoft.com/office/drawing/2014/main" id="{72313B98-3C55-4B20-966F-2F84EC51917E}"/>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1662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1F00FF85-FEDB-4F04-92DA-CD8080CA762B}"/>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17E8576F-A5B7-467C-9227-237BE77CC49E}"/>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00331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black">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8182772B-51FD-4532-AD53-E798213156F4}"/>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close up of a sign&#10;&#10;Description generated with high confidence">
            <a:extLst>
              <a:ext uri="{FF2B5EF4-FFF2-40B4-BE49-F238E27FC236}">
                <a16:creationId xmlns:a16="http://schemas.microsoft.com/office/drawing/2014/main" id="{9DB8B22E-B7EE-475E-8D36-90E349E3A6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23865" y="81071"/>
            <a:ext cx="2145632" cy="402306"/>
          </a:xfrm>
          <a:prstGeom prst="rect">
            <a:avLst/>
          </a:prstGeom>
        </p:spPr>
      </p:pic>
      <p:sp>
        <p:nvSpPr>
          <p:cNvPr id="12" name="TextBox 11">
            <a:extLst>
              <a:ext uri="{FF2B5EF4-FFF2-40B4-BE49-F238E27FC236}">
                <a16:creationId xmlns:a16="http://schemas.microsoft.com/office/drawing/2014/main" id="{77B9E0A3-8E4E-42F0-A630-015B844859DA}"/>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199017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taway 1/3 Right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black">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E1F3523D-4335-4B42-9C5C-2ADA601D8C2F}"/>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close up of a sign&#10;&#10;Description generated with high confidence">
            <a:extLst>
              <a:ext uri="{FF2B5EF4-FFF2-40B4-BE49-F238E27FC236}">
                <a16:creationId xmlns:a16="http://schemas.microsoft.com/office/drawing/2014/main" id="{EEE70693-E21D-410C-A043-9503279B2F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23865" y="81071"/>
            <a:ext cx="2145632" cy="402306"/>
          </a:xfrm>
          <a:prstGeom prst="rect">
            <a:avLst/>
          </a:prstGeom>
        </p:spPr>
      </p:pic>
      <p:sp>
        <p:nvSpPr>
          <p:cNvPr id="12" name="TextBox 11">
            <a:extLst>
              <a:ext uri="{FF2B5EF4-FFF2-40B4-BE49-F238E27FC236}">
                <a16:creationId xmlns:a16="http://schemas.microsoft.com/office/drawing/2014/main" id="{871A8DBA-B317-46DC-9DB5-047587F31D71}"/>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315545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taway 1/3 Right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17EB043F-C376-48C5-A1C7-C2B8417352A5}"/>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close up of a sign&#10;&#10;Description generated with high confidence">
            <a:extLst>
              <a:ext uri="{FF2B5EF4-FFF2-40B4-BE49-F238E27FC236}">
                <a16:creationId xmlns:a16="http://schemas.microsoft.com/office/drawing/2014/main" id="{98085E94-DF85-4DCE-AFEF-82984A8320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23865" y="81071"/>
            <a:ext cx="2145632" cy="402306"/>
          </a:xfrm>
          <a:prstGeom prst="rect">
            <a:avLst/>
          </a:prstGeom>
        </p:spPr>
      </p:pic>
      <p:sp>
        <p:nvSpPr>
          <p:cNvPr id="12" name="TextBox 11">
            <a:extLst>
              <a:ext uri="{FF2B5EF4-FFF2-40B4-BE49-F238E27FC236}">
                <a16:creationId xmlns:a16="http://schemas.microsoft.com/office/drawing/2014/main" id="{C255FF8C-019B-43D4-B930-73F7A56A4528}"/>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830309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white">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pic>
        <p:nvPicPr>
          <p:cNvPr id="10" name="Picture 9" descr="A close up of a sign&#10;&#10;Description generated with high confidence">
            <a:extLst>
              <a:ext uri="{FF2B5EF4-FFF2-40B4-BE49-F238E27FC236}">
                <a16:creationId xmlns:a16="http://schemas.microsoft.com/office/drawing/2014/main" id="{F2BE04F0-4E27-4557-A41F-5878F6AA6F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23865" y="81071"/>
            <a:ext cx="2145632" cy="402306"/>
          </a:xfrm>
          <a:prstGeom prst="rect">
            <a:avLst/>
          </a:prstGeom>
        </p:spPr>
      </p:pic>
      <p:sp>
        <p:nvSpPr>
          <p:cNvPr id="12" name="TextBox 11">
            <a:extLst>
              <a:ext uri="{FF2B5EF4-FFF2-40B4-BE49-F238E27FC236}">
                <a16:creationId xmlns:a16="http://schemas.microsoft.com/office/drawing/2014/main" id="{B2C03A97-519A-4E94-AC5B-3E7B3F8A903E}"/>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583475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D754-77B0-4F47-A8DB-815F037AB952}"/>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71DB7C28-51FC-4B42-8455-E61B60DB5B8A}"/>
              </a:ext>
            </a:extLst>
          </p:cNvPr>
          <p:cNvSpPr>
            <a:spLocks noGrp="1"/>
          </p:cNvSpPr>
          <p:nvPr>
            <p:ph idx="1"/>
          </p:nvPr>
        </p:nvSpPr>
        <p:spPr>
          <a:xfrm>
            <a:off x="838199" y="1825625"/>
            <a:ext cx="10515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3301386"/>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pic>
        <p:nvPicPr>
          <p:cNvPr id="10" name="Picture 9" descr="A close up of a sign&#10;&#10;Description generated with high confidence">
            <a:extLst>
              <a:ext uri="{FF2B5EF4-FFF2-40B4-BE49-F238E27FC236}">
                <a16:creationId xmlns:a16="http://schemas.microsoft.com/office/drawing/2014/main" id="{6399E3DD-DEBE-43A6-A7D8-128E4002BE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23865" y="81071"/>
            <a:ext cx="2145632" cy="402306"/>
          </a:xfrm>
          <a:prstGeom prst="rect">
            <a:avLst/>
          </a:prstGeom>
        </p:spPr>
      </p:pic>
      <p:sp>
        <p:nvSpPr>
          <p:cNvPr id="12" name="TextBox 11">
            <a:extLst>
              <a:ext uri="{FF2B5EF4-FFF2-40B4-BE49-F238E27FC236}">
                <a16:creationId xmlns:a16="http://schemas.microsoft.com/office/drawing/2014/main" id="{D4EA3A2F-689A-4D85-AE78-1478B29393DA}"/>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866364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Left G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1" name="Footer Placeholder 4">
            <a:extLst>
              <a:ext uri="{FF2B5EF4-FFF2-40B4-BE49-F238E27FC236}">
                <a16:creationId xmlns:a16="http://schemas.microsoft.com/office/drawing/2014/main" id="{C8B9117A-45C8-41B8-A737-D5E3DDD673C1}"/>
              </a:ext>
            </a:extLst>
          </p:cNvPr>
          <p:cNvSpPr>
            <a:spLocks noGrp="1"/>
          </p:cNvSpPr>
          <p:nvPr>
            <p:ph type="ftr" sz="quarter" idx="3"/>
          </p:nvPr>
        </p:nvSpPr>
        <p:spPr>
          <a:xfrm>
            <a:off x="8103395"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pic>
        <p:nvPicPr>
          <p:cNvPr id="10" name="Picture 9" descr="A close up of a sign&#10;&#10;Description generated with high confidence">
            <a:extLst>
              <a:ext uri="{FF2B5EF4-FFF2-40B4-BE49-F238E27FC236}">
                <a16:creationId xmlns:a16="http://schemas.microsoft.com/office/drawing/2014/main" id="{70F61214-56DC-4572-9807-196863CBCF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23865" y="81071"/>
            <a:ext cx="2145632" cy="402306"/>
          </a:xfrm>
          <a:prstGeom prst="rect">
            <a:avLst/>
          </a:prstGeom>
        </p:spPr>
      </p:pic>
      <p:sp>
        <p:nvSpPr>
          <p:cNvPr id="12" name="TextBox 11">
            <a:extLst>
              <a:ext uri="{FF2B5EF4-FFF2-40B4-BE49-F238E27FC236}">
                <a16:creationId xmlns:a16="http://schemas.microsoft.com/office/drawing/2014/main" id="{8F1B8A80-BBF9-489B-AE88-BE46B1FA5874}"/>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253374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Left Gra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white">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1" name="Footer Placeholder 4">
            <a:extLst>
              <a:ext uri="{FF2B5EF4-FFF2-40B4-BE49-F238E27FC236}">
                <a16:creationId xmlns:a16="http://schemas.microsoft.com/office/drawing/2014/main" id="{3DE1ADF2-1F17-43A1-A385-A237AFE3253C}"/>
              </a:ext>
            </a:extLst>
          </p:cNvPr>
          <p:cNvSpPr>
            <a:spLocks noGrp="1"/>
          </p:cNvSpPr>
          <p:nvPr>
            <p:ph type="ftr" sz="quarter" idx="3"/>
          </p:nvPr>
        </p:nvSpPr>
        <p:spPr>
          <a:xfrm>
            <a:off x="8103395"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pic>
        <p:nvPicPr>
          <p:cNvPr id="10" name="Picture 9" descr="A close up of a sign&#10;&#10;Description generated with high confidence">
            <a:extLst>
              <a:ext uri="{FF2B5EF4-FFF2-40B4-BE49-F238E27FC236}">
                <a16:creationId xmlns:a16="http://schemas.microsoft.com/office/drawing/2014/main" id="{84AF63C9-F155-4EEC-B644-36D4D5133F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23865" y="81071"/>
            <a:ext cx="2145632" cy="402306"/>
          </a:xfrm>
          <a:prstGeom prst="rect">
            <a:avLst/>
          </a:prstGeom>
        </p:spPr>
      </p:pic>
      <p:sp>
        <p:nvSpPr>
          <p:cNvPr id="12" name="TextBox 11">
            <a:extLst>
              <a:ext uri="{FF2B5EF4-FFF2-40B4-BE49-F238E27FC236}">
                <a16:creationId xmlns:a16="http://schemas.microsoft.com/office/drawing/2014/main" id="{BB304157-8F49-4C09-BAC9-22A6798B2AB2}"/>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532792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black">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black">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black">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EE2287AC-C7F1-4644-A8D6-BFE03E6C2081}"/>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13" name="Subtitle">
            <a:extLst>
              <a:ext uri="{FF2B5EF4-FFF2-40B4-BE49-F238E27FC236}">
                <a16:creationId xmlns:a16="http://schemas.microsoft.com/office/drawing/2014/main" id="{FBC6039C-AF75-4EC4-A13A-9950034424F3}"/>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Box 14">
            <a:extLst>
              <a:ext uri="{FF2B5EF4-FFF2-40B4-BE49-F238E27FC236}">
                <a16:creationId xmlns:a16="http://schemas.microsoft.com/office/drawing/2014/main" id="{F25A0B26-549B-43CD-82CF-043A78F06CB2}"/>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4352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ifty Fifty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black">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black">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black">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EE2287AC-C7F1-4644-A8D6-BFE03E6C2081}"/>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3" name="Subtitle">
            <a:extLst>
              <a:ext uri="{FF2B5EF4-FFF2-40B4-BE49-F238E27FC236}">
                <a16:creationId xmlns:a16="http://schemas.microsoft.com/office/drawing/2014/main" id="{266F66AD-0962-4768-A56C-C1F051CA4BC2}"/>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Box 15">
            <a:extLst>
              <a:ext uri="{FF2B5EF4-FFF2-40B4-BE49-F238E27FC236}">
                <a16:creationId xmlns:a16="http://schemas.microsoft.com/office/drawing/2014/main" id="{CC42A573-C3D6-4C84-B0A5-170DAF84CA91}"/>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87188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ifty Fifty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F1B4282A-1281-40FB-B6F1-B994D248C217}"/>
              </a:ext>
            </a:extLst>
          </p:cNvPr>
          <p:cNvSpPr>
            <a:spLocks noGrp="1"/>
          </p:cNvSpPr>
          <p:nvPr>
            <p:ph type="title"/>
          </p:nvPr>
        </p:nvSpPr>
        <p:spPr>
          <a:xfrm>
            <a:off x="472173" y="575576"/>
            <a:ext cx="5138269" cy="42902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6A1E8429-DA37-44DB-B752-3A1B825E7B8D}"/>
              </a:ext>
            </a:extLst>
          </p:cNvPr>
          <p:cNvSpPr>
            <a:spLocks noGrp="1"/>
          </p:cNvSpPr>
          <p:nvPr>
            <p:ph type="body" sz="quarter" idx="10"/>
          </p:nvPr>
        </p:nvSpPr>
        <p:spPr>
          <a:xfrm>
            <a:off x="475488" y="1709928"/>
            <a:ext cx="5134954" cy="4636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62507" y="575576"/>
            <a:ext cx="5119689" cy="438183"/>
          </a:xfrm>
        </p:spPr>
        <p:txBody>
          <a:bodyPr anchor="b"/>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Edit Master text styles</a:t>
            </a:r>
          </a:p>
        </p:txBody>
      </p:sp>
      <p:sp>
        <p:nvSpPr>
          <p:cNvPr id="31"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62507" y="1132232"/>
            <a:ext cx="5126495" cy="457103"/>
          </a:xfrm>
        </p:spPr>
        <p:txBody>
          <a:bodyPr/>
          <a:lstStyle>
            <a:lvl1pPr marL="0" indent="0">
              <a:lnSpc>
                <a:spcPct val="83000"/>
              </a:lnSpc>
              <a:buNone/>
              <a:defRPr sz="24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Edit Master text styles</a:t>
            </a:r>
          </a:p>
        </p:txBody>
      </p:sp>
      <p:sp>
        <p:nvSpPr>
          <p:cNvPr id="6"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62506" y="1709738"/>
            <a:ext cx="5119689" cy="46361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EE2287AC-C7F1-4644-A8D6-BFE03E6C2081}"/>
              </a:ext>
            </a:extLst>
          </p:cNvPr>
          <p:cNvSpPr txBox="1"/>
          <p:nvPr userDrawn="1"/>
        </p:nvSpPr>
        <p:spPr>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3" name="Subtitle">
            <a:extLst>
              <a:ext uri="{FF2B5EF4-FFF2-40B4-BE49-F238E27FC236}">
                <a16:creationId xmlns:a16="http://schemas.microsoft.com/office/drawing/2014/main" id="{EEBA1E51-E7B7-4848-B96B-E6FC92350376}"/>
              </a:ext>
            </a:extLst>
          </p:cNvPr>
          <p:cNvSpPr>
            <a:spLocks noGrp="1"/>
          </p:cNvSpPr>
          <p:nvPr>
            <p:ph type="subTitle" idx="1"/>
          </p:nvPr>
        </p:nvSpPr>
        <p:spPr>
          <a:xfrm>
            <a:off x="479793" y="1132232"/>
            <a:ext cx="513064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Box 15">
            <a:extLst>
              <a:ext uri="{FF2B5EF4-FFF2-40B4-BE49-F238E27FC236}">
                <a16:creationId xmlns:a16="http://schemas.microsoft.com/office/drawing/2014/main" id="{4BF0A8CE-4881-4289-9A1A-DB372AEDCF1C}"/>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79677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taway 1/3 R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1F00FF85-FEDB-4F04-92DA-CD8080CA762B}"/>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5EAE41C7-C3A6-47F3-AF03-FDF639C26684}"/>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93099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taway 1/3 Right L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black">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8182772B-51FD-4532-AD53-E798213156F4}"/>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C8B538CA-D2BA-4016-86DA-144B9051D354}"/>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42064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taway 1/3 Right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black">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E1F3523D-4335-4B42-9C5C-2ADA601D8C2F}"/>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8B0DE041-7DED-4B4A-B9BA-98B6742847DA}"/>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94068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taway 1/3 Right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33625"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2" name="Title 1">
            <a:extLst>
              <a:ext uri="{FF2B5EF4-FFF2-40B4-BE49-F238E27FC236}">
                <a16:creationId xmlns:a16="http://schemas.microsoft.com/office/drawing/2014/main" id="{424F16FF-9EF1-44C1-AAD9-CF1D660D0C2E}"/>
              </a:ext>
            </a:extLst>
          </p:cNvPr>
          <p:cNvSpPr>
            <a:spLocks noGrp="1"/>
          </p:cNvSpPr>
          <p:nvPr>
            <p:ph type="title"/>
          </p:nvPr>
        </p:nvSpPr>
        <p:spPr>
          <a:xfrm>
            <a:off x="472174" y="575576"/>
            <a:ext cx="6449960" cy="429028"/>
          </a:xfrm>
        </p:spPr>
        <p:txBody>
          <a:bodyPr/>
          <a:lstStyle/>
          <a:p>
            <a:r>
              <a:rPr lang="en-US"/>
              <a:t>Click to edit Master title style</a:t>
            </a:r>
          </a:p>
        </p:txBody>
      </p:sp>
      <p:sp>
        <p:nvSpPr>
          <p:cNvPr id="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03036" y="559595"/>
            <a:ext cx="3574580" cy="579285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Box 53">
            <a:extLst>
              <a:ext uri="{FF2B5EF4-FFF2-40B4-BE49-F238E27FC236}">
                <a16:creationId xmlns:a16="http://schemas.microsoft.com/office/drawing/2014/main" id="{8B367A00-B283-4828-9779-A19E5BF46A98}"/>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9" name="Subtitle">
            <a:extLst>
              <a:ext uri="{FF2B5EF4-FFF2-40B4-BE49-F238E27FC236}">
                <a16:creationId xmlns:a16="http://schemas.microsoft.com/office/drawing/2014/main" id="{17EB043F-C376-48C5-A1C7-C2B8417352A5}"/>
              </a:ext>
            </a:extLst>
          </p:cNvPr>
          <p:cNvSpPr>
            <a:spLocks noGrp="1"/>
          </p:cNvSpPr>
          <p:nvPr>
            <p:ph type="subTitle" idx="1"/>
          </p:nvPr>
        </p:nvSpPr>
        <p:spPr>
          <a:xfrm>
            <a:off x="479794" y="1132232"/>
            <a:ext cx="6441706"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4C3DC53C-FF4A-4510-81F3-B77611857B08}"/>
              </a:ext>
            </a:extLst>
          </p:cNvPr>
          <p:cNvSpPr txBox="1"/>
          <p:nvPr userDrawn="1"/>
        </p:nvSpPr>
        <p:spPr>
          <a:xfrm>
            <a:off x="317607" y="654970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87905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54B6-A402-48CE-AC60-170C706231FB}"/>
              </a:ext>
            </a:extLst>
          </p:cNvPr>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1163857712"/>
      </p:ext>
    </p:extLst>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 Lef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white">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1" name="Footer Placeholder 4">
            <a:extLst>
              <a:ext uri="{FF2B5EF4-FFF2-40B4-BE49-F238E27FC236}">
                <a16:creationId xmlns:a16="http://schemas.microsoft.com/office/drawing/2014/main" id="{6BFDA095-18AD-4CD4-BE6D-A29020FC2516}"/>
              </a:ext>
            </a:extLst>
          </p:cNvPr>
          <p:cNvSpPr>
            <a:spLocks noGrp="1"/>
          </p:cNvSpPr>
          <p:nvPr>
            <p:ph type="ftr" sz="quarter" idx="3"/>
          </p:nvPr>
        </p:nvSpPr>
        <p:spPr>
          <a:xfrm>
            <a:off x="8103395"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0" name="TextBox 9">
            <a:extLst>
              <a:ext uri="{FF2B5EF4-FFF2-40B4-BE49-F238E27FC236}">
                <a16:creationId xmlns:a16="http://schemas.microsoft.com/office/drawing/2014/main" id="{96900DDE-D5BB-4302-9BC8-C7450E6B2E67}"/>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8174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1" name="Footer Placeholder 4">
            <a:extLst>
              <a:ext uri="{FF2B5EF4-FFF2-40B4-BE49-F238E27FC236}">
                <a16:creationId xmlns:a16="http://schemas.microsoft.com/office/drawing/2014/main" id="{6DCAC94D-95BA-4EA9-9AC8-22A3151E3997}"/>
              </a:ext>
            </a:extLst>
          </p:cNvPr>
          <p:cNvSpPr>
            <a:spLocks noGrp="1"/>
          </p:cNvSpPr>
          <p:nvPr>
            <p:ph type="ftr" sz="quarter" idx="3"/>
          </p:nvPr>
        </p:nvSpPr>
        <p:spPr>
          <a:xfrm>
            <a:off x="8103395"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0" name="TextBox 9">
            <a:extLst>
              <a:ext uri="{FF2B5EF4-FFF2-40B4-BE49-F238E27FC236}">
                <a16:creationId xmlns:a16="http://schemas.microsoft.com/office/drawing/2014/main" id="{C6006FA5-BA68-4247-986E-651F3D9D6F45}"/>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97401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Left G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1" name="Footer Placeholder 4">
            <a:extLst>
              <a:ext uri="{FF2B5EF4-FFF2-40B4-BE49-F238E27FC236}">
                <a16:creationId xmlns:a16="http://schemas.microsoft.com/office/drawing/2014/main" id="{C8B9117A-45C8-41B8-A737-D5E3DDD673C1}"/>
              </a:ext>
            </a:extLst>
          </p:cNvPr>
          <p:cNvSpPr>
            <a:spLocks noGrp="1"/>
          </p:cNvSpPr>
          <p:nvPr>
            <p:ph type="ftr" sz="quarter" idx="3"/>
          </p:nvPr>
        </p:nvSpPr>
        <p:spPr>
          <a:xfrm>
            <a:off x="8103395"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0" name="TextBox 9">
            <a:extLst>
              <a:ext uri="{FF2B5EF4-FFF2-40B4-BE49-F238E27FC236}">
                <a16:creationId xmlns:a16="http://schemas.microsoft.com/office/drawing/2014/main" id="{D51BE020-18CE-4887-8C64-1CDD4FC86ABE}"/>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4303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Left Gra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noFill/>
        </p:spPr>
        <p:txBody>
          <a:bodyPr anchor="ct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07651"/>
          </a:xfrm>
        </p:spPr>
        <p:txBody>
          <a:bodyPr anchor="t"/>
          <a:lstStyle>
            <a:lvl1pPr marL="0" indent="0">
              <a:lnSpc>
                <a:spcPct val="95000"/>
              </a:lnSpc>
              <a:buClr>
                <a:schemeClr val="bg1"/>
              </a:buClr>
              <a:buNone/>
              <a:defRPr>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600">
                <a:solidFill>
                  <a:schemeClr val="bg1"/>
                </a:solidFill>
              </a:defRPr>
            </a:lvl4pPr>
            <a:lvl5pPr marL="0" indent="0">
              <a:lnSpc>
                <a:spcPct val="107000"/>
              </a:lnSpc>
              <a:spcBef>
                <a:spcPts val="1200"/>
              </a:spcBef>
              <a:buFont typeface="Arial" panose="020B0604020202020204" pitchFamily="34" charset="0"/>
              <a:buNone/>
              <a:defRPr sz="14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8103394" y="2749751"/>
            <a:ext cx="3579126" cy="1834948"/>
          </a:xfrm>
        </p:spPr>
        <p:txBody>
          <a:bodyPr/>
          <a:lstStyle>
            <a:lvl1pPr>
              <a:lnSpc>
                <a:spcPct val="88000"/>
              </a:lnSpc>
              <a:defRPr sz="3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EF5DB9B7-8863-49E0-8C5E-E5B3F98902C7}"/>
              </a:ext>
            </a:extLst>
          </p:cNvPr>
          <p:cNvSpPr txBox="1"/>
          <p:nvPr userDrawn="1"/>
        </p:nvSpPr>
        <p:spPr bwMode="white">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1" name="Footer Placeholder 4">
            <a:extLst>
              <a:ext uri="{FF2B5EF4-FFF2-40B4-BE49-F238E27FC236}">
                <a16:creationId xmlns:a16="http://schemas.microsoft.com/office/drawing/2014/main" id="{3DE1ADF2-1F17-43A1-A385-A237AFE3253C}"/>
              </a:ext>
            </a:extLst>
          </p:cNvPr>
          <p:cNvSpPr>
            <a:spLocks noGrp="1"/>
          </p:cNvSpPr>
          <p:nvPr>
            <p:ph type="ftr" sz="quarter" idx="3"/>
          </p:nvPr>
        </p:nvSpPr>
        <p:spPr>
          <a:xfrm>
            <a:off x="8103395"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0" name="TextBox 9">
            <a:extLst>
              <a:ext uri="{FF2B5EF4-FFF2-40B4-BE49-F238E27FC236}">
                <a16:creationId xmlns:a16="http://schemas.microsoft.com/office/drawing/2014/main" id="{68820E04-7C5A-497F-A68B-69949AB3BED9}"/>
              </a:ext>
            </a:extLst>
          </p:cNvPr>
          <p:cNvSpPr txBox="1"/>
          <p:nvPr userDrawn="1"/>
        </p:nvSpPr>
        <p:spPr>
          <a:xfrm>
            <a:off x="472173" y="65994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96407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noFill/>
        </p:spPr>
        <p:txBody>
          <a:bodyPr anchor="ctr"/>
          <a:lstStyle>
            <a:lvl1pPr marL="0" indent="0" algn="ctr">
              <a:buNone/>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472174" y="2740859"/>
            <a:ext cx="3579126" cy="1843840"/>
          </a:xfrm>
        </p:spPr>
        <p:txBody>
          <a:bodyPr/>
          <a:lstStyle>
            <a:lvl1pPr>
              <a:lnSpc>
                <a:spcPct val="88000"/>
              </a:lnSpc>
              <a:defRPr sz="3400">
                <a:solidFill>
                  <a:schemeClr val="bg1"/>
                </a:solidFill>
              </a:defRPr>
            </a:lvl1pPr>
          </a:lstStyle>
          <a:p>
            <a:r>
              <a:rPr lang="en-US"/>
              <a:t>Click to edit Master title style</a:t>
            </a:r>
          </a:p>
        </p:txBody>
      </p:sp>
      <p:sp>
        <p:nvSpPr>
          <p:cNvPr id="9" name="Footer Placeholder 4">
            <a:extLst>
              <a:ext uri="{FF2B5EF4-FFF2-40B4-BE49-F238E27FC236}">
                <a16:creationId xmlns:a16="http://schemas.microsoft.com/office/drawing/2014/main" id="{1C1442D5-AD6A-45E3-8351-EC243B0008FE}"/>
              </a:ext>
            </a:extLst>
          </p:cNvPr>
          <p:cNvSpPr>
            <a:spLocks noGrp="1"/>
          </p:cNvSpPr>
          <p:nvPr>
            <p:ph type="ftr" sz="quarter" idx="3"/>
          </p:nvPr>
        </p:nvSpPr>
        <p:spPr>
          <a:xfrm>
            <a:off x="477078"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8" name="TextBox 7">
            <a:extLst>
              <a:ext uri="{FF2B5EF4-FFF2-40B4-BE49-F238E27FC236}">
                <a16:creationId xmlns:a16="http://schemas.microsoft.com/office/drawing/2014/main" id="{D1604E98-9198-4FD6-A225-B76B966F5966}"/>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32695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noFill/>
        </p:spPr>
        <p:txBody>
          <a:bodyPr anchor="ctr"/>
          <a:lstStyle>
            <a:lvl1pPr marL="0" indent="0" algn="ctr">
              <a:buNone/>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black">
          <a:xfrm>
            <a:off x="472174" y="2740859"/>
            <a:ext cx="3579126" cy="1843840"/>
          </a:xfrm>
        </p:spPr>
        <p:txBody>
          <a:bodyPr/>
          <a:lstStyle>
            <a:lvl1pPr>
              <a:lnSpc>
                <a:spcPct val="88000"/>
              </a:lnSpc>
              <a:defRPr sz="3400">
                <a:solidFill>
                  <a:schemeClr val="bg1"/>
                </a:solidFill>
              </a:defRPr>
            </a:lvl1pPr>
          </a:lstStyle>
          <a:p>
            <a:r>
              <a:rPr lang="en-US"/>
              <a:t>Click to edit Master title style</a:t>
            </a:r>
          </a:p>
        </p:txBody>
      </p:sp>
      <p:sp>
        <p:nvSpPr>
          <p:cNvPr id="10" name="Footer Placeholder 4">
            <a:extLst>
              <a:ext uri="{FF2B5EF4-FFF2-40B4-BE49-F238E27FC236}">
                <a16:creationId xmlns:a16="http://schemas.microsoft.com/office/drawing/2014/main" id="{33FCEADD-7D87-4F38-B124-99BC46562D2E}"/>
              </a:ext>
            </a:extLst>
          </p:cNvPr>
          <p:cNvSpPr>
            <a:spLocks noGrp="1"/>
          </p:cNvSpPr>
          <p:nvPr>
            <p:ph type="ftr" sz="quarter" idx="3"/>
          </p:nvPr>
        </p:nvSpPr>
        <p:spPr>
          <a:xfrm>
            <a:off x="477078"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8" name="TextBox 7">
            <a:extLst>
              <a:ext uri="{FF2B5EF4-FFF2-40B4-BE49-F238E27FC236}">
                <a16:creationId xmlns:a16="http://schemas.microsoft.com/office/drawing/2014/main" id="{E4D21A40-09D6-4402-A7FA-A094E87E22C1}"/>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95608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Right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noFill/>
        </p:spPr>
        <p:txBody>
          <a:bodyPr anchor="ctr"/>
          <a:lstStyle>
            <a:lvl1pPr marL="0" indent="0" algn="ctr">
              <a:buNone/>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black">
          <a:xfrm>
            <a:off x="472174" y="2740859"/>
            <a:ext cx="3579126" cy="1843840"/>
          </a:xfrm>
        </p:spPr>
        <p:txBody>
          <a:bodyPr/>
          <a:lstStyle>
            <a:lvl1pPr>
              <a:lnSpc>
                <a:spcPct val="88000"/>
              </a:lnSpc>
              <a:defRPr sz="3400">
                <a:solidFill>
                  <a:schemeClr val="bg1"/>
                </a:solidFill>
              </a:defRPr>
            </a:lvl1pPr>
          </a:lstStyle>
          <a:p>
            <a:r>
              <a:rPr lang="en-US"/>
              <a:t>Click to edit Master title style</a:t>
            </a:r>
          </a:p>
        </p:txBody>
      </p:sp>
      <p:sp>
        <p:nvSpPr>
          <p:cNvPr id="9" name="Footer Placeholder 4">
            <a:extLst>
              <a:ext uri="{FF2B5EF4-FFF2-40B4-BE49-F238E27FC236}">
                <a16:creationId xmlns:a16="http://schemas.microsoft.com/office/drawing/2014/main" id="{87CECA87-665D-4422-BFD8-C14511DAB20A}"/>
              </a:ext>
            </a:extLst>
          </p:cNvPr>
          <p:cNvSpPr>
            <a:spLocks noGrp="1"/>
          </p:cNvSpPr>
          <p:nvPr>
            <p:ph type="ftr" sz="quarter" idx="3"/>
          </p:nvPr>
        </p:nvSpPr>
        <p:spPr>
          <a:xfrm>
            <a:off x="477078"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8" name="TextBox 7">
            <a:extLst>
              <a:ext uri="{FF2B5EF4-FFF2-40B4-BE49-F238E27FC236}">
                <a16:creationId xmlns:a16="http://schemas.microsoft.com/office/drawing/2014/main" id="{2D698FC8-5139-40E0-A200-B7E88FA0FB54}"/>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21025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Right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noFill/>
        </p:spPr>
        <p:txBody>
          <a:bodyPr anchor="ctr"/>
          <a:lstStyle>
            <a:lvl1pPr marL="0" indent="0" algn="ctr">
              <a:buNone/>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77078" y="4743450"/>
            <a:ext cx="3574222" cy="1607651"/>
          </a:xfrm>
        </p:spPr>
        <p:txBody>
          <a:bodyPr anchor="t"/>
          <a:lstStyle>
            <a:lvl1pPr marL="0" indent="0">
              <a:lnSpc>
                <a:spcPct val="110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p:txBody>
      </p:sp>
      <p:sp>
        <p:nvSpPr>
          <p:cNvPr id="46" name="Title 45">
            <a:extLst>
              <a:ext uri="{FF2B5EF4-FFF2-40B4-BE49-F238E27FC236}">
                <a16:creationId xmlns:a16="http://schemas.microsoft.com/office/drawing/2014/main" id="{00694F1B-B722-4A01-98DF-31EE60F97D3D}"/>
              </a:ext>
            </a:extLst>
          </p:cNvPr>
          <p:cNvSpPr>
            <a:spLocks noGrp="1"/>
          </p:cNvSpPr>
          <p:nvPr>
            <p:ph type="title"/>
          </p:nvPr>
        </p:nvSpPr>
        <p:spPr bwMode="gray">
          <a:xfrm>
            <a:off x="472174" y="2740859"/>
            <a:ext cx="3579126" cy="1843840"/>
          </a:xfrm>
        </p:spPr>
        <p:txBody>
          <a:bodyPr/>
          <a:lstStyle>
            <a:lvl1pPr>
              <a:lnSpc>
                <a:spcPct val="88000"/>
              </a:lnSpc>
              <a:defRPr sz="3400">
                <a:solidFill>
                  <a:schemeClr val="bg1"/>
                </a:solidFill>
              </a:defRPr>
            </a:lvl1pPr>
          </a:lstStyle>
          <a:p>
            <a:r>
              <a:rPr lang="en-US"/>
              <a:t>Click to edit Master title style</a:t>
            </a:r>
          </a:p>
        </p:txBody>
      </p:sp>
      <p:sp>
        <p:nvSpPr>
          <p:cNvPr id="9" name="Footer Placeholder 4">
            <a:extLst>
              <a:ext uri="{FF2B5EF4-FFF2-40B4-BE49-F238E27FC236}">
                <a16:creationId xmlns:a16="http://schemas.microsoft.com/office/drawing/2014/main" id="{191DDB5E-A32A-4871-AC95-3D19FCD67740}"/>
              </a:ext>
            </a:extLst>
          </p:cNvPr>
          <p:cNvSpPr>
            <a:spLocks noGrp="1"/>
          </p:cNvSpPr>
          <p:nvPr>
            <p:ph type="ftr" sz="quarter" idx="3"/>
          </p:nvPr>
        </p:nvSpPr>
        <p:spPr>
          <a:xfrm>
            <a:off x="477078" y="6484545"/>
            <a:ext cx="3582828"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8" name="TextBox 7">
            <a:extLst>
              <a:ext uri="{FF2B5EF4-FFF2-40B4-BE49-F238E27FC236}">
                <a16:creationId xmlns:a16="http://schemas.microsoft.com/office/drawing/2014/main" id="{88598335-B89D-457A-991E-5CF25642BAAB}"/>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2635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white">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46">
            <a:extLst>
              <a:ext uri="{FF2B5EF4-FFF2-40B4-BE49-F238E27FC236}">
                <a16:creationId xmlns:a16="http://schemas.microsoft.com/office/drawing/2014/main" id="{19FB8D88-FE4D-4206-9EF0-2E40E5A22C52}"/>
              </a:ext>
            </a:extLst>
          </p:cNvPr>
          <p:cNvSpPr>
            <a:spLocks noGrp="1"/>
          </p:cNvSpPr>
          <p:nvPr>
            <p:ph type="title"/>
          </p:nvPr>
        </p:nvSpPr>
        <p:spPr bwMode="gray">
          <a:xfrm>
            <a:off x="472173" y="504545"/>
            <a:ext cx="2628215" cy="1301247"/>
          </a:xfrm>
        </p:spPr>
        <p:txBody>
          <a:bodyPr/>
          <a:lstStyle>
            <a:lvl1pPr>
              <a:lnSpc>
                <a:spcPct val="89000"/>
              </a:lnSpc>
              <a:defRPr sz="2800">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white">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5FA51CC5-68A4-4BAF-99A2-E4F88105CC67}"/>
              </a:ext>
            </a:extLst>
          </p:cNvPr>
          <p:cNvSpPr>
            <a:spLocks noGrp="1"/>
          </p:cNvSpPr>
          <p:nvPr>
            <p:ph type="ftr" sz="quarter" idx="3"/>
          </p:nvPr>
        </p:nvSpPr>
        <p:spPr>
          <a:xfrm>
            <a:off x="477078" y="6484545"/>
            <a:ext cx="2623310"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2" name="TextBox 11">
            <a:extLst>
              <a:ext uri="{FF2B5EF4-FFF2-40B4-BE49-F238E27FC236}">
                <a16:creationId xmlns:a16="http://schemas.microsoft.com/office/drawing/2014/main" id="{15C364DF-D1DF-44C7-ADF0-684314EF16C9}"/>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80521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46">
            <a:extLst>
              <a:ext uri="{FF2B5EF4-FFF2-40B4-BE49-F238E27FC236}">
                <a16:creationId xmlns:a16="http://schemas.microsoft.com/office/drawing/2014/main" id="{19FB8D88-FE4D-4206-9EF0-2E40E5A22C52}"/>
              </a:ext>
            </a:extLst>
          </p:cNvPr>
          <p:cNvSpPr>
            <a:spLocks noGrp="1"/>
          </p:cNvSpPr>
          <p:nvPr>
            <p:ph type="title"/>
          </p:nvPr>
        </p:nvSpPr>
        <p:spPr bwMode="black">
          <a:xfrm>
            <a:off x="472173" y="504545"/>
            <a:ext cx="2628215" cy="1301247"/>
          </a:xfrm>
        </p:spPr>
        <p:txBody>
          <a:bodyPr/>
          <a:lstStyle>
            <a:lvl1pPr>
              <a:lnSpc>
                <a:spcPct val="89000"/>
              </a:lnSpc>
              <a:defRPr sz="2800">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20DF2BD0-4E27-4570-B05E-8AFF559149C2}"/>
              </a:ext>
            </a:extLst>
          </p:cNvPr>
          <p:cNvSpPr>
            <a:spLocks noGrp="1"/>
          </p:cNvSpPr>
          <p:nvPr>
            <p:ph type="subTitle" idx="1"/>
          </p:nvPr>
        </p:nvSpPr>
        <p:spPr bwMode="black">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A74A5DE2-FD46-41C2-992A-25069F64CEFC}"/>
              </a:ext>
            </a:extLst>
          </p:cNvPr>
          <p:cNvSpPr>
            <a:spLocks noGrp="1"/>
          </p:cNvSpPr>
          <p:nvPr>
            <p:ph type="ftr" sz="quarter" idx="3"/>
          </p:nvPr>
        </p:nvSpPr>
        <p:spPr>
          <a:xfrm>
            <a:off x="477078" y="6484545"/>
            <a:ext cx="2623310"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2" name="TextBox 11">
            <a:extLst>
              <a:ext uri="{FF2B5EF4-FFF2-40B4-BE49-F238E27FC236}">
                <a16:creationId xmlns:a16="http://schemas.microsoft.com/office/drawing/2014/main" id="{3388AE89-99E4-4F9A-83CC-0B61E79CBBB8}"/>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15113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16746269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taway 1/4 Left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itle 46">
            <a:extLst>
              <a:ext uri="{FF2B5EF4-FFF2-40B4-BE49-F238E27FC236}">
                <a16:creationId xmlns:a16="http://schemas.microsoft.com/office/drawing/2014/main" id="{5B20B20D-0E34-4EAF-BB3A-1A541B67B8F2}"/>
              </a:ext>
            </a:extLst>
          </p:cNvPr>
          <p:cNvSpPr>
            <a:spLocks noGrp="1"/>
          </p:cNvSpPr>
          <p:nvPr>
            <p:ph type="title"/>
          </p:nvPr>
        </p:nvSpPr>
        <p:spPr bwMode="black">
          <a:xfrm>
            <a:off x="472173" y="504545"/>
            <a:ext cx="2628215" cy="1301247"/>
          </a:xfrm>
        </p:spPr>
        <p:txBody>
          <a:bodyPr/>
          <a:lstStyle>
            <a:lvl1pPr>
              <a:lnSpc>
                <a:spcPct val="89000"/>
              </a:lnSpc>
              <a:defRPr sz="2800">
                <a:solidFill>
                  <a:schemeClr val="bg1"/>
                </a:solidFill>
              </a:defRPr>
            </a:lvl1pPr>
          </a:lstStyle>
          <a:p>
            <a:r>
              <a:rPr lang="en-US"/>
              <a:t>Click to edit Master title style</a:t>
            </a:r>
          </a:p>
        </p:txBody>
      </p:sp>
      <p:sp>
        <p:nvSpPr>
          <p:cNvPr id="11" name="Subtitle">
            <a:extLst>
              <a:ext uri="{FF2B5EF4-FFF2-40B4-BE49-F238E27FC236}">
                <a16:creationId xmlns:a16="http://schemas.microsoft.com/office/drawing/2014/main" id="{067D152C-BB2C-489C-97C9-DB2F678CFA17}"/>
              </a:ext>
            </a:extLst>
          </p:cNvPr>
          <p:cNvSpPr>
            <a:spLocks noGrp="1"/>
          </p:cNvSpPr>
          <p:nvPr>
            <p:ph type="subTitle" idx="1"/>
          </p:nvPr>
        </p:nvSpPr>
        <p:spPr bwMode="black">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8F7DAADF-C002-4FC3-9ADD-BE1237EA6DF9}"/>
              </a:ext>
            </a:extLst>
          </p:cNvPr>
          <p:cNvSpPr>
            <a:spLocks noGrp="1"/>
          </p:cNvSpPr>
          <p:nvPr>
            <p:ph type="ftr" sz="quarter" idx="3"/>
          </p:nvPr>
        </p:nvSpPr>
        <p:spPr>
          <a:xfrm>
            <a:off x="477078" y="6484545"/>
            <a:ext cx="2623310" cy="189801"/>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2" name="TextBox 11">
            <a:extLst>
              <a:ext uri="{FF2B5EF4-FFF2-40B4-BE49-F238E27FC236}">
                <a16:creationId xmlns:a16="http://schemas.microsoft.com/office/drawing/2014/main" id="{FE868DB4-7351-486A-BDC3-4C9C6384BDB1}"/>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5015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taway 1/4 Left Gra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white">
          <a:xfrm>
            <a:off x="493713" y="2673350"/>
            <a:ext cx="2606675" cy="367982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itle 46">
            <a:extLst>
              <a:ext uri="{FF2B5EF4-FFF2-40B4-BE49-F238E27FC236}">
                <a16:creationId xmlns:a16="http://schemas.microsoft.com/office/drawing/2014/main" id="{5B20B20D-0E34-4EAF-BB3A-1A541B67B8F2}"/>
              </a:ext>
            </a:extLst>
          </p:cNvPr>
          <p:cNvSpPr>
            <a:spLocks noGrp="1"/>
          </p:cNvSpPr>
          <p:nvPr>
            <p:ph type="title"/>
          </p:nvPr>
        </p:nvSpPr>
        <p:spPr bwMode="white">
          <a:xfrm>
            <a:off x="472173" y="504545"/>
            <a:ext cx="2628215" cy="1301247"/>
          </a:xfrm>
        </p:spPr>
        <p:txBody>
          <a:bodyPr/>
          <a:lstStyle>
            <a:lvl1pPr>
              <a:lnSpc>
                <a:spcPct val="89000"/>
              </a:lnSpc>
              <a:defRPr sz="2800">
                <a:solidFill>
                  <a:schemeClr val="bg1"/>
                </a:solidFill>
              </a:defRPr>
            </a:lvl1pPr>
          </a:lstStyle>
          <a:p>
            <a:r>
              <a:rPr lang="en-US"/>
              <a:t>Click to edit Master title style</a:t>
            </a:r>
          </a:p>
        </p:txBody>
      </p:sp>
      <p:sp>
        <p:nvSpPr>
          <p:cNvPr id="11" name="Subtitle">
            <a:extLst>
              <a:ext uri="{FF2B5EF4-FFF2-40B4-BE49-F238E27FC236}">
                <a16:creationId xmlns:a16="http://schemas.microsoft.com/office/drawing/2014/main" id="{B8D9CE30-2D7C-44D7-9E6E-CAA9B6492262}"/>
              </a:ext>
            </a:extLst>
          </p:cNvPr>
          <p:cNvSpPr>
            <a:spLocks noGrp="1"/>
          </p:cNvSpPr>
          <p:nvPr>
            <p:ph type="subTitle" idx="1"/>
          </p:nvPr>
        </p:nvSpPr>
        <p:spPr bwMode="white">
          <a:xfrm>
            <a:off x="479316" y="1869281"/>
            <a:ext cx="2623453"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27FAF4D7-2DD3-4685-91D9-73F6C3B57BF0}"/>
              </a:ext>
            </a:extLst>
          </p:cNvPr>
          <p:cNvSpPr>
            <a:spLocks noGrp="1"/>
          </p:cNvSpPr>
          <p:nvPr>
            <p:ph type="ftr" sz="quarter" idx="3"/>
          </p:nvPr>
        </p:nvSpPr>
        <p:spPr>
          <a:xfrm>
            <a:off x="477077" y="6484545"/>
            <a:ext cx="2751897" cy="249630"/>
          </a:xfrm>
          <a:prstGeom prst="rect">
            <a:avLst/>
          </a:prstGeom>
        </p:spPr>
        <p:txBody>
          <a:bodyPr vert="horz" wrap="square" lIns="0" tIns="0" rIns="0" bIns="0" rtlCol="0" anchor="b">
            <a:noAutofit/>
          </a:bodyPr>
          <a:lstStyle>
            <a:lvl1pPr algn="l">
              <a:lnSpc>
                <a:spcPct val="107000"/>
              </a:lnSpc>
              <a:defRPr sz="800">
                <a:solidFill>
                  <a:schemeClr val="bg1"/>
                </a:solidFill>
              </a:defRPr>
            </a:lvl1pPr>
          </a:lstStyle>
          <a:p>
            <a:r>
              <a:rPr lang="en-US"/>
              <a:t>3GPP at MWS</a:t>
            </a:r>
          </a:p>
        </p:txBody>
      </p:sp>
      <p:sp>
        <p:nvSpPr>
          <p:cNvPr id="12" name="TextBox 11">
            <a:extLst>
              <a:ext uri="{FF2B5EF4-FFF2-40B4-BE49-F238E27FC236}">
                <a16:creationId xmlns:a16="http://schemas.microsoft.com/office/drawing/2014/main" id="{F2D0DD12-9E5F-49CD-AD0C-1F010955D1E5}"/>
              </a:ext>
            </a:extLst>
          </p:cNvPr>
          <p:cNvSpPr txBox="1"/>
          <p:nvPr userDrawn="1"/>
        </p:nvSpPr>
        <p:spPr>
          <a:xfrm>
            <a:off x="7168248" y="6555474"/>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30276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a:xfrm>
            <a:off x="0" y="0"/>
            <a:ext cx="6116442" cy="6023894"/>
            <a:chOff x="0" y="0"/>
            <a:chExt cx="6116442" cy="6023894"/>
          </a:xfrm>
        </p:grpSpPr>
        <p:sp>
          <p:nvSpPr>
            <p:cNvPr id="23" name="Rectangle: Single Corner Rounded 22">
              <a:extLst>
                <a:ext uri="{FF2B5EF4-FFF2-40B4-BE49-F238E27FC236}">
                  <a16:creationId xmlns:a16="http://schemas.microsoft.com/office/drawing/2014/main" id="{3EB25D07-4F37-4907-816A-DF261B27F8F9}"/>
                </a:ext>
              </a:extLst>
            </p:cNvPr>
            <p:cNvSpPr/>
            <p:nvPr userDrawn="1"/>
          </p:nvSpPr>
          <p:spPr>
            <a:xfrm flipV="1">
              <a:off x="0" y="0"/>
              <a:ext cx="6116442" cy="6023894"/>
            </a:xfrm>
            <a:prstGeom prst="round1Rect">
              <a:avLst>
                <a:gd name="adj" fmla="val 3634"/>
              </a:avLst>
            </a:prstGeom>
            <a:gradFill>
              <a:gsLst>
                <a:gs pos="79000">
                  <a:srgbClr val="CFD0D5"/>
                </a:gs>
                <a:gs pos="100000">
                  <a:srgbClr val="B1B5C3"/>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Microsoft Sans Serif"/>
                <a:ea typeface="+mn-ea"/>
                <a:cs typeface="+mn-cs"/>
              </a:endParaRPr>
            </a:p>
          </p:txBody>
        </p:sp>
        <p:sp>
          <p:nvSpPr>
            <p:cNvPr id="24" name="Rectangle: Single Corner Rounded 23">
              <a:extLst>
                <a:ext uri="{FF2B5EF4-FFF2-40B4-BE49-F238E27FC236}">
                  <a16:creationId xmlns:a16="http://schemas.microsoft.com/office/drawing/2014/main" id="{C48B92C6-8BAB-46BE-82E1-29A041E97FB8}"/>
                </a:ext>
              </a:extLst>
            </p:cNvPr>
            <p:cNvSpPr/>
            <p:nvPr userDrawn="1"/>
          </p:nvSpPr>
          <p:spPr>
            <a:xfrm flipV="1">
              <a:off x="0" y="0"/>
              <a:ext cx="6116442" cy="5917440"/>
            </a:xfrm>
            <a:prstGeom prst="round1Rect">
              <a:avLst>
                <a:gd name="adj" fmla="val 3163"/>
              </a:avLst>
            </a:prstGeom>
            <a:gradFill>
              <a:gsLst>
                <a:gs pos="0">
                  <a:schemeClr val="accent1"/>
                </a:gs>
                <a:gs pos="99000">
                  <a:schemeClr val="accent2">
                    <a:lumMod val="50000"/>
                  </a:schemeClr>
                </a:gs>
              </a:gsLst>
              <a:lin ang="18000000" scaled="0"/>
            </a:gradFill>
            <a:ln w="10795" cap="flat" cmpd="sng" algn="ctr">
              <a:noFill/>
              <a:prstDash val="solid"/>
            </a:ln>
            <a:effectLst>
              <a:innerShdw blurRad="1231900" dist="317500" dir="18900000">
                <a:schemeClr val="accent6">
                  <a:lumMod val="50000"/>
                  <a:alpha val="15000"/>
                </a:schemeClr>
              </a:innerShdw>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Microsoft Sans Serif"/>
                <a:ea typeface="+mn-ea"/>
                <a:cs typeface="+mn-cs"/>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a:xfrm flipV="1">
              <a:off x="4722552" y="0"/>
              <a:ext cx="1393890" cy="6023894"/>
            </a:xfrm>
            <a:prstGeom prst="round1Rect">
              <a:avLst>
                <a:gd name="adj" fmla="val 15972"/>
              </a:avLst>
            </a:prstGeom>
            <a:gradFill>
              <a:gsLst>
                <a:gs pos="88000">
                  <a:schemeClr val="tx1">
                    <a:alpha val="60000"/>
                  </a:schemeClr>
                </a:gs>
                <a:gs pos="54000">
                  <a:schemeClr val="accent1">
                    <a:lumMod val="50000"/>
                    <a:alpha val="0"/>
                  </a:schemeClr>
                </a:gs>
                <a:gs pos="100000">
                  <a:schemeClr val="tx1">
                    <a:alpha val="47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err="1">
                <a:solidFill>
                  <a:prstClr val="white"/>
                </a:solidFill>
                <a:latin typeface="+mn-lt"/>
                <a:ea typeface="+mn-ea"/>
                <a:cs typeface="+mn-cs"/>
              </a:endParaRPr>
            </a:p>
          </p:txBody>
        </p:sp>
      </p:grpSp>
      <p:sp>
        <p:nvSpPr>
          <p:cNvPr id="28" name="Title 1">
            <a:extLst>
              <a:ext uri="{FF2B5EF4-FFF2-40B4-BE49-F238E27FC236}">
                <a16:creationId xmlns:a16="http://schemas.microsoft.com/office/drawing/2014/main" id="{25F1A353-3E38-4C55-8B4C-DA6E6061AE81}"/>
              </a:ext>
            </a:extLst>
          </p:cNvPr>
          <p:cNvSpPr>
            <a:spLocks noGrp="1"/>
          </p:cNvSpPr>
          <p:nvPr>
            <p:ph type="title" hasCustomPrompt="1"/>
          </p:nvPr>
        </p:nvSpPr>
        <p:spPr bwMode="black">
          <a:xfrm>
            <a:off x="434074" y="1383898"/>
            <a:ext cx="5176367" cy="2211454"/>
          </a:xfrm>
        </p:spPr>
        <p:txBody>
          <a:bodyPr/>
          <a:lstStyle>
            <a:lvl1pPr>
              <a:lnSpc>
                <a:spcPct val="90000"/>
              </a:lnSpc>
              <a:defRPr sz="6000">
                <a:solidFill>
                  <a:schemeClr val="bg1"/>
                </a:solidFill>
              </a:defRPr>
            </a:lvl1pPr>
          </a:lstStyle>
          <a:p>
            <a:r>
              <a:rPr lang="en-US"/>
              <a:t>Segue title</a:t>
            </a:r>
          </a:p>
        </p:txBody>
      </p:sp>
      <p:grpSp>
        <p:nvGrpSpPr>
          <p:cNvPr id="30" name="Group 29">
            <a:extLst>
              <a:ext uri="{FF2B5EF4-FFF2-40B4-BE49-F238E27FC236}">
                <a16:creationId xmlns:a16="http://schemas.microsoft.com/office/drawing/2014/main" id="{2FB99DA3-BFDE-4BAF-9307-4373FE46B701}"/>
              </a:ext>
            </a:extLst>
          </p:cNvPr>
          <p:cNvGrpSpPr/>
          <p:nvPr userDrawn="1"/>
        </p:nvGrpSpPr>
        <p:grpSpPr bwMode="gray">
          <a:xfrm>
            <a:off x="6509242" y="991365"/>
            <a:ext cx="4873999" cy="4873999"/>
            <a:chOff x="2253530" y="4154873"/>
            <a:chExt cx="2342448" cy="2342449"/>
          </a:xfrm>
        </p:grpSpPr>
        <p:sp>
          <p:nvSpPr>
            <p:cNvPr id="31" name="Oval 30">
              <a:extLst>
                <a:ext uri="{FF2B5EF4-FFF2-40B4-BE49-F238E27FC236}">
                  <a16:creationId xmlns:a16="http://schemas.microsoft.com/office/drawing/2014/main" id="{D6FF1BD2-8623-4F83-9573-76598F50C0F6}"/>
                </a:ext>
              </a:extLst>
            </p:cNvPr>
            <p:cNvSpPr/>
            <p:nvPr/>
          </p:nvSpPr>
          <p:spPr bwMode="gray">
            <a:xfrm>
              <a:off x="2253530" y="4154873"/>
              <a:ext cx="2342448" cy="2342449"/>
            </a:xfrm>
            <a:prstGeom prst="ellipse">
              <a:avLst/>
            </a:prstGeom>
            <a:gradFill flip="none" rotWithShape="1">
              <a:gsLst>
                <a:gs pos="100000">
                  <a:schemeClr val="accent1">
                    <a:lumMod val="75000"/>
                  </a:schemeClr>
                </a:gs>
                <a:gs pos="37000">
                  <a:schemeClr val="accent1"/>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prstClr val="white"/>
                </a:solidFill>
              </a:endParaRPr>
            </a:p>
          </p:txBody>
        </p:sp>
        <p:sp>
          <p:nvSpPr>
            <p:cNvPr id="32" name="Oval 31">
              <a:extLst>
                <a:ext uri="{FF2B5EF4-FFF2-40B4-BE49-F238E27FC236}">
                  <a16:creationId xmlns:a16="http://schemas.microsoft.com/office/drawing/2014/main" id="{FF377C24-94E7-481C-9B02-0E57F6ADD462}"/>
                </a:ext>
              </a:extLst>
            </p:cNvPr>
            <p:cNvSpPr/>
            <p:nvPr/>
          </p:nvSpPr>
          <p:spPr bwMode="gray">
            <a:xfrm>
              <a:off x="2547266" y="4448609"/>
              <a:ext cx="1754976" cy="1754976"/>
            </a:xfrm>
            <a:prstGeom prst="ellipse">
              <a:avLst/>
            </a:prstGeom>
            <a:gradFill flip="none" rotWithShape="1">
              <a:gsLst>
                <a:gs pos="100000">
                  <a:schemeClr val="accent2"/>
                </a:gs>
                <a:gs pos="0">
                  <a:schemeClr val="accent2">
                    <a:lumMod val="85000"/>
                    <a:lumOff val="15000"/>
                  </a:schemeClr>
                </a:gs>
              </a:gsLst>
              <a:lin ang="10800000" scaled="1"/>
              <a:tileRect/>
            </a:gra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3821531"/>
            <a:ext cx="5116143" cy="914400"/>
          </a:xfrm>
        </p:spPr>
        <p:txBody>
          <a:bodyPr/>
          <a:lstStyle>
            <a:lvl1pPr marL="0" indent="0" algn="l">
              <a:lnSpc>
                <a:spcPct val="89000"/>
              </a:lnSpc>
              <a:spcBef>
                <a:spcPts val="120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2243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gue Gree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C80D07-556B-4C14-BCA1-515D34401A57}"/>
              </a:ext>
            </a:extLst>
          </p:cNvPr>
          <p:cNvGrpSpPr/>
          <p:nvPr userDrawn="1"/>
        </p:nvGrpSpPr>
        <p:grpSpPr>
          <a:xfrm>
            <a:off x="0" y="-186267"/>
            <a:ext cx="6116442" cy="6210161"/>
            <a:chOff x="0" y="0"/>
            <a:chExt cx="6116442" cy="6023894"/>
          </a:xfrm>
        </p:grpSpPr>
        <p:sp>
          <p:nvSpPr>
            <p:cNvPr id="12" name="Rectangle: Single Corner Rounded 11">
              <a:extLst>
                <a:ext uri="{FF2B5EF4-FFF2-40B4-BE49-F238E27FC236}">
                  <a16:creationId xmlns:a16="http://schemas.microsoft.com/office/drawing/2014/main" id="{9B9E05DE-D753-41A7-988E-75F6026BC79C}"/>
                </a:ext>
              </a:extLst>
            </p:cNvPr>
            <p:cNvSpPr/>
            <p:nvPr userDrawn="1"/>
          </p:nvSpPr>
          <p:spPr>
            <a:xfrm flipV="1">
              <a:off x="0" y="0"/>
              <a:ext cx="6116442" cy="6023894"/>
            </a:xfrm>
            <a:prstGeom prst="round1Rect">
              <a:avLst>
                <a:gd name="adj" fmla="val 3634"/>
              </a:avLst>
            </a:prstGeom>
            <a:gradFill>
              <a:gsLst>
                <a:gs pos="79000">
                  <a:srgbClr val="CFD0D5"/>
                </a:gs>
                <a:gs pos="100000">
                  <a:srgbClr val="B1B5C3"/>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Microsoft Sans Serif"/>
                <a:ea typeface="+mn-ea"/>
                <a:cs typeface="+mn-cs"/>
              </a:endParaRPr>
            </a:p>
          </p:txBody>
        </p:sp>
        <p:sp>
          <p:nvSpPr>
            <p:cNvPr id="13" name="Rectangle: Single Corner Rounded 12">
              <a:extLst>
                <a:ext uri="{FF2B5EF4-FFF2-40B4-BE49-F238E27FC236}">
                  <a16:creationId xmlns:a16="http://schemas.microsoft.com/office/drawing/2014/main" id="{90C834A1-B64D-4FAD-93F5-33F11049F483}"/>
                </a:ext>
              </a:extLst>
            </p:cNvPr>
            <p:cNvSpPr/>
            <p:nvPr userDrawn="1"/>
          </p:nvSpPr>
          <p:spPr>
            <a:xfrm flipV="1">
              <a:off x="0" y="0"/>
              <a:ext cx="6116442" cy="5917440"/>
            </a:xfrm>
            <a:prstGeom prst="round1Rect">
              <a:avLst>
                <a:gd name="adj" fmla="val 3425"/>
              </a:avLst>
            </a:prstGeom>
            <a:gradFill>
              <a:gsLst>
                <a:gs pos="15000">
                  <a:schemeClr val="accent3"/>
                </a:gs>
                <a:gs pos="100000">
                  <a:srgbClr val="4F9781"/>
                </a:gs>
              </a:gsLst>
              <a:lin ang="18900000" scaled="0"/>
            </a:gradFill>
            <a:ln w="25400" cap="flat" cmpd="sng" algn="ctr">
              <a:noFill/>
              <a:prstDash val="solid"/>
            </a:ln>
            <a:effectLst>
              <a:innerShdw blurRad="127000" dist="114300">
                <a:srgbClr val="27493E">
                  <a:alpha val="74902"/>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err="1">
                <a:ln>
                  <a:noFill/>
                </a:ln>
                <a:solidFill>
                  <a:prstClr val="white"/>
                </a:solidFill>
                <a:effectLst/>
                <a:uLnTx/>
                <a:uFillTx/>
                <a:latin typeface="Microsoft Sans Serif"/>
              </a:endParaRPr>
            </a:p>
          </p:txBody>
        </p:sp>
        <p:sp>
          <p:nvSpPr>
            <p:cNvPr id="14" name="Rectangle: Single Corner Rounded 13">
              <a:extLst>
                <a:ext uri="{FF2B5EF4-FFF2-40B4-BE49-F238E27FC236}">
                  <a16:creationId xmlns:a16="http://schemas.microsoft.com/office/drawing/2014/main" id="{70181F62-E06B-4917-942E-5D7D4C95D712}"/>
                </a:ext>
              </a:extLst>
            </p:cNvPr>
            <p:cNvSpPr/>
            <p:nvPr userDrawn="1"/>
          </p:nvSpPr>
          <p:spPr>
            <a:xfrm flipV="1">
              <a:off x="4722552" y="0"/>
              <a:ext cx="1393890" cy="6023894"/>
            </a:xfrm>
            <a:prstGeom prst="round1Rect">
              <a:avLst>
                <a:gd name="adj" fmla="val 15972"/>
              </a:avLst>
            </a:prstGeom>
            <a:gradFill>
              <a:gsLst>
                <a:gs pos="88000">
                  <a:schemeClr val="tx1">
                    <a:alpha val="60000"/>
                  </a:schemeClr>
                </a:gs>
                <a:gs pos="54000">
                  <a:schemeClr val="accent1">
                    <a:lumMod val="50000"/>
                    <a:alpha val="0"/>
                  </a:schemeClr>
                </a:gs>
                <a:gs pos="100000">
                  <a:schemeClr val="tx1">
                    <a:alpha val="47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Microsoft Sans Serif"/>
                <a:ea typeface="+mn-ea"/>
                <a:cs typeface="+mn-cs"/>
              </a:endParaRPr>
            </a:p>
          </p:txBody>
        </p:sp>
      </p:grpSp>
      <p:sp>
        <p:nvSpPr>
          <p:cNvPr id="16" name="Title 1">
            <a:extLst>
              <a:ext uri="{FF2B5EF4-FFF2-40B4-BE49-F238E27FC236}">
                <a16:creationId xmlns:a16="http://schemas.microsoft.com/office/drawing/2014/main" id="{41C1FC8D-B2EA-4858-9547-343D786A59A8}"/>
              </a:ext>
            </a:extLst>
          </p:cNvPr>
          <p:cNvSpPr>
            <a:spLocks noGrp="1"/>
          </p:cNvSpPr>
          <p:nvPr>
            <p:ph type="title" hasCustomPrompt="1"/>
          </p:nvPr>
        </p:nvSpPr>
        <p:spPr bwMode="black">
          <a:xfrm>
            <a:off x="434074" y="1383898"/>
            <a:ext cx="5176367" cy="2211454"/>
          </a:xfrm>
        </p:spPr>
        <p:txBody>
          <a:bodyPr/>
          <a:lstStyle>
            <a:lvl1pPr>
              <a:lnSpc>
                <a:spcPct val="90000"/>
              </a:lnSpc>
              <a:defRPr sz="6000">
                <a:solidFill>
                  <a:schemeClr val="bg1"/>
                </a:solidFill>
              </a:defRPr>
            </a:lvl1pPr>
          </a:lstStyle>
          <a:p>
            <a:r>
              <a:rPr lang="en-US"/>
              <a:t>Segue title</a:t>
            </a:r>
          </a:p>
        </p:txBody>
      </p:sp>
      <p:grpSp>
        <p:nvGrpSpPr>
          <p:cNvPr id="18" name="Group 17">
            <a:extLst>
              <a:ext uri="{FF2B5EF4-FFF2-40B4-BE49-F238E27FC236}">
                <a16:creationId xmlns:a16="http://schemas.microsoft.com/office/drawing/2014/main" id="{BDFDEE91-3E4D-4F77-954F-E23B4D7599D6}"/>
              </a:ext>
            </a:extLst>
          </p:cNvPr>
          <p:cNvGrpSpPr/>
          <p:nvPr userDrawn="1"/>
        </p:nvGrpSpPr>
        <p:grpSpPr bwMode="gray">
          <a:xfrm>
            <a:off x="6509242" y="991365"/>
            <a:ext cx="4873999" cy="4873999"/>
            <a:chOff x="2253530" y="4154873"/>
            <a:chExt cx="2342448" cy="2342449"/>
          </a:xfrm>
        </p:grpSpPr>
        <p:sp>
          <p:nvSpPr>
            <p:cNvPr id="19" name="Oval 18">
              <a:extLst>
                <a:ext uri="{FF2B5EF4-FFF2-40B4-BE49-F238E27FC236}">
                  <a16:creationId xmlns:a16="http://schemas.microsoft.com/office/drawing/2014/main" id="{629C64C2-6DC7-4AEA-86A5-3A7657450B41}"/>
                </a:ext>
              </a:extLst>
            </p:cNvPr>
            <p:cNvSpPr/>
            <p:nvPr/>
          </p:nvSpPr>
          <p:spPr bwMode="gray">
            <a:xfrm>
              <a:off x="2253530" y="4154873"/>
              <a:ext cx="2342448" cy="2342449"/>
            </a:xfrm>
            <a:prstGeom prst="ellipse">
              <a:avLst/>
            </a:prstGeom>
            <a:gradFill>
              <a:gsLst>
                <a:gs pos="100000">
                  <a:schemeClr val="accent3"/>
                </a:gs>
                <a:gs pos="15000">
                  <a:srgbClr val="4F9781"/>
                </a:gs>
              </a:gsLst>
              <a:lin ang="18900000" scaled="0"/>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20" name="Oval 19">
              <a:extLst>
                <a:ext uri="{FF2B5EF4-FFF2-40B4-BE49-F238E27FC236}">
                  <a16:creationId xmlns:a16="http://schemas.microsoft.com/office/drawing/2014/main" id="{347FF8FF-50F2-40C3-B054-4C2CA431E051}"/>
                </a:ext>
              </a:extLst>
            </p:cNvPr>
            <p:cNvSpPr/>
            <p:nvPr/>
          </p:nvSpPr>
          <p:spPr bwMode="gray">
            <a:xfrm>
              <a:off x="2547266" y="4448609"/>
              <a:ext cx="1754976" cy="1754976"/>
            </a:xfrm>
            <a:prstGeom prst="ellipse">
              <a:avLst/>
            </a:prstGeom>
            <a:solidFill>
              <a:schemeClr val="accent3">
                <a:lumMod val="60000"/>
                <a:lumOff val="40000"/>
              </a:schemeClr>
            </a:solidFill>
            <a:ln>
              <a:noFill/>
            </a:ln>
            <a:effectLst>
              <a:outerShdw blurRad="647700" dist="355600" dir="10800000" algn="t" rotWithShape="0">
                <a:schemeClr val="accent3">
                  <a:lumMod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prstClr val="white"/>
                </a:solidFill>
              </a:endParaRPr>
            </a:p>
          </p:txBody>
        </p:sp>
      </p:grpSp>
      <p:sp>
        <p:nvSpPr>
          <p:cNvPr id="21" name="Subtitle">
            <a:extLst>
              <a:ext uri="{FF2B5EF4-FFF2-40B4-BE49-F238E27FC236}">
                <a16:creationId xmlns:a16="http://schemas.microsoft.com/office/drawing/2014/main" id="{BA0BCBDC-974B-43F5-80D7-2F8CBE4ECE70}"/>
              </a:ext>
            </a:extLst>
          </p:cNvPr>
          <p:cNvSpPr>
            <a:spLocks noGrp="1"/>
          </p:cNvSpPr>
          <p:nvPr>
            <p:ph type="subTitle" idx="1"/>
          </p:nvPr>
        </p:nvSpPr>
        <p:spPr bwMode="black">
          <a:xfrm>
            <a:off x="494189" y="3821531"/>
            <a:ext cx="5116143" cy="914400"/>
          </a:xfrm>
        </p:spPr>
        <p:txBody>
          <a:bodyPr/>
          <a:lstStyle>
            <a:lvl1pPr marL="0" indent="0" algn="l">
              <a:lnSpc>
                <a:spcPct val="89000"/>
              </a:lnSpc>
              <a:spcBef>
                <a:spcPts val="120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9019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gue Gr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3CA8A2-C866-420D-A9C5-62377C62C72C}"/>
              </a:ext>
            </a:extLst>
          </p:cNvPr>
          <p:cNvGrpSpPr/>
          <p:nvPr userDrawn="1"/>
        </p:nvGrpSpPr>
        <p:grpSpPr>
          <a:xfrm>
            <a:off x="0" y="-186267"/>
            <a:ext cx="6116442" cy="6210161"/>
            <a:chOff x="0" y="0"/>
            <a:chExt cx="6116442" cy="6023894"/>
          </a:xfrm>
        </p:grpSpPr>
        <p:sp>
          <p:nvSpPr>
            <p:cNvPr id="12" name="Rectangle: Single Corner Rounded 11">
              <a:extLst>
                <a:ext uri="{FF2B5EF4-FFF2-40B4-BE49-F238E27FC236}">
                  <a16:creationId xmlns:a16="http://schemas.microsoft.com/office/drawing/2014/main" id="{9748C67E-7E92-497F-B7C0-AA6D6EA7DD25}"/>
                </a:ext>
              </a:extLst>
            </p:cNvPr>
            <p:cNvSpPr/>
            <p:nvPr userDrawn="1"/>
          </p:nvSpPr>
          <p:spPr>
            <a:xfrm flipV="1">
              <a:off x="0" y="0"/>
              <a:ext cx="6116442" cy="6023894"/>
            </a:xfrm>
            <a:prstGeom prst="round1Rect">
              <a:avLst>
                <a:gd name="adj" fmla="val 3634"/>
              </a:avLst>
            </a:prstGeom>
            <a:gradFill>
              <a:gsLst>
                <a:gs pos="79000">
                  <a:srgbClr val="CFD0D5"/>
                </a:gs>
                <a:gs pos="100000">
                  <a:srgbClr val="B1B5C3"/>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Microsoft Sans Serif"/>
                <a:ea typeface="+mn-ea"/>
                <a:cs typeface="+mn-cs"/>
              </a:endParaRPr>
            </a:p>
          </p:txBody>
        </p:sp>
        <p:sp>
          <p:nvSpPr>
            <p:cNvPr id="13" name="Rectangle: Single Corner Rounded 12">
              <a:extLst>
                <a:ext uri="{FF2B5EF4-FFF2-40B4-BE49-F238E27FC236}">
                  <a16:creationId xmlns:a16="http://schemas.microsoft.com/office/drawing/2014/main" id="{0E16C0B4-6DE3-45FD-B7E2-0B34ACCCD3B7}"/>
                </a:ext>
              </a:extLst>
            </p:cNvPr>
            <p:cNvSpPr/>
            <p:nvPr userDrawn="1"/>
          </p:nvSpPr>
          <p:spPr>
            <a:xfrm flipV="1">
              <a:off x="0" y="0"/>
              <a:ext cx="6116442" cy="5917440"/>
            </a:xfrm>
            <a:prstGeom prst="round1Rect">
              <a:avLst>
                <a:gd name="adj" fmla="val 3425"/>
              </a:avLst>
            </a:prstGeom>
            <a:gradFill>
              <a:gsLst>
                <a:gs pos="15000">
                  <a:srgbClr val="697790"/>
                </a:gs>
                <a:gs pos="100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err="1">
                <a:ln>
                  <a:noFill/>
                </a:ln>
                <a:solidFill>
                  <a:prstClr val="white"/>
                </a:solidFill>
                <a:effectLst/>
                <a:uLnTx/>
                <a:uFillTx/>
                <a:latin typeface="Microsoft Sans Serif"/>
              </a:endParaRPr>
            </a:p>
          </p:txBody>
        </p:sp>
        <p:sp>
          <p:nvSpPr>
            <p:cNvPr id="14" name="Rectangle: Single Corner Rounded 13">
              <a:extLst>
                <a:ext uri="{FF2B5EF4-FFF2-40B4-BE49-F238E27FC236}">
                  <a16:creationId xmlns:a16="http://schemas.microsoft.com/office/drawing/2014/main" id="{2CD83F23-3590-47FE-A589-ECD4728A83C4}"/>
                </a:ext>
              </a:extLst>
            </p:cNvPr>
            <p:cNvSpPr/>
            <p:nvPr userDrawn="1"/>
          </p:nvSpPr>
          <p:spPr>
            <a:xfrm flipV="1">
              <a:off x="4722552" y="0"/>
              <a:ext cx="1393890" cy="6023894"/>
            </a:xfrm>
            <a:prstGeom prst="round1Rect">
              <a:avLst>
                <a:gd name="adj" fmla="val 15972"/>
              </a:avLst>
            </a:prstGeom>
            <a:gradFill>
              <a:gsLst>
                <a:gs pos="88000">
                  <a:schemeClr val="tx1">
                    <a:alpha val="60000"/>
                  </a:schemeClr>
                </a:gs>
                <a:gs pos="54000">
                  <a:schemeClr val="accent1">
                    <a:lumMod val="50000"/>
                    <a:alpha val="0"/>
                  </a:schemeClr>
                </a:gs>
                <a:gs pos="100000">
                  <a:schemeClr val="tx1">
                    <a:alpha val="47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Microsoft Sans Serif"/>
                <a:ea typeface="+mn-ea"/>
                <a:cs typeface="+mn-cs"/>
              </a:endParaRPr>
            </a:p>
          </p:txBody>
        </p:sp>
      </p:grpSp>
      <p:sp>
        <p:nvSpPr>
          <p:cNvPr id="16" name="Title 1">
            <a:extLst>
              <a:ext uri="{FF2B5EF4-FFF2-40B4-BE49-F238E27FC236}">
                <a16:creationId xmlns:a16="http://schemas.microsoft.com/office/drawing/2014/main" id="{A2F9CEB0-FD72-4544-B8E3-F778962162E1}"/>
              </a:ext>
            </a:extLst>
          </p:cNvPr>
          <p:cNvSpPr>
            <a:spLocks noGrp="1"/>
          </p:cNvSpPr>
          <p:nvPr>
            <p:ph type="title" hasCustomPrompt="1"/>
          </p:nvPr>
        </p:nvSpPr>
        <p:spPr bwMode="black">
          <a:xfrm>
            <a:off x="434074" y="1383898"/>
            <a:ext cx="5176367" cy="2211454"/>
          </a:xfrm>
        </p:spPr>
        <p:txBody>
          <a:bodyPr/>
          <a:lstStyle>
            <a:lvl1pPr>
              <a:lnSpc>
                <a:spcPct val="90000"/>
              </a:lnSpc>
              <a:defRPr sz="6000">
                <a:solidFill>
                  <a:schemeClr val="bg1"/>
                </a:solidFill>
              </a:defRPr>
            </a:lvl1pPr>
          </a:lstStyle>
          <a:p>
            <a:r>
              <a:rPr lang="en-US"/>
              <a:t>Segue title</a:t>
            </a:r>
          </a:p>
        </p:txBody>
      </p:sp>
      <p:grpSp>
        <p:nvGrpSpPr>
          <p:cNvPr id="18" name="Group 17">
            <a:extLst>
              <a:ext uri="{FF2B5EF4-FFF2-40B4-BE49-F238E27FC236}">
                <a16:creationId xmlns:a16="http://schemas.microsoft.com/office/drawing/2014/main" id="{67735C45-946F-4397-AADE-28DD68F225A4}"/>
              </a:ext>
            </a:extLst>
          </p:cNvPr>
          <p:cNvGrpSpPr/>
          <p:nvPr userDrawn="1"/>
        </p:nvGrpSpPr>
        <p:grpSpPr bwMode="gray">
          <a:xfrm>
            <a:off x="6509242" y="991365"/>
            <a:ext cx="4873999" cy="4873999"/>
            <a:chOff x="2253530" y="4154873"/>
            <a:chExt cx="2342448" cy="2342449"/>
          </a:xfrm>
        </p:grpSpPr>
        <p:sp>
          <p:nvSpPr>
            <p:cNvPr id="19" name="Oval 18">
              <a:extLst>
                <a:ext uri="{FF2B5EF4-FFF2-40B4-BE49-F238E27FC236}">
                  <a16:creationId xmlns:a16="http://schemas.microsoft.com/office/drawing/2014/main" id="{B5EDBE7D-1580-432B-9EFA-2285652716A1}"/>
                </a:ext>
              </a:extLst>
            </p:cNvPr>
            <p:cNvSpPr/>
            <p:nvPr/>
          </p:nvSpPr>
          <p:spPr bwMode="gray">
            <a:xfrm>
              <a:off x="2253530" y="4154873"/>
              <a:ext cx="2342448" cy="2342449"/>
            </a:xfrm>
            <a:prstGeom prst="ellipse">
              <a:avLst/>
            </a:prstGeom>
            <a:gradFill>
              <a:gsLst>
                <a:gs pos="100000">
                  <a:srgbClr val="697790"/>
                </a:gs>
                <a:gs pos="1000">
                  <a:schemeClr val="accent5"/>
                </a:gs>
              </a:gsLst>
              <a:lin ang="18900000" scaled="0"/>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20" name="Oval 19">
              <a:extLst>
                <a:ext uri="{FF2B5EF4-FFF2-40B4-BE49-F238E27FC236}">
                  <a16:creationId xmlns:a16="http://schemas.microsoft.com/office/drawing/2014/main" id="{DF032FD5-AD24-4BC5-8AED-05C43A0DF34C}"/>
                </a:ext>
              </a:extLst>
            </p:cNvPr>
            <p:cNvSpPr/>
            <p:nvPr/>
          </p:nvSpPr>
          <p:spPr bwMode="gray">
            <a:xfrm>
              <a:off x="2547266" y="4448609"/>
              <a:ext cx="1754976" cy="1754976"/>
            </a:xfrm>
            <a:prstGeom prst="ellipse">
              <a:avLst/>
            </a:prstGeom>
            <a:solidFill>
              <a:schemeClr val="accent6"/>
            </a:solidFill>
            <a:ln>
              <a:noFill/>
            </a:ln>
            <a:effectLst>
              <a:outerShdw blurRad="647700" dist="355600" dir="10800000" algn="t" rotWithShape="0">
                <a:schemeClr val="accent5">
                  <a:lumMod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prstClr val="white"/>
                </a:solidFill>
              </a:endParaRPr>
            </a:p>
          </p:txBody>
        </p:sp>
      </p:grpSp>
      <p:sp>
        <p:nvSpPr>
          <p:cNvPr id="21" name="Subtitle">
            <a:extLst>
              <a:ext uri="{FF2B5EF4-FFF2-40B4-BE49-F238E27FC236}">
                <a16:creationId xmlns:a16="http://schemas.microsoft.com/office/drawing/2014/main" id="{0323B195-1D42-4C65-B2F9-FEF67F561438}"/>
              </a:ext>
            </a:extLst>
          </p:cNvPr>
          <p:cNvSpPr>
            <a:spLocks noGrp="1"/>
          </p:cNvSpPr>
          <p:nvPr>
            <p:ph type="subTitle" idx="1"/>
          </p:nvPr>
        </p:nvSpPr>
        <p:spPr>
          <a:xfrm>
            <a:off x="494189" y="3821531"/>
            <a:ext cx="5116143" cy="914400"/>
          </a:xfrm>
        </p:spPr>
        <p:txBody>
          <a:bodyPr/>
          <a:lstStyle>
            <a:lvl1pPr marL="0" indent="0" algn="l">
              <a:lnSpc>
                <a:spcPct val="89000"/>
              </a:lnSpc>
              <a:spcBef>
                <a:spcPts val="120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54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useBgFill="1">
        <p:nvSpPr>
          <p:cNvPr id="2" name="Oval 1">
            <a:extLst>
              <a:ext uri="{FF2B5EF4-FFF2-40B4-BE49-F238E27FC236}">
                <a16:creationId xmlns:a16="http://schemas.microsoft.com/office/drawing/2014/main" id="{0E49FEFF-B60C-496C-AD02-38AB5B442C06}"/>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Box 6">
            <a:extLst>
              <a:ext uri="{FF2B5EF4-FFF2-40B4-BE49-F238E27FC236}">
                <a16:creationId xmlns:a16="http://schemas.microsoft.com/office/drawing/2014/main" id="{8658B07D-31E1-48BC-BC0C-70CE6331F31B}"/>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110579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useBgFill="1">
        <p:nvSpPr>
          <p:cNvPr id="6" name="Oval 5">
            <a:extLst>
              <a:ext uri="{FF2B5EF4-FFF2-40B4-BE49-F238E27FC236}">
                <a16:creationId xmlns:a16="http://schemas.microsoft.com/office/drawing/2014/main" id="{CF6F9DF9-E096-445A-905D-2AB90039115C}"/>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Box 6">
            <a:extLst>
              <a:ext uri="{FF2B5EF4-FFF2-40B4-BE49-F238E27FC236}">
                <a16:creationId xmlns:a16="http://schemas.microsoft.com/office/drawing/2014/main" id="{025D53BA-329C-4470-833F-FEFBCCD90624}"/>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299391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useBgFill="1">
        <p:nvSpPr>
          <p:cNvPr id="6" name="Oval 5">
            <a:extLst>
              <a:ext uri="{FF2B5EF4-FFF2-40B4-BE49-F238E27FC236}">
                <a16:creationId xmlns:a16="http://schemas.microsoft.com/office/drawing/2014/main" id="{912CABFA-1146-4C26-A7A8-8BE5726010EB}"/>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Box 6">
            <a:extLst>
              <a:ext uri="{FF2B5EF4-FFF2-40B4-BE49-F238E27FC236}">
                <a16:creationId xmlns:a16="http://schemas.microsoft.com/office/drawing/2014/main" id="{199CA8C0-F801-4CF0-9D39-60FEAB852907}"/>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188923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Gray">
    <p:bg>
      <p:bgPr>
        <a:solidFill>
          <a:schemeClr val="accent5"/>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171314"/>
            <a:ext cx="2623343" cy="236312"/>
          </a:xfrm>
        </p:spPr>
        <p:txBody>
          <a:bodyPr/>
          <a:lstStyle>
            <a:lvl1pPr marL="0" indent="0">
              <a:lnSpc>
                <a:spcPct val="114000"/>
              </a:lnSpc>
              <a:spcBef>
                <a:spcPts val="0"/>
              </a:spcBef>
              <a:buNone/>
              <a:defRPr sz="1400" b="1">
                <a:solidFill>
                  <a:schemeClr val="bg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171314"/>
            <a:ext cx="2613026" cy="236312"/>
          </a:xfrm>
        </p:spPr>
        <p:txBody>
          <a:bodyPr/>
          <a:lstStyle>
            <a:lvl1pPr marL="0" indent="0">
              <a:lnSpc>
                <a:spcPct val="114000"/>
              </a:lnSpc>
              <a:buNone/>
              <a:defRPr sz="14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30213" y="395662"/>
            <a:ext cx="10287318" cy="4122848"/>
          </a:xfrm>
        </p:spPr>
        <p:txBody>
          <a:bodyPr/>
          <a:lstStyle>
            <a:lvl1pPr marL="0" indent="0">
              <a:lnSpc>
                <a:spcPct val="99000"/>
              </a:lnSpc>
              <a:spcBef>
                <a:spcPts val="1200"/>
              </a:spcBef>
              <a:buFont typeface="Microsoft Sans Serif" panose="020B0604020202020204" pitchFamily="34" charset="0"/>
              <a:buChar char="​"/>
              <a:defRPr sz="64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useBgFill="1">
        <p:nvSpPr>
          <p:cNvPr id="6" name="Oval 5">
            <a:extLst>
              <a:ext uri="{FF2B5EF4-FFF2-40B4-BE49-F238E27FC236}">
                <a16:creationId xmlns:a16="http://schemas.microsoft.com/office/drawing/2014/main" id="{D8A97C9B-4499-4412-B7FB-98DC54585AE5}"/>
              </a:ext>
            </a:extLst>
          </p:cNvPr>
          <p:cNvSpPr/>
          <p:nvPr userDrawn="1"/>
        </p:nvSpPr>
        <p:spPr bwMode="black">
          <a:xfrm>
            <a:off x="11320041" y="6238423"/>
            <a:ext cx="613458" cy="503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Box 6">
            <a:extLst>
              <a:ext uri="{FF2B5EF4-FFF2-40B4-BE49-F238E27FC236}">
                <a16:creationId xmlns:a16="http://schemas.microsoft.com/office/drawing/2014/main" id="{AD27C9AC-5F48-4C57-A266-CF746A1CF17D}"/>
              </a:ext>
            </a:extLst>
          </p:cNvPr>
          <p:cNvSpPr txBox="1"/>
          <p:nvPr userDrawn="1"/>
        </p:nvSpPr>
        <p:spPr bwMode="black">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2278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84656" y="2348891"/>
            <a:ext cx="3952236"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83068" y="1128889"/>
            <a:ext cx="3952236" cy="889026"/>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26"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85449" y="474662"/>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AC835D43-8A65-4035-A683-22A12DBD52FF}"/>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©2018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5ECB9C80-4B52-44F0-A52E-551E207FA5BB}"/>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4954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D3013B12-28F4-4BED-AC0E-02168ADCBE8F}"/>
              </a:ext>
            </a:extLst>
          </p:cNvPr>
          <p:cNvSpPr>
            <a:spLocks noGrp="1"/>
          </p:cNvSpPr>
          <p:nvPr>
            <p:ph type="ftr" sz="quarter" idx="10"/>
          </p:nvPr>
        </p:nvSpPr>
        <p:spPr>
          <a:xfrm>
            <a:off x="4038600" y="5843588"/>
            <a:ext cx="4114800" cy="365125"/>
          </a:xfrm>
          <a:prstGeom prst="rect">
            <a:avLst/>
          </a:prstGeom>
        </p:spPr>
        <p:txBody>
          <a:bodyPr/>
          <a:lstStyle>
            <a:lvl1pPr>
              <a:defRPr>
                <a:ea typeface="华文细黑"/>
                <a:cs typeface="华文细黑"/>
              </a:defRPr>
            </a:lvl1pPr>
          </a:lstStyle>
          <a:p>
            <a:pPr>
              <a:defRPr/>
            </a:pPr>
            <a:r>
              <a:rPr lang="en-US"/>
              <a:t>3GPP at MWS</a:t>
            </a:r>
          </a:p>
        </p:txBody>
      </p:sp>
      <p:sp>
        <p:nvSpPr>
          <p:cNvPr id="5" name="Slide Number Placeholder 5">
            <a:extLst>
              <a:ext uri="{FF2B5EF4-FFF2-40B4-BE49-F238E27FC236}">
                <a16:creationId xmlns:a16="http://schemas.microsoft.com/office/drawing/2014/main" id="{61D017C7-4781-495A-90E1-A20058A88468}"/>
              </a:ext>
            </a:extLst>
          </p:cNvPr>
          <p:cNvSpPr>
            <a:spLocks noGrp="1"/>
          </p:cNvSpPr>
          <p:nvPr>
            <p:ph type="sldNum" sz="quarter" idx="11"/>
          </p:nvPr>
        </p:nvSpPr>
        <p:spPr>
          <a:xfrm>
            <a:off x="8610600" y="6356350"/>
            <a:ext cx="1876425" cy="365125"/>
          </a:xfrm>
          <a:prstGeom prst="rect">
            <a:avLst/>
          </a:prstGeom>
        </p:spPr>
        <p:txBody>
          <a:bodyPr/>
          <a:lstStyle>
            <a:lvl1pPr>
              <a:defRPr>
                <a:ea typeface="华文细黑"/>
                <a:cs typeface="华文细黑"/>
              </a:defRPr>
            </a:lvl1pPr>
          </a:lstStyle>
          <a:p>
            <a:pPr>
              <a:defRPr/>
            </a:pPr>
            <a:fld id="{9AC4A928-9492-4498-B7EA-FFCB3E5C8321}" type="slidenum">
              <a:rPr lang="en-GB" altLang="en-US"/>
              <a:pPr>
                <a:defRPr/>
              </a:pPr>
              <a:t>‹#›</a:t>
            </a:fld>
            <a:endParaRPr lang="en-GB" altLang="en-US" dirty="0"/>
          </a:p>
        </p:txBody>
      </p:sp>
    </p:spTree>
    <p:extLst>
      <p:ext uri="{BB962C8B-B14F-4D97-AF65-F5344CB8AC3E}">
        <p14:creationId xmlns:p14="http://schemas.microsoft.com/office/powerpoint/2010/main" val="1909483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0_Thank You">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80BCAA"/>
              </a:gs>
              <a:gs pos="75000">
                <a:schemeClr val="accent3">
                  <a:lumMod val="60000"/>
                  <a:lumOff val="40000"/>
                </a:schemeClr>
              </a:gs>
            </a:gsLst>
            <a:lin ang="3000000" scaled="0"/>
          </a:gradFill>
          <a:ln>
            <a:noFill/>
          </a:ln>
          <a:effectLst>
            <a:outerShdw blurRad="825500" dist="317500" dir="8100000" algn="t" rotWithShape="0">
              <a:schemeClr val="accent3">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84656" y="2348891"/>
            <a:ext cx="3952236"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83068" y="1128889"/>
            <a:ext cx="3952236" cy="889026"/>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26"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85449" y="474662"/>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FECA1437-2DE4-4541-8CC7-542EB1A660B2}"/>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©2018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2A7A2340-A86B-4E79-9FF2-BDEACDC1434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759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0_Thank You">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err="1">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84656" y="2348891"/>
            <a:ext cx="3952236"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83068" y="1128889"/>
            <a:ext cx="3952236" cy="889026"/>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26"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85449" y="474662"/>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Box 14">
            <a:extLst>
              <a:ext uri="{FF2B5EF4-FFF2-40B4-BE49-F238E27FC236}">
                <a16:creationId xmlns:a16="http://schemas.microsoft.com/office/drawing/2014/main" id="{AD3C36F5-9C2E-4267-B9D8-9CBB3C38A90F}"/>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©2018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97EA16B3-77C2-4F46-A9F1-67927CB1CB7C}"/>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9612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utaway 1/4 Left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err="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err="1">
              <a:solidFill>
                <a:prstClr val="white"/>
              </a:solidFill>
            </a:endParaRPr>
          </a:p>
        </p:txBody>
      </p:sp>
      <p:sp>
        <p:nvSpPr>
          <p:cNvPr id="12"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white">
          <a:xfrm>
            <a:off x="493713" y="2673350"/>
            <a:ext cx="2606675" cy="338328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46">
            <a:extLst>
              <a:ext uri="{FF2B5EF4-FFF2-40B4-BE49-F238E27FC236}">
                <a16:creationId xmlns:a16="http://schemas.microsoft.com/office/drawing/2014/main" id="{19FB8D88-FE4D-4206-9EF0-2E40E5A22C52}"/>
              </a:ext>
            </a:extLst>
          </p:cNvPr>
          <p:cNvSpPr>
            <a:spLocks noGrp="1"/>
          </p:cNvSpPr>
          <p:nvPr>
            <p:ph type="title"/>
          </p:nvPr>
        </p:nvSpPr>
        <p:spPr bwMode="gray">
          <a:xfrm>
            <a:off x="495300" y="487930"/>
            <a:ext cx="2605088" cy="1301247"/>
          </a:xfrm>
        </p:spPr>
        <p:txBody>
          <a:bodyPr/>
          <a:lstStyle>
            <a:lvl1pPr>
              <a:lnSpc>
                <a:spcPct val="89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7B8D4663-B6E0-4AD4-8563-711289FF2DB0}"/>
              </a:ext>
            </a:extLst>
          </p:cNvPr>
          <p:cNvSpPr>
            <a:spLocks noGrp="1"/>
          </p:cNvSpPr>
          <p:nvPr>
            <p:ph type="subTitle" idx="1"/>
          </p:nvPr>
        </p:nvSpPr>
        <p:spPr bwMode="white">
          <a:xfrm>
            <a:off x="495300" y="1869281"/>
            <a:ext cx="2607469" cy="192964"/>
          </a:xfrm>
        </p:spPr>
        <p:txBody>
          <a:bodyPr/>
          <a:lstStyle>
            <a:lvl1pPr marL="0" indent="0" algn="l">
              <a:lnSpc>
                <a:spcPct val="83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Box 15">
            <a:extLst>
              <a:ext uri="{FF2B5EF4-FFF2-40B4-BE49-F238E27FC236}">
                <a16:creationId xmlns:a16="http://schemas.microsoft.com/office/drawing/2014/main" id="{ADFADF0C-8129-47D4-B9BC-8C2985E2CB88}"/>
              </a:ext>
            </a:extLst>
          </p:cNvPr>
          <p:cNvSpPr txBox="1"/>
          <p:nvPr userDrawn="1"/>
        </p:nvSpPr>
        <p:spPr>
          <a:xfrm>
            <a:off x="7152962" y="6532197"/>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
        <p:nvSpPr>
          <p:cNvPr id="19" name="Text Placeholder 2">
            <a:extLst>
              <a:ext uri="{FF2B5EF4-FFF2-40B4-BE49-F238E27FC236}">
                <a16:creationId xmlns:a16="http://schemas.microsoft.com/office/drawing/2014/main" id="{A741ACED-D577-4397-986C-8AA62728C638}"/>
              </a:ext>
            </a:extLst>
          </p:cNvPr>
          <p:cNvSpPr>
            <a:spLocks noGrp="1"/>
          </p:cNvSpPr>
          <p:nvPr>
            <p:ph type="body" sz="quarter" idx="11" hasCustomPrompt="1"/>
          </p:nvPr>
        </p:nvSpPr>
        <p:spPr>
          <a:xfrm>
            <a:off x="3968750" y="6502915"/>
            <a:ext cx="2890838" cy="148153"/>
          </a:xfrm>
        </p:spPr>
        <p:txBody>
          <a:bodyPr anchor="b"/>
          <a:lstStyle>
            <a:lvl1pPr marL="0" indent="0">
              <a:buNone/>
              <a:defRPr lang="en-US" sz="800" kern="1200" baseline="0" dirty="0" smtClean="0">
                <a:solidFill>
                  <a:schemeClr val="tx1">
                    <a:lumMod val="50000"/>
                    <a:lumOff val="50000"/>
                  </a:schemeClr>
                </a:solidFill>
                <a:latin typeface="+mn-lt"/>
                <a:ea typeface="+mn-ea"/>
                <a:cs typeface="+mn-cs"/>
              </a:defRPr>
            </a:lvl1pPr>
            <a:lvl2pPr>
              <a:defRPr lang="en-US" sz="800" kern="1200" baseline="0" dirty="0" smtClean="0">
                <a:solidFill>
                  <a:schemeClr val="tx1">
                    <a:lumMod val="50000"/>
                    <a:lumOff val="50000"/>
                  </a:schemeClr>
                </a:solidFill>
                <a:latin typeface="+mn-lt"/>
                <a:ea typeface="+mn-ea"/>
                <a:cs typeface="+mn-cs"/>
              </a:defRPr>
            </a:lvl2pPr>
            <a:lvl3pPr>
              <a:defRPr lang="en-US" sz="800" kern="1200" baseline="0" dirty="0" smtClean="0">
                <a:solidFill>
                  <a:schemeClr val="tx1">
                    <a:lumMod val="50000"/>
                    <a:lumOff val="50000"/>
                  </a:schemeClr>
                </a:solidFill>
                <a:latin typeface="+mn-lt"/>
                <a:ea typeface="+mn-ea"/>
                <a:cs typeface="+mn-cs"/>
              </a:defRPr>
            </a:lvl3pPr>
            <a:lvl4pPr>
              <a:defRPr lang="en-US" sz="800" kern="1200" baseline="0" dirty="0" smtClean="0">
                <a:solidFill>
                  <a:schemeClr val="tx1">
                    <a:lumMod val="50000"/>
                    <a:lumOff val="50000"/>
                  </a:schemeClr>
                </a:solidFill>
                <a:latin typeface="+mn-lt"/>
                <a:ea typeface="+mn-ea"/>
                <a:cs typeface="+mn-cs"/>
              </a:defRPr>
            </a:lvl4pPr>
            <a:lvl5pPr>
              <a:defRPr lang="en-US" sz="800" kern="1200" baseline="0" dirty="0">
                <a:solidFill>
                  <a:schemeClr val="tx1">
                    <a:lumMod val="50000"/>
                    <a:lumOff val="50000"/>
                  </a:schemeClr>
                </a:solidFill>
                <a:latin typeface="+mn-lt"/>
                <a:ea typeface="+mn-ea"/>
                <a:cs typeface="+mn-cs"/>
              </a:defRPr>
            </a:lvl5pPr>
          </a:lstStyle>
          <a:p>
            <a:pPr lvl="0"/>
            <a:r>
              <a:rPr lang="en-US"/>
              <a:t>Source sample text</a:t>
            </a:r>
          </a:p>
        </p:txBody>
      </p:sp>
    </p:spTree>
    <p:extLst>
      <p:ext uri="{BB962C8B-B14F-4D97-AF65-F5344CB8AC3E}">
        <p14:creationId xmlns:p14="http://schemas.microsoft.com/office/powerpoint/2010/main" val="39825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with no content">
    <p:spTree>
      <p:nvGrpSpPr>
        <p:cNvPr id="1" name=""/>
        <p:cNvGrpSpPr/>
        <p:nvPr/>
      </p:nvGrpSpPr>
      <p:grpSpPr>
        <a:xfrm>
          <a:off x="0" y="0"/>
          <a:ext cx="0" cy="0"/>
          <a:chOff x="0" y="0"/>
          <a:chExt cx="0" cy="0"/>
        </a:xfrm>
      </p:grpSpPr>
      <p:cxnSp>
        <p:nvCxnSpPr>
          <p:cNvPr id="13" name="Straight Connector 12"/>
          <p:cNvCxnSpPr/>
          <p:nvPr userDrawn="1"/>
        </p:nvCxnSpPr>
        <p:spPr>
          <a:xfrm>
            <a:off x="370364" y="504825"/>
            <a:ext cx="11451270"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283538" y="729852"/>
            <a:ext cx="11432977" cy="521361"/>
          </a:xfrm>
          <a:prstGeom prst="rect">
            <a:avLst/>
          </a:prstGeom>
        </p:spPr>
        <p:txBody>
          <a:bodyPr vert="horz" wrap="square" lIns="91440" tIns="45720" rIns="91440" bIns="45720" rtlCol="0" anchor="ctr">
            <a:spAutoFit/>
          </a:bodyPr>
          <a:lstStyle>
            <a:lvl1pPr>
              <a:defRPr>
                <a:latin typeface="Qualcomm Office Regular" pitchFamily="34" charset="0"/>
              </a:defRPr>
            </a:lvl1pPr>
          </a:lstStyle>
          <a:p>
            <a:r>
              <a:rPr lang="en-US"/>
              <a:t>Click to edit Master title style</a:t>
            </a:r>
          </a:p>
        </p:txBody>
      </p:sp>
      <p:sp>
        <p:nvSpPr>
          <p:cNvPr id="4" name="TextBox 3"/>
          <p:cNvSpPr txBox="1"/>
          <p:nvPr userDrawn="1"/>
        </p:nvSpPr>
        <p:spPr bwMode="gray">
          <a:xfrm>
            <a:off x="231414" y="6519100"/>
            <a:ext cx="3598397" cy="246221"/>
          </a:xfrm>
          <a:prstGeom prst="rect">
            <a:avLst/>
          </a:prstGeom>
          <a:noFill/>
        </p:spPr>
        <p:txBody>
          <a:bodyPr wrap="none" rtlCol="0" anchor="b" anchorCtr="0">
            <a:spAutoFit/>
          </a:bodyPr>
          <a:lstStyle/>
          <a:p>
            <a:r>
              <a:rPr lang="en-US" sz="1000">
                <a:solidFill>
                  <a:schemeClr val="tx1">
                    <a:lumMod val="75000"/>
                    <a:lumOff val="25000"/>
                  </a:schemeClr>
                </a:solidFill>
                <a:latin typeface="Calibri" panose="020F0502020204030204" pitchFamily="34" charset="0"/>
                <a:cs typeface="Arial" pitchFamily="34" charset="0"/>
              </a:rPr>
              <a:t>Qualcomm Technologies, Inc. Confidential – For Internal Use Only</a:t>
            </a:r>
          </a:p>
        </p:txBody>
      </p:sp>
    </p:spTree>
    <p:extLst>
      <p:ext uri="{BB962C8B-B14F-4D97-AF65-F5344CB8AC3E}">
        <p14:creationId xmlns:p14="http://schemas.microsoft.com/office/powerpoint/2010/main" val="408580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a:extLst>
              <a:ext uri="{FF2B5EF4-FFF2-40B4-BE49-F238E27FC236}">
                <a16:creationId xmlns:a16="http://schemas.microsoft.com/office/drawing/2014/main" id="{D0C87DFB-D80F-448E-8452-ADC9779CC50D}"/>
              </a:ext>
            </a:extLst>
          </p:cNvPr>
          <p:cNvSpPr txBox="1"/>
          <p:nvPr userDrawn="1"/>
        </p:nvSpPr>
        <p:spPr>
          <a:xfrm>
            <a:off x="7589275" y="5121564"/>
            <a:ext cx="4188646" cy="1216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algn="l" defTabSz="914400" rtl="0" eaLnBrk="1" latinLnBrk="0" hangingPunct="1">
              <a:lnSpc>
                <a:spcPct val="107000"/>
              </a:lnSpc>
            </a:pPr>
            <a:r>
              <a:rPr lang="en-US" sz="800" kern="1200" baseline="0">
                <a:solidFill>
                  <a:schemeClr val="accent5">
                    <a:lumMod val="60000"/>
                    <a:lumOff val="40000"/>
                  </a:schemeClr>
                </a:solidFill>
                <a:latin typeface="+mn-lt"/>
                <a:ea typeface="+mn-ea"/>
                <a:cs typeface="+mn-cs"/>
              </a:rPr>
              <a:t>Confidential and Proprietary — Qualcomm Technologies, Inc. and/or its affiliated companies.</a:t>
            </a:r>
          </a:p>
        </p:txBody>
      </p:sp>
    </p:spTree>
    <p:extLst>
      <p:ext uri="{BB962C8B-B14F-4D97-AF65-F5344CB8AC3E}">
        <p14:creationId xmlns:p14="http://schemas.microsoft.com/office/powerpoint/2010/main" val="167492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Box 16">
            <a:extLst>
              <a:ext uri="{FF2B5EF4-FFF2-40B4-BE49-F238E27FC236}">
                <a16:creationId xmlns:a16="http://schemas.microsoft.com/office/drawing/2014/main" id="{6ACA876A-90AF-AC41-99F2-21D138B0BA39}"/>
              </a:ext>
            </a:extLst>
          </p:cNvPr>
          <p:cNvSpPr txBox="1"/>
          <p:nvPr userDrawn="1"/>
        </p:nvSpPr>
        <p:spPr>
          <a:xfrm>
            <a:off x="6915909" y="5092687"/>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30387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5300" y="575576"/>
            <a:ext cx="11187112" cy="429028"/>
          </a:xfrm>
        </p:spPr>
        <p:txBody>
          <a:bodyPr/>
          <a:lstStyle>
            <a:lvl1pPr>
              <a:defRPr>
                <a:solidFill>
                  <a:schemeClr val="tx1">
                    <a:lumMod val="85000"/>
                    <a:lumOff val="15000"/>
                  </a:schemeClr>
                </a:solidFill>
              </a:defRPr>
            </a:lvl1pPr>
          </a:lstStyle>
          <a:p>
            <a:r>
              <a:rPr lang="en-US"/>
              <a:t>Click to edit Master title style</a:t>
            </a:r>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95299" y="1132232"/>
            <a:ext cx="11187113"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5299" y="6571395"/>
            <a:ext cx="6376841" cy="121636"/>
          </a:xfrm>
        </p:spPr>
        <p:txBody>
          <a:bodyPr wrap="square" anchor="b">
            <a:spAutoFit/>
          </a:bodyPr>
          <a:lstStyle>
            <a:lvl1pPr marL="0" indent="0" algn="l">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a:t>Edit source notes</a:t>
            </a:r>
          </a:p>
        </p:txBody>
      </p:sp>
    </p:spTree>
    <p:extLst>
      <p:ext uri="{BB962C8B-B14F-4D97-AF65-F5344CB8AC3E}">
        <p14:creationId xmlns:p14="http://schemas.microsoft.com/office/powerpoint/2010/main" val="48464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398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6"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799">
                <a:solidFill>
                  <a:schemeClr val="bg1"/>
                </a:solidFill>
              </a:defRPr>
            </a:lvl1pPr>
            <a:lvl2pPr marL="0" indent="0">
              <a:lnSpc>
                <a:spcPct val="94000"/>
              </a:lnSpc>
              <a:spcAft>
                <a:spcPts val="1200"/>
              </a:spcAft>
              <a:buNone/>
              <a:defRPr sz="2399">
                <a:solidFill>
                  <a:schemeClr val="bg1"/>
                </a:solidFill>
              </a:defRPr>
            </a:lvl2pPr>
            <a:lvl3pPr marL="0" indent="0">
              <a:lnSpc>
                <a:spcPct val="95000"/>
              </a:lnSpc>
              <a:spcAft>
                <a:spcPts val="1200"/>
              </a:spcAft>
              <a:buNone/>
              <a:defRPr sz="2099">
                <a:solidFill>
                  <a:schemeClr val="bg1"/>
                </a:solidFill>
              </a:defRPr>
            </a:lvl3pPr>
            <a:lvl4pPr marL="0" indent="0">
              <a:lnSpc>
                <a:spcPct val="98000"/>
              </a:lnSpc>
              <a:spcAft>
                <a:spcPts val="900"/>
              </a:spcAft>
              <a:buNone/>
              <a:defRPr sz="1799">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90"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3GPP at MWS</a:t>
            </a:r>
          </a:p>
        </p:txBody>
      </p:sp>
      <p:sp>
        <p:nvSpPr>
          <p:cNvPr id="12" name="TextBox 11"/>
          <p:cNvSpPr txBox="1"/>
          <p:nvPr userDrawn="1"/>
        </p:nvSpPr>
        <p:spPr>
          <a:xfrm>
            <a:off x="11571667"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126"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126"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1" y="1719074"/>
            <a:ext cx="11187112" cy="30796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90" y="1088138"/>
            <a:ext cx="11188223" cy="265907"/>
          </a:xfrm>
          <a:prstGeom prst="rect">
            <a:avLst/>
          </a:prstGeom>
        </p:spPr>
        <p:txBody>
          <a:bodyPr>
            <a:spAutoFit/>
          </a:bodyPr>
          <a:lstStyle>
            <a:lvl1pPr marL="0" indent="0" algn="l">
              <a:lnSpc>
                <a:spcPct val="96000"/>
              </a:lnSpc>
              <a:spcBef>
                <a:spcPts val="900"/>
              </a:spcBef>
              <a:buNone/>
              <a:defRPr sz="17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400850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4226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394441"/>
      </p:ext>
    </p:extLst>
  </p:cSld>
  <p:clrMapOvr>
    <a:masterClrMapping/>
  </p:clrMapOvr>
  <p:transitio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Gradient Dar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801E8E8-F1F8-C84A-9BA6-2571E5E015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Footer Placeholder 2">
            <a:extLst>
              <a:ext uri="{FF2B5EF4-FFF2-40B4-BE49-F238E27FC236}">
                <a16:creationId xmlns:a16="http://schemas.microsoft.com/office/drawing/2014/main" id="{E8CCFFF9-35CD-6444-9A87-66348C50A88F}"/>
              </a:ext>
            </a:extLst>
          </p:cNvPr>
          <p:cNvSpPr>
            <a:spLocks noGrp="1"/>
          </p:cNvSpPr>
          <p:nvPr>
            <p:ph type="ftr" sz="quarter" idx="3"/>
          </p:nvPr>
        </p:nvSpPr>
        <p:spPr>
          <a:xfrm>
            <a:off x="511173" y="6479178"/>
            <a:ext cx="11171235"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tx2">
                    <a:lumMod val="25000"/>
                    <a:lumOff val="75000"/>
                  </a:schemeClr>
                </a:solidFill>
                <a:latin typeface="+mn-lt"/>
                <a:ea typeface="+mn-ea"/>
                <a:cs typeface="+mn-cs"/>
              </a:defRPr>
            </a:lvl1pPr>
          </a:lstStyle>
          <a:p>
            <a:r>
              <a:rPr lang="en-US"/>
              <a:t>3GPP at MWS</a:t>
            </a:r>
          </a:p>
        </p:txBody>
      </p:sp>
    </p:spTree>
    <p:extLst>
      <p:ext uri="{BB962C8B-B14F-4D97-AF65-F5344CB8AC3E}">
        <p14:creationId xmlns:p14="http://schemas.microsoft.com/office/powerpoint/2010/main" val="7740160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3GPP at MWS</a:t>
            </a:r>
          </a:p>
        </p:txBody>
      </p:sp>
    </p:spTree>
    <p:extLst>
      <p:ext uri="{BB962C8B-B14F-4D97-AF65-F5344CB8AC3E}">
        <p14:creationId xmlns:p14="http://schemas.microsoft.com/office/powerpoint/2010/main" val="83236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495299" y="599309"/>
            <a:ext cx="11187113" cy="439479"/>
          </a:xfrm>
        </p:spPr>
        <p:txBody>
          <a:bodyPr/>
          <a:lstStyle/>
          <a:p>
            <a:r>
              <a:rPr lang="en-US"/>
              <a:t>Click to edit Master title style</a:t>
            </a:r>
          </a:p>
        </p:txBody>
      </p:sp>
      <p:sp>
        <p:nvSpPr>
          <p:cNvPr id="6" name="Content Placeholder 5"/>
          <p:cNvSpPr>
            <a:spLocks noGrp="1"/>
          </p:cNvSpPr>
          <p:nvPr>
            <p:ph sz="quarter" idx="12" hasCustomPrompt="1"/>
          </p:nvPr>
        </p:nvSpPr>
        <p:spPr>
          <a:xfrm>
            <a:off x="495300" y="1709928"/>
            <a:ext cx="11190732" cy="4636008"/>
          </a:xfrm>
        </p:spPr>
        <p:txBody>
          <a:bodyPr/>
          <a:lstStyle>
            <a:lvl3pPr>
              <a:lnSpc>
                <a:spcPct val="100000"/>
              </a:lnSpc>
              <a:spcBef>
                <a:spcPts val="0"/>
              </a:spcBef>
              <a:defRPr/>
            </a:lvl3pPr>
            <a:lvl4pPr>
              <a:lnSpc>
                <a:spcPct val="100000"/>
              </a:lnSpc>
              <a:spcBef>
                <a:spcPts val="0"/>
              </a:spcBef>
              <a:defRPr/>
            </a:lvl4pPr>
            <a:lvl5pPr marL="857250" indent="-171450">
              <a:lnSpc>
                <a:spcPct val="100000"/>
              </a:lnSpc>
              <a:spcBef>
                <a:spcPts val="0"/>
              </a:spcBef>
              <a:buFont typeface="Arial" panose="020B0604020202020204" pitchFamily="34"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95299" y="1166418"/>
            <a:ext cx="11187113" cy="431657"/>
          </a:xfrm>
        </p:spPr>
        <p:txBody>
          <a:bodyPr/>
          <a:lstStyle>
            <a:lvl1pPr marL="0" indent="0" algn="l">
              <a:lnSpc>
                <a:spcPct val="83000"/>
              </a:lnSpc>
              <a:spcBef>
                <a:spcPts val="1799"/>
              </a:spcBef>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86001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3GPP at MWS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8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AB6CF3B8-1087-4EA1-B913-F019DD3E242C}"/>
              </a:ext>
            </a:extLst>
          </p:cNvPr>
          <p:cNvSpPr txBox="1">
            <a:spLocks noChangeArrowheads="1"/>
          </p:cNvSpPr>
          <p:nvPr userDrawn="1"/>
        </p:nvSpPr>
        <p:spPr bwMode="auto">
          <a:xfrm>
            <a:off x="431800" y="52810"/>
            <a:ext cx="774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200" b="1" dirty="0">
                <a:latin typeface="Arial "/>
              </a:rPr>
              <a:t>TSG SA Rel-19 Workshop	</a:t>
            </a:r>
          </a:p>
          <a:p>
            <a:pPr eaLnBrk="1" hangingPunct="1">
              <a:defRPr/>
            </a:pPr>
            <a:r>
              <a:rPr lang="en-US" altLang="en-US" sz="1200" b="1" dirty="0">
                <a:latin typeface="Arial "/>
              </a:rPr>
              <a:t>Taipei, June 13 – 14, 2023</a:t>
            </a:r>
          </a:p>
        </p:txBody>
      </p:sp>
      <p:sp>
        <p:nvSpPr>
          <p:cNvPr id="5" name="Text Box 13">
            <a:extLst>
              <a:ext uri="{FF2B5EF4-FFF2-40B4-BE49-F238E27FC236}">
                <a16:creationId xmlns:a16="http://schemas.microsoft.com/office/drawing/2014/main" id="{95FCF8CD-2C30-4430-B3A5-F165BE96BF3D}"/>
              </a:ext>
            </a:extLst>
          </p:cNvPr>
          <p:cNvSpPr txBox="1">
            <a:spLocks noChangeArrowheads="1"/>
          </p:cNvSpPr>
          <p:nvPr userDrawn="1"/>
        </p:nvSpPr>
        <p:spPr bwMode="auto">
          <a:xfrm>
            <a:off x="7761818" y="177801"/>
            <a:ext cx="195156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defRPr/>
            </a:pPr>
            <a:r>
              <a:rPr lang="en-US" altLang="en-US" sz="1200" b="1" dirty="0">
                <a:highlight>
                  <a:srgbClr val="FFFF00"/>
                </a:highlight>
                <a:latin typeface="Arial "/>
              </a:rPr>
              <a:t>SWS-23xxxx</a:t>
            </a:r>
            <a:endParaRPr lang="en-GB" altLang="en-US" sz="1200" dirty="0">
              <a:highlight>
                <a:srgbClr val="FFFF00"/>
              </a:highlight>
            </a:endParaRPr>
          </a:p>
        </p:txBody>
      </p:sp>
      <p:sp>
        <p:nvSpPr>
          <p:cNvPr id="2" name="Title 1"/>
          <p:cNvSpPr>
            <a:spLocks noGrp="1"/>
          </p:cNvSpPr>
          <p:nvPr>
            <p:ph type="ctrTitle"/>
          </p:nvPr>
        </p:nvSpPr>
        <p:spPr>
          <a:xfrm>
            <a:off x="914400" y="2130427"/>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1805251127"/>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75212772"/>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54951901"/>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8182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421316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63178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3GPP at MWS</a:t>
            </a:r>
          </a:p>
        </p:txBody>
      </p:sp>
      <p:sp>
        <p:nvSpPr>
          <p:cNvPr id="9" name="TextBox 8">
            <a:extLst>
              <a:ext uri="{FF2B5EF4-FFF2-40B4-BE49-F238E27FC236}">
                <a16:creationId xmlns:a16="http://schemas.microsoft.com/office/drawing/2014/main" id="{81EAD789-099B-4914-BEBB-980FCCEB0617}"/>
              </a:ext>
            </a:extLst>
          </p:cNvPr>
          <p:cNvSpPr txBox="1"/>
          <p:nvPr userDrawn="1"/>
        </p:nvSpPr>
        <p:spPr>
          <a:xfrm>
            <a:off x="7185132" y="6530655"/>
            <a:ext cx="4188646" cy="118872"/>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r>
              <a:rPr lang="en-US"/>
              <a:t>Confidential and Proprietary — Qualcomm Technologies, Inc. and/or its affiliated companies.</a:t>
            </a:r>
          </a:p>
        </p:txBody>
      </p:sp>
    </p:spTree>
    <p:extLst>
      <p:ext uri="{BB962C8B-B14F-4D97-AF65-F5344CB8AC3E}">
        <p14:creationId xmlns:p14="http://schemas.microsoft.com/office/powerpoint/2010/main" val="409719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94462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66586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00305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2403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2085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33840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9608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107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5463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02301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661E1B-8950-4571-B812-FF89A34C489B}"/>
              </a:ext>
            </a:extLst>
          </p:cNvPr>
          <p:cNvGrpSpPr/>
          <p:nvPr userDrawn="1"/>
        </p:nvGrpSpPr>
        <p:grpSpPr bwMode="gray">
          <a:xfrm>
            <a:off x="-1" y="-2"/>
            <a:ext cx="9773500" cy="6359178"/>
            <a:chOff x="-1" y="-2"/>
            <a:chExt cx="9773500" cy="6359178"/>
          </a:xfrm>
        </p:grpSpPr>
        <p:pic>
          <p:nvPicPr>
            <p:cNvPr id="6" name="Picture 5">
              <a:extLst>
                <a:ext uri="{FF2B5EF4-FFF2-40B4-BE49-F238E27FC236}">
                  <a16:creationId xmlns:a16="http://schemas.microsoft.com/office/drawing/2014/main" id="{A74BE142-9DFF-4752-86A2-7CD1767FFF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659"/>
            <a:stretch/>
          </p:blipFill>
          <p:spPr bwMode="gray">
            <a:xfrm>
              <a:off x="0" y="1231996"/>
              <a:ext cx="9773499" cy="5127180"/>
            </a:xfrm>
            <a:prstGeom prst="rect">
              <a:avLst/>
            </a:prstGeom>
          </p:spPr>
        </p:pic>
        <p:sp>
          <p:nvSpPr>
            <p:cNvPr id="11" name="Rectangle 10">
              <a:extLst>
                <a:ext uri="{FF2B5EF4-FFF2-40B4-BE49-F238E27FC236}">
                  <a16:creationId xmlns:a16="http://schemas.microsoft.com/office/drawing/2014/main" id="{99A7D86E-0511-40BC-9C4F-607427228C38}"/>
                </a:ext>
              </a:extLst>
            </p:cNvPr>
            <p:cNvSpPr/>
            <p:nvPr userDrawn="1"/>
          </p:nvSpPr>
          <p:spPr bwMode="gray">
            <a:xfrm>
              <a:off x="9533873" y="0"/>
              <a:ext cx="239626" cy="1305694"/>
            </a:xfrm>
            <a:prstGeom prst="rect">
              <a:avLst/>
            </a:prstGeom>
            <a:solidFill>
              <a:srgbClr val="CACBD0"/>
            </a:soli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13" name="Rectangle: Single Corner Rounded 55">
              <a:extLst>
                <a:ext uri="{FF2B5EF4-FFF2-40B4-BE49-F238E27FC236}">
                  <a16:creationId xmlns:a16="http://schemas.microsoft.com/office/drawing/2014/main" id="{85EC940F-80A8-4854-B668-0B2C3B537AEF}"/>
                </a:ext>
              </a:extLst>
            </p:cNvPr>
            <p:cNvSpPr/>
            <p:nvPr userDrawn="1"/>
          </p:nvSpPr>
          <p:spPr bwMode="gray">
            <a:xfrm flipV="1">
              <a:off x="-1" y="0"/>
              <a:ext cx="9567417" cy="6266834"/>
            </a:xfrm>
            <a:prstGeom prst="round1Rect">
              <a:avLst>
                <a:gd name="adj" fmla="val 3540"/>
              </a:avLst>
            </a:prstGeom>
            <a:solidFill>
              <a:srgbClr val="7CA0FF"/>
            </a:solidFill>
            <a:ln w="10795" cap="flat" cmpd="sng" algn="ctr">
              <a:noFill/>
              <a:prstDash val="solid"/>
            </a:ln>
            <a:effectLst>
              <a:outerShdw blurRad="139700" dist="38100" dir="21540000" algn="bl"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sp>
          <p:nvSpPr>
            <p:cNvPr id="14" name="Rectangle: Single Corner Rounded 49">
              <a:extLst>
                <a:ext uri="{FF2B5EF4-FFF2-40B4-BE49-F238E27FC236}">
                  <a16:creationId xmlns:a16="http://schemas.microsoft.com/office/drawing/2014/main" id="{11C11600-149C-4FE5-B9F8-44B51907F4B9}"/>
                </a:ext>
              </a:extLst>
            </p:cNvPr>
            <p:cNvSpPr/>
            <p:nvPr userDrawn="1"/>
          </p:nvSpPr>
          <p:spPr bwMode="gray">
            <a:xfrm flipV="1">
              <a:off x="9306878" y="0"/>
              <a:ext cx="260539" cy="6267118"/>
            </a:xfrm>
            <a:prstGeom prst="round1Rect">
              <a:avLst>
                <a:gd name="adj" fmla="val 49135"/>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algn="ctr">
                <a:defRPr/>
              </a:pPr>
              <a:endParaRPr lang="en-US" kern="0" err="1">
                <a:solidFill>
                  <a:prstClr val="white"/>
                </a:solidFill>
              </a:endParaRPr>
            </a:p>
          </p:txBody>
        </p:sp>
        <p:grpSp>
          <p:nvGrpSpPr>
            <p:cNvPr id="15" name="Group 14">
              <a:extLst>
                <a:ext uri="{FF2B5EF4-FFF2-40B4-BE49-F238E27FC236}">
                  <a16:creationId xmlns:a16="http://schemas.microsoft.com/office/drawing/2014/main" id="{13AA064E-BF94-4220-A2E6-AD0EBAD92E5F}"/>
                </a:ext>
              </a:extLst>
            </p:cNvPr>
            <p:cNvGrpSpPr/>
            <p:nvPr userDrawn="1"/>
          </p:nvGrpSpPr>
          <p:grpSpPr bwMode="gray">
            <a:xfrm>
              <a:off x="0" y="-2"/>
              <a:ext cx="8822604" cy="5487292"/>
              <a:chOff x="503573" y="46747"/>
              <a:chExt cx="9419881" cy="5487292"/>
            </a:xfrm>
          </p:grpSpPr>
          <p:sp>
            <p:nvSpPr>
              <p:cNvPr id="16" name="Rectangle 15">
                <a:extLst>
                  <a:ext uri="{FF2B5EF4-FFF2-40B4-BE49-F238E27FC236}">
                    <a16:creationId xmlns:a16="http://schemas.microsoft.com/office/drawing/2014/main" id="{BED2CEFD-5D4A-461C-A377-D3F78C612FBF}"/>
                  </a:ext>
                </a:extLst>
              </p:cNvPr>
              <p:cNvSpPr/>
              <p:nvPr/>
            </p:nvSpPr>
            <p:spPr bwMode="gray">
              <a:xfrm>
                <a:off x="9800389" y="46748"/>
                <a:ext cx="123065" cy="2105026"/>
              </a:xfrm>
              <a:prstGeom prst="rect">
                <a:avLst/>
              </a:prstGeom>
              <a:solidFill>
                <a:srgbClr val="5D78C7"/>
              </a:soli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17" name="Rectangle 16">
                <a:extLst>
                  <a:ext uri="{FF2B5EF4-FFF2-40B4-BE49-F238E27FC236}">
                    <a16:creationId xmlns:a16="http://schemas.microsoft.com/office/drawing/2014/main" id="{B2211A6A-7503-41DE-ABF8-BCB51F60E455}"/>
                  </a:ext>
                </a:extLst>
              </p:cNvPr>
              <p:cNvSpPr/>
              <p:nvPr/>
            </p:nvSpPr>
            <p:spPr bwMode="gray">
              <a:xfrm>
                <a:off x="503573" y="5454636"/>
                <a:ext cx="1380260" cy="79403"/>
              </a:xfrm>
              <a:prstGeom prst="rect">
                <a:avLst/>
              </a:prstGeom>
              <a:solidFill>
                <a:srgbClr val="6B88D8"/>
              </a:solidFill>
              <a:ln w="10795" cap="flat" cmpd="sng" algn="ctr">
                <a:noFill/>
                <a:prstDash val="solid"/>
              </a:ln>
              <a:effectLst/>
            </p:spPr>
            <p:txBody>
              <a:bodyPr rtlCol="0" anchor="ctr"/>
              <a:lstStyle/>
              <a:p>
                <a:pPr algn="ctr">
                  <a:defRPr/>
                </a:pPr>
                <a:endParaRPr lang="en-US" kern="0" err="1">
                  <a:solidFill>
                    <a:prstClr val="white"/>
                  </a:solidFill>
                </a:endParaRPr>
              </a:p>
            </p:txBody>
          </p:sp>
          <p:grpSp>
            <p:nvGrpSpPr>
              <p:cNvPr id="18" name="Group 17">
                <a:extLst>
                  <a:ext uri="{FF2B5EF4-FFF2-40B4-BE49-F238E27FC236}">
                    <a16:creationId xmlns:a16="http://schemas.microsoft.com/office/drawing/2014/main" id="{32004FDB-3A51-4F30-A9B8-D9B749A13FC9}"/>
                  </a:ext>
                </a:extLst>
              </p:cNvPr>
              <p:cNvGrpSpPr/>
              <p:nvPr/>
            </p:nvGrpSpPr>
            <p:grpSpPr bwMode="gray">
              <a:xfrm>
                <a:off x="503573" y="46747"/>
                <a:ext cx="9419881" cy="5487292"/>
                <a:chOff x="416724" y="46747"/>
                <a:chExt cx="9419881" cy="5487292"/>
              </a:xfrm>
            </p:grpSpPr>
            <p:grpSp>
              <p:nvGrpSpPr>
                <p:cNvPr id="19" name="Group 18">
                  <a:extLst>
                    <a:ext uri="{FF2B5EF4-FFF2-40B4-BE49-F238E27FC236}">
                      <a16:creationId xmlns:a16="http://schemas.microsoft.com/office/drawing/2014/main" id="{2C058AD1-07AF-4499-9494-597DE33277B0}"/>
                    </a:ext>
                  </a:extLst>
                </p:cNvPr>
                <p:cNvGrpSpPr/>
                <p:nvPr/>
              </p:nvGrpSpPr>
              <p:grpSpPr bwMode="gray">
                <a:xfrm>
                  <a:off x="416724" y="46747"/>
                  <a:ext cx="9419881" cy="5487292"/>
                  <a:chOff x="678407" y="-1026120"/>
                  <a:chExt cx="9440352" cy="5501077"/>
                </a:xfrm>
                <a:effectLst/>
              </p:grpSpPr>
              <p:sp>
                <p:nvSpPr>
                  <p:cNvPr id="21" name="Rectangle: Single Corner Rounded 60">
                    <a:extLst>
                      <a:ext uri="{FF2B5EF4-FFF2-40B4-BE49-F238E27FC236}">
                        <a16:creationId xmlns:a16="http://schemas.microsoft.com/office/drawing/2014/main" id="{1F96330C-3C2B-4FCA-A935-814CF91EA0D2}"/>
                      </a:ext>
                    </a:extLst>
                  </p:cNvPr>
                  <p:cNvSpPr/>
                  <p:nvPr/>
                </p:nvSpPr>
                <p:spPr bwMode="gray">
                  <a:xfrm flipV="1">
                    <a:off x="1974711" y="1033561"/>
                    <a:ext cx="8144048" cy="3441396"/>
                  </a:xfrm>
                  <a:prstGeom prst="round1Rect">
                    <a:avLst>
                      <a:gd name="adj" fmla="val 4294"/>
                    </a:avLst>
                  </a:prstGeom>
                  <a:gradFill>
                    <a:gsLst>
                      <a:gs pos="0">
                        <a:srgbClr val="6C89DA"/>
                      </a:gs>
                      <a:gs pos="31000">
                        <a:srgbClr val="7CA0FF">
                          <a:lumMod val="97000"/>
                          <a:lumOff val="3000"/>
                        </a:srgbClr>
                      </a:gs>
                      <a:gs pos="38000">
                        <a:srgbClr val="526DB4"/>
                      </a:gs>
                      <a:gs pos="100000">
                        <a:srgbClr val="5D78C7"/>
                      </a:gs>
                      <a:gs pos="44000">
                        <a:srgbClr val="5C79C2">
                          <a:lumMod val="100000"/>
                        </a:srgbClr>
                      </a:gs>
                    </a:gsLst>
                    <a:lin ang="4560000" scaled="0"/>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sp>
                <p:nvSpPr>
                  <p:cNvPr id="22" name="Rectangle: Single Corner Rounded 61">
                    <a:extLst>
                      <a:ext uri="{FF2B5EF4-FFF2-40B4-BE49-F238E27FC236}">
                        <a16:creationId xmlns:a16="http://schemas.microsoft.com/office/drawing/2014/main" id="{D7D9F917-4981-4A29-9637-9B4B91D49790}"/>
                      </a:ext>
                    </a:extLst>
                  </p:cNvPr>
                  <p:cNvSpPr/>
                  <p:nvPr/>
                </p:nvSpPr>
                <p:spPr bwMode="gray">
                  <a:xfrm flipV="1">
                    <a:off x="678407" y="-1026120"/>
                    <a:ext cx="9332272" cy="5464871"/>
                  </a:xfrm>
                  <a:prstGeom prst="round1Rect">
                    <a:avLst>
                      <a:gd name="adj" fmla="val 2348"/>
                    </a:avLst>
                  </a:prstGeom>
                  <a:solidFill>
                    <a:srgbClr val="314FD5"/>
                  </a:solidFill>
                  <a:ln w="10795" cap="flat" cmpd="sng" algn="ctr">
                    <a:noFill/>
                    <a:prstDash val="solid"/>
                  </a:ln>
                  <a:effectLst>
                    <a:outerShdw blurRad="38100" dist="12700" dir="1800000" algn="bl"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err="1">
                      <a:solidFill>
                        <a:prstClr val="white"/>
                      </a:solidFill>
                    </a:endParaRPr>
                  </a:p>
                </p:txBody>
              </p:sp>
            </p:grpSp>
            <p:sp>
              <p:nvSpPr>
                <p:cNvPr id="20" name="first shadow">
                  <a:extLst>
                    <a:ext uri="{FF2B5EF4-FFF2-40B4-BE49-F238E27FC236}">
                      <a16:creationId xmlns:a16="http://schemas.microsoft.com/office/drawing/2014/main" id="{EA5E7F3D-50F1-4682-B2B8-61C177A98043}"/>
                    </a:ext>
                  </a:extLst>
                </p:cNvPr>
                <p:cNvSpPr/>
                <p:nvPr/>
              </p:nvSpPr>
              <p:spPr bwMode="gray">
                <a:xfrm flipV="1">
                  <a:off x="8943108" y="46747"/>
                  <a:ext cx="785651" cy="5446965"/>
                </a:xfrm>
                <a:prstGeom prst="round1Rect">
                  <a:avLst>
                    <a:gd name="adj" fmla="val 18640"/>
                  </a:avLst>
                </a:prstGeom>
                <a:gradFill flip="none" rotWithShape="1">
                  <a:gsLst>
                    <a:gs pos="69000">
                      <a:srgbClr val="243DA8">
                        <a:alpha val="50000"/>
                      </a:srgbClr>
                    </a:gs>
                    <a:gs pos="5000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algn="ctr">
                    <a:defRPr/>
                  </a:pPr>
                  <a:endParaRPr lang="en-US" kern="0" err="1">
                    <a:solidFill>
                      <a:prstClr val="white"/>
                    </a:solidFill>
                  </a:endParaRPr>
                </a:p>
              </p:txBody>
            </p:sp>
            <p:sp>
              <p:nvSpPr>
                <p:cNvPr id="24" name="second shadow">
                  <a:extLst>
                    <a:ext uri="{FF2B5EF4-FFF2-40B4-BE49-F238E27FC236}">
                      <a16:creationId xmlns:a16="http://schemas.microsoft.com/office/drawing/2014/main" id="{C652A8C2-35E4-46F3-AD56-18AE774DE4B9}"/>
                    </a:ext>
                  </a:extLst>
                </p:cNvPr>
                <p:cNvSpPr/>
                <p:nvPr userDrawn="1"/>
              </p:nvSpPr>
              <p:spPr bwMode="gray">
                <a:xfrm flipV="1">
                  <a:off x="8850801" y="46747"/>
                  <a:ext cx="785651" cy="5446965"/>
                </a:xfrm>
                <a:prstGeom prst="round1Rect">
                  <a:avLst>
                    <a:gd name="adj" fmla="val 17397"/>
                  </a:avLst>
                </a:prstGeom>
                <a:gradFill flip="none" rotWithShape="1">
                  <a:gsLst>
                    <a:gs pos="69150">
                      <a:srgbClr val="243DA8">
                        <a:alpha val="20000"/>
                      </a:srgbClr>
                    </a:gs>
                    <a:gs pos="20000">
                      <a:srgbClr val="314FD5">
                        <a:alpha val="0"/>
                      </a:srgbClr>
                    </a:gs>
                    <a:gs pos="93000">
                      <a:srgbClr val="1D3393">
                        <a:lumMod val="90000"/>
                        <a:alpha val="50000"/>
                      </a:srgbClr>
                    </a:gs>
                  </a:gsLst>
                  <a:lin ang="0" scaled="1"/>
                  <a:tileRect/>
                </a:gradFill>
                <a:ln w="10795" cap="flat" cmpd="sng" algn="ctr">
                  <a:noFill/>
                  <a:prstDash val="solid"/>
                </a:ln>
                <a:effectLst/>
              </p:spPr>
              <p:txBody>
                <a:bodyPr rtlCol="0" anchor="ctr"/>
                <a:lstStyle/>
                <a:p>
                  <a:pPr algn="ctr">
                    <a:defRPr/>
                  </a:pPr>
                  <a:endParaRPr lang="en-US" kern="0" err="1">
                    <a:solidFill>
                      <a:prstClr val="white"/>
                    </a:solidFill>
                  </a:endParaRPr>
                </a:p>
              </p:txBody>
            </p:sp>
          </p:grpSp>
        </p:grpSp>
      </p:grpSp>
      <p:sp>
        <p:nvSpPr>
          <p:cNvPr id="2" name="Title 1"/>
          <p:cNvSpPr>
            <a:spLocks noGrp="1"/>
          </p:cNvSpPr>
          <p:nvPr>
            <p:ph type="ctrTitle"/>
          </p:nvPr>
        </p:nvSpPr>
        <p:spPr bwMode="gray">
          <a:xfrm>
            <a:off x="434551" y="2615706"/>
            <a:ext cx="7425116" cy="1461939"/>
          </a:xfrm>
        </p:spPr>
        <p:txBody>
          <a:bodyPr wrap="square" anchor="b">
            <a:noAutofit/>
          </a:bodyPr>
          <a:lstStyle>
            <a:lvl1pPr algn="l">
              <a:lnSpc>
                <a:spcPct val="90000"/>
              </a:lnSpc>
              <a:defRPr sz="6000" spc="-20" baseline="0">
                <a:solidFill>
                  <a:schemeClr val="bg1"/>
                </a:solidFill>
              </a:defRPr>
            </a:lvl1pPr>
          </a:lstStyle>
          <a:p>
            <a:r>
              <a:rPr lang="en-US"/>
              <a:t>Click to edit Master title style</a:t>
            </a:r>
          </a:p>
        </p:txBody>
      </p:sp>
      <p:sp>
        <p:nvSpPr>
          <p:cNvPr id="38" name="Text Placeholder 7"/>
          <p:cNvSpPr>
            <a:spLocks noGrp="1"/>
          </p:cNvSpPr>
          <p:nvPr>
            <p:ph type="body" sz="quarter" idx="10" hasCustomPrompt="1"/>
          </p:nvPr>
        </p:nvSpPr>
        <p:spPr bwMode="gray">
          <a:xfrm>
            <a:off x="483783" y="4195085"/>
            <a:ext cx="7363786" cy="961930"/>
          </a:xfr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8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88" name="Freeform 5">
            <a:extLst>
              <a:ext uri="{FF2B5EF4-FFF2-40B4-BE49-F238E27FC236}">
                <a16:creationId xmlns:a16="http://schemas.microsoft.com/office/drawing/2014/main" id="{3915EFCB-AFF4-4D78-8B01-1EBD79B33901}"/>
              </a:ext>
            </a:extLst>
          </p:cNvPr>
          <p:cNvSpPr>
            <a:spLocks noEditPoints="1"/>
          </p:cNvSpPr>
          <p:nvPr userDrawn="1"/>
        </p:nvSpPr>
        <p:spPr bwMode="gray">
          <a:xfrm>
            <a:off x="10318621" y="477043"/>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3350231" y="504078"/>
            <a:ext cx="2615937" cy="226772"/>
          </a:xfrm>
        </p:spPr>
        <p:txBody>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84"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478848" y="485695"/>
            <a:ext cx="2620484" cy="262176"/>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85"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6194425" y="484981"/>
            <a:ext cx="2272217" cy="265271"/>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Event location</a:t>
            </a:r>
          </a:p>
        </p:txBody>
      </p:sp>
    </p:spTree>
    <p:extLst>
      <p:ext uri="{BB962C8B-B14F-4D97-AF65-F5344CB8AC3E}">
        <p14:creationId xmlns:p14="http://schemas.microsoft.com/office/powerpoint/2010/main" val="2771829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0413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11928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33536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487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2226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3GPP at MWS</a:t>
            </a:r>
          </a:p>
        </p:txBody>
      </p:sp>
    </p:spTree>
    <p:extLst>
      <p:ext uri="{BB962C8B-B14F-4D97-AF65-F5344CB8AC3E}">
        <p14:creationId xmlns:p14="http://schemas.microsoft.com/office/powerpoint/2010/main" val="187544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3GPP at MWS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122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3GPP at MWS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428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42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3GPP at MWS</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314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63" Type="http://schemas.openxmlformats.org/officeDocument/2006/relationships/slideLayout" Target="../slideLayouts/slideLayout7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62" Type="http://schemas.openxmlformats.org/officeDocument/2006/relationships/slideLayout" Target="../slideLayouts/slideLayout7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66"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61" Type="http://schemas.openxmlformats.org/officeDocument/2006/relationships/slideLayout" Target="../slideLayouts/slideLayout69.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60" Type="http://schemas.openxmlformats.org/officeDocument/2006/relationships/slideLayout" Target="../slideLayouts/slideLayout68.xml"/><Relationship Id="rId65" Type="http://schemas.openxmlformats.org/officeDocument/2006/relationships/slideLayout" Target="../slideLayouts/slideLayout7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slideLayout" Target="../slideLayouts/slideLayout64.xml"/><Relationship Id="rId64" Type="http://schemas.openxmlformats.org/officeDocument/2006/relationships/slideLayout" Target="../slideLayouts/slideLayout72.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63" Type="http://schemas.openxmlformats.org/officeDocument/2006/relationships/slideLayout" Target="../slideLayouts/slideLayout139.xml"/><Relationship Id="rId68" Type="http://schemas.openxmlformats.org/officeDocument/2006/relationships/slideLayout" Target="../slideLayouts/slideLayout144.xml"/><Relationship Id="rId76" Type="http://schemas.openxmlformats.org/officeDocument/2006/relationships/slideLayout" Target="../slideLayouts/slideLayout152.xml"/><Relationship Id="rId84" Type="http://schemas.openxmlformats.org/officeDocument/2006/relationships/slideLayout" Target="../slideLayouts/slideLayout160.xml"/><Relationship Id="rId89" Type="http://schemas.openxmlformats.org/officeDocument/2006/relationships/slideLayout" Target="../slideLayouts/slideLayout165.xml"/><Relationship Id="rId7" Type="http://schemas.openxmlformats.org/officeDocument/2006/relationships/slideLayout" Target="../slideLayouts/slideLayout83.xml"/><Relationship Id="rId71" Type="http://schemas.openxmlformats.org/officeDocument/2006/relationships/slideLayout" Target="../slideLayouts/slideLayout147.xml"/><Relationship Id="rId92" Type="http://schemas.openxmlformats.org/officeDocument/2006/relationships/slideLayout" Target="../slideLayouts/slideLayout168.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8" Type="http://schemas.openxmlformats.org/officeDocument/2006/relationships/slideLayout" Target="../slideLayouts/slideLayout134.xml"/><Relationship Id="rId66" Type="http://schemas.openxmlformats.org/officeDocument/2006/relationships/slideLayout" Target="../slideLayouts/slideLayout142.xml"/><Relationship Id="rId74" Type="http://schemas.openxmlformats.org/officeDocument/2006/relationships/slideLayout" Target="../slideLayouts/slideLayout150.xml"/><Relationship Id="rId79" Type="http://schemas.openxmlformats.org/officeDocument/2006/relationships/slideLayout" Target="../slideLayouts/slideLayout155.xml"/><Relationship Id="rId87" Type="http://schemas.openxmlformats.org/officeDocument/2006/relationships/slideLayout" Target="../slideLayouts/slideLayout163.xml"/><Relationship Id="rId5" Type="http://schemas.openxmlformats.org/officeDocument/2006/relationships/slideLayout" Target="../slideLayouts/slideLayout81.xml"/><Relationship Id="rId61" Type="http://schemas.openxmlformats.org/officeDocument/2006/relationships/slideLayout" Target="../slideLayouts/slideLayout137.xml"/><Relationship Id="rId82" Type="http://schemas.openxmlformats.org/officeDocument/2006/relationships/slideLayout" Target="../slideLayouts/slideLayout158.xml"/><Relationship Id="rId90" Type="http://schemas.openxmlformats.org/officeDocument/2006/relationships/slideLayout" Target="../slideLayouts/slideLayout166.xml"/><Relationship Id="rId19" Type="http://schemas.openxmlformats.org/officeDocument/2006/relationships/slideLayout" Target="../slideLayouts/slideLayout9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slideLayout" Target="../slideLayouts/slideLayout132.xml"/><Relationship Id="rId64" Type="http://schemas.openxmlformats.org/officeDocument/2006/relationships/slideLayout" Target="../slideLayouts/slideLayout140.xml"/><Relationship Id="rId69" Type="http://schemas.openxmlformats.org/officeDocument/2006/relationships/slideLayout" Target="../slideLayouts/slideLayout145.xml"/><Relationship Id="rId77" Type="http://schemas.openxmlformats.org/officeDocument/2006/relationships/slideLayout" Target="../slideLayouts/slideLayout153.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80" Type="http://schemas.openxmlformats.org/officeDocument/2006/relationships/slideLayout" Target="../slideLayouts/slideLayout156.xml"/><Relationship Id="rId85" Type="http://schemas.openxmlformats.org/officeDocument/2006/relationships/slideLayout" Target="../slideLayouts/slideLayout161.xml"/><Relationship Id="rId93" Type="http://schemas.openxmlformats.org/officeDocument/2006/relationships/slideLayout" Target="../slideLayouts/slideLayout169.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59" Type="http://schemas.openxmlformats.org/officeDocument/2006/relationships/slideLayout" Target="../slideLayouts/slideLayout135.xml"/><Relationship Id="rId67" Type="http://schemas.openxmlformats.org/officeDocument/2006/relationships/slideLayout" Target="../slideLayouts/slideLayout143.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62" Type="http://schemas.openxmlformats.org/officeDocument/2006/relationships/slideLayout" Target="../slideLayouts/slideLayout138.xml"/><Relationship Id="rId70" Type="http://schemas.openxmlformats.org/officeDocument/2006/relationships/slideLayout" Target="../slideLayouts/slideLayout146.xml"/><Relationship Id="rId75" Type="http://schemas.openxmlformats.org/officeDocument/2006/relationships/slideLayout" Target="../slideLayouts/slideLayout151.xml"/><Relationship Id="rId83" Type="http://schemas.openxmlformats.org/officeDocument/2006/relationships/slideLayout" Target="../slideLayouts/slideLayout159.xml"/><Relationship Id="rId88" Type="http://schemas.openxmlformats.org/officeDocument/2006/relationships/slideLayout" Target="../slideLayouts/slideLayout164.xml"/><Relationship Id="rId91" Type="http://schemas.openxmlformats.org/officeDocument/2006/relationships/slideLayout" Target="../slideLayouts/slideLayout167.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slideLayout" Target="../slideLayouts/slideLayout133.xml"/><Relationship Id="rId10" Type="http://schemas.openxmlformats.org/officeDocument/2006/relationships/slideLayout" Target="../slideLayouts/slideLayout86.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60" Type="http://schemas.openxmlformats.org/officeDocument/2006/relationships/slideLayout" Target="../slideLayouts/slideLayout136.xml"/><Relationship Id="rId65" Type="http://schemas.openxmlformats.org/officeDocument/2006/relationships/slideLayout" Target="../slideLayouts/slideLayout141.xml"/><Relationship Id="rId73" Type="http://schemas.openxmlformats.org/officeDocument/2006/relationships/slideLayout" Target="../slideLayouts/slideLayout149.xml"/><Relationship Id="rId78" Type="http://schemas.openxmlformats.org/officeDocument/2006/relationships/slideLayout" Target="../slideLayouts/slideLayout154.xml"/><Relationship Id="rId81" Type="http://schemas.openxmlformats.org/officeDocument/2006/relationships/slideLayout" Target="../slideLayouts/slideLayout157.xml"/><Relationship Id="rId86" Type="http://schemas.openxmlformats.org/officeDocument/2006/relationships/slideLayout" Target="../slideLayouts/slideLayout162.xml"/><Relationship Id="rId94" Type="http://schemas.openxmlformats.org/officeDocument/2006/relationships/theme" Target="../theme/theme4.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Snip Single Corner Rectangle 11">
            <a:extLst>
              <a:ext uri="{FF2B5EF4-FFF2-40B4-BE49-F238E27FC236}">
                <a16:creationId xmlns:a16="http://schemas.microsoft.com/office/drawing/2014/main" id="{1622A28D-91FF-424D-9A85-3D92302E7DB9}"/>
              </a:ext>
            </a:extLst>
          </p:cNvPr>
          <p:cNvSpPr/>
          <p:nvPr userDrawn="1"/>
        </p:nvSpPr>
        <p:spPr>
          <a:xfrm>
            <a:off x="0" y="6413500"/>
            <a:ext cx="12199938" cy="182563"/>
          </a:xfrm>
          <a:prstGeom prst="snip1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GB">
              <a:solidFill>
                <a:schemeClr val="bg1"/>
              </a:solidFill>
            </a:endParaRPr>
          </a:p>
        </p:txBody>
      </p:sp>
      <p:sp>
        <p:nvSpPr>
          <p:cNvPr id="1027" name="Title Placeholder 1">
            <a:extLst>
              <a:ext uri="{FF2B5EF4-FFF2-40B4-BE49-F238E27FC236}">
                <a16:creationId xmlns:a16="http://schemas.microsoft.com/office/drawing/2014/main" id="{B6DBCF18-D575-4F93-8162-3ADADE4C87E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2EE7BBB-86C4-46F9-ABAA-9947F158819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 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nip Single Corner Rectangle 6">
            <a:extLst>
              <a:ext uri="{FF2B5EF4-FFF2-40B4-BE49-F238E27FC236}">
                <a16:creationId xmlns:a16="http://schemas.microsoft.com/office/drawing/2014/main" id="{0DEAEC1E-84A2-48EF-A1E5-55F2235ABA0A}"/>
              </a:ext>
            </a:extLst>
          </p:cNvPr>
          <p:cNvSpPr/>
          <p:nvPr userDrawn="1"/>
        </p:nvSpPr>
        <p:spPr>
          <a:xfrm>
            <a:off x="-7938" y="1455738"/>
            <a:ext cx="11483976" cy="269875"/>
          </a:xfrm>
          <a:prstGeom prst="snip1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a:solidFill>
                <a:schemeClr val="bg1"/>
              </a:solidFill>
            </a:endParaRPr>
          </a:p>
        </p:txBody>
      </p:sp>
      <p:sp>
        <p:nvSpPr>
          <p:cNvPr id="9" name="TextBox 7">
            <a:extLst>
              <a:ext uri="{FF2B5EF4-FFF2-40B4-BE49-F238E27FC236}">
                <a16:creationId xmlns:a16="http://schemas.microsoft.com/office/drawing/2014/main" id="{7FC3C839-C9C2-4CE6-8345-973B003AC037}"/>
              </a:ext>
            </a:extLst>
          </p:cNvPr>
          <p:cNvSpPr txBox="1">
            <a:spLocks noChangeArrowheads="1"/>
          </p:cNvSpPr>
          <p:nvPr userDrawn="1"/>
        </p:nvSpPr>
        <p:spPr bwMode="auto">
          <a:xfrm>
            <a:off x="10706100" y="6188075"/>
            <a:ext cx="9874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800" dirty="0">
                <a:ln w="0"/>
                <a:latin typeface="Calibri" panose="020F0502020204030204" pitchFamily="34" charset="0"/>
                <a:ea typeface="华文细黑"/>
              </a:rPr>
              <a:t>© 3GPP 2023</a:t>
            </a:r>
          </a:p>
        </p:txBody>
      </p:sp>
      <p:pic>
        <p:nvPicPr>
          <p:cNvPr id="1031" name="Picture 1">
            <a:extLst>
              <a:ext uri="{FF2B5EF4-FFF2-40B4-BE49-F238E27FC236}">
                <a16:creationId xmlns:a16="http://schemas.microsoft.com/office/drawing/2014/main" id="{C60B5DA1-387A-4F0C-9B12-B9F05790505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867900" y="476250"/>
            <a:ext cx="14081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Box 2">
            <a:extLst>
              <a:ext uri="{FF2B5EF4-FFF2-40B4-BE49-F238E27FC236}">
                <a16:creationId xmlns:a16="http://schemas.microsoft.com/office/drawing/2014/main" id="{320A1963-80C5-45FD-8F33-240A40EFEBA6}"/>
              </a:ext>
            </a:extLst>
          </p:cNvPr>
          <p:cNvSpPr txBox="1">
            <a:spLocks noChangeArrowheads="1"/>
          </p:cNvSpPr>
          <p:nvPr userDrawn="1"/>
        </p:nvSpPr>
        <p:spPr bwMode="auto">
          <a:xfrm>
            <a:off x="11495088" y="6351588"/>
            <a:ext cx="3968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3D531E3E-2C22-4EFA-8A5B-5D71AA69E0A5}" type="slidenum">
              <a:rPr lang="en-GB" altLang="en-US" sz="1400" smtClean="0">
                <a:latin typeface="Calibri" panose="020F0502020204030204" pitchFamily="34" charset="0"/>
                <a:ea typeface="华文细黑"/>
              </a:rPr>
              <a:pPr>
                <a:defRPr/>
              </a:pPr>
              <a:t>‹#›</a:t>
            </a:fld>
            <a:endParaRPr lang="en-GB" altLang="en-US" sz="1400">
              <a:latin typeface="Calibri" panose="020F0502020204030204" pitchFamily="34" charset="0"/>
              <a:ea typeface="华文细黑"/>
            </a:endParaRPr>
          </a:p>
        </p:txBody>
      </p:sp>
      <p:sp>
        <p:nvSpPr>
          <p:cNvPr id="13" name="Rectangle 12">
            <a:extLst>
              <a:ext uri="{FF2B5EF4-FFF2-40B4-BE49-F238E27FC236}">
                <a16:creationId xmlns:a16="http://schemas.microsoft.com/office/drawing/2014/main" id="{5A31594D-628B-4CF5-89E2-2A31F528B6F2}"/>
              </a:ext>
            </a:extLst>
          </p:cNvPr>
          <p:cNvSpPr>
            <a:spLocks noChangeArrowheads="1"/>
          </p:cNvSpPr>
          <p:nvPr userDrawn="1"/>
        </p:nvSpPr>
        <p:spPr bwMode="auto">
          <a:xfrm>
            <a:off x="117475" y="6372225"/>
            <a:ext cx="4024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200">
                <a:ln w="0"/>
                <a:latin typeface="Calibri" panose="020F0502020204030204" pitchFamily="34" charset="0"/>
                <a:ea typeface="华文细黑"/>
              </a:rPr>
              <a:t>3GPP at MWS</a:t>
            </a:r>
            <a:endParaRPr lang="en-GB" altLang="en-US" sz="1200" dirty="0">
              <a:ln w="0"/>
              <a:latin typeface="Calibri" panose="020F0502020204030204" pitchFamily="34" charset="0"/>
              <a:ea typeface="华文细黑"/>
            </a:endParaRPr>
          </a:p>
        </p:txBody>
      </p:sp>
    </p:spTree>
  </p:cSld>
  <p:clrMap bg1="lt1" tx1="dk1" bg2="lt2" tx2="dk2" accent1="accent1" accent2="accent2" accent3="accent3" accent4="accent4" accent5="accent5" accent6="accent6" hlink="hlink" folHlink="folHlink"/>
  <p:sldLayoutIdLst>
    <p:sldLayoutId id="2147485413" r:id="rId1"/>
    <p:sldLayoutId id="2147485414" r:id="rId2"/>
    <p:sldLayoutId id="2147485419" r:id="rId3"/>
    <p:sldLayoutId id="2147485415" r:id="rId4"/>
    <p:sldLayoutId id="2147485416" r:id="rId5"/>
    <p:sldLayoutId id="2147485418" r:id="rId6"/>
    <p:sldLayoutId id="2147485420" r:id="rId7"/>
    <p:sldLayoutId id="2147485421" r:id="rId8"/>
  </p:sldLayoutIdLst>
  <p:transition>
    <p:wipe dir="r"/>
  </p:transition>
  <p:hf sldNum="0"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Blip>
          <a:blip r:embed="rId11"/>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2173" y="575576"/>
            <a:ext cx="11210239" cy="429028"/>
          </a:xfrm>
          <a:prstGeom prst="rect">
            <a:avLst/>
          </a:prstGeom>
        </p:spPr>
        <p:txBody>
          <a:bodyPr vert="horz" wrap="square" lIns="0" tIns="0" rIns="0" bIns="0" rtlCol="0" anchor="b">
            <a:noAutofit/>
          </a:bodyPr>
          <a:lstStyle/>
          <a:p>
            <a:r>
              <a:rPr lang="en-US"/>
              <a:t>Click to edit Master title style</a:t>
            </a:r>
          </a:p>
        </p:txBody>
      </p:sp>
      <p:sp>
        <p:nvSpPr>
          <p:cNvPr id="6" name="TextBox 5"/>
          <p:cNvSpPr txBox="1"/>
          <p:nvPr userDrawn="1"/>
        </p:nvSpPr>
        <p:spPr>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tx1">
                    <a:lumMod val="50000"/>
                    <a:lumOff val="50000"/>
                  </a:schemeClr>
                </a:solidFill>
                <a:latin typeface="+mn-lt"/>
                <a:ea typeface="+mn-ea"/>
                <a:cs typeface="+mn-cs"/>
              </a:rPr>
              <a:pPr marL="0" lvl="0" algn="r" defTabSz="914400" rtl="0" eaLnBrk="1" latinLnBrk="0" hangingPunct="1">
                <a:lnSpc>
                  <a:spcPct val="125000"/>
                </a:lnSpc>
              </a:pPr>
              <a:t>‹#›</a:t>
            </a:fld>
            <a:endParaRPr lang="en-US" sz="800" kern="1200">
              <a:solidFill>
                <a:schemeClr val="tx1">
                  <a:lumMod val="50000"/>
                  <a:lumOff val="50000"/>
                </a:schemeClr>
              </a:solidFill>
              <a:latin typeface="+mn-lt"/>
              <a:ea typeface="+mn-ea"/>
              <a:cs typeface="+mn-cs"/>
            </a:endParaRPr>
          </a:p>
        </p:txBody>
      </p:sp>
      <p:sp>
        <p:nvSpPr>
          <p:cNvPr id="12" name="Text Placeholder 11"/>
          <p:cNvSpPr>
            <a:spLocks noGrp="1"/>
          </p:cNvSpPr>
          <p:nvPr>
            <p:ph type="body" idx="1"/>
          </p:nvPr>
        </p:nvSpPr>
        <p:spPr>
          <a:xfrm>
            <a:off x="475488" y="1709928"/>
            <a:ext cx="11210544" cy="463600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Tree>
    <p:extLst>
      <p:ext uri="{BB962C8B-B14F-4D97-AF65-F5344CB8AC3E}">
        <p14:creationId xmlns:p14="http://schemas.microsoft.com/office/powerpoint/2010/main" val="1141920855"/>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 id="2147485434" r:id="rId12"/>
    <p:sldLayoutId id="2147485435" r:id="rId13"/>
    <p:sldLayoutId id="2147485436" r:id="rId14"/>
    <p:sldLayoutId id="2147485437" r:id="rId15"/>
    <p:sldLayoutId id="2147485438" r:id="rId16"/>
    <p:sldLayoutId id="2147485439" r:id="rId17"/>
    <p:sldLayoutId id="2147485440" r:id="rId18"/>
    <p:sldLayoutId id="2147485441" r:id="rId19"/>
    <p:sldLayoutId id="2147485442" r:id="rId20"/>
    <p:sldLayoutId id="2147485443" r:id="rId21"/>
    <p:sldLayoutId id="2147485444" r:id="rId22"/>
    <p:sldLayoutId id="2147485445" r:id="rId23"/>
    <p:sldLayoutId id="2147485446" r:id="rId24"/>
    <p:sldLayoutId id="2147485447" r:id="rId25"/>
    <p:sldLayoutId id="2147485448" r:id="rId26"/>
    <p:sldLayoutId id="2147485449" r:id="rId27"/>
    <p:sldLayoutId id="2147485450" r:id="rId28"/>
    <p:sldLayoutId id="2147485451" r:id="rId29"/>
    <p:sldLayoutId id="2147485452" r:id="rId30"/>
    <p:sldLayoutId id="2147485453" r:id="rId31"/>
    <p:sldLayoutId id="2147485454" r:id="rId32"/>
    <p:sldLayoutId id="2147485455" r:id="rId33"/>
    <p:sldLayoutId id="2147485456" r:id="rId34"/>
    <p:sldLayoutId id="2147485457" r:id="rId35"/>
    <p:sldLayoutId id="2147485458" r:id="rId36"/>
    <p:sldLayoutId id="2147485459" r:id="rId37"/>
    <p:sldLayoutId id="2147485460" r:id="rId38"/>
    <p:sldLayoutId id="2147485461" r:id="rId39"/>
    <p:sldLayoutId id="2147485462" r:id="rId40"/>
    <p:sldLayoutId id="2147485463" r:id="rId41"/>
    <p:sldLayoutId id="2147485464" r:id="rId42"/>
    <p:sldLayoutId id="2147485465" r:id="rId43"/>
    <p:sldLayoutId id="2147485466" r:id="rId44"/>
    <p:sldLayoutId id="2147485467" r:id="rId45"/>
    <p:sldLayoutId id="2147485468" r:id="rId46"/>
    <p:sldLayoutId id="2147485469" r:id="rId47"/>
    <p:sldLayoutId id="2147485470" r:id="rId48"/>
    <p:sldLayoutId id="2147485471" r:id="rId49"/>
    <p:sldLayoutId id="2147485472" r:id="rId50"/>
    <p:sldLayoutId id="2147485473" r:id="rId51"/>
    <p:sldLayoutId id="2147485474" r:id="rId52"/>
    <p:sldLayoutId id="2147485475" r:id="rId53"/>
    <p:sldLayoutId id="2147485476" r:id="rId54"/>
    <p:sldLayoutId id="2147485477" r:id="rId55"/>
    <p:sldLayoutId id="2147485478" r:id="rId56"/>
    <p:sldLayoutId id="2147485479" r:id="rId57"/>
    <p:sldLayoutId id="2147485480" r:id="rId58"/>
    <p:sldLayoutId id="2147485481" r:id="rId59"/>
    <p:sldLayoutId id="2147485482" r:id="rId60"/>
    <p:sldLayoutId id="2147485483" r:id="rId61"/>
    <p:sldLayoutId id="2147485484" r:id="rId62"/>
    <p:sldLayoutId id="2147485485" r:id="rId63"/>
    <p:sldLayoutId id="2147485486" r:id="rId64"/>
    <p:sldLayoutId id="2147485487"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2000"/>
        </a:lnSpc>
        <a:spcBef>
          <a:spcPct val="0"/>
        </a:spcBef>
        <a:buNone/>
        <a:defRPr sz="3200" kern="1200" baseline="0">
          <a:solidFill>
            <a:schemeClr val="accent1"/>
          </a:solidFill>
          <a:latin typeface="+mj-lt"/>
          <a:ea typeface="+mj-ea"/>
          <a:cs typeface="+mj-cs"/>
        </a:defRPr>
      </a:lvl1pPr>
    </p:titleStyle>
    <p:bodyStyle>
      <a:lvl1pPr marL="173736" indent="-173736" algn="l" defTabSz="914400" rtl="0" eaLnBrk="1" latinLnBrk="0" hangingPunct="1">
        <a:lnSpc>
          <a:spcPct val="107000"/>
        </a:lnSpc>
        <a:spcBef>
          <a:spcPts val="1200"/>
        </a:spcBef>
        <a:buClr>
          <a:srgbClr val="3253DC"/>
        </a:buClr>
        <a:buFont typeface="Arial" panose="020B0604020202020204" pitchFamily="34" charset="0"/>
        <a:buChar char="•"/>
        <a:defRPr sz="2400" kern="1200" baseline="0">
          <a:solidFill>
            <a:schemeClr val="accent1"/>
          </a:solidFill>
          <a:latin typeface="+mn-lt"/>
          <a:ea typeface="+mn-ea"/>
          <a:cs typeface="+mn-cs"/>
        </a:defRPr>
      </a:lvl1pPr>
      <a:lvl2pPr marL="338328" indent="-174625"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sz="2000" kern="1200" baseline="0">
          <a:solidFill>
            <a:schemeClr val="tx1">
              <a:lumMod val="85000"/>
              <a:lumOff val="15000"/>
            </a:schemeClr>
          </a:solidFill>
          <a:latin typeface="+mn-lt"/>
          <a:ea typeface="+mn-ea"/>
          <a:cs typeface="+mn-cs"/>
        </a:defRPr>
      </a:lvl2pPr>
      <a:lvl3pPr marL="509588" indent="-161925"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lumMod val="85000"/>
              <a:lumOff val="15000"/>
            </a:schemeClr>
          </a:solidFill>
          <a:latin typeface="+mn-lt"/>
          <a:ea typeface="+mn-ea"/>
          <a:cs typeface="+mn-cs"/>
        </a:defRPr>
      </a:lvl3pPr>
      <a:lvl4pPr marL="685800" indent="-173736"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Char char="​"/>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03">
          <p15:clr>
            <a:srgbClr val="F26B43"/>
          </p15:clr>
        </p15:guide>
        <p15:guide id="2" pos="309">
          <p15:clr>
            <a:srgbClr val="F26B43"/>
          </p15:clr>
        </p15:guide>
        <p15:guide id="3" orient="horz" pos="1075">
          <p15:clr>
            <a:srgbClr val="F26B43"/>
          </p15:clr>
        </p15:guide>
        <p15:guide id="4" orient="horz" pos="314">
          <p15:clr>
            <a:srgbClr val="F26B43"/>
          </p15:clr>
        </p15:guide>
        <p15:guide id="6" pos="7359">
          <p15:clr>
            <a:srgbClr val="F26B43"/>
          </p15:clr>
        </p15:guide>
        <p15:guide id="7" orient="horz" pos="4181">
          <p15:clr>
            <a:srgbClr val="F26B43"/>
          </p15:clr>
        </p15:guide>
        <p15:guide id="8" orient="horz" pos="571">
          <p15:clr>
            <a:srgbClr val="F26B43"/>
          </p15:clr>
        </p15:guide>
        <p15:guide id="9" pos="33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4">
            <a:extLst>
              <a:ext uri="{FF2B5EF4-FFF2-40B4-BE49-F238E27FC236}">
                <a16:creationId xmlns:a16="http://schemas.microsoft.com/office/drawing/2014/main" id="{3E43BB85-D592-4477-85C5-C4386A8D7CFC}"/>
              </a:ext>
            </a:extLst>
          </p:cNvPr>
          <p:cNvSpPr>
            <a:spLocks noChangeArrowheads="1"/>
          </p:cNvSpPr>
          <p:nvPr userDrawn="1"/>
        </p:nvSpPr>
        <p:spPr bwMode="auto">
          <a:xfrm>
            <a:off x="787401" y="6373813"/>
            <a:ext cx="8225367" cy="323850"/>
          </a:xfrm>
          <a:prstGeom prst="homePlate">
            <a:avLst>
              <a:gd name="adj" fmla="val 91541"/>
            </a:avLst>
          </a:prstGeom>
          <a:solidFill>
            <a:srgbClr val="72AF2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defRPr/>
            </a:pPr>
            <a:endParaRPr lang="en-US" altLang="en-US" sz="1000" dirty="0"/>
          </a:p>
        </p:txBody>
      </p:sp>
      <p:sp>
        <p:nvSpPr>
          <p:cNvPr id="1027" name="Title Placeholder 1">
            <a:extLst>
              <a:ext uri="{FF2B5EF4-FFF2-40B4-BE49-F238E27FC236}">
                <a16:creationId xmlns:a16="http://schemas.microsoft.com/office/drawing/2014/main" id="{68A9C30A-2580-43D9-BAEE-FEECE59C0BFB}"/>
              </a:ext>
            </a:extLst>
          </p:cNvPr>
          <p:cNvSpPr>
            <a:spLocks noGrp="1"/>
          </p:cNvSpPr>
          <p:nvPr>
            <p:ph type="title"/>
          </p:nvPr>
        </p:nvSpPr>
        <p:spPr bwMode="auto">
          <a:xfrm>
            <a:off x="651933" y="228600"/>
            <a:ext cx="91037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a:extLst>
              <a:ext uri="{FF2B5EF4-FFF2-40B4-BE49-F238E27FC236}">
                <a16:creationId xmlns:a16="http://schemas.microsoft.com/office/drawing/2014/main" id="{4AFB3978-2F51-4806-8F68-F67265492325}"/>
              </a:ext>
            </a:extLst>
          </p:cNvPr>
          <p:cNvSpPr>
            <a:spLocks noGrp="1"/>
          </p:cNvSpPr>
          <p:nvPr>
            <p:ph type="body" idx="1"/>
          </p:nvPr>
        </p:nvSpPr>
        <p:spPr bwMode="auto">
          <a:xfrm>
            <a:off x="647700" y="1454151"/>
            <a:ext cx="11184467"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 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TextBox 13">
            <a:extLst>
              <a:ext uri="{FF2B5EF4-FFF2-40B4-BE49-F238E27FC236}">
                <a16:creationId xmlns:a16="http://schemas.microsoft.com/office/drawing/2014/main" id="{030DF169-4F9A-4D13-8638-5028A4E3BEAA}"/>
              </a:ext>
            </a:extLst>
          </p:cNvPr>
          <p:cNvSpPr txBox="1"/>
          <p:nvPr userDrawn="1"/>
        </p:nvSpPr>
        <p:spPr>
          <a:xfrm>
            <a:off x="717551" y="6394450"/>
            <a:ext cx="5767916" cy="311150"/>
          </a:xfrm>
          <a:prstGeom prst="rect">
            <a:avLst/>
          </a:prstGeom>
          <a:noFill/>
        </p:spPr>
        <p:txBody>
          <a:bodyPr anchor="ctr">
            <a:normAutofit/>
          </a:bodyPr>
          <a:lstStyle/>
          <a:p>
            <a:pPr>
              <a:defRPr/>
            </a:pPr>
            <a:r>
              <a:rPr lang="en-GB" sz="1000" spc="300" dirty="0"/>
              <a:t>3GPP TSG SA Rel-19 Workshop, </a:t>
            </a:r>
            <a:r>
              <a:rPr lang="fi-FI" sz="1000" spc="300" dirty="0"/>
              <a:t>Taipei, June 13 – 14, 2023</a:t>
            </a:r>
            <a:endParaRPr lang="en-GB" sz="1000" spc="300" dirty="0">
              <a:solidFill>
                <a:schemeClr val="bg1"/>
              </a:solidFill>
            </a:endParaRPr>
          </a:p>
        </p:txBody>
      </p:sp>
      <p:sp>
        <p:nvSpPr>
          <p:cNvPr id="12" name="Oval 11">
            <a:extLst>
              <a:ext uri="{FF2B5EF4-FFF2-40B4-BE49-F238E27FC236}">
                <a16:creationId xmlns:a16="http://schemas.microsoft.com/office/drawing/2014/main" id="{49773661-2F87-4456-BE3A-674631874291}"/>
              </a:ext>
            </a:extLst>
          </p:cNvPr>
          <p:cNvSpPr/>
          <p:nvPr userDrawn="1"/>
        </p:nvSpPr>
        <p:spPr bwMode="auto">
          <a:xfrm>
            <a:off x="11091334" y="6383338"/>
            <a:ext cx="681567" cy="296862"/>
          </a:xfrm>
          <a:prstGeom prst="ellipse">
            <a:avLst/>
          </a:prstGeom>
          <a:solidFill>
            <a:schemeClr val="bg1">
              <a:alpha val="50000"/>
            </a:schemeClr>
          </a:solidFill>
          <a:ln w="9525" cap="flat" cmpd="sng" algn="ctr">
            <a:noFill/>
            <a:prstDash val="solid"/>
            <a:round/>
            <a:headEnd type="none" w="med" len="med"/>
            <a:tailEnd type="none" w="med" len="med"/>
          </a:ln>
          <a:effectLst/>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defRPr/>
            </a:pPr>
            <a:fld id="{C840CD29-0815-49FF-A34C-B092584A5C36}" type="slidenum">
              <a:rPr lang="en-GB" altLang="en-US" sz="1000" b="1" smtClean="0"/>
              <a:pPr algn="ctr">
                <a:defRPr/>
              </a:pPr>
              <a:t>‹#›</a:t>
            </a:fld>
            <a:endParaRPr lang="en-GB" altLang="en-US" sz="1000" b="1" dirty="0"/>
          </a:p>
          <a:p>
            <a:pPr>
              <a:defRPr/>
            </a:pPr>
            <a:endParaRPr lang="en-GB" altLang="en-US" sz="1000" dirty="0"/>
          </a:p>
        </p:txBody>
      </p:sp>
      <p:sp>
        <p:nvSpPr>
          <p:cNvPr id="1031" name="Rectangle 15">
            <a:extLst>
              <a:ext uri="{FF2B5EF4-FFF2-40B4-BE49-F238E27FC236}">
                <a16:creationId xmlns:a16="http://schemas.microsoft.com/office/drawing/2014/main" id="{A6F55D34-226B-477C-A56F-A8513C89512F}"/>
              </a:ext>
            </a:extLst>
          </p:cNvPr>
          <p:cNvSpPr>
            <a:spLocks noChangeArrowheads="1"/>
          </p:cNvSpPr>
          <p:nvPr userDrawn="1"/>
        </p:nvSpPr>
        <p:spPr bwMode="auto">
          <a:xfrm>
            <a:off x="5448300" y="3303588"/>
            <a:ext cx="9717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000" dirty="0">
                <a:solidFill>
                  <a:schemeClr val="bg1"/>
                </a:solidFill>
              </a:rPr>
              <a:t>© 3GPP 2012</a:t>
            </a:r>
            <a:endParaRPr lang="en-GB" altLang="en-US" sz="1000" dirty="0"/>
          </a:p>
        </p:txBody>
      </p:sp>
      <p:sp>
        <p:nvSpPr>
          <p:cNvPr id="1032" name="Rectangle 16">
            <a:extLst>
              <a:ext uri="{FF2B5EF4-FFF2-40B4-BE49-F238E27FC236}">
                <a16:creationId xmlns:a16="http://schemas.microsoft.com/office/drawing/2014/main" id="{9FBAA978-A6A7-4DCB-B504-0D831B9DD84C}"/>
              </a:ext>
            </a:extLst>
          </p:cNvPr>
          <p:cNvSpPr>
            <a:spLocks noChangeArrowheads="1"/>
          </p:cNvSpPr>
          <p:nvPr userDrawn="1"/>
        </p:nvSpPr>
        <p:spPr bwMode="auto">
          <a:xfrm>
            <a:off x="9918701" y="6462713"/>
            <a:ext cx="8242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800" dirty="0"/>
              <a:t>© 3GPP 2023</a:t>
            </a:r>
          </a:p>
        </p:txBody>
      </p:sp>
      <p:pic>
        <p:nvPicPr>
          <p:cNvPr id="1033" name="Picture 10" descr="3GPP_TM_RD.jpg">
            <a:extLst>
              <a:ext uri="{FF2B5EF4-FFF2-40B4-BE49-F238E27FC236}">
                <a16:creationId xmlns:a16="http://schemas.microsoft.com/office/drawing/2014/main" id="{EA0CB296-0D11-483D-8C82-78C10FF5A30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35118" y="415925"/>
            <a:ext cx="174413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177437"/>
      </p:ext>
    </p:extLst>
  </p:cSld>
  <p:clrMap bg1="lt1" tx1="dk1" bg2="lt2" tx2="dk2" accent1="accent1" accent2="accent2" accent3="accent3" accent4="accent4" accent5="accent5" accent6="accent6" hlink="hlink" folHlink="folHlink"/>
  <p:sldLayoutIdLst>
    <p:sldLayoutId id="2147485489" r:id="rId1"/>
    <p:sldLayoutId id="2147485490" r:id="rId2"/>
    <p:sldLayoutId id="2147485491" r:id="rId3"/>
  </p:sldLayoutIdLst>
  <p:transition spd="slow"/>
  <p:hf sldNum="0" hdr="0" dt="0"/>
  <p:txStyles>
    <p:title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Calibri" pitchFamily="34" charset="0"/>
        </a:defRPr>
      </a:lvl2pPr>
      <a:lvl3pPr algn="ctr" rtl="0" eaLnBrk="0" fontAlgn="base" hangingPunct="0">
        <a:spcBef>
          <a:spcPct val="0"/>
        </a:spcBef>
        <a:spcAft>
          <a:spcPct val="0"/>
        </a:spcAft>
        <a:defRPr sz="3200">
          <a:solidFill>
            <a:srgbClr val="FF0000"/>
          </a:solidFill>
          <a:latin typeface="Calibri" pitchFamily="34" charset="0"/>
        </a:defRPr>
      </a:lvl3pPr>
      <a:lvl4pPr algn="ctr" rtl="0" eaLnBrk="0" fontAlgn="base" hangingPunct="0">
        <a:spcBef>
          <a:spcPct val="0"/>
        </a:spcBef>
        <a:spcAft>
          <a:spcPct val="0"/>
        </a:spcAft>
        <a:defRPr sz="3200">
          <a:solidFill>
            <a:srgbClr val="FF0000"/>
          </a:solidFill>
          <a:latin typeface="Calibri" pitchFamily="34" charset="0"/>
        </a:defRPr>
      </a:lvl4pPr>
      <a:lvl5pPr algn="ctr" rtl="0" eaLnBrk="0" fontAlgn="base" hangingPunct="0">
        <a:spcBef>
          <a:spcPct val="0"/>
        </a:spcBef>
        <a:spcAft>
          <a:spcPct val="0"/>
        </a:spcAft>
        <a:defRPr sz="3200">
          <a:solidFill>
            <a:srgbClr val="FF0000"/>
          </a:solidFill>
          <a:latin typeface="Calibri" pitchFamily="34" charset="0"/>
        </a:defRPr>
      </a:lvl5pPr>
      <a:lvl6pPr marL="457200" algn="ctr" rtl="0" eaLnBrk="0" fontAlgn="base" hangingPunct="0">
        <a:spcBef>
          <a:spcPct val="0"/>
        </a:spcBef>
        <a:spcAft>
          <a:spcPct val="0"/>
        </a:spcAft>
        <a:defRPr sz="3200">
          <a:solidFill>
            <a:srgbClr val="FF0000"/>
          </a:solidFill>
          <a:latin typeface="Calibri" pitchFamily="34" charset="0"/>
        </a:defRPr>
      </a:lvl6pPr>
      <a:lvl7pPr marL="914400" algn="ctr" rtl="0" eaLnBrk="0" fontAlgn="base" hangingPunct="0">
        <a:spcBef>
          <a:spcPct val="0"/>
        </a:spcBef>
        <a:spcAft>
          <a:spcPct val="0"/>
        </a:spcAft>
        <a:defRPr sz="3200">
          <a:solidFill>
            <a:srgbClr val="FF0000"/>
          </a:solidFill>
          <a:latin typeface="Calibri" pitchFamily="34" charset="0"/>
        </a:defRPr>
      </a:lvl7pPr>
      <a:lvl8pPr marL="1371600" algn="ctr" rtl="0" eaLnBrk="0" fontAlgn="base" hangingPunct="0">
        <a:spcBef>
          <a:spcPct val="0"/>
        </a:spcBef>
        <a:spcAft>
          <a:spcPct val="0"/>
        </a:spcAft>
        <a:defRPr sz="3200">
          <a:solidFill>
            <a:srgbClr val="FF0000"/>
          </a:solidFill>
          <a:latin typeface="Calibri" pitchFamily="34" charset="0"/>
        </a:defRPr>
      </a:lvl8pPr>
      <a:lvl9pPr marL="1828800" algn="ctr" rtl="0" eaLnBrk="0" fontAlgn="base" hangingPunct="0">
        <a:spcBef>
          <a:spcPct val="0"/>
        </a:spcBef>
        <a:spcAft>
          <a:spcPct val="0"/>
        </a:spcAft>
        <a:defRPr sz="3200">
          <a:solidFill>
            <a:srgbClr val="FF0000"/>
          </a:solidFill>
          <a:latin typeface="Calibri" pitchFamily="34" charset="0"/>
        </a:defRPr>
      </a:lvl9pPr>
    </p:titleStyle>
    <p:bodyStyle>
      <a:lvl1pPr marL="342900" indent="-342900" algn="l" rtl="0" eaLnBrk="0" fontAlgn="base" hangingPunct="0">
        <a:spcBef>
          <a:spcPct val="20000"/>
        </a:spcBef>
        <a:spcAft>
          <a:spcPct val="0"/>
        </a:spcAft>
        <a:buBlip>
          <a:blip r:embed="rId6"/>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5pPr>
      <a:lvl6pPr marL="2514600" indent="-228600" algn="l" rtl="0" eaLnBrk="0" fontAlgn="base" hangingPunct="0">
        <a:spcBef>
          <a:spcPct val="20000"/>
        </a:spcBef>
        <a:spcAft>
          <a:spcPct val="0"/>
        </a:spcAft>
        <a:buFont typeface="Arial"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3GPP at MWS</a:t>
            </a:r>
          </a:p>
        </p:txBody>
      </p:sp>
    </p:spTree>
    <p:extLst>
      <p:ext uri="{BB962C8B-B14F-4D97-AF65-F5344CB8AC3E}">
        <p14:creationId xmlns:p14="http://schemas.microsoft.com/office/powerpoint/2010/main" val="2000643294"/>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 id="2147485504" r:id="rId12"/>
    <p:sldLayoutId id="2147485505" r:id="rId13"/>
    <p:sldLayoutId id="2147485506" r:id="rId14"/>
    <p:sldLayoutId id="2147485507" r:id="rId15"/>
    <p:sldLayoutId id="2147485508" r:id="rId16"/>
    <p:sldLayoutId id="2147485509" r:id="rId17"/>
    <p:sldLayoutId id="2147485510" r:id="rId18"/>
    <p:sldLayoutId id="2147485511" r:id="rId19"/>
    <p:sldLayoutId id="2147485512" r:id="rId20"/>
    <p:sldLayoutId id="2147485513" r:id="rId21"/>
    <p:sldLayoutId id="2147485514" r:id="rId22"/>
    <p:sldLayoutId id="2147485515" r:id="rId23"/>
    <p:sldLayoutId id="2147485516" r:id="rId24"/>
    <p:sldLayoutId id="2147485517" r:id="rId25"/>
    <p:sldLayoutId id="2147485518" r:id="rId26"/>
    <p:sldLayoutId id="2147485519" r:id="rId27"/>
    <p:sldLayoutId id="2147485520" r:id="rId28"/>
    <p:sldLayoutId id="2147485521" r:id="rId29"/>
    <p:sldLayoutId id="2147485522" r:id="rId30"/>
    <p:sldLayoutId id="2147485523" r:id="rId31"/>
    <p:sldLayoutId id="2147485524" r:id="rId32"/>
    <p:sldLayoutId id="2147485525" r:id="rId33"/>
    <p:sldLayoutId id="2147485526" r:id="rId34"/>
    <p:sldLayoutId id="2147485527" r:id="rId35"/>
    <p:sldLayoutId id="2147485528" r:id="rId36"/>
    <p:sldLayoutId id="2147485529" r:id="rId37"/>
    <p:sldLayoutId id="2147485530" r:id="rId38"/>
    <p:sldLayoutId id="2147485531" r:id="rId39"/>
    <p:sldLayoutId id="2147485532" r:id="rId40"/>
    <p:sldLayoutId id="2147485533" r:id="rId41"/>
    <p:sldLayoutId id="2147485534" r:id="rId42"/>
    <p:sldLayoutId id="2147485535" r:id="rId43"/>
    <p:sldLayoutId id="2147485536" r:id="rId44"/>
    <p:sldLayoutId id="2147485537" r:id="rId45"/>
    <p:sldLayoutId id="2147485538" r:id="rId46"/>
    <p:sldLayoutId id="2147485539" r:id="rId47"/>
    <p:sldLayoutId id="2147485540" r:id="rId48"/>
    <p:sldLayoutId id="2147485541" r:id="rId49"/>
    <p:sldLayoutId id="2147485542" r:id="rId50"/>
    <p:sldLayoutId id="2147485543" r:id="rId51"/>
    <p:sldLayoutId id="2147485544" r:id="rId52"/>
    <p:sldLayoutId id="2147485545" r:id="rId53"/>
    <p:sldLayoutId id="2147485546" r:id="rId54"/>
    <p:sldLayoutId id="2147485547" r:id="rId55"/>
    <p:sldLayoutId id="2147485548" r:id="rId56"/>
    <p:sldLayoutId id="2147485549" r:id="rId57"/>
    <p:sldLayoutId id="2147485550" r:id="rId58"/>
    <p:sldLayoutId id="2147485551" r:id="rId59"/>
    <p:sldLayoutId id="2147485552" r:id="rId60"/>
    <p:sldLayoutId id="2147485553" r:id="rId61"/>
    <p:sldLayoutId id="2147485554" r:id="rId62"/>
    <p:sldLayoutId id="2147485555" r:id="rId63"/>
    <p:sldLayoutId id="2147485556" r:id="rId64"/>
    <p:sldLayoutId id="2147485557" r:id="rId65"/>
    <p:sldLayoutId id="2147485558" r:id="rId66"/>
    <p:sldLayoutId id="2147485559" r:id="rId67"/>
    <p:sldLayoutId id="2147485560" r:id="rId68"/>
    <p:sldLayoutId id="2147485561" r:id="rId69"/>
    <p:sldLayoutId id="2147485562" r:id="rId70"/>
    <p:sldLayoutId id="2147485563" r:id="rId71"/>
    <p:sldLayoutId id="2147485564" r:id="rId72"/>
    <p:sldLayoutId id="2147485565" r:id="rId73"/>
    <p:sldLayoutId id="2147485566" r:id="rId74"/>
    <p:sldLayoutId id="2147485567" r:id="rId75"/>
    <p:sldLayoutId id="2147485568" r:id="rId76"/>
    <p:sldLayoutId id="2147485569" r:id="rId77"/>
    <p:sldLayoutId id="2147485570" r:id="rId78"/>
    <p:sldLayoutId id="2147485571" r:id="rId79"/>
    <p:sldLayoutId id="2147485572" r:id="rId80"/>
    <p:sldLayoutId id="2147485573" r:id="rId81"/>
    <p:sldLayoutId id="2147485574" r:id="rId82"/>
    <p:sldLayoutId id="2147485575" r:id="rId83"/>
    <p:sldLayoutId id="2147485576" r:id="rId84"/>
    <p:sldLayoutId id="2147485577" r:id="rId85"/>
    <p:sldLayoutId id="2147485578" r:id="rId86"/>
    <p:sldLayoutId id="2147485579" r:id="rId87"/>
    <p:sldLayoutId id="2147485580" r:id="rId88"/>
    <p:sldLayoutId id="2147485581" r:id="rId89"/>
    <p:sldLayoutId id="2147485582" r:id="rId90"/>
    <p:sldLayoutId id="2147485583" r:id="rId91"/>
    <p:sldLayoutId id="2147485584" r:id="rId92"/>
    <p:sldLayoutId id="2147485585"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16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hyperlink" Target="https://www.qualcomm.com/content/dam/qcomm-martech/dm-assets/documents/Qualcomm-Whitepaper-Vision-market-drivers-and-research-directions-on-the-path-to-6G.pdf" TargetMode="External"/><Relationship Id="rId2" Type="http://schemas.openxmlformats.org/officeDocument/2006/relationships/hyperlink" Target="https://www.qualcomm.com/videos/fierce-webinar-why-and-what-you-need-to-know-about-6g-in-2022" TargetMode="Externa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hyperlink" Target="https://3gpp.org/" TargetMode="External"/><Relationship Id="rId2" Type="http://schemas.openxmlformats.org/officeDocument/2006/relationships/slideLayout" Target="../slideLayouts/slideLayout2.xml"/><Relationship Id="rId1" Type="http://schemas.openxmlformats.org/officeDocument/2006/relationships/video" Target="https://player.vimeo.com/video/790081425?app_id=122963" TargetMode="External"/><Relationship Id="rId6" Type="http://schemas.openxmlformats.org/officeDocument/2006/relationships/image" Target="../media/image40.jpeg"/><Relationship Id="rId5" Type="http://schemas.openxmlformats.org/officeDocument/2006/relationships/hyperlink" Target="https://www.3gpp.org/get-involved" TargetMode="External"/><Relationship Id="rId4" Type="http://schemas.openxmlformats.org/officeDocument/2006/relationships/hyperlink" Target="https://www.3gpp.org/specifications-technolog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em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9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3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D6F74BBF-6643-4D12-BB2C-2105504062AD}"/>
              </a:ext>
            </a:extLst>
          </p:cNvPr>
          <p:cNvSpPr>
            <a:spLocks noGrp="1"/>
          </p:cNvSpPr>
          <p:nvPr>
            <p:ph type="ctrTitle"/>
          </p:nvPr>
        </p:nvSpPr>
        <p:spPr/>
        <p:txBody>
          <a:bodyPr/>
          <a:lstStyle/>
          <a:p>
            <a:r>
              <a:rPr lang="sv-SE" altLang="sv-SE" dirty="0"/>
              <a:t>3GPP Update</a:t>
            </a:r>
          </a:p>
        </p:txBody>
      </p:sp>
      <p:sp>
        <p:nvSpPr>
          <p:cNvPr id="5123" name="Subtitle 2">
            <a:extLst>
              <a:ext uri="{FF2B5EF4-FFF2-40B4-BE49-F238E27FC236}">
                <a16:creationId xmlns:a16="http://schemas.microsoft.com/office/drawing/2014/main" id="{6076546E-D892-4ECA-A62B-AF382ED7CF28}"/>
              </a:ext>
            </a:extLst>
          </p:cNvPr>
          <p:cNvSpPr>
            <a:spLocks noGrp="1"/>
          </p:cNvSpPr>
          <p:nvPr>
            <p:ph type="subTitle" idx="1"/>
          </p:nvPr>
        </p:nvSpPr>
        <p:spPr/>
        <p:txBody>
          <a:bodyPr/>
          <a:lstStyle/>
          <a:p>
            <a:pPr>
              <a:lnSpc>
                <a:spcPct val="80000"/>
              </a:lnSpc>
            </a:pPr>
            <a:r>
              <a:rPr lang="en-US" altLang="en-US" sz="2000" b="1" dirty="0">
                <a:latin typeface="Arial" panose="020B0604020202020204" pitchFamily="34" charset="0"/>
              </a:rPr>
              <a:t>Thomas Stockhammer, </a:t>
            </a:r>
            <a:r>
              <a:rPr lang="en-US" altLang="en-US" sz="2000" dirty="0">
                <a:latin typeface="Arial" panose="020B0604020202020204" pitchFamily="34" charset="0"/>
              </a:rPr>
              <a:t>3GPP SA4 Rapporteur, Qualcomm Incorporated</a:t>
            </a:r>
          </a:p>
          <a:p>
            <a:pPr>
              <a:lnSpc>
                <a:spcPct val="80000"/>
              </a:lnSpc>
            </a:pPr>
            <a:r>
              <a:rPr lang="en-US" altLang="en-US" sz="2000" b="1" dirty="0">
                <a:latin typeface="Arial" panose="020B0604020202020204" pitchFamily="34" charset="0"/>
              </a:rPr>
              <a:t>Frédéric Gabin, </a:t>
            </a:r>
            <a:r>
              <a:rPr lang="en-US" altLang="en-US" sz="2000" dirty="0">
                <a:latin typeface="Arial" panose="020B0604020202020204" pitchFamily="34" charset="0"/>
              </a:rPr>
              <a:t>SA4 Chair, Dolby Laboratories Inc.</a:t>
            </a: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4E92-821F-C207-20A3-EA684096FB12}"/>
              </a:ext>
            </a:extLst>
          </p:cNvPr>
          <p:cNvSpPr>
            <a:spLocks noGrp="1"/>
          </p:cNvSpPr>
          <p:nvPr>
            <p:ph type="title"/>
          </p:nvPr>
        </p:nvSpPr>
        <p:spPr/>
        <p:txBody>
          <a:bodyPr>
            <a:normAutofit/>
          </a:bodyPr>
          <a:lstStyle/>
          <a:p>
            <a:r>
              <a:rPr lang="en-US" b="1" spc="57" dirty="0">
                <a:solidFill>
                  <a:srgbClr val="094AB2"/>
                </a:solidFill>
              </a:rPr>
              <a:t>High Level Procedure</a:t>
            </a:r>
          </a:p>
        </p:txBody>
      </p:sp>
      <p:pic>
        <p:nvPicPr>
          <p:cNvPr id="5" name="Content Placeholder 4" descr="A picture containing human face, person, person, jaw&#10;&#10;Description automatically generated">
            <a:extLst>
              <a:ext uri="{FF2B5EF4-FFF2-40B4-BE49-F238E27FC236}">
                <a16:creationId xmlns:a16="http://schemas.microsoft.com/office/drawing/2014/main" id="{561E4640-428B-3D19-BDAE-0958D3A866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9867"/>
          <a:stretch/>
        </p:blipFill>
        <p:spPr>
          <a:xfrm>
            <a:off x="838200" y="1690688"/>
            <a:ext cx="1371284" cy="1363968"/>
          </a:xfrm>
        </p:spPr>
      </p:pic>
      <p:pic>
        <p:nvPicPr>
          <p:cNvPr id="6" name="Content Placeholder 4" descr="A picture containing human face, person, person, jaw&#10;&#10;Description automatically generated">
            <a:extLst>
              <a:ext uri="{FF2B5EF4-FFF2-40B4-BE49-F238E27FC236}">
                <a16:creationId xmlns:a16="http://schemas.microsoft.com/office/drawing/2014/main" id="{D199AA2E-4FD1-A7DF-DB11-D8D28E2E4511}"/>
              </a:ext>
            </a:extLst>
          </p:cNvPr>
          <p:cNvPicPr>
            <a:picLocks noChangeAspect="1"/>
          </p:cNvPicPr>
          <p:nvPr/>
        </p:nvPicPr>
        <p:blipFill rotWithShape="1">
          <a:blip r:embed="rId2">
            <a:extLst>
              <a:ext uri="{28A0092B-C50C-407E-A947-70E740481C1C}">
                <a14:useLocalDpi xmlns:a14="http://schemas.microsoft.com/office/drawing/2010/main" val="0"/>
              </a:ext>
            </a:extLst>
          </a:blip>
          <a:srcRect l="49867"/>
          <a:stretch/>
        </p:blipFill>
        <p:spPr>
          <a:xfrm>
            <a:off x="9982517" y="1690688"/>
            <a:ext cx="1371283" cy="1363968"/>
          </a:xfrm>
          <a:prstGeom prst="rect">
            <a:avLst/>
          </a:prstGeom>
        </p:spPr>
      </p:pic>
      <p:pic>
        <p:nvPicPr>
          <p:cNvPr id="3074" name="Picture 2" descr="Dedicated Server Transparent Images PNG PNG, SVG Clip art for Web ...">
            <a:extLst>
              <a:ext uri="{FF2B5EF4-FFF2-40B4-BE49-F238E27FC236}">
                <a16:creationId xmlns:a16="http://schemas.microsoft.com/office/drawing/2014/main" id="{2D394A66-6E19-A0B3-D7C0-2EE9386EF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1690688"/>
            <a:ext cx="1754505" cy="14928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908A0CD9-C646-EC09-3B77-EBCAE597DF39}"/>
              </a:ext>
            </a:extLst>
          </p:cNvPr>
          <p:cNvCxnSpPr/>
          <p:nvPr/>
        </p:nvCxnSpPr>
        <p:spPr>
          <a:xfrm>
            <a:off x="5982651" y="3360420"/>
            <a:ext cx="0" cy="341376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4BC0900-4001-6916-62D4-B8AADE48230F}"/>
              </a:ext>
            </a:extLst>
          </p:cNvPr>
          <p:cNvCxnSpPr/>
          <p:nvPr/>
        </p:nvCxnSpPr>
        <p:spPr>
          <a:xfrm>
            <a:off x="1555273" y="3360420"/>
            <a:ext cx="0" cy="341376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0388957-3CBC-C83C-3EDB-02A04B27130A}"/>
              </a:ext>
            </a:extLst>
          </p:cNvPr>
          <p:cNvCxnSpPr/>
          <p:nvPr/>
        </p:nvCxnSpPr>
        <p:spPr>
          <a:xfrm>
            <a:off x="10562271" y="3360420"/>
            <a:ext cx="0" cy="341376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E0A152CA-7531-024F-8A34-C54FCFBA8B7D}"/>
              </a:ext>
            </a:extLst>
          </p:cNvPr>
          <p:cNvCxnSpPr/>
          <p:nvPr/>
        </p:nvCxnSpPr>
        <p:spPr>
          <a:xfrm flipH="1">
            <a:off x="1691640" y="37795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BE770E3-5870-EAEC-2E78-794600AB75E2}"/>
              </a:ext>
            </a:extLst>
          </p:cNvPr>
          <p:cNvCxnSpPr>
            <a:cxnSpLocks/>
          </p:cNvCxnSpPr>
          <p:nvPr/>
        </p:nvCxnSpPr>
        <p:spPr>
          <a:xfrm>
            <a:off x="6149340" y="37795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Picture 17" descr="A picture containing furniture, indoor, floor, wall&#10;&#10;Description automatically generated">
            <a:extLst>
              <a:ext uri="{FF2B5EF4-FFF2-40B4-BE49-F238E27FC236}">
                <a16:creationId xmlns:a16="http://schemas.microsoft.com/office/drawing/2014/main" id="{62066200-DBFC-0B01-0274-92BD1DA74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977" y="3220062"/>
            <a:ext cx="1727835" cy="902345"/>
          </a:xfrm>
          <a:prstGeom prst="rect">
            <a:avLst/>
          </a:prstGeom>
        </p:spPr>
      </p:pic>
      <p:sp>
        <p:nvSpPr>
          <p:cNvPr id="19" name="TextBox 18">
            <a:extLst>
              <a:ext uri="{FF2B5EF4-FFF2-40B4-BE49-F238E27FC236}">
                <a16:creationId xmlns:a16="http://schemas.microsoft.com/office/drawing/2014/main" id="{37886A95-FCA1-8D01-FB43-5865BB621A55}"/>
              </a:ext>
            </a:extLst>
          </p:cNvPr>
          <p:cNvSpPr txBox="1"/>
          <p:nvPr/>
        </p:nvSpPr>
        <p:spPr>
          <a:xfrm>
            <a:off x="7409158" y="3429000"/>
            <a:ext cx="2263953" cy="369332"/>
          </a:xfrm>
          <a:prstGeom prst="rect">
            <a:avLst/>
          </a:prstGeom>
          <a:noFill/>
        </p:spPr>
        <p:txBody>
          <a:bodyPr wrap="none" rtlCol="0">
            <a:spAutoFit/>
          </a:bodyPr>
          <a:lstStyle/>
          <a:p>
            <a:r>
              <a:rPr lang="en-US" dirty="0"/>
              <a:t>Scene of shared space</a:t>
            </a:r>
          </a:p>
        </p:txBody>
      </p:sp>
      <p:sp>
        <p:nvSpPr>
          <p:cNvPr id="20" name="TextBox 19">
            <a:extLst>
              <a:ext uri="{FF2B5EF4-FFF2-40B4-BE49-F238E27FC236}">
                <a16:creationId xmlns:a16="http://schemas.microsoft.com/office/drawing/2014/main" id="{169AFC5B-6482-CDAC-1F64-13002D173C39}"/>
              </a:ext>
            </a:extLst>
          </p:cNvPr>
          <p:cNvSpPr txBox="1"/>
          <p:nvPr/>
        </p:nvSpPr>
        <p:spPr>
          <a:xfrm>
            <a:off x="2393948" y="3429000"/>
            <a:ext cx="2263953" cy="369332"/>
          </a:xfrm>
          <a:prstGeom prst="rect">
            <a:avLst/>
          </a:prstGeom>
          <a:noFill/>
        </p:spPr>
        <p:txBody>
          <a:bodyPr wrap="none" rtlCol="0">
            <a:spAutoFit/>
          </a:bodyPr>
          <a:lstStyle/>
          <a:p>
            <a:r>
              <a:rPr lang="en-US" dirty="0"/>
              <a:t>Scene of shared space</a:t>
            </a:r>
          </a:p>
        </p:txBody>
      </p:sp>
      <p:grpSp>
        <p:nvGrpSpPr>
          <p:cNvPr id="41" name="Group 40">
            <a:extLst>
              <a:ext uri="{FF2B5EF4-FFF2-40B4-BE49-F238E27FC236}">
                <a16:creationId xmlns:a16="http://schemas.microsoft.com/office/drawing/2014/main" id="{36EC8D9A-1131-CA00-A11C-B0D926E7DB93}"/>
              </a:ext>
            </a:extLst>
          </p:cNvPr>
          <p:cNvGrpSpPr/>
          <p:nvPr/>
        </p:nvGrpSpPr>
        <p:grpSpPr>
          <a:xfrm>
            <a:off x="6149340" y="4173124"/>
            <a:ext cx="4130040" cy="369332"/>
            <a:chOff x="6149340" y="4173124"/>
            <a:chExt cx="4130040" cy="369332"/>
          </a:xfrm>
        </p:grpSpPr>
        <p:cxnSp>
          <p:nvCxnSpPr>
            <p:cNvPr id="13" name="Straight Arrow Connector 12">
              <a:extLst>
                <a:ext uri="{FF2B5EF4-FFF2-40B4-BE49-F238E27FC236}">
                  <a16:creationId xmlns:a16="http://schemas.microsoft.com/office/drawing/2014/main" id="{FAA59209-464D-907A-1B90-80F11C0964D5}"/>
                </a:ext>
              </a:extLst>
            </p:cNvPr>
            <p:cNvCxnSpPr/>
            <p:nvPr/>
          </p:nvCxnSpPr>
          <p:spPr>
            <a:xfrm flipH="1">
              <a:off x="61493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BB5EF9D4-F5B6-1DC5-A635-7B3E5BF48FF8}"/>
                </a:ext>
              </a:extLst>
            </p:cNvPr>
            <p:cNvSpPr txBox="1"/>
            <p:nvPr/>
          </p:nvSpPr>
          <p:spPr>
            <a:xfrm>
              <a:off x="7409158" y="4173124"/>
              <a:ext cx="2027478" cy="369332"/>
            </a:xfrm>
            <a:prstGeom prst="rect">
              <a:avLst/>
            </a:prstGeom>
            <a:noFill/>
          </p:spPr>
          <p:txBody>
            <a:bodyPr wrap="none" rtlCol="0">
              <a:spAutoFit/>
            </a:bodyPr>
            <a:lstStyle/>
            <a:p>
              <a:r>
                <a:rPr lang="en-US" dirty="0"/>
                <a:t>Add nodes to scene</a:t>
              </a:r>
            </a:p>
          </p:txBody>
        </p:sp>
      </p:grpSp>
      <p:grpSp>
        <p:nvGrpSpPr>
          <p:cNvPr id="45" name="Group 44">
            <a:extLst>
              <a:ext uri="{FF2B5EF4-FFF2-40B4-BE49-F238E27FC236}">
                <a16:creationId xmlns:a16="http://schemas.microsoft.com/office/drawing/2014/main" id="{5C2A40C1-C35D-BB67-9482-75894820A0B5}"/>
              </a:ext>
            </a:extLst>
          </p:cNvPr>
          <p:cNvGrpSpPr/>
          <p:nvPr/>
        </p:nvGrpSpPr>
        <p:grpSpPr>
          <a:xfrm>
            <a:off x="1691640" y="4122407"/>
            <a:ext cx="4130040" cy="396253"/>
            <a:chOff x="1691640" y="4122407"/>
            <a:chExt cx="4130040" cy="396253"/>
          </a:xfrm>
        </p:grpSpPr>
        <p:cxnSp>
          <p:nvCxnSpPr>
            <p:cNvPr id="21" name="Straight Arrow Connector 20">
              <a:extLst>
                <a:ext uri="{FF2B5EF4-FFF2-40B4-BE49-F238E27FC236}">
                  <a16:creationId xmlns:a16="http://schemas.microsoft.com/office/drawing/2014/main" id="{AE93CAA9-0E2A-7A61-1470-2C3EB78E480C}"/>
                </a:ext>
              </a:extLst>
            </p:cNvPr>
            <p:cNvCxnSpPr>
              <a:cxnSpLocks/>
            </p:cNvCxnSpPr>
            <p:nvPr/>
          </p:nvCxnSpPr>
          <p:spPr>
            <a:xfrm>
              <a:off x="16916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31B78E4D-CE23-CCE3-C1B6-B72A7786A17E}"/>
                </a:ext>
              </a:extLst>
            </p:cNvPr>
            <p:cNvSpPr txBox="1"/>
            <p:nvPr/>
          </p:nvSpPr>
          <p:spPr>
            <a:xfrm>
              <a:off x="2403246" y="4122407"/>
              <a:ext cx="2027478" cy="369332"/>
            </a:xfrm>
            <a:prstGeom prst="rect">
              <a:avLst/>
            </a:prstGeom>
            <a:noFill/>
          </p:spPr>
          <p:txBody>
            <a:bodyPr wrap="none" rtlCol="0">
              <a:spAutoFit/>
            </a:bodyPr>
            <a:lstStyle/>
            <a:p>
              <a:r>
                <a:rPr lang="en-US" dirty="0"/>
                <a:t>Add nodes to scene</a:t>
              </a:r>
            </a:p>
          </p:txBody>
        </p:sp>
      </p:grpSp>
      <p:pic>
        <p:nvPicPr>
          <p:cNvPr id="25" name="Picture 24">
            <a:extLst>
              <a:ext uri="{FF2B5EF4-FFF2-40B4-BE49-F238E27FC236}">
                <a16:creationId xmlns:a16="http://schemas.microsoft.com/office/drawing/2014/main" id="{D94000D3-2578-04E6-05FD-3B84ACBC62F5}"/>
              </a:ext>
            </a:extLst>
          </p:cNvPr>
          <p:cNvPicPr>
            <a:picLocks noChangeAspect="1"/>
          </p:cNvPicPr>
          <p:nvPr/>
        </p:nvPicPr>
        <p:blipFill>
          <a:blip r:embed="rId5"/>
          <a:stretch>
            <a:fillRect/>
          </a:stretch>
        </p:blipFill>
        <p:spPr>
          <a:xfrm>
            <a:off x="10409402" y="4207943"/>
            <a:ext cx="582700" cy="669026"/>
          </a:xfrm>
          <a:prstGeom prst="rect">
            <a:avLst/>
          </a:prstGeom>
        </p:spPr>
      </p:pic>
      <p:pic>
        <p:nvPicPr>
          <p:cNvPr id="27" name="Picture 26">
            <a:extLst>
              <a:ext uri="{FF2B5EF4-FFF2-40B4-BE49-F238E27FC236}">
                <a16:creationId xmlns:a16="http://schemas.microsoft.com/office/drawing/2014/main" id="{06CAAFA8-7E6F-D65A-4C27-8C4592771628}"/>
              </a:ext>
            </a:extLst>
          </p:cNvPr>
          <p:cNvPicPr>
            <a:picLocks noChangeAspect="1"/>
          </p:cNvPicPr>
          <p:nvPr/>
        </p:nvPicPr>
        <p:blipFill>
          <a:blip r:embed="rId6"/>
          <a:stretch>
            <a:fillRect/>
          </a:stretch>
        </p:blipFill>
        <p:spPr>
          <a:xfrm>
            <a:off x="1151623" y="3960982"/>
            <a:ext cx="758092" cy="829005"/>
          </a:xfrm>
          <a:prstGeom prst="rect">
            <a:avLst/>
          </a:prstGeom>
        </p:spPr>
      </p:pic>
      <p:pic>
        <p:nvPicPr>
          <p:cNvPr id="29" name="Picture 28">
            <a:extLst>
              <a:ext uri="{FF2B5EF4-FFF2-40B4-BE49-F238E27FC236}">
                <a16:creationId xmlns:a16="http://schemas.microsoft.com/office/drawing/2014/main" id="{BCA1AD95-B2D2-4816-B96A-F7AD5D7C5876}"/>
              </a:ext>
            </a:extLst>
          </p:cNvPr>
          <p:cNvPicPr>
            <a:picLocks noChangeAspect="1"/>
          </p:cNvPicPr>
          <p:nvPr/>
        </p:nvPicPr>
        <p:blipFill>
          <a:blip r:embed="rId7"/>
          <a:stretch>
            <a:fillRect/>
          </a:stretch>
        </p:blipFill>
        <p:spPr>
          <a:xfrm>
            <a:off x="11122124" y="4164852"/>
            <a:ext cx="730265" cy="755208"/>
          </a:xfrm>
          <a:prstGeom prst="rect">
            <a:avLst/>
          </a:prstGeom>
        </p:spPr>
      </p:pic>
      <p:pic>
        <p:nvPicPr>
          <p:cNvPr id="30" name="Picture 29">
            <a:extLst>
              <a:ext uri="{FF2B5EF4-FFF2-40B4-BE49-F238E27FC236}">
                <a16:creationId xmlns:a16="http://schemas.microsoft.com/office/drawing/2014/main" id="{95673A1A-64A2-AF97-DA9A-54ADA32E843B}"/>
              </a:ext>
            </a:extLst>
          </p:cNvPr>
          <p:cNvPicPr>
            <a:picLocks noChangeAspect="1"/>
          </p:cNvPicPr>
          <p:nvPr/>
        </p:nvPicPr>
        <p:blipFill rotWithShape="1">
          <a:blip r:embed="rId8"/>
          <a:srcRect l="8708"/>
          <a:stretch/>
        </p:blipFill>
        <p:spPr>
          <a:xfrm>
            <a:off x="128766" y="3973803"/>
            <a:ext cx="867961" cy="713064"/>
          </a:xfrm>
          <a:prstGeom prst="rect">
            <a:avLst/>
          </a:prstGeom>
        </p:spPr>
      </p:pic>
      <p:grpSp>
        <p:nvGrpSpPr>
          <p:cNvPr id="35" name="Group 34">
            <a:extLst>
              <a:ext uri="{FF2B5EF4-FFF2-40B4-BE49-F238E27FC236}">
                <a16:creationId xmlns:a16="http://schemas.microsoft.com/office/drawing/2014/main" id="{EB05D670-39F6-A84D-79EC-5E8FA82C071C}"/>
              </a:ext>
            </a:extLst>
          </p:cNvPr>
          <p:cNvGrpSpPr/>
          <p:nvPr/>
        </p:nvGrpSpPr>
        <p:grpSpPr>
          <a:xfrm>
            <a:off x="1691640" y="4861546"/>
            <a:ext cx="8587740" cy="369332"/>
            <a:chOff x="1691640" y="4861546"/>
            <a:chExt cx="8587740" cy="369332"/>
          </a:xfrm>
        </p:grpSpPr>
        <p:cxnSp>
          <p:nvCxnSpPr>
            <p:cNvPr id="31" name="Straight Arrow Connector 30">
              <a:extLst>
                <a:ext uri="{FF2B5EF4-FFF2-40B4-BE49-F238E27FC236}">
                  <a16:creationId xmlns:a16="http://schemas.microsoft.com/office/drawing/2014/main" id="{9F7AEEE6-1C78-156F-74D1-6ED20727A0A5}"/>
                </a:ext>
              </a:extLst>
            </p:cNvPr>
            <p:cNvCxnSpPr/>
            <p:nvPr/>
          </p:nvCxnSpPr>
          <p:spPr>
            <a:xfrm flipH="1">
              <a:off x="16916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461E476-C07C-66D4-1532-AD462BF9A278}"/>
                </a:ext>
              </a:extLst>
            </p:cNvPr>
            <p:cNvCxnSpPr>
              <a:cxnSpLocks/>
            </p:cNvCxnSpPr>
            <p:nvPr/>
          </p:nvCxnSpPr>
          <p:spPr>
            <a:xfrm>
              <a:off x="61493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7F101825-098B-157B-1523-9CE195BE4A54}"/>
                </a:ext>
              </a:extLst>
            </p:cNvPr>
            <p:cNvSpPr txBox="1"/>
            <p:nvPr/>
          </p:nvSpPr>
          <p:spPr>
            <a:xfrm>
              <a:off x="2501348" y="4861546"/>
              <a:ext cx="2049151" cy="369332"/>
            </a:xfrm>
            <a:prstGeom prst="rect">
              <a:avLst/>
            </a:prstGeom>
            <a:noFill/>
          </p:spPr>
          <p:txBody>
            <a:bodyPr wrap="none" rtlCol="0">
              <a:spAutoFit/>
            </a:bodyPr>
            <a:lstStyle/>
            <a:p>
              <a:r>
                <a:rPr lang="en-US" dirty="0"/>
                <a:t>Send scene updates</a:t>
              </a:r>
            </a:p>
          </p:txBody>
        </p:sp>
        <p:sp>
          <p:nvSpPr>
            <p:cNvPr id="34" name="TextBox 33">
              <a:extLst>
                <a:ext uri="{FF2B5EF4-FFF2-40B4-BE49-F238E27FC236}">
                  <a16:creationId xmlns:a16="http://schemas.microsoft.com/office/drawing/2014/main" id="{0034A592-EE23-B415-7F34-EA0E24D86A1C}"/>
                </a:ext>
              </a:extLst>
            </p:cNvPr>
            <p:cNvSpPr txBox="1"/>
            <p:nvPr/>
          </p:nvSpPr>
          <p:spPr>
            <a:xfrm>
              <a:off x="7540440" y="4861546"/>
              <a:ext cx="2049151" cy="369332"/>
            </a:xfrm>
            <a:prstGeom prst="rect">
              <a:avLst/>
            </a:prstGeom>
            <a:noFill/>
          </p:spPr>
          <p:txBody>
            <a:bodyPr wrap="none" rtlCol="0">
              <a:spAutoFit/>
            </a:bodyPr>
            <a:lstStyle/>
            <a:p>
              <a:r>
                <a:rPr lang="en-US" dirty="0"/>
                <a:t>Send scene updates</a:t>
              </a:r>
            </a:p>
          </p:txBody>
        </p:sp>
      </p:grpSp>
      <p:grpSp>
        <p:nvGrpSpPr>
          <p:cNvPr id="36" name="Group 35">
            <a:extLst>
              <a:ext uri="{FF2B5EF4-FFF2-40B4-BE49-F238E27FC236}">
                <a16:creationId xmlns:a16="http://schemas.microsoft.com/office/drawing/2014/main" id="{C732B08E-FBD8-8CF3-54D9-3939E59ECEBF}"/>
              </a:ext>
            </a:extLst>
          </p:cNvPr>
          <p:cNvGrpSpPr/>
          <p:nvPr/>
        </p:nvGrpSpPr>
        <p:grpSpPr>
          <a:xfrm>
            <a:off x="1688781" y="6123543"/>
            <a:ext cx="8587740" cy="369332"/>
            <a:chOff x="1691640" y="4861546"/>
            <a:chExt cx="8587740" cy="369332"/>
          </a:xfrm>
        </p:grpSpPr>
        <p:cxnSp>
          <p:nvCxnSpPr>
            <p:cNvPr id="37" name="Straight Arrow Connector 36">
              <a:extLst>
                <a:ext uri="{FF2B5EF4-FFF2-40B4-BE49-F238E27FC236}">
                  <a16:creationId xmlns:a16="http://schemas.microsoft.com/office/drawing/2014/main" id="{D4CB1619-BE7A-1D2E-534F-DC1311C6118D}"/>
                </a:ext>
              </a:extLst>
            </p:cNvPr>
            <p:cNvCxnSpPr/>
            <p:nvPr/>
          </p:nvCxnSpPr>
          <p:spPr>
            <a:xfrm flipH="1">
              <a:off x="16916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9F720FDE-4FD7-5EAD-BCDA-B9AD24A716B5}"/>
                </a:ext>
              </a:extLst>
            </p:cNvPr>
            <p:cNvCxnSpPr>
              <a:cxnSpLocks/>
            </p:cNvCxnSpPr>
            <p:nvPr/>
          </p:nvCxnSpPr>
          <p:spPr>
            <a:xfrm>
              <a:off x="6149340" y="518922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569D8FD3-CEE3-F1FF-22E9-573B015C4BB2}"/>
                </a:ext>
              </a:extLst>
            </p:cNvPr>
            <p:cNvSpPr txBox="1"/>
            <p:nvPr/>
          </p:nvSpPr>
          <p:spPr>
            <a:xfrm>
              <a:off x="2501348" y="4861546"/>
              <a:ext cx="2049151" cy="369332"/>
            </a:xfrm>
            <a:prstGeom prst="rect">
              <a:avLst/>
            </a:prstGeom>
            <a:noFill/>
          </p:spPr>
          <p:txBody>
            <a:bodyPr wrap="none" rtlCol="0">
              <a:spAutoFit/>
            </a:bodyPr>
            <a:lstStyle/>
            <a:p>
              <a:r>
                <a:rPr lang="en-US" dirty="0"/>
                <a:t>Send scene updates</a:t>
              </a:r>
            </a:p>
          </p:txBody>
        </p:sp>
        <p:sp>
          <p:nvSpPr>
            <p:cNvPr id="40" name="TextBox 39">
              <a:extLst>
                <a:ext uri="{FF2B5EF4-FFF2-40B4-BE49-F238E27FC236}">
                  <a16:creationId xmlns:a16="http://schemas.microsoft.com/office/drawing/2014/main" id="{D67AAADF-FA95-C556-F745-A17B9A7952C4}"/>
                </a:ext>
              </a:extLst>
            </p:cNvPr>
            <p:cNvSpPr txBox="1"/>
            <p:nvPr/>
          </p:nvSpPr>
          <p:spPr>
            <a:xfrm>
              <a:off x="7540440" y="4861546"/>
              <a:ext cx="2049151" cy="369332"/>
            </a:xfrm>
            <a:prstGeom prst="rect">
              <a:avLst/>
            </a:prstGeom>
            <a:noFill/>
          </p:spPr>
          <p:txBody>
            <a:bodyPr wrap="none" rtlCol="0">
              <a:spAutoFit/>
            </a:bodyPr>
            <a:lstStyle/>
            <a:p>
              <a:r>
                <a:rPr lang="en-US" dirty="0"/>
                <a:t>Send scene updates</a:t>
              </a:r>
            </a:p>
          </p:txBody>
        </p:sp>
      </p:grpSp>
      <p:grpSp>
        <p:nvGrpSpPr>
          <p:cNvPr id="42" name="Group 41">
            <a:extLst>
              <a:ext uri="{FF2B5EF4-FFF2-40B4-BE49-F238E27FC236}">
                <a16:creationId xmlns:a16="http://schemas.microsoft.com/office/drawing/2014/main" id="{406DFF28-CBF6-4512-6621-69D30AD2FB5B}"/>
              </a:ext>
            </a:extLst>
          </p:cNvPr>
          <p:cNvGrpSpPr/>
          <p:nvPr/>
        </p:nvGrpSpPr>
        <p:grpSpPr>
          <a:xfrm>
            <a:off x="6143623" y="5559662"/>
            <a:ext cx="4130040" cy="369332"/>
            <a:chOff x="6149340" y="4173124"/>
            <a:chExt cx="4130040" cy="369332"/>
          </a:xfrm>
        </p:grpSpPr>
        <p:cxnSp>
          <p:nvCxnSpPr>
            <p:cNvPr id="43" name="Straight Arrow Connector 42">
              <a:extLst>
                <a:ext uri="{FF2B5EF4-FFF2-40B4-BE49-F238E27FC236}">
                  <a16:creationId xmlns:a16="http://schemas.microsoft.com/office/drawing/2014/main" id="{B044518E-B9FB-8443-24F9-D3C9E423407F}"/>
                </a:ext>
              </a:extLst>
            </p:cNvPr>
            <p:cNvCxnSpPr/>
            <p:nvPr/>
          </p:nvCxnSpPr>
          <p:spPr>
            <a:xfrm flipH="1">
              <a:off x="61493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6AA42F74-9737-9420-394D-A18A2A4B00F3}"/>
                </a:ext>
              </a:extLst>
            </p:cNvPr>
            <p:cNvSpPr txBox="1"/>
            <p:nvPr/>
          </p:nvSpPr>
          <p:spPr>
            <a:xfrm>
              <a:off x="6982438" y="4173124"/>
              <a:ext cx="2843920" cy="369332"/>
            </a:xfrm>
            <a:prstGeom prst="rect">
              <a:avLst/>
            </a:prstGeom>
            <a:noFill/>
          </p:spPr>
          <p:txBody>
            <a:bodyPr wrap="none" rtlCol="0">
              <a:spAutoFit/>
            </a:bodyPr>
            <a:lstStyle/>
            <a:p>
              <a:r>
                <a:rPr lang="en-US" dirty="0"/>
                <a:t>Pose and animation updates</a:t>
              </a:r>
            </a:p>
          </p:txBody>
        </p:sp>
      </p:grpSp>
      <p:grpSp>
        <p:nvGrpSpPr>
          <p:cNvPr id="46" name="Group 45">
            <a:extLst>
              <a:ext uri="{FF2B5EF4-FFF2-40B4-BE49-F238E27FC236}">
                <a16:creationId xmlns:a16="http://schemas.microsoft.com/office/drawing/2014/main" id="{357AF54E-AC36-6D9E-D19C-81581F58E897}"/>
              </a:ext>
            </a:extLst>
          </p:cNvPr>
          <p:cNvGrpSpPr/>
          <p:nvPr/>
        </p:nvGrpSpPr>
        <p:grpSpPr>
          <a:xfrm>
            <a:off x="1708307" y="5510386"/>
            <a:ext cx="4130040" cy="396253"/>
            <a:chOff x="1691640" y="4122407"/>
            <a:chExt cx="4130040" cy="396253"/>
          </a:xfrm>
        </p:grpSpPr>
        <p:cxnSp>
          <p:nvCxnSpPr>
            <p:cNvPr id="47" name="Straight Arrow Connector 46">
              <a:extLst>
                <a:ext uri="{FF2B5EF4-FFF2-40B4-BE49-F238E27FC236}">
                  <a16:creationId xmlns:a16="http://schemas.microsoft.com/office/drawing/2014/main" id="{AA40B228-62A1-E080-2175-AF48413066B4}"/>
                </a:ext>
              </a:extLst>
            </p:cNvPr>
            <p:cNvCxnSpPr>
              <a:cxnSpLocks/>
            </p:cNvCxnSpPr>
            <p:nvPr/>
          </p:nvCxnSpPr>
          <p:spPr>
            <a:xfrm>
              <a:off x="1691640" y="4518660"/>
              <a:ext cx="413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356E6BD1-1165-75C0-3F75-C574D4264888}"/>
                </a:ext>
              </a:extLst>
            </p:cNvPr>
            <p:cNvSpPr txBox="1"/>
            <p:nvPr/>
          </p:nvSpPr>
          <p:spPr>
            <a:xfrm>
              <a:off x="2403246" y="4122407"/>
              <a:ext cx="2843920" cy="369332"/>
            </a:xfrm>
            <a:prstGeom prst="rect">
              <a:avLst/>
            </a:prstGeom>
            <a:noFill/>
          </p:spPr>
          <p:txBody>
            <a:bodyPr wrap="none" rtlCol="0">
              <a:spAutoFit/>
            </a:bodyPr>
            <a:lstStyle/>
            <a:p>
              <a:r>
                <a:rPr lang="en-US" dirty="0"/>
                <a:t>Pose and animation updates</a:t>
              </a:r>
            </a:p>
          </p:txBody>
        </p:sp>
      </p:grpSp>
      <p:sp>
        <p:nvSpPr>
          <p:cNvPr id="49" name="Left Brace 48">
            <a:extLst>
              <a:ext uri="{FF2B5EF4-FFF2-40B4-BE49-F238E27FC236}">
                <a16:creationId xmlns:a16="http://schemas.microsoft.com/office/drawing/2014/main" id="{8A0B455E-9C15-4418-66EF-E24BCCE722A9}"/>
              </a:ext>
            </a:extLst>
          </p:cNvPr>
          <p:cNvSpPr/>
          <p:nvPr/>
        </p:nvSpPr>
        <p:spPr>
          <a:xfrm>
            <a:off x="1278477" y="5744328"/>
            <a:ext cx="165895" cy="892692"/>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n w="28575">
                <a:solidFill>
                  <a:schemeClr val="tx1"/>
                </a:solidFill>
              </a:ln>
            </a:endParaRPr>
          </a:p>
        </p:txBody>
      </p:sp>
      <p:sp>
        <p:nvSpPr>
          <p:cNvPr id="50" name="TextBox 49">
            <a:extLst>
              <a:ext uri="{FF2B5EF4-FFF2-40B4-BE49-F238E27FC236}">
                <a16:creationId xmlns:a16="http://schemas.microsoft.com/office/drawing/2014/main" id="{32FD0DE2-D0B9-0158-12CA-D9D8688FC840}"/>
              </a:ext>
            </a:extLst>
          </p:cNvPr>
          <p:cNvSpPr txBox="1"/>
          <p:nvPr/>
        </p:nvSpPr>
        <p:spPr>
          <a:xfrm>
            <a:off x="389317" y="5879718"/>
            <a:ext cx="927049" cy="646331"/>
          </a:xfrm>
          <a:prstGeom prst="rect">
            <a:avLst/>
          </a:prstGeom>
          <a:noFill/>
        </p:spPr>
        <p:txBody>
          <a:bodyPr wrap="none" rtlCol="0">
            <a:spAutoFit/>
          </a:bodyPr>
          <a:lstStyle/>
          <a:p>
            <a:pPr algn="ctr"/>
            <a:r>
              <a:rPr lang="en-US" dirty="0"/>
              <a:t>Update </a:t>
            </a:r>
          </a:p>
          <a:p>
            <a:pPr algn="ctr"/>
            <a:r>
              <a:rPr lang="en-US" dirty="0"/>
              <a:t>Loop</a:t>
            </a:r>
          </a:p>
        </p:txBody>
      </p:sp>
    </p:spTree>
    <p:extLst>
      <p:ext uri="{BB962C8B-B14F-4D97-AF65-F5344CB8AC3E}">
        <p14:creationId xmlns:p14="http://schemas.microsoft.com/office/powerpoint/2010/main" val="115092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BA37-2377-95DB-CB41-3F25F3B76B55}"/>
              </a:ext>
            </a:extLst>
          </p:cNvPr>
          <p:cNvSpPr>
            <a:spLocks noGrp="1"/>
          </p:cNvSpPr>
          <p:nvPr>
            <p:ph type="title"/>
          </p:nvPr>
        </p:nvSpPr>
        <p:spPr/>
        <p:txBody>
          <a:bodyPr/>
          <a:lstStyle/>
          <a:p>
            <a:r>
              <a:rPr lang="de-DE" dirty="0"/>
              <a:t>TSGs#100 and Rel-19 WS this week</a:t>
            </a:r>
            <a:endParaRPr lang="en-US" dirty="0"/>
          </a:p>
        </p:txBody>
      </p:sp>
      <p:pic>
        <p:nvPicPr>
          <p:cNvPr id="5" name="Picture 4">
            <a:extLst>
              <a:ext uri="{FF2B5EF4-FFF2-40B4-BE49-F238E27FC236}">
                <a16:creationId xmlns:a16="http://schemas.microsoft.com/office/drawing/2014/main" id="{9A39E86B-BEB1-A86E-ED50-E0F1394EFCE0}"/>
              </a:ext>
            </a:extLst>
          </p:cNvPr>
          <p:cNvPicPr>
            <a:picLocks noChangeAspect="1"/>
          </p:cNvPicPr>
          <p:nvPr/>
        </p:nvPicPr>
        <p:blipFill>
          <a:blip r:embed="rId2"/>
          <a:stretch>
            <a:fillRect/>
          </a:stretch>
        </p:blipFill>
        <p:spPr>
          <a:xfrm>
            <a:off x="0" y="1963490"/>
            <a:ext cx="12192000" cy="4016869"/>
          </a:xfrm>
          <a:prstGeom prst="rect">
            <a:avLst/>
          </a:prstGeom>
        </p:spPr>
      </p:pic>
    </p:spTree>
    <p:extLst>
      <p:ext uri="{BB962C8B-B14F-4D97-AF65-F5344CB8AC3E}">
        <p14:creationId xmlns:p14="http://schemas.microsoft.com/office/powerpoint/2010/main" val="2715424698"/>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0395-6E2A-4D67-A1A6-3A5C1DB567C4}"/>
              </a:ext>
            </a:extLst>
          </p:cNvPr>
          <p:cNvSpPr>
            <a:spLocks noGrp="1"/>
          </p:cNvSpPr>
          <p:nvPr>
            <p:ph type="title"/>
          </p:nvPr>
        </p:nvSpPr>
        <p:spPr>
          <a:xfrm>
            <a:off x="1195017" y="827102"/>
            <a:ext cx="9489459" cy="753772"/>
          </a:xfrm>
        </p:spPr>
        <p:txBody>
          <a:bodyPr/>
          <a:lstStyle/>
          <a:p>
            <a:r>
              <a:rPr lang="en-US" dirty="0"/>
              <a:t>Categorization of Rel-19 RAN WS Input</a:t>
            </a:r>
          </a:p>
        </p:txBody>
      </p:sp>
      <p:sp>
        <p:nvSpPr>
          <p:cNvPr id="3" name="Content Placeholder 2">
            <a:extLst>
              <a:ext uri="{FF2B5EF4-FFF2-40B4-BE49-F238E27FC236}">
                <a16:creationId xmlns:a16="http://schemas.microsoft.com/office/drawing/2014/main" id="{85903BC0-EB37-4C3E-8DD6-27F0E6CA817C}"/>
              </a:ext>
            </a:extLst>
          </p:cNvPr>
          <p:cNvSpPr>
            <a:spLocks noGrp="1"/>
          </p:cNvSpPr>
          <p:nvPr>
            <p:ph idx="1"/>
          </p:nvPr>
        </p:nvSpPr>
        <p:spPr>
          <a:xfrm>
            <a:off x="469412" y="1914531"/>
            <a:ext cx="3760797" cy="4096534"/>
          </a:xfrm>
        </p:spPr>
        <p:txBody>
          <a:bodyPr/>
          <a:lstStyle/>
          <a:p>
            <a:r>
              <a:rPr lang="en-US" sz="1626" dirty="0"/>
              <a:t>AI/ML Air Interface</a:t>
            </a:r>
          </a:p>
          <a:p>
            <a:r>
              <a:rPr lang="en-US" sz="1626" dirty="0"/>
              <a:t>MIMO Evolution</a:t>
            </a:r>
          </a:p>
          <a:p>
            <a:r>
              <a:rPr lang="en-US" sz="1626" dirty="0"/>
              <a:t>Duplex Evolution</a:t>
            </a:r>
          </a:p>
          <a:p>
            <a:r>
              <a:rPr lang="en-US" sz="1626" dirty="0"/>
              <a:t>Ambient IoT</a:t>
            </a:r>
          </a:p>
          <a:p>
            <a:r>
              <a:rPr lang="en-US" sz="1626" dirty="0"/>
              <a:t>Network Energy Saving Enhancements </a:t>
            </a:r>
          </a:p>
          <a:p>
            <a:r>
              <a:rPr lang="en-US" sz="1626" dirty="0"/>
              <a:t>Mobility Enhancements </a:t>
            </a:r>
          </a:p>
          <a:p>
            <a:r>
              <a:rPr lang="en-US" sz="1626" dirty="0"/>
              <a:t>NTN Evolution</a:t>
            </a:r>
          </a:p>
          <a:p>
            <a:r>
              <a:rPr lang="en-US" sz="1626" dirty="0"/>
              <a:t>XR Evolution </a:t>
            </a:r>
          </a:p>
          <a:p>
            <a:r>
              <a:rPr lang="en-US" sz="1626" dirty="0"/>
              <a:t>AI/ML for NG-RAN</a:t>
            </a:r>
          </a:p>
          <a:p>
            <a:r>
              <a:rPr lang="en-US" sz="1626" dirty="0"/>
              <a:t>SON/MDT</a:t>
            </a:r>
          </a:p>
          <a:p>
            <a:r>
              <a:rPr lang="en-US" sz="1626" dirty="0"/>
              <a:t>Channel Modeling (&amp; possibly additional aspects e.g. for ISAC) for further evolution</a:t>
            </a:r>
            <a:endParaRPr lang="en-US" sz="1519" dirty="0"/>
          </a:p>
          <a:p>
            <a:endParaRPr lang="en-US" sz="1626" dirty="0"/>
          </a:p>
        </p:txBody>
      </p:sp>
      <p:sp>
        <p:nvSpPr>
          <p:cNvPr id="4" name="Content Placeholder 2">
            <a:extLst>
              <a:ext uri="{FF2B5EF4-FFF2-40B4-BE49-F238E27FC236}">
                <a16:creationId xmlns:a16="http://schemas.microsoft.com/office/drawing/2014/main" id="{6FC23419-D3FE-438D-BF1A-640C97744323}"/>
              </a:ext>
            </a:extLst>
          </p:cNvPr>
          <p:cNvSpPr txBox="1">
            <a:spLocks/>
          </p:cNvSpPr>
          <p:nvPr/>
        </p:nvSpPr>
        <p:spPr bwMode="auto">
          <a:xfrm>
            <a:off x="4131344" y="1883636"/>
            <a:ext cx="3929313" cy="409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345" tIns="37172" rIns="74345" bIns="37172" numCol="1" anchor="t" anchorCtr="0" compatLnSpc="1">
            <a:prstTxWarp prst="textNoShape">
              <a:avLst/>
            </a:prstTxWarp>
          </a:bodyPr>
          <a:lstStyle>
            <a:lvl1pPr marL="457176" indent="-457176" algn="l" rtl="0" eaLnBrk="0" fontAlgn="base" hangingPunct="0">
              <a:spcBef>
                <a:spcPct val="20000"/>
              </a:spcBef>
              <a:spcAft>
                <a:spcPct val="0"/>
              </a:spcAft>
              <a:buFontTx/>
              <a:buBlip>
                <a:blip r:embed="rId3"/>
              </a:buBlip>
              <a:defRPr sz="3732">
                <a:solidFill>
                  <a:schemeClr val="tx1"/>
                </a:solidFill>
                <a:latin typeface="+mn-lt"/>
                <a:ea typeface="+mn-ea"/>
                <a:cs typeface="+mn-cs"/>
              </a:defRPr>
            </a:lvl1pPr>
            <a:lvl2pPr marL="990544" indent="-380978" algn="l" rtl="0" eaLnBrk="0" fontAlgn="base" hangingPunct="0">
              <a:spcBef>
                <a:spcPct val="20000"/>
              </a:spcBef>
              <a:spcAft>
                <a:spcPct val="0"/>
              </a:spcAft>
              <a:buClr>
                <a:srgbClr val="C00000"/>
              </a:buClr>
              <a:buFont typeface="Arial" panose="020B0604020202020204" pitchFamily="34" charset="0"/>
              <a:buChar char="•"/>
              <a:defRPr sz="3201">
                <a:solidFill>
                  <a:schemeClr val="tx1"/>
                </a:solidFill>
                <a:latin typeface="+mn-lt"/>
              </a:defRPr>
            </a:lvl2pPr>
            <a:lvl3pPr marL="1523915" indent="-304782" algn="l" rtl="0" eaLnBrk="0" fontAlgn="base" hangingPunct="0">
              <a:spcBef>
                <a:spcPct val="20000"/>
              </a:spcBef>
              <a:spcAft>
                <a:spcPct val="0"/>
              </a:spcAft>
              <a:buFont typeface="Arial" panose="020B0604020202020204" pitchFamily="34" charset="0"/>
              <a:buChar char="•"/>
              <a:defRPr sz="2666">
                <a:solidFill>
                  <a:schemeClr val="tx1"/>
                </a:solidFill>
                <a:latin typeface="+mn-lt"/>
              </a:defRPr>
            </a:lvl3pPr>
            <a:lvl4pPr marL="2133481" indent="-304782" algn="l" rtl="0" eaLnBrk="0" fontAlgn="base" hangingPunct="0">
              <a:spcBef>
                <a:spcPct val="20000"/>
              </a:spcBef>
              <a:spcAft>
                <a:spcPct val="0"/>
              </a:spcAft>
              <a:buFont typeface="Arial" panose="020B0604020202020204" pitchFamily="34" charset="0"/>
              <a:buChar char="–"/>
              <a:defRPr sz="2666">
                <a:solidFill>
                  <a:schemeClr val="tx1"/>
                </a:solidFill>
                <a:latin typeface="+mn-lt"/>
              </a:defRPr>
            </a:lvl4pPr>
            <a:lvl5pPr marL="2743047" indent="-304782" algn="l" rtl="0" eaLnBrk="0" fontAlgn="base" hangingPunct="0">
              <a:spcBef>
                <a:spcPct val="20000"/>
              </a:spcBef>
              <a:spcAft>
                <a:spcPct val="0"/>
              </a:spcAft>
              <a:buFont typeface="Arial" panose="020B0604020202020204" pitchFamily="34" charset="0"/>
              <a:buChar char="»"/>
              <a:defRPr sz="2132">
                <a:solidFill>
                  <a:schemeClr val="tx1"/>
                </a:solidFill>
                <a:latin typeface="+mn-lt"/>
              </a:defRPr>
            </a:lvl5pPr>
            <a:lvl6pPr marL="3352613" indent="-304782" algn="l" rtl="0" eaLnBrk="0" fontAlgn="base" hangingPunct="0">
              <a:spcBef>
                <a:spcPct val="20000"/>
              </a:spcBef>
              <a:spcAft>
                <a:spcPct val="0"/>
              </a:spcAft>
              <a:buFont typeface="Arial" charset="0"/>
              <a:buChar char="»"/>
              <a:defRPr sz="2132">
                <a:solidFill>
                  <a:schemeClr val="tx1"/>
                </a:solidFill>
                <a:latin typeface="+mn-lt"/>
              </a:defRPr>
            </a:lvl6pPr>
            <a:lvl7pPr marL="3962179" indent="-304782" algn="l" rtl="0" eaLnBrk="0" fontAlgn="base" hangingPunct="0">
              <a:spcBef>
                <a:spcPct val="20000"/>
              </a:spcBef>
              <a:spcAft>
                <a:spcPct val="0"/>
              </a:spcAft>
              <a:buFont typeface="Arial" charset="0"/>
              <a:buChar char="»"/>
              <a:defRPr sz="2132">
                <a:solidFill>
                  <a:schemeClr val="tx1"/>
                </a:solidFill>
                <a:latin typeface="+mn-lt"/>
              </a:defRPr>
            </a:lvl7pPr>
            <a:lvl8pPr marL="4571745" indent="-304782" algn="l" rtl="0" eaLnBrk="0" fontAlgn="base" hangingPunct="0">
              <a:spcBef>
                <a:spcPct val="20000"/>
              </a:spcBef>
              <a:spcAft>
                <a:spcPct val="0"/>
              </a:spcAft>
              <a:buFont typeface="Arial" charset="0"/>
              <a:buChar char="»"/>
              <a:defRPr sz="2132">
                <a:solidFill>
                  <a:schemeClr val="tx1"/>
                </a:solidFill>
                <a:latin typeface="+mn-lt"/>
              </a:defRPr>
            </a:lvl8pPr>
            <a:lvl9pPr marL="5181311" indent="-304782" algn="l" rtl="0" eaLnBrk="0" fontAlgn="base" hangingPunct="0">
              <a:spcBef>
                <a:spcPct val="20000"/>
              </a:spcBef>
              <a:spcAft>
                <a:spcPct val="0"/>
              </a:spcAft>
              <a:buFont typeface="Arial" charset="0"/>
              <a:buChar char="»"/>
              <a:defRPr sz="2132">
                <a:solidFill>
                  <a:schemeClr val="tx1"/>
                </a:solidFill>
                <a:latin typeface="+mn-lt"/>
              </a:defRPr>
            </a:lvl9pPr>
          </a:lstStyle>
          <a:p>
            <a:r>
              <a:rPr lang="en-US" sz="1626" kern="0" dirty="0"/>
              <a:t>Additional RAN1-led Candidate Topics</a:t>
            </a:r>
          </a:p>
          <a:p>
            <a:pPr lvl="1"/>
            <a:r>
              <a:rPr lang="en-US" sz="1301" dirty="0"/>
              <a:t>LP-WUS/WUR </a:t>
            </a:r>
          </a:p>
          <a:p>
            <a:pPr lvl="1"/>
            <a:r>
              <a:rPr lang="en-US" sz="1301" dirty="0"/>
              <a:t>Multi-carrier Enhancements</a:t>
            </a:r>
          </a:p>
          <a:p>
            <a:pPr lvl="1"/>
            <a:r>
              <a:rPr lang="en-US" sz="1301" dirty="0"/>
              <a:t>Coverage Enhancements</a:t>
            </a:r>
          </a:p>
          <a:p>
            <a:pPr lvl="1"/>
            <a:r>
              <a:rPr lang="en-US" sz="1301" dirty="0"/>
              <a:t>Positioning Enhancements</a:t>
            </a:r>
          </a:p>
          <a:p>
            <a:pPr lvl="1"/>
            <a:r>
              <a:rPr lang="en-US" sz="1301" dirty="0"/>
              <a:t>SL Evolution</a:t>
            </a:r>
            <a:endParaRPr lang="en-US" sz="813" dirty="0"/>
          </a:p>
          <a:p>
            <a:r>
              <a:rPr lang="en-US" sz="1626" kern="0" dirty="0"/>
              <a:t>Additional RAN2-led Candidate Topics</a:t>
            </a:r>
          </a:p>
          <a:p>
            <a:pPr lvl="1"/>
            <a:r>
              <a:rPr lang="en-US" sz="1301" dirty="0"/>
              <a:t>NCR</a:t>
            </a:r>
            <a:endParaRPr lang="en-US" sz="1301" dirty="0">
              <a:highlight>
                <a:srgbClr val="FFFF00"/>
              </a:highlight>
            </a:endParaRPr>
          </a:p>
          <a:p>
            <a:pPr lvl="1"/>
            <a:r>
              <a:rPr lang="en-US" sz="1301" kern="0" dirty="0"/>
              <a:t>SL Relay Enhancements</a:t>
            </a:r>
          </a:p>
          <a:p>
            <a:pPr lvl="1"/>
            <a:r>
              <a:rPr lang="en-US" sz="1301" dirty="0"/>
              <a:t>UAV/UAM</a:t>
            </a:r>
          </a:p>
          <a:p>
            <a:pPr lvl="1"/>
            <a:r>
              <a:rPr lang="en-US" sz="1301" dirty="0"/>
              <a:t>MU-SIM</a:t>
            </a:r>
            <a:endParaRPr lang="en-US" sz="1301" strike="sngStrike" dirty="0">
              <a:solidFill>
                <a:srgbClr val="FF0000"/>
              </a:solidFill>
              <a:highlight>
                <a:srgbClr val="FFFF00"/>
              </a:highlight>
            </a:endParaRPr>
          </a:p>
          <a:p>
            <a:pPr lvl="1"/>
            <a:r>
              <a:rPr lang="en-US" sz="1301" dirty="0"/>
              <a:t>Broadcast/multicast</a:t>
            </a:r>
          </a:p>
          <a:p>
            <a:pPr lvl="1"/>
            <a:r>
              <a:rPr lang="en-US" sz="1301" dirty="0"/>
              <a:t>UE aggregation, collaboration, and backup</a:t>
            </a:r>
          </a:p>
          <a:p>
            <a:r>
              <a:rPr lang="en-US" sz="1626" kern="0" dirty="0"/>
              <a:t>Additional RAN3-led Candidate Topics</a:t>
            </a:r>
          </a:p>
          <a:p>
            <a:pPr lvl="1"/>
            <a:r>
              <a:rPr lang="en-US" sz="1301" dirty="0"/>
              <a:t>Topological enhancements</a:t>
            </a:r>
          </a:p>
          <a:p>
            <a:pPr lvl="1"/>
            <a:r>
              <a:rPr lang="en-US" sz="1301" dirty="0" err="1"/>
              <a:t>QoE</a:t>
            </a:r>
            <a:endParaRPr lang="en-US" sz="1301" dirty="0"/>
          </a:p>
          <a:p>
            <a:pPr marL="0" indent="0">
              <a:buNone/>
            </a:pPr>
            <a:endParaRPr lang="en-US" sz="1951" kern="0" dirty="0"/>
          </a:p>
        </p:txBody>
      </p:sp>
      <p:sp>
        <p:nvSpPr>
          <p:cNvPr id="5" name="Content Placeholder 2">
            <a:extLst>
              <a:ext uri="{FF2B5EF4-FFF2-40B4-BE49-F238E27FC236}">
                <a16:creationId xmlns:a16="http://schemas.microsoft.com/office/drawing/2014/main" id="{DFC08D22-CEB7-4255-9B19-81D8C445853C}"/>
              </a:ext>
            </a:extLst>
          </p:cNvPr>
          <p:cNvSpPr txBox="1">
            <a:spLocks/>
          </p:cNvSpPr>
          <p:nvPr/>
        </p:nvSpPr>
        <p:spPr bwMode="auto">
          <a:xfrm>
            <a:off x="8152088" y="1873104"/>
            <a:ext cx="3837881" cy="409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345" tIns="37172" rIns="74345" bIns="37172" numCol="1" anchor="t" anchorCtr="0" compatLnSpc="1">
            <a:prstTxWarp prst="textNoShape">
              <a:avLst/>
            </a:prstTxWarp>
          </a:bodyPr>
          <a:lstStyle>
            <a:lvl1pPr marL="457176" indent="-457176" algn="l" rtl="0" eaLnBrk="0" fontAlgn="base" hangingPunct="0">
              <a:spcBef>
                <a:spcPct val="20000"/>
              </a:spcBef>
              <a:spcAft>
                <a:spcPct val="0"/>
              </a:spcAft>
              <a:buFontTx/>
              <a:buBlip>
                <a:blip r:embed="rId3"/>
              </a:buBlip>
              <a:defRPr sz="3732">
                <a:solidFill>
                  <a:schemeClr val="tx1"/>
                </a:solidFill>
                <a:latin typeface="+mn-lt"/>
                <a:ea typeface="+mn-ea"/>
                <a:cs typeface="+mn-cs"/>
              </a:defRPr>
            </a:lvl1pPr>
            <a:lvl2pPr marL="990544" indent="-380978" algn="l" rtl="0" eaLnBrk="0" fontAlgn="base" hangingPunct="0">
              <a:spcBef>
                <a:spcPct val="20000"/>
              </a:spcBef>
              <a:spcAft>
                <a:spcPct val="0"/>
              </a:spcAft>
              <a:buClr>
                <a:srgbClr val="C00000"/>
              </a:buClr>
              <a:buFont typeface="Arial" panose="020B0604020202020204" pitchFamily="34" charset="0"/>
              <a:buChar char="•"/>
              <a:defRPr sz="3201">
                <a:solidFill>
                  <a:schemeClr val="tx1"/>
                </a:solidFill>
                <a:latin typeface="+mn-lt"/>
              </a:defRPr>
            </a:lvl2pPr>
            <a:lvl3pPr marL="1523915" indent="-304782" algn="l" rtl="0" eaLnBrk="0" fontAlgn="base" hangingPunct="0">
              <a:spcBef>
                <a:spcPct val="20000"/>
              </a:spcBef>
              <a:spcAft>
                <a:spcPct val="0"/>
              </a:spcAft>
              <a:buFont typeface="Arial" panose="020B0604020202020204" pitchFamily="34" charset="0"/>
              <a:buChar char="•"/>
              <a:defRPr sz="2666">
                <a:solidFill>
                  <a:schemeClr val="tx1"/>
                </a:solidFill>
                <a:latin typeface="+mn-lt"/>
              </a:defRPr>
            </a:lvl3pPr>
            <a:lvl4pPr marL="2133481" indent="-304782" algn="l" rtl="0" eaLnBrk="0" fontAlgn="base" hangingPunct="0">
              <a:spcBef>
                <a:spcPct val="20000"/>
              </a:spcBef>
              <a:spcAft>
                <a:spcPct val="0"/>
              </a:spcAft>
              <a:buFont typeface="Arial" panose="020B0604020202020204" pitchFamily="34" charset="0"/>
              <a:buChar char="–"/>
              <a:defRPr sz="2666">
                <a:solidFill>
                  <a:schemeClr val="tx1"/>
                </a:solidFill>
                <a:latin typeface="+mn-lt"/>
              </a:defRPr>
            </a:lvl4pPr>
            <a:lvl5pPr marL="2743047" indent="-304782" algn="l" rtl="0" eaLnBrk="0" fontAlgn="base" hangingPunct="0">
              <a:spcBef>
                <a:spcPct val="20000"/>
              </a:spcBef>
              <a:spcAft>
                <a:spcPct val="0"/>
              </a:spcAft>
              <a:buFont typeface="Arial" panose="020B0604020202020204" pitchFamily="34" charset="0"/>
              <a:buChar char="»"/>
              <a:defRPr sz="2132">
                <a:solidFill>
                  <a:schemeClr val="tx1"/>
                </a:solidFill>
                <a:latin typeface="+mn-lt"/>
              </a:defRPr>
            </a:lvl5pPr>
            <a:lvl6pPr marL="3352613" indent="-304782" algn="l" rtl="0" eaLnBrk="0" fontAlgn="base" hangingPunct="0">
              <a:spcBef>
                <a:spcPct val="20000"/>
              </a:spcBef>
              <a:spcAft>
                <a:spcPct val="0"/>
              </a:spcAft>
              <a:buFont typeface="Arial" charset="0"/>
              <a:buChar char="»"/>
              <a:defRPr sz="2132">
                <a:solidFill>
                  <a:schemeClr val="tx1"/>
                </a:solidFill>
                <a:latin typeface="+mn-lt"/>
              </a:defRPr>
            </a:lvl6pPr>
            <a:lvl7pPr marL="3962179" indent="-304782" algn="l" rtl="0" eaLnBrk="0" fontAlgn="base" hangingPunct="0">
              <a:spcBef>
                <a:spcPct val="20000"/>
              </a:spcBef>
              <a:spcAft>
                <a:spcPct val="0"/>
              </a:spcAft>
              <a:buFont typeface="Arial" charset="0"/>
              <a:buChar char="»"/>
              <a:defRPr sz="2132">
                <a:solidFill>
                  <a:schemeClr val="tx1"/>
                </a:solidFill>
                <a:latin typeface="+mn-lt"/>
              </a:defRPr>
            </a:lvl7pPr>
            <a:lvl8pPr marL="4571745" indent="-304782" algn="l" rtl="0" eaLnBrk="0" fontAlgn="base" hangingPunct="0">
              <a:spcBef>
                <a:spcPct val="20000"/>
              </a:spcBef>
              <a:spcAft>
                <a:spcPct val="0"/>
              </a:spcAft>
              <a:buFont typeface="Arial" charset="0"/>
              <a:buChar char="»"/>
              <a:defRPr sz="2132">
                <a:solidFill>
                  <a:schemeClr val="tx1"/>
                </a:solidFill>
                <a:latin typeface="+mn-lt"/>
              </a:defRPr>
            </a:lvl8pPr>
            <a:lvl9pPr marL="5181311" indent="-304782" algn="l" rtl="0" eaLnBrk="0" fontAlgn="base" hangingPunct="0">
              <a:spcBef>
                <a:spcPct val="20000"/>
              </a:spcBef>
              <a:spcAft>
                <a:spcPct val="0"/>
              </a:spcAft>
              <a:buFont typeface="Arial" charset="0"/>
              <a:buChar char="»"/>
              <a:defRPr sz="2132">
                <a:solidFill>
                  <a:schemeClr val="tx1"/>
                </a:solidFill>
                <a:latin typeface="+mn-lt"/>
              </a:defRPr>
            </a:lvl9pPr>
          </a:lstStyle>
          <a:p>
            <a:r>
              <a:rPr lang="en-US" sz="1626" kern="0" dirty="0"/>
              <a:t>Others</a:t>
            </a:r>
            <a:endParaRPr lang="en-US" sz="1463" dirty="0"/>
          </a:p>
          <a:p>
            <a:pPr lvl="1"/>
            <a:r>
              <a:rPr lang="en-US" sz="1301" dirty="0"/>
              <a:t>Lean protocol stack/High speed packetization/Layer 2 UP enhancements</a:t>
            </a:r>
          </a:p>
          <a:p>
            <a:pPr lvl="1"/>
            <a:r>
              <a:rPr lang="en-US" sz="1301" dirty="0"/>
              <a:t>RAN architectural enhancements/AS Security Enhancements</a:t>
            </a:r>
          </a:p>
          <a:p>
            <a:pPr lvl="1"/>
            <a:r>
              <a:rPr lang="en-US" sz="1301" dirty="0"/>
              <a:t>Network/Outer coding</a:t>
            </a:r>
          </a:p>
          <a:p>
            <a:pPr lvl="1"/>
            <a:r>
              <a:rPr lang="en-US" sz="1301" dirty="0" err="1"/>
              <a:t>RedCap</a:t>
            </a:r>
            <a:r>
              <a:rPr lang="en-US" sz="1301" dirty="0"/>
              <a:t> </a:t>
            </a:r>
            <a:r>
              <a:rPr lang="en-US" sz="1301" dirty="0" err="1"/>
              <a:t>Enh</a:t>
            </a:r>
            <a:r>
              <a:rPr lang="en-US" sz="1301" dirty="0"/>
              <a:t>./High reliability and low complexity IoT</a:t>
            </a:r>
          </a:p>
          <a:p>
            <a:pPr lvl="2"/>
            <a:r>
              <a:rPr lang="en-US" sz="976" dirty="0"/>
              <a:t>Combination w/ SL or NTN can be discussed in the SL/NTN topics, respectively)</a:t>
            </a:r>
          </a:p>
          <a:p>
            <a:pPr lvl="1"/>
            <a:r>
              <a:rPr lang="en-US" sz="1301" dirty="0" err="1"/>
              <a:t>TaaS</a:t>
            </a:r>
            <a:r>
              <a:rPr lang="en-US" sz="1301" dirty="0"/>
              <a:t> (Timing as a service)/High Accuracy Timing Service</a:t>
            </a:r>
          </a:p>
          <a:p>
            <a:pPr lvl="1"/>
            <a:r>
              <a:rPr lang="en-US" sz="1301" dirty="0"/>
              <a:t>SDT enhancements</a:t>
            </a:r>
          </a:p>
          <a:p>
            <a:pPr lvl="1"/>
            <a:r>
              <a:rPr lang="en-US" sz="1301" dirty="0"/>
              <a:t>LTE enhancements</a:t>
            </a:r>
          </a:p>
          <a:p>
            <a:pPr lvl="1"/>
            <a:r>
              <a:rPr lang="en-US" sz="1301" dirty="0"/>
              <a:t>Dynamic UE capability update</a:t>
            </a:r>
          </a:p>
          <a:p>
            <a:pPr lvl="1"/>
            <a:r>
              <a:rPr lang="en-US" sz="1301" dirty="0"/>
              <a:t>Others (e.g.,, Idle/Inactive enhancements, RAN slicing enhancements, etc.)</a:t>
            </a:r>
          </a:p>
          <a:p>
            <a:endParaRPr lang="en-US" sz="1951" kern="0" dirty="0"/>
          </a:p>
          <a:p>
            <a:pPr marL="0" indent="0">
              <a:buNone/>
            </a:pPr>
            <a:endParaRPr lang="en-US" sz="1951" kern="0" dirty="0"/>
          </a:p>
          <a:p>
            <a:endParaRPr lang="en-US" sz="1951" kern="0" dirty="0"/>
          </a:p>
          <a:p>
            <a:endParaRPr lang="en-US" sz="1951" kern="0" dirty="0"/>
          </a:p>
          <a:p>
            <a:endParaRPr lang="en-US" sz="1951" kern="0" dirty="0"/>
          </a:p>
          <a:p>
            <a:endParaRPr lang="en-US" sz="1951" kern="0" dirty="0"/>
          </a:p>
          <a:p>
            <a:endParaRPr lang="en-US" sz="1626" kern="0" dirty="0"/>
          </a:p>
        </p:txBody>
      </p:sp>
    </p:spTree>
    <p:extLst>
      <p:ext uri="{BB962C8B-B14F-4D97-AF65-F5344CB8AC3E}">
        <p14:creationId xmlns:p14="http://schemas.microsoft.com/office/powerpoint/2010/main" val="2898341738"/>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012950" y="228601"/>
            <a:ext cx="6827838" cy="552635"/>
          </a:xfrm>
        </p:spPr>
        <p:txBody>
          <a:bodyPr/>
          <a:lstStyle/>
          <a:p>
            <a:pPr eaLnBrk="1" hangingPunct="1"/>
            <a:r>
              <a:rPr lang="de-DE" altLang="de-DE" b="1" dirty="0"/>
              <a:t>SA4 WG Input to Rel-19 Workshop - 2</a:t>
            </a:r>
          </a:p>
        </p:txBody>
      </p:sp>
      <p:sp>
        <p:nvSpPr>
          <p:cNvPr id="6147" name="Content Placeholder 2"/>
          <p:cNvSpPr>
            <a:spLocks noGrp="1"/>
          </p:cNvSpPr>
          <p:nvPr>
            <p:ph idx="1"/>
          </p:nvPr>
        </p:nvSpPr>
        <p:spPr>
          <a:xfrm>
            <a:off x="539015" y="1158536"/>
            <a:ext cx="9729729" cy="5171243"/>
          </a:xfrm>
        </p:spPr>
        <p:txBody>
          <a:bodyPr/>
          <a:lstStyle/>
          <a:p>
            <a:r>
              <a:rPr lang="en-US" sz="2000" dirty="0"/>
              <a:t>SA/SA2/RAN2 to let SA4 do stage-3 on media related topics. Early indication of potential impact to SA4 is nice-to-have.</a:t>
            </a:r>
          </a:p>
          <a:p>
            <a:r>
              <a:rPr lang="en-US" altLang="zh-CN" sz="2000" dirty="0"/>
              <a:t>SA4 is currently focused on Rel-18 Work and Rel-17 maintenance </a:t>
            </a:r>
          </a:p>
          <a:p>
            <a:r>
              <a:rPr lang="en-US" altLang="zh-CN" sz="2000" dirty="0"/>
              <a:t>SA4 hasn’t started Rel-19 planning. Several topics mentioned but no detailed discussions and conclusions. </a:t>
            </a:r>
            <a:r>
              <a:rPr lang="de-DE" sz="2000" dirty="0"/>
              <a:t>Example of potential larger work topics for SA4:</a:t>
            </a:r>
          </a:p>
          <a:p>
            <a:pPr lvl="1"/>
            <a:endParaRPr lang="de-DE" altLang="zh-CN" sz="1600" dirty="0"/>
          </a:p>
          <a:p>
            <a:pPr marL="457200" lvl="1" indent="0">
              <a:buNone/>
            </a:pPr>
            <a:endParaRPr lang="de-DE" altLang="zh-CN" sz="1600" dirty="0"/>
          </a:p>
          <a:p>
            <a:pPr lvl="1"/>
            <a:endParaRPr lang="de-DE" altLang="zh-CN" sz="1600" dirty="0"/>
          </a:p>
          <a:p>
            <a:pPr lvl="1"/>
            <a:endParaRPr lang="de-DE" altLang="zh-CN" sz="1600" dirty="0"/>
          </a:p>
          <a:p>
            <a:pPr lvl="1"/>
            <a:endParaRPr lang="en-US" altLang="zh-CN" sz="1600" dirty="0"/>
          </a:p>
          <a:p>
            <a:endParaRPr lang="en-US" altLang="zh-CN" sz="2000" dirty="0"/>
          </a:p>
          <a:p>
            <a:r>
              <a:rPr lang="en-US" altLang="zh-CN" sz="2000" dirty="0"/>
              <a:t>SA4#124 agreed to start Rel-19 discussions from December 2023:</a:t>
            </a:r>
          </a:p>
          <a:p>
            <a:pPr lvl="1"/>
            <a:r>
              <a:rPr lang="de-DE" sz="1800" dirty="0"/>
              <a:t>Build on leftovers from Rel-18, studies from Rel-18, work topics related to RAN and SA2 work</a:t>
            </a:r>
          </a:p>
          <a:p>
            <a:pPr lvl="1"/>
            <a:r>
              <a:rPr lang="de-DE" sz="1800" dirty="0" err="1"/>
              <a:t>Identify</a:t>
            </a:r>
            <a:r>
              <a:rPr lang="de-DE" sz="1800" dirty="0"/>
              <a:t> substantial </a:t>
            </a:r>
            <a:r>
              <a:rPr lang="de-DE" sz="1800" dirty="0" err="1"/>
              <a:t>new</a:t>
            </a:r>
            <a:r>
              <a:rPr lang="de-DE" sz="1800" dirty="0"/>
              <a:t> </a:t>
            </a:r>
            <a:r>
              <a:rPr lang="de-DE" sz="1800" dirty="0" err="1"/>
              <a:t>work</a:t>
            </a:r>
            <a:r>
              <a:rPr lang="de-DE" sz="1800" dirty="0"/>
              <a:t> </a:t>
            </a:r>
            <a:r>
              <a:rPr lang="de-DE" sz="1800" dirty="0" err="1"/>
              <a:t>topics</a:t>
            </a:r>
            <a:r>
              <a:rPr lang="de-DE" sz="1800" dirty="0"/>
              <a:t> </a:t>
            </a:r>
            <a:r>
              <a:rPr lang="de-DE" sz="1800" dirty="0" err="1"/>
              <a:t>for</a:t>
            </a:r>
            <a:r>
              <a:rPr lang="de-DE" sz="1800" dirty="0"/>
              <a:t> Rel-19. </a:t>
            </a:r>
          </a:p>
          <a:p>
            <a:pPr lvl="1"/>
            <a:r>
              <a:rPr lang="de-DE" sz="1800" dirty="0"/>
              <a:t>Work </a:t>
            </a:r>
            <a:r>
              <a:rPr lang="de-DE" sz="1800" dirty="0" err="1"/>
              <a:t>with</a:t>
            </a:r>
            <a:r>
              <a:rPr lang="de-DE" sz="1800" dirty="0"/>
              <a:t> </a:t>
            </a:r>
            <a:r>
              <a:rPr lang="de-DE" sz="1800" dirty="0" err="1"/>
              <a:t>requirements</a:t>
            </a:r>
            <a:r>
              <a:rPr lang="de-DE" sz="1800" dirty="0"/>
              <a:t> and </a:t>
            </a:r>
            <a:r>
              <a:rPr lang="de-DE" sz="1800" dirty="0" err="1"/>
              <a:t>inputs</a:t>
            </a:r>
            <a:r>
              <a:rPr lang="de-DE" sz="1800" dirty="0"/>
              <a:t> </a:t>
            </a:r>
            <a:r>
              <a:rPr lang="de-DE" sz="1800" dirty="0" err="1"/>
              <a:t>from</a:t>
            </a:r>
            <a:r>
              <a:rPr lang="de-DE" sz="1800" dirty="0"/>
              <a:t> </a:t>
            </a:r>
            <a:r>
              <a:rPr lang="de-DE" sz="1800" dirty="0" err="1"/>
              <a:t>the</a:t>
            </a:r>
            <a:r>
              <a:rPr lang="de-DE" sz="1800" dirty="0"/>
              <a:t> </a:t>
            </a:r>
            <a:r>
              <a:rPr lang="de-DE" sz="1800" dirty="0" err="1"/>
              <a:t>industry</a:t>
            </a:r>
            <a:r>
              <a:rPr lang="de-DE" sz="1800" dirty="0"/>
              <a:t>: 5G-MAG, Metaverse Standards Forum, etc.</a:t>
            </a:r>
            <a:endParaRPr lang="en-US" altLang="zh-CN" sz="2000" dirty="0"/>
          </a:p>
          <a:p>
            <a:pPr marL="457200" lvl="1" indent="0" eaLnBrk="1" hangingPunct="1">
              <a:buNone/>
              <a:defRPr/>
            </a:pPr>
            <a:endParaRPr lang="en-GB" altLang="ko-KR" sz="2000" dirty="0">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0BF0DA8E-A145-27EB-6B9D-E1603E50D299}"/>
              </a:ext>
            </a:extLst>
          </p:cNvPr>
          <p:cNvGraphicFramePr/>
          <p:nvPr>
            <p:extLst>
              <p:ext uri="{D42A27DB-BD31-4B8C-83A1-F6EECF244321}">
                <p14:modId xmlns:p14="http://schemas.microsoft.com/office/powerpoint/2010/main" val="92879898"/>
              </p:ext>
            </p:extLst>
          </p:nvPr>
        </p:nvGraphicFramePr>
        <p:xfrm>
          <a:off x="1079864" y="2474557"/>
          <a:ext cx="9188880" cy="2646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935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BBFFD58-A6EC-4458-9038-236BB1BC26A9}"/>
              </a:ext>
            </a:extLst>
          </p:cNvPr>
          <p:cNvCxnSpPr>
            <a:cxnSpLocks/>
          </p:cNvCxnSpPr>
          <p:nvPr/>
        </p:nvCxnSpPr>
        <p:spPr>
          <a:xfrm flipH="1">
            <a:off x="3727519" y="1707561"/>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D4E612-E947-5E7E-DD54-F237A373B2C7}"/>
              </a:ext>
            </a:extLst>
          </p:cNvPr>
          <p:cNvCxnSpPr>
            <a:cxnSpLocks/>
          </p:cNvCxnSpPr>
          <p:nvPr/>
        </p:nvCxnSpPr>
        <p:spPr>
          <a:xfrm flipH="1">
            <a:off x="1224819" y="1711654"/>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5944169-5703-4C38-8C7A-632AD95D795E}"/>
              </a:ext>
            </a:extLst>
          </p:cNvPr>
          <p:cNvCxnSpPr>
            <a:cxnSpLocks/>
          </p:cNvCxnSpPr>
          <p:nvPr/>
        </p:nvCxnSpPr>
        <p:spPr>
          <a:xfrm flipH="1">
            <a:off x="810393" y="1698252"/>
            <a:ext cx="1" cy="4048325"/>
          </a:xfrm>
          <a:prstGeom prst="line">
            <a:avLst/>
          </a:prstGeom>
          <a:ln w="12700" cap="rnd">
            <a:solidFill>
              <a:schemeClr val="bg1">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A2EE6B3-3236-46C1-B482-C2A10E88E042}"/>
              </a:ext>
            </a:extLst>
          </p:cNvPr>
          <p:cNvCxnSpPr>
            <a:cxnSpLocks/>
          </p:cNvCxnSpPr>
          <p:nvPr/>
        </p:nvCxnSpPr>
        <p:spPr>
          <a:xfrm flipH="1">
            <a:off x="1642237" y="1702724"/>
            <a:ext cx="1" cy="4048325"/>
          </a:xfrm>
          <a:prstGeom prst="line">
            <a:avLst/>
          </a:prstGeom>
          <a:ln w="12700" cap="rnd">
            <a:solidFill>
              <a:schemeClr val="bg1">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535F7F9-19F2-4E3F-A9CF-9FF7CC4FA7C4}"/>
              </a:ext>
            </a:extLst>
          </p:cNvPr>
          <p:cNvCxnSpPr>
            <a:cxnSpLocks/>
          </p:cNvCxnSpPr>
          <p:nvPr/>
        </p:nvCxnSpPr>
        <p:spPr>
          <a:xfrm flipH="1">
            <a:off x="2472566" y="1702784"/>
            <a:ext cx="1" cy="4048325"/>
          </a:xfrm>
          <a:prstGeom prst="line">
            <a:avLst/>
          </a:prstGeom>
          <a:ln w="12700" cap="rnd">
            <a:solidFill>
              <a:schemeClr val="bg1">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93BEA3C-40A0-4CA2-B370-D1D333A2FA3C}"/>
              </a:ext>
            </a:extLst>
          </p:cNvPr>
          <p:cNvCxnSpPr>
            <a:cxnSpLocks/>
          </p:cNvCxnSpPr>
          <p:nvPr/>
        </p:nvCxnSpPr>
        <p:spPr>
          <a:xfrm flipH="1">
            <a:off x="3311408" y="1700031"/>
            <a:ext cx="1" cy="4048325"/>
          </a:xfrm>
          <a:prstGeom prst="line">
            <a:avLst/>
          </a:prstGeom>
          <a:ln w="12700" cap="rnd">
            <a:solidFill>
              <a:schemeClr val="bg1">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8FD00B-D85A-4E17-84BD-CA36572A4D5E}"/>
              </a:ext>
            </a:extLst>
          </p:cNvPr>
          <p:cNvCxnSpPr>
            <a:cxnSpLocks/>
          </p:cNvCxnSpPr>
          <p:nvPr/>
        </p:nvCxnSpPr>
        <p:spPr>
          <a:xfrm flipH="1">
            <a:off x="4139000" y="1698252"/>
            <a:ext cx="1" cy="4048325"/>
          </a:xfrm>
          <a:prstGeom prst="line">
            <a:avLst/>
          </a:prstGeom>
          <a:ln w="12700" cap="rnd">
            <a:solidFill>
              <a:schemeClr val="accent6">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10053EC-855C-4FA8-AAD7-968E0B6AA168}"/>
              </a:ext>
            </a:extLst>
          </p:cNvPr>
          <p:cNvCxnSpPr>
            <a:cxnSpLocks/>
          </p:cNvCxnSpPr>
          <p:nvPr/>
        </p:nvCxnSpPr>
        <p:spPr>
          <a:xfrm flipH="1">
            <a:off x="4971279" y="1700521"/>
            <a:ext cx="1" cy="4048325"/>
          </a:xfrm>
          <a:prstGeom prst="line">
            <a:avLst/>
          </a:prstGeom>
          <a:ln w="12700" cap="rnd">
            <a:solidFill>
              <a:schemeClr val="accent6">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923ED-E05E-4CD7-A06F-FE43AD2590D8}"/>
              </a:ext>
            </a:extLst>
          </p:cNvPr>
          <p:cNvCxnSpPr>
            <a:cxnSpLocks/>
          </p:cNvCxnSpPr>
          <p:nvPr/>
        </p:nvCxnSpPr>
        <p:spPr>
          <a:xfrm flipH="1">
            <a:off x="5809677" y="1703129"/>
            <a:ext cx="1" cy="4048325"/>
          </a:xfrm>
          <a:prstGeom prst="line">
            <a:avLst/>
          </a:prstGeom>
          <a:ln w="12700" cap="rnd">
            <a:solidFill>
              <a:schemeClr val="accent6">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8DFAA3B-8EC5-424E-96A2-72CA715F3B50}"/>
              </a:ext>
            </a:extLst>
          </p:cNvPr>
          <p:cNvCxnSpPr>
            <a:cxnSpLocks/>
          </p:cNvCxnSpPr>
          <p:nvPr/>
        </p:nvCxnSpPr>
        <p:spPr>
          <a:xfrm>
            <a:off x="8311130" y="1686836"/>
            <a:ext cx="10275" cy="4329701"/>
          </a:xfrm>
          <a:prstGeom prst="line">
            <a:avLst/>
          </a:prstGeom>
          <a:ln w="12700" cap="rnd">
            <a:solidFill>
              <a:schemeClr val="bg1">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E185904-006E-48F3-BD94-3C9EC90BBE0B}"/>
              </a:ext>
            </a:extLst>
          </p:cNvPr>
          <p:cNvCxnSpPr>
            <a:cxnSpLocks/>
          </p:cNvCxnSpPr>
          <p:nvPr/>
        </p:nvCxnSpPr>
        <p:spPr>
          <a:xfrm flipH="1">
            <a:off x="7469056" y="1686160"/>
            <a:ext cx="96" cy="4356318"/>
          </a:xfrm>
          <a:prstGeom prst="line">
            <a:avLst/>
          </a:prstGeom>
          <a:ln w="12700" cap="rnd">
            <a:solidFill>
              <a:schemeClr val="bg1">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5F0646A-36C7-41CC-805C-DE0E06002615}"/>
              </a:ext>
            </a:extLst>
          </p:cNvPr>
          <p:cNvCxnSpPr>
            <a:cxnSpLocks/>
          </p:cNvCxnSpPr>
          <p:nvPr/>
        </p:nvCxnSpPr>
        <p:spPr>
          <a:xfrm flipH="1">
            <a:off x="6639414" y="1698252"/>
            <a:ext cx="1" cy="4048325"/>
          </a:xfrm>
          <a:prstGeom prst="line">
            <a:avLst/>
          </a:prstGeom>
          <a:ln w="12700" cap="rnd">
            <a:solidFill>
              <a:schemeClr val="bg1">
                <a:lumMod val="75000"/>
              </a:schemeClr>
            </a:solidFill>
            <a:prstDash val="sysDash"/>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CA8787C-EEE7-47FB-8E44-A3A0D0457E8C}"/>
              </a:ext>
            </a:extLst>
          </p:cNvPr>
          <p:cNvCxnSpPr>
            <a:cxnSpLocks/>
          </p:cNvCxnSpPr>
          <p:nvPr/>
        </p:nvCxnSpPr>
        <p:spPr>
          <a:xfrm>
            <a:off x="3928438" y="1704037"/>
            <a:ext cx="19042" cy="4913376"/>
          </a:xfrm>
          <a:prstGeom prst="line">
            <a:avLst/>
          </a:prstGeom>
          <a:ln>
            <a:headEnd w="lg" len="lg"/>
            <a:tailEnd type="none"/>
          </a:ln>
        </p:spPr>
        <p:style>
          <a:lnRef idx="3">
            <a:schemeClr val="accent1"/>
          </a:lnRef>
          <a:fillRef idx="0">
            <a:schemeClr val="accent1"/>
          </a:fillRef>
          <a:effectRef idx="2">
            <a:schemeClr val="accent1"/>
          </a:effectRef>
          <a:fontRef idx="minor">
            <a:schemeClr val="tx1"/>
          </a:fontRef>
        </p:style>
      </p:cxnSp>
      <p:sp>
        <p:nvSpPr>
          <p:cNvPr id="193" name="Rectangle 192">
            <a:extLst>
              <a:ext uri="{FF2B5EF4-FFF2-40B4-BE49-F238E27FC236}">
                <a16:creationId xmlns:a16="http://schemas.microsoft.com/office/drawing/2014/main" id="{75399436-29EE-4543-AE76-669575C19EB2}"/>
              </a:ext>
            </a:extLst>
          </p:cNvPr>
          <p:cNvSpPr/>
          <p:nvPr/>
        </p:nvSpPr>
        <p:spPr>
          <a:xfrm>
            <a:off x="3934841" y="3734618"/>
            <a:ext cx="4826230" cy="2856854"/>
          </a:xfrm>
          <a:prstGeom prst="rect">
            <a:avLst/>
          </a:prstGeom>
          <a:solidFill>
            <a:srgbClr val="3253DC">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aphicFrame>
        <p:nvGraphicFramePr>
          <p:cNvPr id="38" name="Content Placeholder 4">
            <a:extLst>
              <a:ext uri="{FF2B5EF4-FFF2-40B4-BE49-F238E27FC236}">
                <a16:creationId xmlns:a16="http://schemas.microsoft.com/office/drawing/2014/main" id="{EA6142AC-F24E-784B-A7A1-172F7178FE79}"/>
              </a:ext>
            </a:extLst>
          </p:cNvPr>
          <p:cNvGraphicFramePr>
            <a:graphicFrameLocks/>
          </p:cNvGraphicFramePr>
          <p:nvPr/>
        </p:nvGraphicFramePr>
        <p:xfrm>
          <a:off x="391309" y="1690633"/>
          <a:ext cx="8331200" cy="586412"/>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16"/>
                    </a:ext>
                  </a:extLst>
                </a:gridCol>
                <a:gridCol w="208280">
                  <a:extLst>
                    <a:ext uri="{9D8B030D-6E8A-4147-A177-3AD203B41FA5}">
                      <a16:colId xmlns:a16="http://schemas.microsoft.com/office/drawing/2014/main" val="1949393392"/>
                    </a:ext>
                  </a:extLst>
                </a:gridCol>
                <a:gridCol w="208280">
                  <a:extLst>
                    <a:ext uri="{9D8B030D-6E8A-4147-A177-3AD203B41FA5}">
                      <a16:colId xmlns:a16="http://schemas.microsoft.com/office/drawing/2014/main" val="1606276978"/>
                    </a:ext>
                  </a:extLst>
                </a:gridCol>
                <a:gridCol w="208280">
                  <a:extLst>
                    <a:ext uri="{9D8B030D-6E8A-4147-A177-3AD203B41FA5}">
                      <a16:colId xmlns:a16="http://schemas.microsoft.com/office/drawing/2014/main" val="2213733288"/>
                    </a:ext>
                  </a:extLst>
                </a:gridCol>
                <a:gridCol w="208280">
                  <a:extLst>
                    <a:ext uri="{9D8B030D-6E8A-4147-A177-3AD203B41FA5}">
                      <a16:colId xmlns:a16="http://schemas.microsoft.com/office/drawing/2014/main" val="2072269611"/>
                    </a:ext>
                  </a:extLst>
                </a:gridCol>
                <a:gridCol w="208280">
                  <a:extLst>
                    <a:ext uri="{9D8B030D-6E8A-4147-A177-3AD203B41FA5}">
                      <a16:colId xmlns:a16="http://schemas.microsoft.com/office/drawing/2014/main" val="2645028698"/>
                    </a:ext>
                  </a:extLst>
                </a:gridCol>
                <a:gridCol w="208280">
                  <a:extLst>
                    <a:ext uri="{9D8B030D-6E8A-4147-A177-3AD203B41FA5}">
                      <a16:colId xmlns:a16="http://schemas.microsoft.com/office/drawing/2014/main" val="3169351775"/>
                    </a:ext>
                  </a:extLst>
                </a:gridCol>
                <a:gridCol w="208280">
                  <a:extLst>
                    <a:ext uri="{9D8B030D-6E8A-4147-A177-3AD203B41FA5}">
                      <a16:colId xmlns:a16="http://schemas.microsoft.com/office/drawing/2014/main" val="1364385505"/>
                    </a:ext>
                  </a:extLst>
                </a:gridCol>
                <a:gridCol w="208280">
                  <a:extLst>
                    <a:ext uri="{9D8B030D-6E8A-4147-A177-3AD203B41FA5}">
                      <a16:colId xmlns:a16="http://schemas.microsoft.com/office/drawing/2014/main" val="3505243693"/>
                    </a:ext>
                  </a:extLst>
                </a:gridCol>
                <a:gridCol w="208280">
                  <a:extLst>
                    <a:ext uri="{9D8B030D-6E8A-4147-A177-3AD203B41FA5}">
                      <a16:colId xmlns:a16="http://schemas.microsoft.com/office/drawing/2014/main" val="865368695"/>
                    </a:ext>
                  </a:extLst>
                </a:gridCol>
                <a:gridCol w="208280">
                  <a:extLst>
                    <a:ext uri="{9D8B030D-6E8A-4147-A177-3AD203B41FA5}">
                      <a16:colId xmlns:a16="http://schemas.microsoft.com/office/drawing/2014/main" val="2755463979"/>
                    </a:ext>
                  </a:extLst>
                </a:gridCol>
                <a:gridCol w="208280">
                  <a:extLst>
                    <a:ext uri="{9D8B030D-6E8A-4147-A177-3AD203B41FA5}">
                      <a16:colId xmlns:a16="http://schemas.microsoft.com/office/drawing/2014/main" val="3403461731"/>
                    </a:ext>
                  </a:extLst>
                </a:gridCol>
                <a:gridCol w="208280">
                  <a:extLst>
                    <a:ext uri="{9D8B030D-6E8A-4147-A177-3AD203B41FA5}">
                      <a16:colId xmlns:a16="http://schemas.microsoft.com/office/drawing/2014/main" val="173192962"/>
                    </a:ext>
                  </a:extLst>
                </a:gridCol>
                <a:gridCol w="208280">
                  <a:extLst>
                    <a:ext uri="{9D8B030D-6E8A-4147-A177-3AD203B41FA5}">
                      <a16:colId xmlns:a16="http://schemas.microsoft.com/office/drawing/2014/main" val="1174426139"/>
                    </a:ext>
                  </a:extLst>
                </a:gridCol>
                <a:gridCol w="208280">
                  <a:extLst>
                    <a:ext uri="{9D8B030D-6E8A-4147-A177-3AD203B41FA5}">
                      <a16:colId xmlns:a16="http://schemas.microsoft.com/office/drawing/2014/main" val="2157343010"/>
                    </a:ext>
                  </a:extLst>
                </a:gridCol>
                <a:gridCol w="208280">
                  <a:extLst>
                    <a:ext uri="{9D8B030D-6E8A-4147-A177-3AD203B41FA5}">
                      <a16:colId xmlns:a16="http://schemas.microsoft.com/office/drawing/2014/main" val="838902778"/>
                    </a:ext>
                  </a:extLst>
                </a:gridCol>
                <a:gridCol w="208280">
                  <a:extLst>
                    <a:ext uri="{9D8B030D-6E8A-4147-A177-3AD203B41FA5}">
                      <a16:colId xmlns:a16="http://schemas.microsoft.com/office/drawing/2014/main" val="3602473886"/>
                    </a:ext>
                  </a:extLst>
                </a:gridCol>
                <a:gridCol w="208280">
                  <a:extLst>
                    <a:ext uri="{9D8B030D-6E8A-4147-A177-3AD203B41FA5}">
                      <a16:colId xmlns:a16="http://schemas.microsoft.com/office/drawing/2014/main" val="4231038791"/>
                    </a:ext>
                  </a:extLst>
                </a:gridCol>
                <a:gridCol w="208280">
                  <a:extLst>
                    <a:ext uri="{9D8B030D-6E8A-4147-A177-3AD203B41FA5}">
                      <a16:colId xmlns:a16="http://schemas.microsoft.com/office/drawing/2014/main" val="1936224761"/>
                    </a:ext>
                  </a:extLst>
                </a:gridCol>
                <a:gridCol w="208280">
                  <a:extLst>
                    <a:ext uri="{9D8B030D-6E8A-4147-A177-3AD203B41FA5}">
                      <a16:colId xmlns:a16="http://schemas.microsoft.com/office/drawing/2014/main" val="1013375916"/>
                    </a:ext>
                  </a:extLst>
                </a:gridCol>
                <a:gridCol w="208280">
                  <a:extLst>
                    <a:ext uri="{9D8B030D-6E8A-4147-A177-3AD203B41FA5}">
                      <a16:colId xmlns:a16="http://schemas.microsoft.com/office/drawing/2014/main" val="1822180715"/>
                    </a:ext>
                  </a:extLst>
                </a:gridCol>
                <a:gridCol w="208280">
                  <a:extLst>
                    <a:ext uri="{9D8B030D-6E8A-4147-A177-3AD203B41FA5}">
                      <a16:colId xmlns:a16="http://schemas.microsoft.com/office/drawing/2014/main" val="1494094147"/>
                    </a:ext>
                  </a:extLst>
                </a:gridCol>
                <a:gridCol w="208280">
                  <a:extLst>
                    <a:ext uri="{9D8B030D-6E8A-4147-A177-3AD203B41FA5}">
                      <a16:colId xmlns:a16="http://schemas.microsoft.com/office/drawing/2014/main" val="3150921054"/>
                    </a:ext>
                  </a:extLst>
                </a:gridCol>
                <a:gridCol w="208280">
                  <a:extLst>
                    <a:ext uri="{9D8B030D-6E8A-4147-A177-3AD203B41FA5}">
                      <a16:colId xmlns:a16="http://schemas.microsoft.com/office/drawing/2014/main" val="2928454963"/>
                    </a:ext>
                  </a:extLst>
                </a:gridCol>
                <a:gridCol w="208280">
                  <a:extLst>
                    <a:ext uri="{9D8B030D-6E8A-4147-A177-3AD203B41FA5}">
                      <a16:colId xmlns:a16="http://schemas.microsoft.com/office/drawing/2014/main" val="1641075413"/>
                    </a:ext>
                  </a:extLst>
                </a:gridCol>
                <a:gridCol w="208280">
                  <a:extLst>
                    <a:ext uri="{9D8B030D-6E8A-4147-A177-3AD203B41FA5}">
                      <a16:colId xmlns:a16="http://schemas.microsoft.com/office/drawing/2014/main" val="1521277816"/>
                    </a:ext>
                  </a:extLst>
                </a:gridCol>
                <a:gridCol w="208280">
                  <a:extLst>
                    <a:ext uri="{9D8B030D-6E8A-4147-A177-3AD203B41FA5}">
                      <a16:colId xmlns:a16="http://schemas.microsoft.com/office/drawing/2014/main" val="3052623241"/>
                    </a:ext>
                  </a:extLst>
                </a:gridCol>
                <a:gridCol w="208280">
                  <a:extLst>
                    <a:ext uri="{9D8B030D-6E8A-4147-A177-3AD203B41FA5}">
                      <a16:colId xmlns:a16="http://schemas.microsoft.com/office/drawing/2014/main" val="3417866350"/>
                    </a:ext>
                  </a:extLst>
                </a:gridCol>
                <a:gridCol w="208280">
                  <a:extLst>
                    <a:ext uri="{9D8B030D-6E8A-4147-A177-3AD203B41FA5}">
                      <a16:colId xmlns:a16="http://schemas.microsoft.com/office/drawing/2014/main" val="1838603602"/>
                    </a:ext>
                  </a:extLst>
                </a:gridCol>
                <a:gridCol w="208280">
                  <a:extLst>
                    <a:ext uri="{9D8B030D-6E8A-4147-A177-3AD203B41FA5}">
                      <a16:colId xmlns:a16="http://schemas.microsoft.com/office/drawing/2014/main" val="1341475649"/>
                    </a:ext>
                  </a:extLst>
                </a:gridCol>
                <a:gridCol w="208280">
                  <a:extLst>
                    <a:ext uri="{9D8B030D-6E8A-4147-A177-3AD203B41FA5}">
                      <a16:colId xmlns:a16="http://schemas.microsoft.com/office/drawing/2014/main" val="1106946690"/>
                    </a:ext>
                  </a:extLst>
                </a:gridCol>
                <a:gridCol w="208280">
                  <a:extLst>
                    <a:ext uri="{9D8B030D-6E8A-4147-A177-3AD203B41FA5}">
                      <a16:colId xmlns:a16="http://schemas.microsoft.com/office/drawing/2014/main" val="1674831546"/>
                    </a:ext>
                  </a:extLst>
                </a:gridCol>
                <a:gridCol w="208280">
                  <a:extLst>
                    <a:ext uri="{9D8B030D-6E8A-4147-A177-3AD203B41FA5}">
                      <a16:colId xmlns:a16="http://schemas.microsoft.com/office/drawing/2014/main" val="722796847"/>
                    </a:ext>
                  </a:extLst>
                </a:gridCol>
                <a:gridCol w="208280">
                  <a:extLst>
                    <a:ext uri="{9D8B030D-6E8A-4147-A177-3AD203B41FA5}">
                      <a16:colId xmlns:a16="http://schemas.microsoft.com/office/drawing/2014/main" val="2986997161"/>
                    </a:ext>
                  </a:extLst>
                </a:gridCol>
                <a:gridCol w="208280">
                  <a:extLst>
                    <a:ext uri="{9D8B030D-6E8A-4147-A177-3AD203B41FA5}">
                      <a16:colId xmlns:a16="http://schemas.microsoft.com/office/drawing/2014/main" val="4287611595"/>
                    </a:ext>
                  </a:extLst>
                </a:gridCol>
                <a:gridCol w="208280">
                  <a:extLst>
                    <a:ext uri="{9D8B030D-6E8A-4147-A177-3AD203B41FA5}">
                      <a16:colId xmlns:a16="http://schemas.microsoft.com/office/drawing/2014/main" val="928632751"/>
                    </a:ext>
                  </a:extLst>
                </a:gridCol>
                <a:gridCol w="208280">
                  <a:extLst>
                    <a:ext uri="{9D8B030D-6E8A-4147-A177-3AD203B41FA5}">
                      <a16:colId xmlns:a16="http://schemas.microsoft.com/office/drawing/2014/main" val="3924028198"/>
                    </a:ext>
                  </a:extLst>
                </a:gridCol>
                <a:gridCol w="208280">
                  <a:extLst>
                    <a:ext uri="{9D8B030D-6E8A-4147-A177-3AD203B41FA5}">
                      <a16:colId xmlns:a16="http://schemas.microsoft.com/office/drawing/2014/main" val="4283442415"/>
                    </a:ext>
                  </a:extLst>
                </a:gridCol>
                <a:gridCol w="208280">
                  <a:extLst>
                    <a:ext uri="{9D8B030D-6E8A-4147-A177-3AD203B41FA5}">
                      <a16:colId xmlns:a16="http://schemas.microsoft.com/office/drawing/2014/main" val="3693087300"/>
                    </a:ext>
                  </a:extLst>
                </a:gridCol>
                <a:gridCol w="208280">
                  <a:extLst>
                    <a:ext uri="{9D8B030D-6E8A-4147-A177-3AD203B41FA5}">
                      <a16:colId xmlns:a16="http://schemas.microsoft.com/office/drawing/2014/main" val="526988321"/>
                    </a:ext>
                  </a:extLst>
                </a:gridCol>
              </a:tblGrid>
              <a:tr h="307800">
                <a:tc gridSpan="4">
                  <a:txBody>
                    <a:bodyPr/>
                    <a:lstStyle/>
                    <a:p>
                      <a:pPr algn="ctr"/>
                      <a:r>
                        <a:rPr lang="en-US" sz="1100"/>
                        <a:t>2021</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2022</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2023</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2024</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2025</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2026</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2027</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2028</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2029</a:t>
                      </a:r>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hMerge="1">
                  <a:txBody>
                    <a:bodyPr/>
                    <a:lstStyle/>
                    <a:p>
                      <a:endParaRPr lang="en-US"/>
                    </a:p>
                  </a:txBody>
                  <a:tcPr>
                    <a:solidFill>
                      <a:schemeClr val="bg2">
                        <a:lumMod val="75000"/>
                      </a:schemeClr>
                    </a:solidFill>
                  </a:tcPr>
                </a:tc>
                <a:tc gridSpan="4">
                  <a:txBody>
                    <a:bodyPr/>
                    <a:lstStyle/>
                    <a:p>
                      <a:pPr algn="ctr"/>
                      <a:r>
                        <a:rPr lang="en-US" sz="1100"/>
                        <a:t>2030</a:t>
                      </a:r>
                    </a:p>
                  </a:txBody>
                  <a:tcPr>
                    <a:solidFill>
                      <a:schemeClr val="bg2">
                        <a:lumMod val="75000"/>
                      </a:schemeClr>
                    </a:solidFill>
                  </a:tcPr>
                </a:tc>
                <a:tc hMerge="1">
                  <a:txBody>
                    <a:bodyPr/>
                    <a:lstStyle/>
                    <a:p>
                      <a:pPr algn="ctr"/>
                      <a:endParaRPr lang="en-US" sz="1100"/>
                    </a:p>
                  </a:txBody>
                  <a:tcPr>
                    <a:solidFill>
                      <a:schemeClr val="bg2">
                        <a:lumMod val="75000"/>
                      </a:schemeClr>
                    </a:solidFill>
                  </a:tcPr>
                </a:tc>
                <a:tc hMerge="1">
                  <a:txBody>
                    <a:bodyPr/>
                    <a:lstStyle/>
                    <a:p>
                      <a:pPr algn="ctr"/>
                      <a:endParaRPr lang="en-US" sz="1100"/>
                    </a:p>
                  </a:txBody>
                  <a:tcPr>
                    <a:solidFill>
                      <a:schemeClr val="bg2">
                        <a:lumMod val="75000"/>
                      </a:schemeClr>
                    </a:solidFill>
                  </a:tcPr>
                </a:tc>
                <a:tc hMerge="1">
                  <a:txBody>
                    <a:bodyPr/>
                    <a:lstStyle/>
                    <a:p>
                      <a:pPr algn="ctr"/>
                      <a:endParaRPr lang="en-US" sz="1100"/>
                    </a:p>
                  </a:txBody>
                  <a:tcPr>
                    <a:solidFill>
                      <a:schemeClr val="bg2">
                        <a:lumMod val="75000"/>
                      </a:schemeClr>
                    </a:solidFill>
                  </a:tcPr>
                </a:tc>
                <a:extLst>
                  <a:ext uri="{0D108BD9-81ED-4DB2-BD59-A6C34878D82A}">
                    <a16:rowId xmlns:a16="http://schemas.microsoft.com/office/drawing/2014/main" val="10000"/>
                  </a:ext>
                </a:extLst>
              </a:tr>
              <a:tr h="278612">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tc>
                  <a:txBody>
                    <a:bodyPr/>
                    <a:lstStyle/>
                    <a:p>
                      <a:pPr algn="ctr"/>
                      <a:r>
                        <a:rPr lang="en-US" sz="700"/>
                        <a:t>1</a:t>
                      </a:r>
                    </a:p>
                  </a:txBody>
                  <a:tcPr>
                    <a:solidFill>
                      <a:schemeClr val="bg2">
                        <a:lumMod val="40000"/>
                        <a:lumOff val="60000"/>
                      </a:schemeClr>
                    </a:solidFill>
                  </a:tcPr>
                </a:tc>
                <a:tc>
                  <a:txBody>
                    <a:bodyPr/>
                    <a:lstStyle/>
                    <a:p>
                      <a:pPr algn="ctr"/>
                      <a:r>
                        <a:rPr lang="en-US" sz="700"/>
                        <a:t>2</a:t>
                      </a:r>
                    </a:p>
                  </a:txBody>
                  <a:tcPr>
                    <a:solidFill>
                      <a:schemeClr val="bg2">
                        <a:lumMod val="40000"/>
                        <a:lumOff val="60000"/>
                      </a:schemeClr>
                    </a:solidFill>
                  </a:tcPr>
                </a:tc>
                <a:tc>
                  <a:txBody>
                    <a:bodyPr/>
                    <a:lstStyle/>
                    <a:p>
                      <a:pPr algn="ctr"/>
                      <a:r>
                        <a:rPr lang="en-US" sz="700"/>
                        <a:t>3</a:t>
                      </a:r>
                    </a:p>
                  </a:txBody>
                  <a:tcPr>
                    <a:solidFill>
                      <a:schemeClr val="bg2">
                        <a:lumMod val="40000"/>
                        <a:lumOff val="60000"/>
                      </a:schemeClr>
                    </a:solidFill>
                  </a:tcPr>
                </a:tc>
                <a:tc>
                  <a:txBody>
                    <a:bodyPr/>
                    <a:lstStyle/>
                    <a:p>
                      <a:pPr algn="ctr"/>
                      <a:r>
                        <a:rPr lang="en-US" sz="700"/>
                        <a:t>4</a:t>
                      </a:r>
                    </a:p>
                  </a:txBody>
                  <a:tcPr>
                    <a:solidFill>
                      <a:schemeClr val="bg2">
                        <a:lumMod val="40000"/>
                        <a:lumOff val="60000"/>
                      </a:schemeClr>
                    </a:solidFill>
                  </a:tcPr>
                </a:tc>
                <a:extLst>
                  <a:ext uri="{0D108BD9-81ED-4DB2-BD59-A6C34878D82A}">
                    <a16:rowId xmlns:a16="http://schemas.microsoft.com/office/drawing/2014/main" val="10001"/>
                  </a:ext>
                </a:extLst>
              </a:tr>
            </a:tbl>
          </a:graphicData>
        </a:graphic>
      </p:graphicFrame>
      <p:sp>
        <p:nvSpPr>
          <p:cNvPr id="44" name="Rounded Rectangle 43">
            <a:extLst>
              <a:ext uri="{FF2B5EF4-FFF2-40B4-BE49-F238E27FC236}">
                <a16:creationId xmlns:a16="http://schemas.microsoft.com/office/drawing/2014/main" id="{8C7FBDF6-F7F8-5D41-BB2B-B97CB2689100}"/>
              </a:ext>
            </a:extLst>
          </p:cNvPr>
          <p:cNvSpPr/>
          <p:nvPr/>
        </p:nvSpPr>
        <p:spPr>
          <a:xfrm>
            <a:off x="32250" y="2355805"/>
            <a:ext cx="1182827" cy="170738"/>
          </a:xfrm>
          <a:prstGeom prst="roundRect">
            <a:avLst/>
          </a:prstGeom>
          <a:solidFill>
            <a:srgbClr val="A1FA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a:solidFill>
                  <a:schemeClr val="tx1"/>
                </a:solidFill>
              </a:rPr>
              <a:t>Rel-17</a:t>
            </a:r>
            <a:endParaRPr lang="en-US" sz="800" b="1" i="1">
              <a:solidFill>
                <a:schemeClr val="tx1"/>
              </a:solidFill>
            </a:endParaRPr>
          </a:p>
        </p:txBody>
      </p:sp>
      <p:sp>
        <p:nvSpPr>
          <p:cNvPr id="45" name="Rounded Rectangle 44">
            <a:extLst>
              <a:ext uri="{FF2B5EF4-FFF2-40B4-BE49-F238E27FC236}">
                <a16:creationId xmlns:a16="http://schemas.microsoft.com/office/drawing/2014/main" id="{20D15379-924F-E046-99B0-A018FC65CD51}"/>
              </a:ext>
            </a:extLst>
          </p:cNvPr>
          <p:cNvSpPr/>
          <p:nvPr/>
        </p:nvSpPr>
        <p:spPr>
          <a:xfrm>
            <a:off x="1223095" y="2355805"/>
            <a:ext cx="404068" cy="170738"/>
          </a:xfrm>
          <a:prstGeom prst="round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050" err="1">
              <a:solidFill>
                <a:schemeClr val="bg1"/>
              </a:solidFill>
              <a:latin typeface="Microsoft Sans Serif"/>
              <a:cs typeface="Microsoft Sans Serif" panose="020B0604020202020204" pitchFamily="34" charset="0"/>
            </a:endParaRPr>
          </a:p>
        </p:txBody>
      </p:sp>
      <p:cxnSp>
        <p:nvCxnSpPr>
          <p:cNvPr id="8" name="Straight Connector 7">
            <a:extLst>
              <a:ext uri="{FF2B5EF4-FFF2-40B4-BE49-F238E27FC236}">
                <a16:creationId xmlns:a16="http://schemas.microsoft.com/office/drawing/2014/main" id="{C8D29976-59D4-4261-93B9-D11576F66889}"/>
              </a:ext>
            </a:extLst>
          </p:cNvPr>
          <p:cNvCxnSpPr>
            <a:cxnSpLocks/>
          </p:cNvCxnSpPr>
          <p:nvPr/>
        </p:nvCxnSpPr>
        <p:spPr>
          <a:xfrm flipH="1">
            <a:off x="402371" y="1703190"/>
            <a:ext cx="1" cy="4048325"/>
          </a:xfrm>
          <a:prstGeom prst="line">
            <a:avLst/>
          </a:prstGeom>
          <a:ln w="12700" cap="rnd">
            <a:solidFill>
              <a:schemeClr val="bg1">
                <a:lumMod val="8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B131C9-9B52-41A6-882A-F4F70FC9A0A4}"/>
              </a:ext>
            </a:extLst>
          </p:cNvPr>
          <p:cNvCxnSpPr>
            <a:cxnSpLocks/>
          </p:cNvCxnSpPr>
          <p:nvPr/>
        </p:nvCxnSpPr>
        <p:spPr>
          <a:xfrm flipH="1">
            <a:off x="2071480" y="1703190"/>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71FA93-2F10-4768-8CE5-90598F943694}"/>
              </a:ext>
            </a:extLst>
          </p:cNvPr>
          <p:cNvCxnSpPr>
            <a:cxnSpLocks/>
          </p:cNvCxnSpPr>
          <p:nvPr/>
        </p:nvCxnSpPr>
        <p:spPr>
          <a:xfrm flipH="1">
            <a:off x="2880852" y="1690633"/>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FF546B-2620-4FB4-B2BE-EEE619C95510}"/>
              </a:ext>
            </a:extLst>
          </p:cNvPr>
          <p:cNvCxnSpPr>
            <a:cxnSpLocks/>
          </p:cNvCxnSpPr>
          <p:nvPr/>
        </p:nvCxnSpPr>
        <p:spPr>
          <a:xfrm flipH="1">
            <a:off x="4547689" y="1710344"/>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62BE95-2D64-4D44-9E8E-35D30221BC49}"/>
              </a:ext>
            </a:extLst>
          </p:cNvPr>
          <p:cNvCxnSpPr>
            <a:cxnSpLocks/>
          </p:cNvCxnSpPr>
          <p:nvPr/>
        </p:nvCxnSpPr>
        <p:spPr>
          <a:xfrm flipH="1">
            <a:off x="5388232" y="1690632"/>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C6E9B5-9B89-4875-8E76-381D7389D52F}"/>
              </a:ext>
            </a:extLst>
          </p:cNvPr>
          <p:cNvCxnSpPr>
            <a:cxnSpLocks/>
          </p:cNvCxnSpPr>
          <p:nvPr/>
        </p:nvCxnSpPr>
        <p:spPr>
          <a:xfrm flipH="1">
            <a:off x="6230477" y="1710344"/>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AC8371-5598-4FC8-875F-CBDCF5CF5DF6}"/>
              </a:ext>
            </a:extLst>
          </p:cNvPr>
          <p:cNvCxnSpPr>
            <a:cxnSpLocks/>
          </p:cNvCxnSpPr>
          <p:nvPr/>
        </p:nvCxnSpPr>
        <p:spPr>
          <a:xfrm>
            <a:off x="7060111" y="1650239"/>
            <a:ext cx="3776" cy="4392239"/>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B159BA1-7283-47E6-BCF7-B25C202687C7}"/>
              </a:ext>
            </a:extLst>
          </p:cNvPr>
          <p:cNvCxnSpPr>
            <a:cxnSpLocks/>
          </p:cNvCxnSpPr>
          <p:nvPr/>
        </p:nvCxnSpPr>
        <p:spPr>
          <a:xfrm flipH="1">
            <a:off x="7883255" y="1710344"/>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29D879D-61F5-46E0-ACC1-61A211221F84}"/>
              </a:ext>
            </a:extLst>
          </p:cNvPr>
          <p:cNvCxnSpPr>
            <a:cxnSpLocks/>
          </p:cNvCxnSpPr>
          <p:nvPr/>
        </p:nvCxnSpPr>
        <p:spPr>
          <a:xfrm flipH="1">
            <a:off x="8719868" y="1703190"/>
            <a:ext cx="1" cy="4048325"/>
          </a:xfrm>
          <a:prstGeom prst="line">
            <a:avLst/>
          </a:prstGeom>
          <a:ln w="127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9" name="Rounded Rectangle 43">
            <a:extLst>
              <a:ext uri="{FF2B5EF4-FFF2-40B4-BE49-F238E27FC236}">
                <a16:creationId xmlns:a16="http://schemas.microsoft.com/office/drawing/2014/main" id="{87786D78-EE5A-4D13-A46A-7A140FB0AA82}"/>
              </a:ext>
            </a:extLst>
          </p:cNvPr>
          <p:cNvSpPr/>
          <p:nvPr/>
        </p:nvSpPr>
        <p:spPr>
          <a:xfrm>
            <a:off x="1443237" y="3149491"/>
            <a:ext cx="1245562" cy="170738"/>
          </a:xfrm>
          <a:prstGeom prst="roundRect">
            <a:avLst/>
          </a:prstGeom>
          <a:solidFill>
            <a:srgbClr val="00FF00"/>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a:solidFill>
                  <a:schemeClr val="tx1"/>
                </a:solidFill>
              </a:rPr>
              <a:t>Rel-18</a:t>
            </a:r>
            <a:endParaRPr lang="en-US" sz="800" b="1" i="1">
              <a:solidFill>
                <a:schemeClr val="tx1"/>
              </a:solidFill>
            </a:endParaRPr>
          </a:p>
        </p:txBody>
      </p:sp>
      <p:sp>
        <p:nvSpPr>
          <p:cNvPr id="51" name="Rounded Rectangle 44">
            <a:extLst>
              <a:ext uri="{FF2B5EF4-FFF2-40B4-BE49-F238E27FC236}">
                <a16:creationId xmlns:a16="http://schemas.microsoft.com/office/drawing/2014/main" id="{8774C21D-E6A5-4A47-ACB7-B61022749F37}"/>
              </a:ext>
            </a:extLst>
          </p:cNvPr>
          <p:cNvSpPr/>
          <p:nvPr/>
        </p:nvSpPr>
        <p:spPr>
          <a:xfrm>
            <a:off x="2692863" y="3149491"/>
            <a:ext cx="404068" cy="170738"/>
          </a:xfrm>
          <a:prstGeom prst="round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050" err="1">
              <a:solidFill>
                <a:schemeClr val="bg1"/>
              </a:solidFill>
              <a:latin typeface="Microsoft Sans Serif"/>
              <a:cs typeface="Microsoft Sans Serif" panose="020B0604020202020204" pitchFamily="34" charset="0"/>
            </a:endParaRPr>
          </a:p>
        </p:txBody>
      </p:sp>
      <p:sp>
        <p:nvSpPr>
          <p:cNvPr id="68" name="Rounded Rectangle 43">
            <a:extLst>
              <a:ext uri="{FF2B5EF4-FFF2-40B4-BE49-F238E27FC236}">
                <a16:creationId xmlns:a16="http://schemas.microsoft.com/office/drawing/2014/main" id="{E0FFD273-F82F-4682-954D-416E5F80B344}"/>
              </a:ext>
            </a:extLst>
          </p:cNvPr>
          <p:cNvSpPr/>
          <p:nvPr/>
        </p:nvSpPr>
        <p:spPr>
          <a:xfrm>
            <a:off x="2885429" y="3445907"/>
            <a:ext cx="1245562" cy="170738"/>
          </a:xfrm>
          <a:prstGeom prst="roundRect">
            <a:avLst/>
          </a:prstGeom>
          <a:solidFill>
            <a:srgbClr val="00FF00"/>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a:solidFill>
                  <a:schemeClr val="tx1"/>
                </a:solidFill>
              </a:rPr>
              <a:t>Rel-19</a:t>
            </a:r>
            <a:endParaRPr lang="en-US" sz="800" b="1" i="1">
              <a:solidFill>
                <a:schemeClr val="tx1"/>
              </a:solidFill>
            </a:endParaRPr>
          </a:p>
        </p:txBody>
      </p:sp>
      <p:sp>
        <p:nvSpPr>
          <p:cNvPr id="71" name="Rounded Rectangle 44">
            <a:extLst>
              <a:ext uri="{FF2B5EF4-FFF2-40B4-BE49-F238E27FC236}">
                <a16:creationId xmlns:a16="http://schemas.microsoft.com/office/drawing/2014/main" id="{FD19A6C2-6E91-454B-9A46-3B80F2967755}"/>
              </a:ext>
            </a:extLst>
          </p:cNvPr>
          <p:cNvSpPr/>
          <p:nvPr/>
        </p:nvSpPr>
        <p:spPr>
          <a:xfrm>
            <a:off x="5393428" y="3827752"/>
            <a:ext cx="404068" cy="170738"/>
          </a:xfrm>
          <a:prstGeom prst="round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050" err="1">
              <a:solidFill>
                <a:schemeClr val="bg1"/>
              </a:solidFill>
              <a:latin typeface="Microsoft Sans Serif"/>
              <a:cs typeface="Microsoft Sans Serif" panose="020B0604020202020204" pitchFamily="34" charset="0"/>
            </a:endParaRPr>
          </a:p>
        </p:txBody>
      </p:sp>
      <p:sp>
        <p:nvSpPr>
          <p:cNvPr id="72" name="Rounded Rectangle 43">
            <a:extLst>
              <a:ext uri="{FF2B5EF4-FFF2-40B4-BE49-F238E27FC236}">
                <a16:creationId xmlns:a16="http://schemas.microsoft.com/office/drawing/2014/main" id="{F592DB1A-C334-4E43-8DCB-C9B78692F7AD}"/>
              </a:ext>
            </a:extLst>
          </p:cNvPr>
          <p:cNvSpPr/>
          <p:nvPr/>
        </p:nvSpPr>
        <p:spPr>
          <a:xfrm>
            <a:off x="5395849" y="4390467"/>
            <a:ext cx="1245562" cy="170738"/>
          </a:xfrm>
          <a:prstGeom prst="roundRect">
            <a:avLst/>
          </a:prstGeom>
          <a:solidFill>
            <a:srgbClr val="00FF00"/>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a:solidFill>
                  <a:schemeClr val="tx1"/>
                </a:solidFill>
              </a:rPr>
              <a:t>Rel-21</a:t>
            </a:r>
            <a:endParaRPr lang="en-US" sz="800" b="1" i="1">
              <a:solidFill>
                <a:schemeClr val="tx1"/>
              </a:solidFill>
            </a:endParaRPr>
          </a:p>
        </p:txBody>
      </p:sp>
      <p:sp>
        <p:nvSpPr>
          <p:cNvPr id="73" name="Rounded Rectangle 44">
            <a:extLst>
              <a:ext uri="{FF2B5EF4-FFF2-40B4-BE49-F238E27FC236}">
                <a16:creationId xmlns:a16="http://schemas.microsoft.com/office/drawing/2014/main" id="{02FF9630-FA7F-45EA-A84C-A33639CC2BA8}"/>
              </a:ext>
            </a:extLst>
          </p:cNvPr>
          <p:cNvSpPr/>
          <p:nvPr/>
        </p:nvSpPr>
        <p:spPr>
          <a:xfrm>
            <a:off x="6645475" y="4390467"/>
            <a:ext cx="404068" cy="170738"/>
          </a:xfrm>
          <a:prstGeom prst="round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050" err="1">
              <a:solidFill>
                <a:schemeClr val="bg1"/>
              </a:solidFill>
              <a:latin typeface="Microsoft Sans Serif"/>
              <a:cs typeface="Microsoft Sans Serif" panose="020B0604020202020204" pitchFamily="34" charset="0"/>
            </a:endParaRPr>
          </a:p>
        </p:txBody>
      </p:sp>
      <p:sp>
        <p:nvSpPr>
          <p:cNvPr id="74" name="Rounded Rectangle 43">
            <a:extLst>
              <a:ext uri="{FF2B5EF4-FFF2-40B4-BE49-F238E27FC236}">
                <a16:creationId xmlns:a16="http://schemas.microsoft.com/office/drawing/2014/main" id="{6CDA1BE9-6D1C-4D60-B3B1-197514D1B778}"/>
              </a:ext>
            </a:extLst>
          </p:cNvPr>
          <p:cNvSpPr/>
          <p:nvPr/>
        </p:nvSpPr>
        <p:spPr>
          <a:xfrm>
            <a:off x="6640607" y="4832984"/>
            <a:ext cx="1245562" cy="170738"/>
          </a:xfrm>
          <a:prstGeom prst="roundRect">
            <a:avLst/>
          </a:prstGeom>
          <a:solidFill>
            <a:srgbClr val="00FF00"/>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a:solidFill>
                  <a:schemeClr val="tx1"/>
                </a:solidFill>
              </a:rPr>
              <a:t>Rel-22</a:t>
            </a:r>
            <a:endParaRPr lang="en-US" sz="800" b="1" i="1">
              <a:solidFill>
                <a:schemeClr val="tx1"/>
              </a:solidFill>
            </a:endParaRPr>
          </a:p>
        </p:txBody>
      </p:sp>
      <p:sp>
        <p:nvSpPr>
          <p:cNvPr id="75" name="Rounded Rectangle 44">
            <a:extLst>
              <a:ext uri="{FF2B5EF4-FFF2-40B4-BE49-F238E27FC236}">
                <a16:creationId xmlns:a16="http://schemas.microsoft.com/office/drawing/2014/main" id="{900AC7E0-EFBA-4C5C-9CD0-22FFF9AE6AFC}"/>
              </a:ext>
            </a:extLst>
          </p:cNvPr>
          <p:cNvSpPr/>
          <p:nvPr/>
        </p:nvSpPr>
        <p:spPr>
          <a:xfrm>
            <a:off x="7890233" y="4832984"/>
            <a:ext cx="431172" cy="170738"/>
          </a:xfrm>
          <a:prstGeom prst="round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050" err="1">
              <a:solidFill>
                <a:schemeClr val="bg1"/>
              </a:solidFill>
              <a:latin typeface="Microsoft Sans Serif"/>
              <a:cs typeface="Microsoft Sans Serif" panose="020B0604020202020204" pitchFamily="34" charset="0"/>
            </a:endParaRPr>
          </a:p>
        </p:txBody>
      </p:sp>
      <p:pic>
        <p:nvPicPr>
          <p:cNvPr id="78" name="Picture 77" descr="Logo&#10;&#10;Description automatically generated">
            <a:extLst>
              <a:ext uri="{FF2B5EF4-FFF2-40B4-BE49-F238E27FC236}">
                <a16:creationId xmlns:a16="http://schemas.microsoft.com/office/drawing/2014/main" id="{CB0BED11-3816-4DA6-B398-0AAA0E302D3E}"/>
              </a:ext>
            </a:extLst>
          </p:cNvPr>
          <p:cNvPicPr>
            <a:picLocks noChangeAspect="1"/>
          </p:cNvPicPr>
          <p:nvPr/>
        </p:nvPicPr>
        <p:blipFill>
          <a:blip r:embed="rId3"/>
          <a:stretch>
            <a:fillRect/>
          </a:stretch>
        </p:blipFill>
        <p:spPr>
          <a:xfrm>
            <a:off x="135556" y="2579392"/>
            <a:ext cx="653602" cy="653602"/>
          </a:xfrm>
          <a:prstGeom prst="rect">
            <a:avLst/>
          </a:prstGeom>
          <a:ln>
            <a:solidFill>
              <a:schemeClr val="bg1"/>
            </a:solidFill>
          </a:ln>
        </p:spPr>
      </p:pic>
      <p:sp>
        <p:nvSpPr>
          <p:cNvPr id="81" name="Rounded Rectangle 43">
            <a:extLst>
              <a:ext uri="{FF2B5EF4-FFF2-40B4-BE49-F238E27FC236}">
                <a16:creationId xmlns:a16="http://schemas.microsoft.com/office/drawing/2014/main" id="{21DC6F1F-72C6-4A03-8149-5688D6B92440}"/>
              </a:ext>
            </a:extLst>
          </p:cNvPr>
          <p:cNvSpPr/>
          <p:nvPr/>
        </p:nvSpPr>
        <p:spPr>
          <a:xfrm>
            <a:off x="4139202" y="5304682"/>
            <a:ext cx="1230810" cy="306595"/>
          </a:xfrm>
          <a:prstGeom prst="roundRect">
            <a:avLst/>
          </a:prstGeom>
          <a:solidFill>
            <a:srgbClr val="FF40FF"/>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bg1"/>
                </a:solidFill>
              </a:rPr>
              <a:t>6G Study</a:t>
            </a:r>
          </a:p>
        </p:txBody>
      </p:sp>
      <p:sp>
        <p:nvSpPr>
          <p:cNvPr id="87" name="Rounded Rectangle 43">
            <a:extLst>
              <a:ext uri="{FF2B5EF4-FFF2-40B4-BE49-F238E27FC236}">
                <a16:creationId xmlns:a16="http://schemas.microsoft.com/office/drawing/2014/main" id="{A72E0507-40E2-4219-9417-8BDD1E4ED8CD}"/>
              </a:ext>
            </a:extLst>
          </p:cNvPr>
          <p:cNvSpPr/>
          <p:nvPr/>
        </p:nvSpPr>
        <p:spPr>
          <a:xfrm>
            <a:off x="5394461" y="5304006"/>
            <a:ext cx="1636010" cy="307271"/>
          </a:xfrm>
          <a:prstGeom prst="roundRect">
            <a:avLst/>
          </a:prstGeom>
          <a:solidFill>
            <a:srgbClr val="FF40FF"/>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bg1"/>
                </a:solidFill>
              </a:rPr>
              <a:t>6G Standard</a:t>
            </a:r>
          </a:p>
        </p:txBody>
      </p:sp>
      <p:sp>
        <p:nvSpPr>
          <p:cNvPr id="88" name="Star: 5 Points 87">
            <a:extLst>
              <a:ext uri="{FF2B5EF4-FFF2-40B4-BE49-F238E27FC236}">
                <a16:creationId xmlns:a16="http://schemas.microsoft.com/office/drawing/2014/main" id="{097508DD-3C28-40E1-96E5-1C09B6532761}"/>
              </a:ext>
            </a:extLst>
          </p:cNvPr>
          <p:cNvSpPr/>
          <p:nvPr/>
        </p:nvSpPr>
        <p:spPr>
          <a:xfrm>
            <a:off x="6937314" y="6042478"/>
            <a:ext cx="253169" cy="249235"/>
          </a:xfrm>
          <a:prstGeom prst="star5">
            <a:avLst/>
          </a:prstGeom>
          <a:solidFill>
            <a:srgbClr val="FF4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FFC000"/>
              </a:solidFill>
            </a:endParaRPr>
          </a:p>
        </p:txBody>
      </p:sp>
      <p:sp>
        <p:nvSpPr>
          <p:cNvPr id="89" name="TextBox 88">
            <a:extLst>
              <a:ext uri="{FF2B5EF4-FFF2-40B4-BE49-F238E27FC236}">
                <a16:creationId xmlns:a16="http://schemas.microsoft.com/office/drawing/2014/main" id="{D0EC7F1F-3B58-419F-8628-E3587F1BA443}"/>
              </a:ext>
            </a:extLst>
          </p:cNvPr>
          <p:cNvSpPr txBox="1"/>
          <p:nvPr/>
        </p:nvSpPr>
        <p:spPr>
          <a:xfrm>
            <a:off x="6542130" y="6271934"/>
            <a:ext cx="1069845" cy="345479"/>
          </a:xfrm>
          <a:prstGeom prst="rect">
            <a:avLst/>
          </a:prstGeom>
          <a:noFill/>
          <a:ln>
            <a:noFill/>
          </a:ln>
        </p:spPr>
        <p:txBody>
          <a:bodyPr wrap="square" lIns="137160" tIns="91440" rIns="0" bIns="91440" rtlCol="0">
            <a:spAutoFit/>
          </a:bodyPr>
          <a:lstStyle/>
          <a:p>
            <a:pPr algn="l">
              <a:lnSpc>
                <a:spcPct val="95000"/>
              </a:lnSpc>
              <a:spcBef>
                <a:spcPts val="1200"/>
              </a:spcBef>
            </a:pPr>
            <a:r>
              <a:rPr lang="en-US" sz="1100" b="1">
                <a:solidFill>
                  <a:srgbClr val="FF40FF"/>
                </a:solidFill>
              </a:rPr>
              <a:t>1</a:t>
            </a:r>
            <a:r>
              <a:rPr lang="en-US" sz="1100" b="1" baseline="30000">
                <a:solidFill>
                  <a:srgbClr val="FF40FF"/>
                </a:solidFill>
              </a:rPr>
              <a:t>st</a:t>
            </a:r>
            <a:r>
              <a:rPr lang="en-US" sz="1100" b="1">
                <a:solidFill>
                  <a:srgbClr val="FF40FF"/>
                </a:solidFill>
              </a:rPr>
              <a:t> 6G Release</a:t>
            </a:r>
          </a:p>
        </p:txBody>
      </p:sp>
      <p:grpSp>
        <p:nvGrpSpPr>
          <p:cNvPr id="183" name="Group 182">
            <a:extLst>
              <a:ext uri="{FF2B5EF4-FFF2-40B4-BE49-F238E27FC236}">
                <a16:creationId xmlns:a16="http://schemas.microsoft.com/office/drawing/2014/main" id="{47897496-1D4F-4F69-9E19-D832FBA2EC94}"/>
              </a:ext>
            </a:extLst>
          </p:cNvPr>
          <p:cNvGrpSpPr/>
          <p:nvPr/>
        </p:nvGrpSpPr>
        <p:grpSpPr>
          <a:xfrm>
            <a:off x="5762032" y="1243220"/>
            <a:ext cx="636649" cy="386783"/>
            <a:chOff x="6680086" y="1178859"/>
            <a:chExt cx="636649" cy="386783"/>
          </a:xfrm>
        </p:grpSpPr>
        <p:sp>
          <p:nvSpPr>
            <p:cNvPr id="181" name="Text 598">
              <a:extLst>
                <a:ext uri="{FF2B5EF4-FFF2-40B4-BE49-F238E27FC236}">
                  <a16:creationId xmlns:a16="http://schemas.microsoft.com/office/drawing/2014/main" id="{19E75C87-7A7E-4813-9E87-AFC50732F720}"/>
                </a:ext>
              </a:extLst>
            </p:cNvPr>
            <p:cNvSpPr txBox="1"/>
            <p:nvPr/>
          </p:nvSpPr>
          <p:spPr>
            <a:xfrm>
              <a:off x="6680086" y="1178859"/>
              <a:ext cx="636649" cy="168534"/>
            </a:xfrm>
            <a:prstGeom prst="rect">
              <a:avLst/>
            </a:prstGeom>
            <a:noFill/>
          </p:spPr>
          <p:txBody>
            <a:bodyPr wrap="square" lIns="0" tIns="0" rIns="0" bIns="0" rtlCol="0" anchor="ctr"/>
            <a:lstStyle/>
            <a:p>
              <a:pPr algn="ctr" defTabSz="914112"/>
              <a:r>
                <a:rPr sz="1000" b="1">
                  <a:solidFill>
                    <a:srgbClr val="1D1D1A"/>
                  </a:solidFill>
                  <a:latin typeface="Arial" panose="020B0604020202020204" pitchFamily="34" charset="0"/>
                  <a:cs typeface="Arial" panose="020B0604020202020204" pitchFamily="34" charset="0"/>
                </a:rPr>
                <a:t>WRC</a:t>
              </a:r>
              <a:r>
                <a:rPr lang="en-US" sz="1000" b="1">
                  <a:solidFill>
                    <a:srgbClr val="1D1D1A"/>
                  </a:solidFill>
                  <a:latin typeface="Arial" panose="020B0604020202020204" pitchFamily="34" charset="0"/>
                  <a:cs typeface="Arial" panose="020B0604020202020204" pitchFamily="34" charset="0"/>
                </a:rPr>
                <a:t>-27</a:t>
              </a:r>
              <a:endParaRPr sz="1000" b="1">
                <a:solidFill>
                  <a:srgbClr val="1D1D1A"/>
                </a:solidFill>
                <a:latin typeface="Arial" panose="020B0604020202020204" pitchFamily="34" charset="0"/>
                <a:cs typeface="Arial" panose="020B0604020202020204" pitchFamily="34" charset="0"/>
              </a:endParaRPr>
            </a:p>
          </p:txBody>
        </p:sp>
        <p:pic>
          <p:nvPicPr>
            <p:cNvPr id="182" name="图片 120">
              <a:extLst>
                <a:ext uri="{FF2B5EF4-FFF2-40B4-BE49-F238E27FC236}">
                  <a16:creationId xmlns:a16="http://schemas.microsoft.com/office/drawing/2014/main" id="{F8DF8E37-8304-4A57-B477-F9F45AA04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180" y="1350327"/>
              <a:ext cx="285351" cy="215315"/>
            </a:xfrm>
            <a:prstGeom prst="rect">
              <a:avLst/>
            </a:prstGeom>
          </p:spPr>
        </p:pic>
      </p:grpSp>
      <p:grpSp>
        <p:nvGrpSpPr>
          <p:cNvPr id="187" name="Group 186">
            <a:extLst>
              <a:ext uri="{FF2B5EF4-FFF2-40B4-BE49-F238E27FC236}">
                <a16:creationId xmlns:a16="http://schemas.microsoft.com/office/drawing/2014/main" id="{F544C74B-A1B5-4F62-B524-C4B4F5179B51}"/>
              </a:ext>
            </a:extLst>
          </p:cNvPr>
          <p:cNvGrpSpPr/>
          <p:nvPr/>
        </p:nvGrpSpPr>
        <p:grpSpPr>
          <a:xfrm>
            <a:off x="2426517" y="1214360"/>
            <a:ext cx="636649" cy="386783"/>
            <a:chOff x="6680086" y="1178859"/>
            <a:chExt cx="636649" cy="386783"/>
          </a:xfrm>
        </p:grpSpPr>
        <p:sp>
          <p:nvSpPr>
            <p:cNvPr id="188" name="Text 598">
              <a:extLst>
                <a:ext uri="{FF2B5EF4-FFF2-40B4-BE49-F238E27FC236}">
                  <a16:creationId xmlns:a16="http://schemas.microsoft.com/office/drawing/2014/main" id="{9574EB62-8AD0-4155-B3FB-D56347863AE1}"/>
                </a:ext>
              </a:extLst>
            </p:cNvPr>
            <p:cNvSpPr txBox="1"/>
            <p:nvPr/>
          </p:nvSpPr>
          <p:spPr>
            <a:xfrm>
              <a:off x="6680086" y="1178859"/>
              <a:ext cx="636649" cy="168534"/>
            </a:xfrm>
            <a:prstGeom prst="rect">
              <a:avLst/>
            </a:prstGeom>
            <a:noFill/>
          </p:spPr>
          <p:txBody>
            <a:bodyPr wrap="square" lIns="0" tIns="0" rIns="0" bIns="0" rtlCol="0" anchor="ctr"/>
            <a:lstStyle/>
            <a:p>
              <a:pPr algn="ctr" defTabSz="914112"/>
              <a:r>
                <a:rPr sz="1000" b="1">
                  <a:solidFill>
                    <a:srgbClr val="1D1D1A"/>
                  </a:solidFill>
                  <a:latin typeface="Arial" panose="020B0604020202020204" pitchFamily="34" charset="0"/>
                  <a:cs typeface="Arial" panose="020B0604020202020204" pitchFamily="34" charset="0"/>
                </a:rPr>
                <a:t>WRC</a:t>
              </a:r>
              <a:r>
                <a:rPr lang="en-US" sz="1000" b="1">
                  <a:solidFill>
                    <a:srgbClr val="1D1D1A"/>
                  </a:solidFill>
                  <a:latin typeface="Arial" panose="020B0604020202020204" pitchFamily="34" charset="0"/>
                  <a:cs typeface="Arial" panose="020B0604020202020204" pitchFamily="34" charset="0"/>
                </a:rPr>
                <a:t>-23</a:t>
              </a:r>
              <a:endParaRPr sz="1000" b="1">
                <a:solidFill>
                  <a:srgbClr val="1D1D1A"/>
                </a:solidFill>
                <a:latin typeface="Arial" panose="020B0604020202020204" pitchFamily="34" charset="0"/>
                <a:cs typeface="Arial" panose="020B0604020202020204" pitchFamily="34" charset="0"/>
              </a:endParaRPr>
            </a:p>
          </p:txBody>
        </p:sp>
        <p:pic>
          <p:nvPicPr>
            <p:cNvPr id="189" name="图片 120">
              <a:extLst>
                <a:ext uri="{FF2B5EF4-FFF2-40B4-BE49-F238E27FC236}">
                  <a16:creationId xmlns:a16="http://schemas.microsoft.com/office/drawing/2014/main" id="{89CB638D-C499-4725-878D-0604CCBFA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180" y="1350327"/>
              <a:ext cx="285351" cy="215315"/>
            </a:xfrm>
            <a:prstGeom prst="rect">
              <a:avLst/>
            </a:prstGeom>
          </p:spPr>
        </p:pic>
      </p:grpSp>
      <p:grpSp>
        <p:nvGrpSpPr>
          <p:cNvPr id="14" name="Group 13">
            <a:extLst>
              <a:ext uri="{FF2B5EF4-FFF2-40B4-BE49-F238E27FC236}">
                <a16:creationId xmlns:a16="http://schemas.microsoft.com/office/drawing/2014/main" id="{94EB367D-2635-2684-1209-587D415B833C}"/>
              </a:ext>
            </a:extLst>
          </p:cNvPr>
          <p:cNvGrpSpPr/>
          <p:nvPr/>
        </p:nvGrpSpPr>
        <p:grpSpPr>
          <a:xfrm>
            <a:off x="3213546" y="4154501"/>
            <a:ext cx="2099326" cy="612999"/>
            <a:chOff x="4083530" y="4154501"/>
            <a:chExt cx="2099326" cy="612999"/>
          </a:xfrm>
        </p:grpSpPr>
        <p:sp>
          <p:nvSpPr>
            <p:cNvPr id="16" name="TextBox 15">
              <a:extLst>
                <a:ext uri="{FF2B5EF4-FFF2-40B4-BE49-F238E27FC236}">
                  <a16:creationId xmlns:a16="http://schemas.microsoft.com/office/drawing/2014/main" id="{AA6D071F-2CC0-4C49-BB82-08CB1FD7B32F}"/>
                </a:ext>
              </a:extLst>
            </p:cNvPr>
            <p:cNvSpPr txBox="1"/>
            <p:nvPr/>
          </p:nvSpPr>
          <p:spPr>
            <a:xfrm>
              <a:off x="4083530" y="4348924"/>
              <a:ext cx="2099326" cy="418576"/>
            </a:xfrm>
            <a:prstGeom prst="rect">
              <a:avLst/>
            </a:prstGeom>
            <a:noFill/>
            <a:ln>
              <a:noFill/>
            </a:ln>
          </p:spPr>
          <p:txBody>
            <a:bodyPr wrap="square" lIns="137160" tIns="91440" rIns="0" bIns="91440" rtlCol="0">
              <a:spAutoFit/>
            </a:bodyPr>
            <a:lstStyle/>
            <a:p>
              <a:pPr algn="l">
                <a:lnSpc>
                  <a:spcPct val="95000"/>
                </a:lnSpc>
                <a:spcBef>
                  <a:spcPts val="1200"/>
                </a:spcBef>
              </a:pPr>
              <a:r>
                <a:rPr lang="en-US" sz="1600" b="1">
                  <a:solidFill>
                    <a:srgbClr val="FF40FF"/>
                  </a:solidFill>
                </a:rPr>
                <a:t>3GPP 6G Workshop</a:t>
              </a:r>
            </a:p>
          </p:txBody>
        </p:sp>
        <p:sp>
          <p:nvSpPr>
            <p:cNvPr id="15" name="Star: 5 Points 14">
              <a:extLst>
                <a:ext uri="{FF2B5EF4-FFF2-40B4-BE49-F238E27FC236}">
                  <a16:creationId xmlns:a16="http://schemas.microsoft.com/office/drawing/2014/main" id="{7C88B2B8-64E3-426D-BB67-C88A2DDA538C}"/>
                </a:ext>
              </a:extLst>
            </p:cNvPr>
            <p:cNvSpPr/>
            <p:nvPr/>
          </p:nvSpPr>
          <p:spPr>
            <a:xfrm>
              <a:off x="4676189" y="4154501"/>
              <a:ext cx="253169" cy="24923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FFC000"/>
                </a:solidFill>
              </a:endParaRPr>
            </a:p>
          </p:txBody>
        </p:sp>
      </p:grpSp>
      <p:sp>
        <p:nvSpPr>
          <p:cNvPr id="70" name="Rounded Rectangle 43">
            <a:extLst>
              <a:ext uri="{FF2B5EF4-FFF2-40B4-BE49-F238E27FC236}">
                <a16:creationId xmlns:a16="http://schemas.microsoft.com/office/drawing/2014/main" id="{44834269-A3CD-46B6-B7B1-FCE75C1AA16A}"/>
              </a:ext>
            </a:extLst>
          </p:cNvPr>
          <p:cNvSpPr/>
          <p:nvPr/>
        </p:nvSpPr>
        <p:spPr>
          <a:xfrm>
            <a:off x="4143802" y="3827752"/>
            <a:ext cx="1245562" cy="170738"/>
          </a:xfrm>
          <a:prstGeom prst="roundRect">
            <a:avLst/>
          </a:prstGeom>
          <a:solidFill>
            <a:srgbClr val="00FF00"/>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a:solidFill>
                  <a:schemeClr val="tx1"/>
                </a:solidFill>
              </a:rPr>
              <a:t>Rel-20</a:t>
            </a:r>
            <a:endParaRPr lang="en-US" sz="800" b="1" i="1">
              <a:solidFill>
                <a:schemeClr val="tx1"/>
              </a:solidFill>
            </a:endParaRPr>
          </a:p>
        </p:txBody>
      </p:sp>
      <p:sp>
        <p:nvSpPr>
          <p:cNvPr id="69" name="Rounded Rectangle 44">
            <a:extLst>
              <a:ext uri="{FF2B5EF4-FFF2-40B4-BE49-F238E27FC236}">
                <a16:creationId xmlns:a16="http://schemas.microsoft.com/office/drawing/2014/main" id="{3EFD5253-2C15-44B2-A069-512E60C86611}"/>
              </a:ext>
            </a:extLst>
          </p:cNvPr>
          <p:cNvSpPr/>
          <p:nvPr/>
        </p:nvSpPr>
        <p:spPr>
          <a:xfrm>
            <a:off x="4135055" y="3445907"/>
            <a:ext cx="404068" cy="170738"/>
          </a:xfrm>
          <a:prstGeom prst="round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050" err="1">
              <a:solidFill>
                <a:schemeClr val="bg1"/>
              </a:solidFill>
              <a:latin typeface="Microsoft Sans Serif"/>
              <a:cs typeface="Microsoft Sans Serif" panose="020B0604020202020204" pitchFamily="34" charset="0"/>
            </a:endParaRPr>
          </a:p>
        </p:txBody>
      </p:sp>
      <p:sp>
        <p:nvSpPr>
          <p:cNvPr id="194" name="TextBox 193">
            <a:extLst>
              <a:ext uri="{FF2B5EF4-FFF2-40B4-BE49-F238E27FC236}">
                <a16:creationId xmlns:a16="http://schemas.microsoft.com/office/drawing/2014/main" id="{2C99F55C-E467-484A-9D56-A582FBF86728}"/>
              </a:ext>
            </a:extLst>
          </p:cNvPr>
          <p:cNvSpPr txBox="1"/>
          <p:nvPr/>
        </p:nvSpPr>
        <p:spPr>
          <a:xfrm>
            <a:off x="1007594" y="2457724"/>
            <a:ext cx="896782" cy="287002"/>
          </a:xfrm>
          <a:prstGeom prst="rect">
            <a:avLst/>
          </a:prstGeom>
          <a:noFill/>
          <a:ln>
            <a:noFill/>
          </a:ln>
        </p:spPr>
        <p:txBody>
          <a:bodyPr wrap="square" lIns="137160" tIns="91440" rIns="0" bIns="91440" rtlCol="0">
            <a:spAutoFit/>
          </a:bodyPr>
          <a:lstStyle/>
          <a:p>
            <a:pPr algn="l">
              <a:lnSpc>
                <a:spcPct val="95000"/>
              </a:lnSpc>
              <a:spcBef>
                <a:spcPts val="1200"/>
              </a:spcBef>
            </a:pPr>
            <a:r>
              <a:rPr lang="en-US" sz="700" b="1">
                <a:solidFill>
                  <a:schemeClr val="tx1"/>
                </a:solidFill>
              </a:rPr>
              <a:t>L1   L2/L3  ASN.1</a:t>
            </a:r>
          </a:p>
        </p:txBody>
      </p:sp>
      <p:sp>
        <p:nvSpPr>
          <p:cNvPr id="195" name="TextBox 194">
            <a:extLst>
              <a:ext uri="{FF2B5EF4-FFF2-40B4-BE49-F238E27FC236}">
                <a16:creationId xmlns:a16="http://schemas.microsoft.com/office/drawing/2014/main" id="{E1560BF2-4174-473E-ABAE-7377210E42DB}"/>
              </a:ext>
            </a:extLst>
          </p:cNvPr>
          <p:cNvSpPr txBox="1"/>
          <p:nvPr/>
        </p:nvSpPr>
        <p:spPr>
          <a:xfrm>
            <a:off x="6431073" y="4536881"/>
            <a:ext cx="896782" cy="287002"/>
          </a:xfrm>
          <a:prstGeom prst="rect">
            <a:avLst/>
          </a:prstGeom>
          <a:noFill/>
          <a:ln>
            <a:solidFill>
              <a:schemeClr val="bg1">
                <a:lumMod val="85000"/>
              </a:schemeClr>
            </a:solidFill>
          </a:ln>
        </p:spPr>
        <p:txBody>
          <a:bodyPr wrap="square" lIns="137160" tIns="91440" rIns="0" bIns="91440" rtlCol="0">
            <a:spAutoFit/>
          </a:bodyPr>
          <a:lstStyle/>
          <a:p>
            <a:pPr algn="l">
              <a:lnSpc>
                <a:spcPct val="95000"/>
              </a:lnSpc>
              <a:spcBef>
                <a:spcPts val="1200"/>
              </a:spcBef>
            </a:pPr>
            <a:r>
              <a:rPr lang="en-US" sz="700" b="1">
                <a:solidFill>
                  <a:schemeClr val="tx1"/>
                </a:solidFill>
              </a:rPr>
              <a:t>L1   L2/L3  ASN.1</a:t>
            </a:r>
          </a:p>
        </p:txBody>
      </p:sp>
      <p:sp>
        <p:nvSpPr>
          <p:cNvPr id="197" name="TextBox 196">
            <a:extLst>
              <a:ext uri="{FF2B5EF4-FFF2-40B4-BE49-F238E27FC236}">
                <a16:creationId xmlns:a16="http://schemas.microsoft.com/office/drawing/2014/main" id="{7D0A04CC-32ED-4ABE-8FC9-9FE07AACCCFB}"/>
              </a:ext>
            </a:extLst>
          </p:cNvPr>
          <p:cNvSpPr txBox="1"/>
          <p:nvPr/>
        </p:nvSpPr>
        <p:spPr>
          <a:xfrm>
            <a:off x="2923295" y="2255746"/>
            <a:ext cx="1754093" cy="345479"/>
          </a:xfrm>
          <a:prstGeom prst="rect">
            <a:avLst/>
          </a:prstGeom>
          <a:noFill/>
          <a:ln>
            <a:noFill/>
          </a:ln>
        </p:spPr>
        <p:txBody>
          <a:bodyPr wrap="square" lIns="137160" tIns="91440" rIns="0" bIns="91440" rtlCol="0">
            <a:spAutoFit/>
          </a:bodyPr>
          <a:lstStyle/>
          <a:p>
            <a:pPr algn="ctr">
              <a:lnSpc>
                <a:spcPct val="95000"/>
              </a:lnSpc>
              <a:spcBef>
                <a:spcPts val="1200"/>
              </a:spcBef>
            </a:pPr>
            <a:r>
              <a:rPr lang="en-US" sz="1100" b="1">
                <a:solidFill>
                  <a:srgbClr val="00B050"/>
                </a:solidFill>
              </a:rPr>
              <a:t>5G Advanced</a:t>
            </a:r>
          </a:p>
        </p:txBody>
      </p:sp>
      <p:sp>
        <p:nvSpPr>
          <p:cNvPr id="198" name="TextBox 197">
            <a:extLst>
              <a:ext uri="{FF2B5EF4-FFF2-40B4-BE49-F238E27FC236}">
                <a16:creationId xmlns:a16="http://schemas.microsoft.com/office/drawing/2014/main" id="{B4A7040C-4BA6-4810-B14E-67276700289B}"/>
              </a:ext>
            </a:extLst>
          </p:cNvPr>
          <p:cNvSpPr txBox="1"/>
          <p:nvPr/>
        </p:nvSpPr>
        <p:spPr>
          <a:xfrm>
            <a:off x="4020701" y="5913959"/>
            <a:ext cx="656687" cy="594009"/>
          </a:xfrm>
          <a:prstGeom prst="rect">
            <a:avLst/>
          </a:prstGeom>
          <a:solidFill>
            <a:schemeClr val="bg1"/>
          </a:solidFill>
          <a:ln>
            <a:noFill/>
          </a:ln>
        </p:spPr>
        <p:txBody>
          <a:bodyPr wrap="square" lIns="137160" tIns="91440" rIns="0" bIns="91440" rtlCol="0">
            <a:spAutoFit/>
          </a:bodyPr>
          <a:lstStyle/>
          <a:p>
            <a:pPr algn="l">
              <a:lnSpc>
                <a:spcPct val="95000"/>
              </a:lnSpc>
              <a:spcBef>
                <a:spcPts val="1200"/>
              </a:spcBef>
            </a:pPr>
            <a:r>
              <a:rPr lang="en-US" sz="2800" b="1" i="1">
                <a:solidFill>
                  <a:schemeClr val="tx1"/>
                </a:solidFill>
              </a:rPr>
              <a:t>6</a:t>
            </a:r>
            <a:r>
              <a:rPr lang="en-US" sz="2400" b="1" i="1">
                <a:solidFill>
                  <a:schemeClr val="tx1"/>
                </a:solidFill>
              </a:rPr>
              <a:t>G</a:t>
            </a:r>
          </a:p>
        </p:txBody>
      </p:sp>
      <p:sp>
        <p:nvSpPr>
          <p:cNvPr id="200" name="Right Brace 199">
            <a:extLst>
              <a:ext uri="{FF2B5EF4-FFF2-40B4-BE49-F238E27FC236}">
                <a16:creationId xmlns:a16="http://schemas.microsoft.com/office/drawing/2014/main" id="{3BC35C37-3856-4B8E-B643-3A59A3C4B77E}"/>
              </a:ext>
            </a:extLst>
          </p:cNvPr>
          <p:cNvSpPr/>
          <p:nvPr/>
        </p:nvSpPr>
        <p:spPr>
          <a:xfrm>
            <a:off x="8266843" y="4179634"/>
            <a:ext cx="211141" cy="906172"/>
          </a:xfrm>
          <a:prstGeom prst="rightBrace">
            <a:avLst>
              <a:gd name="adj1" fmla="val 20284"/>
              <a:gd name="adj2" fmla="val 50390"/>
            </a:avLst>
          </a:prstGeom>
          <a:ln w="12700" cap="rnd">
            <a:solidFill>
              <a:schemeClr val="bg1">
                <a:lumMod val="85000"/>
              </a:schemeClr>
            </a:solidFill>
            <a:round/>
            <a:headEnd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TextBox 200">
            <a:extLst>
              <a:ext uri="{FF2B5EF4-FFF2-40B4-BE49-F238E27FC236}">
                <a16:creationId xmlns:a16="http://schemas.microsoft.com/office/drawing/2014/main" id="{D98E1CD8-FFB2-4F5E-AD13-4F18871C146A}"/>
              </a:ext>
            </a:extLst>
          </p:cNvPr>
          <p:cNvSpPr txBox="1"/>
          <p:nvPr/>
        </p:nvSpPr>
        <p:spPr>
          <a:xfrm>
            <a:off x="7446363" y="4149481"/>
            <a:ext cx="847297" cy="506292"/>
          </a:xfrm>
          <a:prstGeom prst="rect">
            <a:avLst/>
          </a:prstGeom>
          <a:noFill/>
          <a:ln>
            <a:solidFill>
              <a:schemeClr val="bg1">
                <a:lumMod val="85000"/>
              </a:schemeClr>
            </a:solidFill>
          </a:ln>
        </p:spPr>
        <p:txBody>
          <a:bodyPr wrap="square" lIns="137160" tIns="91440" rIns="0" bIns="91440" rtlCol="0">
            <a:spAutoFit/>
          </a:bodyPr>
          <a:lstStyle/>
          <a:p>
            <a:pPr algn="ctr">
              <a:lnSpc>
                <a:spcPct val="95000"/>
              </a:lnSpc>
              <a:spcBef>
                <a:spcPts val="1200"/>
              </a:spcBef>
            </a:pPr>
            <a:r>
              <a:rPr lang="en-US" sz="1100" b="1">
                <a:solidFill>
                  <a:srgbClr val="7030A0"/>
                </a:solidFill>
              </a:rPr>
              <a:t>IMT-2030 submission</a:t>
            </a:r>
          </a:p>
        </p:txBody>
      </p:sp>
      <p:cxnSp>
        <p:nvCxnSpPr>
          <p:cNvPr id="3" name="Straight Connector 2">
            <a:extLst>
              <a:ext uri="{FF2B5EF4-FFF2-40B4-BE49-F238E27FC236}">
                <a16:creationId xmlns:a16="http://schemas.microsoft.com/office/drawing/2014/main" id="{0ADE5C08-EA6D-41FB-9E6F-49E991B92F5A}"/>
              </a:ext>
            </a:extLst>
          </p:cNvPr>
          <p:cNvCxnSpPr>
            <a:cxnSpLocks/>
          </p:cNvCxnSpPr>
          <p:nvPr/>
        </p:nvCxnSpPr>
        <p:spPr>
          <a:xfrm>
            <a:off x="3311931" y="4907187"/>
            <a:ext cx="0" cy="0"/>
          </a:xfrm>
          <a:prstGeom prst="line">
            <a:avLst/>
          </a:prstGeom>
          <a:ln w="12700" cap="rnd">
            <a:solidFill>
              <a:schemeClr val="bg1">
                <a:lumMod val="8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2CA766-3893-D9BE-95D7-DB2EA82CFC8C}"/>
              </a:ext>
            </a:extLst>
          </p:cNvPr>
          <p:cNvSpPr txBox="1"/>
          <p:nvPr/>
        </p:nvSpPr>
        <p:spPr>
          <a:xfrm>
            <a:off x="8875671" y="1144356"/>
            <a:ext cx="3167768" cy="2416046"/>
          </a:xfrm>
          <a:prstGeom prst="rect">
            <a:avLst/>
          </a:prstGeom>
          <a:solidFill>
            <a:schemeClr val="accent4">
              <a:lumMod val="20000"/>
              <a:lumOff val="80000"/>
            </a:schemeClr>
          </a:solidFill>
          <a:ln>
            <a:noFill/>
          </a:ln>
        </p:spPr>
        <p:txBody>
          <a:bodyPr wrap="square" lIns="137160" tIns="91440" rIns="0" bIns="91440" rtlCol="0">
            <a:spAutoFit/>
          </a:bodyPr>
          <a:lstStyle/>
          <a:p>
            <a:pPr algn="l">
              <a:lnSpc>
                <a:spcPct val="95000"/>
              </a:lnSpc>
              <a:spcAft>
                <a:spcPts val="300"/>
              </a:spcAft>
            </a:pPr>
            <a:r>
              <a:rPr lang="en-US" b="1" dirty="0">
                <a:solidFill>
                  <a:srgbClr val="FF40FF"/>
                </a:solidFill>
              </a:rPr>
              <a:t>Key dates</a:t>
            </a:r>
            <a:r>
              <a:rPr lang="en-US" sz="1400" dirty="0">
                <a:solidFill>
                  <a:schemeClr val="tx1"/>
                </a:solidFill>
              </a:rPr>
              <a:t>: </a:t>
            </a:r>
          </a:p>
          <a:p>
            <a:pPr marL="171450" indent="-171450" algn="l">
              <a:lnSpc>
                <a:spcPct val="95000"/>
              </a:lnSpc>
              <a:buFont typeface="Arial" panose="020B0604020202020204" pitchFamily="34" charset="0"/>
              <a:buChar char="•"/>
            </a:pPr>
            <a:r>
              <a:rPr lang="en-US" sz="1400" b="1" dirty="0"/>
              <a:t>1</a:t>
            </a:r>
            <a:r>
              <a:rPr lang="en-US" sz="1400" b="1" baseline="30000" dirty="0"/>
              <a:t>st</a:t>
            </a:r>
            <a:r>
              <a:rPr lang="en-US" sz="1400" b="1" dirty="0"/>
              <a:t> 6G Release</a:t>
            </a:r>
            <a:r>
              <a:rPr lang="en-US" sz="1400" dirty="0"/>
              <a:t>: </a:t>
            </a:r>
            <a:r>
              <a:rPr lang="en-US" sz="1400" b="1" dirty="0">
                <a:solidFill>
                  <a:srgbClr val="FF40FF"/>
                </a:solidFill>
              </a:rPr>
              <a:t>Dec ’28 </a:t>
            </a:r>
            <a:endParaRPr lang="en-US" sz="900" b="1" dirty="0">
              <a:solidFill>
                <a:srgbClr val="FF40FF"/>
              </a:solidFill>
            </a:endParaRPr>
          </a:p>
          <a:p>
            <a:pPr marL="171450" indent="-171450" algn="l">
              <a:lnSpc>
                <a:spcPct val="95000"/>
              </a:lnSpc>
              <a:buFont typeface="Arial" panose="020B0604020202020204" pitchFamily="34" charset="0"/>
              <a:buChar char="•"/>
            </a:pPr>
            <a:r>
              <a:rPr lang="en-US" sz="1400" dirty="0"/>
              <a:t>6G commercial launches 2029/2030</a:t>
            </a:r>
          </a:p>
          <a:p>
            <a:pPr marL="171450" indent="-171450" algn="l">
              <a:lnSpc>
                <a:spcPct val="95000"/>
              </a:lnSpc>
              <a:buFont typeface="Arial" panose="020B0604020202020204" pitchFamily="34" charset="0"/>
              <a:buChar char="•"/>
            </a:pPr>
            <a:r>
              <a:rPr lang="en-US" sz="1400" dirty="0"/>
              <a:t>3GPP </a:t>
            </a:r>
            <a:r>
              <a:rPr lang="en-US" sz="1400" b="1" dirty="0"/>
              <a:t>Technical work </a:t>
            </a:r>
            <a:r>
              <a:rPr lang="en-US" sz="1400" dirty="0"/>
              <a:t>starts </a:t>
            </a:r>
            <a:r>
              <a:rPr lang="en-US" sz="1400" b="1" dirty="0">
                <a:solidFill>
                  <a:srgbClr val="FF40FF"/>
                </a:solidFill>
              </a:rPr>
              <a:t>Q3-25</a:t>
            </a:r>
          </a:p>
          <a:p>
            <a:pPr marL="171450" indent="-171450">
              <a:lnSpc>
                <a:spcPct val="95000"/>
              </a:lnSpc>
              <a:buFont typeface="Arial" panose="020B0604020202020204" pitchFamily="34" charset="0"/>
              <a:buChar char="•"/>
            </a:pPr>
            <a:r>
              <a:rPr lang="en-US" sz="1400" dirty="0"/>
              <a:t>3GPP </a:t>
            </a:r>
            <a:r>
              <a:rPr lang="en-US" sz="1400" b="1" dirty="0"/>
              <a:t>6G Workshop </a:t>
            </a:r>
            <a:r>
              <a:rPr lang="en-US" sz="1400" b="1" dirty="0">
                <a:solidFill>
                  <a:srgbClr val="FF40FF"/>
                </a:solidFill>
              </a:rPr>
              <a:t>March ’25 </a:t>
            </a:r>
          </a:p>
          <a:p>
            <a:pPr marL="274320" lvl="1" indent="-171450">
              <a:lnSpc>
                <a:spcPct val="95000"/>
              </a:lnSpc>
              <a:buFont typeface="Arial" panose="020B0604020202020204" pitchFamily="34" charset="0"/>
              <a:buChar char="•"/>
            </a:pPr>
            <a:r>
              <a:rPr lang="en-US" sz="1200" dirty="0"/>
              <a:t>Before this date 3GPP 6G scope limited to high level 6G requirements</a:t>
            </a:r>
            <a:r>
              <a:rPr lang="en-US" sz="800" dirty="0"/>
              <a:t> </a:t>
            </a:r>
            <a:r>
              <a:rPr lang="en-US" sz="1000" dirty="0"/>
              <a:t>(MNOs, verticals)</a:t>
            </a:r>
          </a:p>
          <a:p>
            <a:pPr marL="171450" indent="-171450" algn="l">
              <a:lnSpc>
                <a:spcPct val="95000"/>
              </a:lnSpc>
              <a:buFont typeface="Arial" panose="020B0604020202020204" pitchFamily="34" charset="0"/>
              <a:buChar char="•"/>
            </a:pPr>
            <a:r>
              <a:rPr lang="en-US" sz="1400" dirty="0"/>
              <a:t>These dates expected to be acceptable by most major 3GPP players</a:t>
            </a:r>
            <a:endParaRPr lang="en-US" sz="1400" b="1" dirty="0">
              <a:highlight>
                <a:srgbClr val="FFFF00"/>
              </a:highlight>
            </a:endParaRPr>
          </a:p>
        </p:txBody>
      </p:sp>
      <p:sp>
        <p:nvSpPr>
          <p:cNvPr id="22" name="TextBox 21">
            <a:extLst>
              <a:ext uri="{FF2B5EF4-FFF2-40B4-BE49-F238E27FC236}">
                <a16:creationId xmlns:a16="http://schemas.microsoft.com/office/drawing/2014/main" id="{A9CE2B1B-8DB2-9553-92C6-4BFEFF8A47F7}"/>
              </a:ext>
            </a:extLst>
          </p:cNvPr>
          <p:cNvSpPr txBox="1"/>
          <p:nvPr/>
        </p:nvSpPr>
        <p:spPr>
          <a:xfrm>
            <a:off x="7983996" y="6291208"/>
            <a:ext cx="1245561" cy="345479"/>
          </a:xfrm>
          <a:prstGeom prst="rect">
            <a:avLst/>
          </a:prstGeom>
          <a:noFill/>
          <a:ln>
            <a:noFill/>
          </a:ln>
        </p:spPr>
        <p:txBody>
          <a:bodyPr wrap="square" lIns="137160" tIns="91440" rIns="0" bIns="91440" rtlCol="0">
            <a:spAutoFit/>
          </a:bodyPr>
          <a:lstStyle/>
          <a:p>
            <a:pPr algn="l">
              <a:lnSpc>
                <a:spcPct val="95000"/>
              </a:lnSpc>
              <a:spcBef>
                <a:spcPts val="1200"/>
              </a:spcBef>
            </a:pPr>
            <a:r>
              <a:rPr lang="en-US" sz="1100" b="1">
                <a:solidFill>
                  <a:srgbClr val="0000FF"/>
                </a:solidFill>
              </a:rPr>
              <a:t>2</a:t>
            </a:r>
            <a:r>
              <a:rPr lang="en-US" sz="1100" b="1" baseline="30000">
                <a:solidFill>
                  <a:srgbClr val="0000FF"/>
                </a:solidFill>
              </a:rPr>
              <a:t>nd</a:t>
            </a:r>
            <a:r>
              <a:rPr lang="en-US" sz="1100" b="1">
                <a:solidFill>
                  <a:srgbClr val="0000FF"/>
                </a:solidFill>
              </a:rPr>
              <a:t> 6G Release</a:t>
            </a:r>
          </a:p>
        </p:txBody>
      </p:sp>
      <p:sp>
        <p:nvSpPr>
          <p:cNvPr id="23" name="Star: 5 Points 22">
            <a:extLst>
              <a:ext uri="{FF2B5EF4-FFF2-40B4-BE49-F238E27FC236}">
                <a16:creationId xmlns:a16="http://schemas.microsoft.com/office/drawing/2014/main" id="{0EF7BE48-20CB-1FB3-48F8-DF7C41DE94CD}"/>
              </a:ext>
            </a:extLst>
          </p:cNvPr>
          <p:cNvSpPr/>
          <p:nvPr/>
        </p:nvSpPr>
        <p:spPr>
          <a:xfrm>
            <a:off x="8196906" y="6042478"/>
            <a:ext cx="253169" cy="24923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FFC000"/>
              </a:solidFill>
            </a:endParaRPr>
          </a:p>
        </p:txBody>
      </p:sp>
      <p:sp>
        <p:nvSpPr>
          <p:cNvPr id="25" name="Rectangle 24">
            <a:extLst>
              <a:ext uri="{FF2B5EF4-FFF2-40B4-BE49-F238E27FC236}">
                <a16:creationId xmlns:a16="http://schemas.microsoft.com/office/drawing/2014/main" id="{AFC25B1D-3609-0949-7726-4642EB1543C6}"/>
              </a:ext>
            </a:extLst>
          </p:cNvPr>
          <p:cNvSpPr/>
          <p:nvPr/>
        </p:nvSpPr>
        <p:spPr>
          <a:xfrm>
            <a:off x="1429533" y="2557725"/>
            <a:ext cx="4377231" cy="1570064"/>
          </a:xfrm>
          <a:prstGeom prst="rect">
            <a:avLst/>
          </a:prstGeom>
          <a:solidFill>
            <a:srgbClr val="FFFF99">
              <a:alpha val="23922"/>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highlight>
                <a:srgbClr val="C0C0C0"/>
              </a:highlight>
            </a:endParaRPr>
          </a:p>
        </p:txBody>
      </p:sp>
      <p:pic>
        <p:nvPicPr>
          <p:cNvPr id="79" name="Picture 78" descr="Logo, company name&#10;&#10;Description automatically generated">
            <a:extLst>
              <a:ext uri="{FF2B5EF4-FFF2-40B4-BE49-F238E27FC236}">
                <a16:creationId xmlns:a16="http://schemas.microsoft.com/office/drawing/2014/main" id="{40375D42-C3D9-47AB-8144-A2296F7CD056}"/>
              </a:ext>
            </a:extLst>
          </p:cNvPr>
          <p:cNvPicPr>
            <a:picLocks noChangeAspect="1"/>
          </p:cNvPicPr>
          <p:nvPr/>
        </p:nvPicPr>
        <p:blipFill>
          <a:blip r:embed="rId5"/>
          <a:stretch>
            <a:fillRect/>
          </a:stretch>
        </p:blipFill>
        <p:spPr>
          <a:xfrm>
            <a:off x="1489727" y="3558349"/>
            <a:ext cx="818388" cy="509778"/>
          </a:xfrm>
          <a:prstGeom prst="rect">
            <a:avLst/>
          </a:prstGeom>
          <a:ln>
            <a:noFill/>
          </a:ln>
        </p:spPr>
      </p:pic>
      <p:sp>
        <p:nvSpPr>
          <p:cNvPr id="2" name="Title 1">
            <a:extLst>
              <a:ext uri="{FF2B5EF4-FFF2-40B4-BE49-F238E27FC236}">
                <a16:creationId xmlns:a16="http://schemas.microsoft.com/office/drawing/2014/main" id="{06CB5216-7E78-3709-2335-66E428A3C623}"/>
              </a:ext>
            </a:extLst>
          </p:cNvPr>
          <p:cNvSpPr txBox="1">
            <a:spLocks/>
          </p:cNvSpPr>
          <p:nvPr/>
        </p:nvSpPr>
        <p:spPr>
          <a:xfrm>
            <a:off x="472173" y="575576"/>
            <a:ext cx="11210239" cy="429028"/>
          </a:xfrm>
          <a:prstGeom prst="rect">
            <a:avLst/>
          </a:prstGeom>
        </p:spPr>
        <p:txBody>
          <a:bodyPr vert="horz" wrap="square" lIns="0" tIns="0" rIns="0" bIns="0" rtlCol="0" anchor="b">
            <a:noAutofit/>
          </a:bodyPr>
          <a:lstStyle>
            <a:lvl1pPr algn="l" defTabSz="914400" rtl="0" eaLnBrk="1" latinLnBrk="0" hangingPunct="1">
              <a:lnSpc>
                <a:spcPct val="82000"/>
              </a:lnSpc>
              <a:spcBef>
                <a:spcPct val="0"/>
              </a:spcBef>
              <a:buNone/>
              <a:defRPr sz="3200" kern="1200" baseline="0">
                <a:solidFill>
                  <a:schemeClr val="accent1"/>
                </a:solidFill>
                <a:latin typeface="+mj-lt"/>
                <a:ea typeface="+mj-ea"/>
                <a:cs typeface="+mj-cs"/>
              </a:defRPr>
            </a:lvl1pPr>
          </a:lstStyle>
          <a:p>
            <a:r>
              <a:rPr lang="en-US" dirty="0"/>
              <a:t>Candidate 3GPP 6G timeline – Qualcomm vision</a:t>
            </a:r>
            <a:endParaRPr lang="en-US" dirty="0">
              <a:ea typeface="Microsoft Sans Serif"/>
              <a:cs typeface="Microsoft Sans Serif"/>
            </a:endParaRPr>
          </a:p>
        </p:txBody>
      </p:sp>
      <p:grpSp>
        <p:nvGrpSpPr>
          <p:cNvPr id="6" name="Group 5">
            <a:extLst>
              <a:ext uri="{FF2B5EF4-FFF2-40B4-BE49-F238E27FC236}">
                <a16:creationId xmlns:a16="http://schemas.microsoft.com/office/drawing/2014/main" id="{8C7F2AFD-5865-BB1E-0693-13F4A13D95C8}"/>
              </a:ext>
            </a:extLst>
          </p:cNvPr>
          <p:cNvGrpSpPr/>
          <p:nvPr/>
        </p:nvGrpSpPr>
        <p:grpSpPr>
          <a:xfrm>
            <a:off x="1426827" y="5589201"/>
            <a:ext cx="2099326" cy="554522"/>
            <a:chOff x="3770262" y="4154501"/>
            <a:chExt cx="2099326" cy="554522"/>
          </a:xfrm>
        </p:grpSpPr>
        <p:sp>
          <p:nvSpPr>
            <p:cNvPr id="7" name="TextBox 6">
              <a:extLst>
                <a:ext uri="{FF2B5EF4-FFF2-40B4-BE49-F238E27FC236}">
                  <a16:creationId xmlns:a16="http://schemas.microsoft.com/office/drawing/2014/main" id="{36D17F06-8B47-6711-2AF7-A5BA63B045AB}"/>
                </a:ext>
              </a:extLst>
            </p:cNvPr>
            <p:cNvSpPr txBox="1"/>
            <p:nvPr/>
          </p:nvSpPr>
          <p:spPr>
            <a:xfrm>
              <a:off x="3770262" y="4348924"/>
              <a:ext cx="2099326" cy="360099"/>
            </a:xfrm>
            <a:prstGeom prst="rect">
              <a:avLst/>
            </a:prstGeom>
            <a:noFill/>
            <a:ln>
              <a:noFill/>
            </a:ln>
          </p:spPr>
          <p:txBody>
            <a:bodyPr wrap="square" lIns="137160" tIns="91440" rIns="0" bIns="91440" rtlCol="0">
              <a:spAutoFit/>
            </a:bodyPr>
            <a:lstStyle/>
            <a:p>
              <a:pPr algn="ctr">
                <a:lnSpc>
                  <a:spcPct val="95000"/>
                </a:lnSpc>
                <a:spcBef>
                  <a:spcPts val="1200"/>
                </a:spcBef>
              </a:pPr>
              <a:r>
                <a:rPr lang="en-US" sz="1200" b="1" dirty="0"/>
                <a:t>We are here</a:t>
              </a:r>
            </a:p>
          </p:txBody>
        </p:sp>
        <p:sp>
          <p:nvSpPr>
            <p:cNvPr id="10" name="Star: 5 Points 9">
              <a:extLst>
                <a:ext uri="{FF2B5EF4-FFF2-40B4-BE49-F238E27FC236}">
                  <a16:creationId xmlns:a16="http://schemas.microsoft.com/office/drawing/2014/main" id="{66FDAF8C-031E-A358-86EA-D3A26160565E}"/>
                </a:ext>
              </a:extLst>
            </p:cNvPr>
            <p:cNvSpPr/>
            <p:nvPr/>
          </p:nvSpPr>
          <p:spPr>
            <a:xfrm>
              <a:off x="4676189" y="4154501"/>
              <a:ext cx="253169" cy="24923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FFC000"/>
                </a:solidFill>
              </a:endParaRPr>
            </a:p>
          </p:txBody>
        </p:sp>
      </p:grpSp>
      <p:sp>
        <p:nvSpPr>
          <p:cNvPr id="4" name="Footer Placeholder 3">
            <a:extLst>
              <a:ext uri="{FF2B5EF4-FFF2-40B4-BE49-F238E27FC236}">
                <a16:creationId xmlns:a16="http://schemas.microsoft.com/office/drawing/2014/main" id="{D7598B28-4ED3-C4D2-3D85-4B9E82E5A035}"/>
              </a:ext>
            </a:extLst>
          </p:cNvPr>
          <p:cNvSpPr>
            <a:spLocks noGrp="1"/>
          </p:cNvSpPr>
          <p:nvPr>
            <p:ph type="ftr" sz="quarter" idx="3"/>
          </p:nvPr>
        </p:nvSpPr>
        <p:spPr/>
        <p:txBody>
          <a:bodyPr/>
          <a:lstStyle/>
          <a:p>
            <a:r>
              <a:rPr lang="en-US"/>
              <a:t>3GPP at MWS</a:t>
            </a:r>
          </a:p>
        </p:txBody>
      </p:sp>
    </p:spTree>
    <p:extLst>
      <p:ext uri="{BB962C8B-B14F-4D97-AF65-F5344CB8AC3E}">
        <p14:creationId xmlns:p14="http://schemas.microsoft.com/office/powerpoint/2010/main" val="1934829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id="{77C36716-1632-AE3E-9AD8-256C45C41BB7}"/>
              </a:ext>
            </a:extLst>
          </p:cNvPr>
          <p:cNvSpPr/>
          <p:nvPr/>
        </p:nvSpPr>
        <p:spPr>
          <a:xfrm>
            <a:off x="-176463" y="5345282"/>
            <a:ext cx="12496798" cy="1833879"/>
          </a:xfrm>
          <a:prstGeom prst="roundRect">
            <a:avLst>
              <a:gd name="adj" fmla="val 2994"/>
            </a:avLst>
          </a:prstGeom>
          <a:solidFill>
            <a:schemeClr val="tx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 name="Title 2">
            <a:extLst>
              <a:ext uri="{FF2B5EF4-FFF2-40B4-BE49-F238E27FC236}">
                <a16:creationId xmlns:a16="http://schemas.microsoft.com/office/drawing/2014/main" id="{AFD35024-0BD2-0248-0816-7832E99B5628}"/>
              </a:ext>
            </a:extLst>
          </p:cNvPr>
          <p:cNvSpPr>
            <a:spLocks noGrp="1"/>
          </p:cNvSpPr>
          <p:nvPr>
            <p:ph type="title"/>
          </p:nvPr>
        </p:nvSpPr>
        <p:spPr>
          <a:xfrm>
            <a:off x="495300" y="642645"/>
            <a:ext cx="11187112" cy="361959"/>
          </a:xfrm>
        </p:spPr>
        <p:txBody>
          <a:bodyPr/>
          <a:lstStyle/>
          <a:p>
            <a:r>
              <a:rPr lang="en-US" dirty="0"/>
              <a:t>6G technology design targets – Qualcomm view</a:t>
            </a:r>
          </a:p>
        </p:txBody>
      </p:sp>
      <p:sp>
        <p:nvSpPr>
          <p:cNvPr id="23" name="TextBox 22">
            <a:extLst>
              <a:ext uri="{FF2B5EF4-FFF2-40B4-BE49-F238E27FC236}">
                <a16:creationId xmlns:a16="http://schemas.microsoft.com/office/drawing/2014/main" id="{4A62977C-DB50-16F8-22C9-6C87F8F44137}"/>
              </a:ext>
            </a:extLst>
          </p:cNvPr>
          <p:cNvSpPr txBox="1"/>
          <p:nvPr/>
        </p:nvSpPr>
        <p:spPr>
          <a:xfrm>
            <a:off x="1932672" y="3435086"/>
            <a:ext cx="1147750" cy="1171090"/>
          </a:xfrm>
          <a:prstGeom prst="rect">
            <a:avLst/>
          </a:prstGeom>
        </p:spPr>
        <p:txBody>
          <a:bodyPr wrap="non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Capacity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Data rate</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Mobility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Coverage</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Connection density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a:t>
            </a:r>
          </a:p>
        </p:txBody>
      </p:sp>
      <p:sp>
        <p:nvSpPr>
          <p:cNvPr id="32" name="TextBox 31">
            <a:extLst>
              <a:ext uri="{FF2B5EF4-FFF2-40B4-BE49-F238E27FC236}">
                <a16:creationId xmlns:a16="http://schemas.microsoft.com/office/drawing/2014/main" id="{E98F1F62-00F0-D2B7-7BAD-59137E8170C0}"/>
              </a:ext>
            </a:extLst>
          </p:cNvPr>
          <p:cNvSpPr txBox="1"/>
          <p:nvPr/>
        </p:nvSpPr>
        <p:spPr>
          <a:xfrm>
            <a:off x="3715929" y="3435086"/>
            <a:ext cx="1449115" cy="1171090"/>
          </a:xfrm>
          <a:prstGeom prst="rect">
            <a:avLst/>
          </a:prstGeom>
        </p:spPr>
        <p:txBody>
          <a:bodyPr wrap="non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Inference accuracy</a:t>
            </a:r>
            <a:endParaRPr kumimoji="0" lang="en-US" sz="1050" b="0" i="0" u="none" strike="noStrike" kern="1200" cap="none" spc="0" normalizeH="0" baseline="30000" noProof="0">
              <a:ln>
                <a:noFill/>
              </a:ln>
              <a:solidFill>
                <a:srgbClr val="2853DC"/>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Model transfer latency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AI service roundtrip time</a:t>
            </a:r>
            <a:endParaRPr kumimoji="0" lang="en-US" sz="1050" b="0" i="0" u="none" strike="noStrike" kern="1200" cap="none" spc="0" normalizeH="0" baseline="30000" noProof="0">
              <a:ln>
                <a:noFill/>
              </a:ln>
              <a:solidFill>
                <a:srgbClr val="2853DC"/>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Compute capacity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Scalability / adaptability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a:t>
            </a:r>
          </a:p>
        </p:txBody>
      </p:sp>
      <p:sp>
        <p:nvSpPr>
          <p:cNvPr id="33" name="TextBox 32">
            <a:extLst>
              <a:ext uri="{FF2B5EF4-FFF2-40B4-BE49-F238E27FC236}">
                <a16:creationId xmlns:a16="http://schemas.microsoft.com/office/drawing/2014/main" id="{BAA1A8D2-5F82-E97C-CE61-76647BE49C66}"/>
              </a:ext>
            </a:extLst>
          </p:cNvPr>
          <p:cNvSpPr txBox="1"/>
          <p:nvPr/>
        </p:nvSpPr>
        <p:spPr>
          <a:xfrm>
            <a:off x="5531892" y="3435086"/>
            <a:ext cx="1680137" cy="1145442"/>
          </a:xfrm>
          <a:prstGeom prst="rect">
            <a:avLst/>
          </a:prstGeom>
        </p:spPr>
        <p:txBody>
          <a:bodyPr wrap="squar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t>Confidentiality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t>Integrity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t>Availability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t>Mean time to detect / </a:t>
            </a:r>
            <a:br>
              <a:rPr kumimoji="0" lang="en-US" sz="105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br>
            <a:r>
              <a:rPr kumimoji="0" lang="en-US" sz="105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t>resolve / contain</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t>…</a:t>
            </a:r>
          </a:p>
        </p:txBody>
      </p:sp>
      <p:sp>
        <p:nvSpPr>
          <p:cNvPr id="34" name="TextBox 33">
            <a:extLst>
              <a:ext uri="{FF2B5EF4-FFF2-40B4-BE49-F238E27FC236}">
                <a16:creationId xmlns:a16="http://schemas.microsoft.com/office/drawing/2014/main" id="{1602DA32-4F04-DC98-0017-6F572CD0468B}"/>
              </a:ext>
            </a:extLst>
          </p:cNvPr>
          <p:cNvSpPr txBox="1"/>
          <p:nvPr/>
        </p:nvSpPr>
        <p:spPr>
          <a:xfrm>
            <a:off x="7333041" y="3435086"/>
            <a:ext cx="1382333" cy="1372876"/>
          </a:xfrm>
          <a:prstGeom prst="rect">
            <a:avLst/>
          </a:prstGeom>
        </p:spPr>
        <p:txBody>
          <a:bodyPr wrap="squar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rPr>
              <a:t>Range </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rPr>
              <a:t>Confidence level</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rPr>
              <a:t>Sensing accuracy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rPr>
              <a:t>Resolution</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rPr>
              <a:t>Latency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rPr>
              <a:t>…</a:t>
            </a:r>
          </a:p>
          <a:p>
            <a:pPr marL="0" marR="0" lvl="0" indent="0" algn="l" defTabSz="914400" rtl="0" eaLnBrk="1" fontAlgn="auto" latinLnBrk="0" hangingPunct="1">
              <a:lnSpc>
                <a:spcPct val="109000"/>
              </a:lnSpc>
              <a:spcBef>
                <a:spcPts val="0"/>
              </a:spcBef>
              <a:spcAft>
                <a:spcPts val="200"/>
              </a:spcAft>
              <a:buClrTx/>
              <a:buSzTx/>
              <a:buFontTx/>
              <a:buNone/>
              <a:tabLst/>
              <a:defRPr/>
            </a:pPr>
            <a:endParaRPr kumimoji="0" lang="en-US" sz="105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endParaRPr>
          </a:p>
        </p:txBody>
      </p:sp>
      <p:sp>
        <p:nvSpPr>
          <p:cNvPr id="35" name="TextBox 34">
            <a:extLst>
              <a:ext uri="{FF2B5EF4-FFF2-40B4-BE49-F238E27FC236}">
                <a16:creationId xmlns:a16="http://schemas.microsoft.com/office/drawing/2014/main" id="{B97D4E0A-9321-AD0F-3270-849EAAFD4807}"/>
              </a:ext>
            </a:extLst>
          </p:cNvPr>
          <p:cNvSpPr txBox="1"/>
          <p:nvPr/>
        </p:nvSpPr>
        <p:spPr>
          <a:xfrm>
            <a:off x="9114715" y="3435086"/>
            <a:ext cx="1542089" cy="1171090"/>
          </a:xfrm>
          <a:prstGeom prst="rect">
            <a:avLst/>
          </a:prstGeom>
        </p:spPr>
        <p:txBody>
          <a:bodyPr wrap="non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Network energy efficiency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Network carbon intensity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Carbon neutrality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ECO rating</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Battery requirement</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a:t>
            </a:r>
          </a:p>
        </p:txBody>
      </p:sp>
      <p:sp>
        <p:nvSpPr>
          <p:cNvPr id="27" name="TextBox 26">
            <a:extLst>
              <a:ext uri="{FF2B5EF4-FFF2-40B4-BE49-F238E27FC236}">
                <a16:creationId xmlns:a16="http://schemas.microsoft.com/office/drawing/2014/main" id="{704FAB2C-8D5B-B6B1-42CC-D747922C4525}"/>
              </a:ext>
            </a:extLst>
          </p:cNvPr>
          <p:cNvSpPr txBox="1"/>
          <p:nvPr/>
        </p:nvSpPr>
        <p:spPr>
          <a:xfrm>
            <a:off x="472441" y="3425990"/>
            <a:ext cx="1199046" cy="70904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Key Performance Indicators</a:t>
            </a:r>
          </a:p>
        </p:txBody>
      </p:sp>
      <p:cxnSp>
        <p:nvCxnSpPr>
          <p:cNvPr id="29" name="Straight Connector 28">
            <a:extLst>
              <a:ext uri="{FF2B5EF4-FFF2-40B4-BE49-F238E27FC236}">
                <a16:creationId xmlns:a16="http://schemas.microsoft.com/office/drawing/2014/main" id="{B8CB93D8-C4E5-BEF2-6870-E9CA5D8295DC}"/>
              </a:ext>
            </a:extLst>
          </p:cNvPr>
          <p:cNvCxnSpPr>
            <a:cxnSpLocks/>
          </p:cNvCxnSpPr>
          <p:nvPr/>
        </p:nvCxnSpPr>
        <p:spPr>
          <a:xfrm>
            <a:off x="1922598" y="3281522"/>
            <a:ext cx="8793027" cy="0"/>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5" name="Isosceles Triangle 2">
            <a:extLst>
              <a:ext uri="{FF2B5EF4-FFF2-40B4-BE49-F238E27FC236}">
                <a16:creationId xmlns:a16="http://schemas.microsoft.com/office/drawing/2014/main" id="{8831215F-B98D-92E9-BE72-9DB542BACCE2}"/>
              </a:ext>
            </a:extLst>
          </p:cNvPr>
          <p:cNvSpPr/>
          <p:nvPr/>
        </p:nvSpPr>
        <p:spPr>
          <a:xfrm>
            <a:off x="9114715"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16" name="Isosceles Triangle 2">
            <a:extLst>
              <a:ext uri="{FF2B5EF4-FFF2-40B4-BE49-F238E27FC236}">
                <a16:creationId xmlns:a16="http://schemas.microsoft.com/office/drawing/2014/main" id="{DC96B4C5-0D3A-3595-8CB4-804DF7B6A2ED}"/>
              </a:ext>
            </a:extLst>
          </p:cNvPr>
          <p:cNvSpPr/>
          <p:nvPr/>
        </p:nvSpPr>
        <p:spPr>
          <a:xfrm>
            <a:off x="7333042"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25" name="Isosceles Triangle 2">
            <a:extLst>
              <a:ext uri="{FF2B5EF4-FFF2-40B4-BE49-F238E27FC236}">
                <a16:creationId xmlns:a16="http://schemas.microsoft.com/office/drawing/2014/main" id="{594D5614-3796-870A-8D22-9C170450EC8B}"/>
              </a:ext>
            </a:extLst>
          </p:cNvPr>
          <p:cNvSpPr/>
          <p:nvPr/>
        </p:nvSpPr>
        <p:spPr>
          <a:xfrm>
            <a:off x="5531892"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28" name="Isosceles Triangle 2">
            <a:extLst>
              <a:ext uri="{FF2B5EF4-FFF2-40B4-BE49-F238E27FC236}">
                <a16:creationId xmlns:a16="http://schemas.microsoft.com/office/drawing/2014/main" id="{310B40DE-C5A6-CDA0-A2B8-267351C44783}"/>
              </a:ext>
            </a:extLst>
          </p:cNvPr>
          <p:cNvSpPr/>
          <p:nvPr/>
        </p:nvSpPr>
        <p:spPr>
          <a:xfrm>
            <a:off x="3715929"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30" name="Isosceles Triangle 2">
            <a:extLst>
              <a:ext uri="{FF2B5EF4-FFF2-40B4-BE49-F238E27FC236}">
                <a16:creationId xmlns:a16="http://schemas.microsoft.com/office/drawing/2014/main" id="{385E60C4-6092-7FFA-B59A-3144F65A69FD}"/>
              </a:ext>
            </a:extLst>
          </p:cNvPr>
          <p:cNvSpPr/>
          <p:nvPr/>
        </p:nvSpPr>
        <p:spPr>
          <a:xfrm>
            <a:off x="1932672"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41" name="TextBox 40">
            <a:extLst>
              <a:ext uri="{FF2B5EF4-FFF2-40B4-BE49-F238E27FC236}">
                <a16:creationId xmlns:a16="http://schemas.microsoft.com/office/drawing/2014/main" id="{69707583-EC72-20B3-0E34-0A9704F2C0B9}"/>
              </a:ext>
            </a:extLst>
          </p:cNvPr>
          <p:cNvSpPr txBox="1"/>
          <p:nvPr/>
        </p:nvSpPr>
        <p:spPr>
          <a:xfrm>
            <a:off x="3715928" y="2951301"/>
            <a:ext cx="1283141"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AI &amp; compute</a:t>
            </a:r>
          </a:p>
        </p:txBody>
      </p:sp>
      <p:sp>
        <p:nvSpPr>
          <p:cNvPr id="42" name="TextBox 41">
            <a:extLst>
              <a:ext uri="{FF2B5EF4-FFF2-40B4-BE49-F238E27FC236}">
                <a16:creationId xmlns:a16="http://schemas.microsoft.com/office/drawing/2014/main" id="{54728AB6-E5A0-7EDE-FDCF-66D0AFFE09A2}"/>
              </a:ext>
            </a:extLst>
          </p:cNvPr>
          <p:cNvSpPr txBox="1"/>
          <p:nvPr/>
        </p:nvSpPr>
        <p:spPr>
          <a:xfrm>
            <a:off x="5531892" y="2951301"/>
            <a:ext cx="1564706"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4A5A75"/>
                </a:solidFill>
                <a:effectLst/>
                <a:uLnTx/>
                <a:uFillTx/>
                <a:latin typeface="Microsoft Sans Serif"/>
                <a:ea typeface="+mn-ea"/>
                <a:cs typeface="Microsoft Sans Serif" panose="020B0604020202020204" pitchFamily="34" charset="0"/>
              </a:rPr>
              <a:t>System resiliency</a:t>
            </a:r>
          </a:p>
        </p:txBody>
      </p:sp>
      <p:sp>
        <p:nvSpPr>
          <p:cNvPr id="43" name="TextBox 42">
            <a:extLst>
              <a:ext uri="{FF2B5EF4-FFF2-40B4-BE49-F238E27FC236}">
                <a16:creationId xmlns:a16="http://schemas.microsoft.com/office/drawing/2014/main" id="{9E3C45BB-831E-AC08-0182-6C5097FB3A82}"/>
              </a:ext>
            </a:extLst>
          </p:cNvPr>
          <p:cNvSpPr txBox="1"/>
          <p:nvPr/>
        </p:nvSpPr>
        <p:spPr>
          <a:xfrm>
            <a:off x="7333042" y="2951301"/>
            <a:ext cx="1606935"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7BA0FF"/>
                </a:solidFill>
                <a:effectLst/>
                <a:uLnTx/>
                <a:uFillTx/>
                <a:latin typeface="Microsoft Sans Serif"/>
                <a:ea typeface="+mn-ea"/>
                <a:cs typeface="Microsoft Sans Serif" panose="020B0604020202020204" pitchFamily="34" charset="0"/>
              </a:rPr>
              <a:t>Integrated sensing</a:t>
            </a:r>
          </a:p>
        </p:txBody>
      </p:sp>
      <p:sp>
        <p:nvSpPr>
          <p:cNvPr id="44" name="TextBox 43">
            <a:extLst>
              <a:ext uri="{FF2B5EF4-FFF2-40B4-BE49-F238E27FC236}">
                <a16:creationId xmlns:a16="http://schemas.microsoft.com/office/drawing/2014/main" id="{A0EDB8FC-3958-ECD9-4296-5FD251B1BFB2}"/>
              </a:ext>
            </a:extLst>
          </p:cNvPr>
          <p:cNvSpPr txBox="1"/>
          <p:nvPr/>
        </p:nvSpPr>
        <p:spPr>
          <a:xfrm>
            <a:off x="9114714" y="2951301"/>
            <a:ext cx="1563783"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A3B5"/>
                </a:solidFill>
                <a:effectLst/>
                <a:uLnTx/>
                <a:uFillTx/>
                <a:latin typeface="Microsoft Sans Serif"/>
                <a:ea typeface="+mn-ea"/>
                <a:cs typeface="Microsoft Sans Serif" panose="020B0604020202020204" pitchFamily="34" charset="0"/>
              </a:rPr>
              <a:t>Green network</a:t>
            </a:r>
          </a:p>
        </p:txBody>
      </p:sp>
      <p:sp>
        <p:nvSpPr>
          <p:cNvPr id="45" name="TextBox 44">
            <a:extLst>
              <a:ext uri="{FF2B5EF4-FFF2-40B4-BE49-F238E27FC236}">
                <a16:creationId xmlns:a16="http://schemas.microsoft.com/office/drawing/2014/main" id="{5080CF18-F2E4-7375-9EA0-AC31DCAF40F7}"/>
              </a:ext>
            </a:extLst>
          </p:cNvPr>
          <p:cNvSpPr txBox="1"/>
          <p:nvPr/>
        </p:nvSpPr>
        <p:spPr>
          <a:xfrm>
            <a:off x="1932671" y="2951301"/>
            <a:ext cx="1410603" cy="206851"/>
          </a:xfrm>
          <a:prstGeom prst="rect">
            <a:avLst/>
          </a:prstGeom>
          <a:ln>
            <a:noFill/>
          </a:ln>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mn-ea"/>
                <a:cs typeface="Microsoft Sans Serif" panose="020B0604020202020204" pitchFamily="34" charset="0"/>
              </a:rPr>
              <a:t>Communication</a:t>
            </a:r>
          </a:p>
        </p:txBody>
      </p:sp>
      <p:sp>
        <p:nvSpPr>
          <p:cNvPr id="8" name="TextBox 7">
            <a:extLst>
              <a:ext uri="{FF2B5EF4-FFF2-40B4-BE49-F238E27FC236}">
                <a16:creationId xmlns:a16="http://schemas.microsoft.com/office/drawing/2014/main" id="{29405F62-6BA5-70CB-8C9E-3E84EFCDE197}"/>
              </a:ext>
            </a:extLst>
          </p:cNvPr>
          <p:cNvSpPr txBox="1"/>
          <p:nvPr/>
        </p:nvSpPr>
        <p:spPr>
          <a:xfrm>
            <a:off x="712450" y="5605316"/>
            <a:ext cx="3472774" cy="710964"/>
          </a:xfrm>
          <a:prstGeom prst="rect">
            <a:avLst/>
          </a:prstGeom>
          <a:solidFill>
            <a:schemeClr val="accent4">
              <a:lumMod val="20000"/>
              <a:lumOff val="80000"/>
            </a:schemeClr>
          </a:solidFill>
          <a:ln>
            <a:noFill/>
          </a:ln>
        </p:spPr>
        <p:txBody>
          <a:bodyPr rot="0" spcFirstLastPara="0" vertOverflow="overflow" horzOverflow="overflow" vert="horz" wrap="square" lIns="137160" tIns="91440" rIns="0" bIns="9144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Sans Serif"/>
                <a:ea typeface="+mn-ea"/>
                <a:cs typeface="+mn-cs"/>
                <a:hlinkClick r:id="rId2"/>
              </a:rPr>
              <a:t>Qualcomm Webinar - what you need to know about 6G and why</a:t>
            </a:r>
            <a:endParaRPr kumimoji="0" lang="en-US" sz="1800" b="0" i="0" u="none" strike="noStrike" kern="1200" cap="none" spc="0" normalizeH="0" baseline="0" noProof="0" dirty="0">
              <a:ln>
                <a:noFill/>
              </a:ln>
              <a:solidFill>
                <a:srgbClr val="000000"/>
              </a:solidFill>
              <a:effectLst/>
              <a:uLnTx/>
              <a:uFillTx/>
              <a:latin typeface="Microsoft Sans Serif"/>
              <a:ea typeface="Microsoft Sans Serif"/>
              <a:cs typeface="Microsoft Sans Serif"/>
            </a:endParaRPr>
          </a:p>
        </p:txBody>
      </p:sp>
      <p:sp>
        <p:nvSpPr>
          <p:cNvPr id="12" name="TextBox 11">
            <a:extLst>
              <a:ext uri="{FF2B5EF4-FFF2-40B4-BE49-F238E27FC236}">
                <a16:creationId xmlns:a16="http://schemas.microsoft.com/office/drawing/2014/main" id="{AF96217A-D4B5-BA66-DBE2-602CB65688E3}"/>
              </a:ext>
            </a:extLst>
          </p:cNvPr>
          <p:cNvSpPr txBox="1"/>
          <p:nvPr/>
        </p:nvSpPr>
        <p:spPr>
          <a:xfrm>
            <a:off x="5488482" y="5607596"/>
            <a:ext cx="4938522" cy="710964"/>
          </a:xfrm>
          <a:prstGeom prst="rect">
            <a:avLst/>
          </a:prstGeom>
          <a:solidFill>
            <a:schemeClr val="accent4">
              <a:lumMod val="20000"/>
              <a:lumOff val="80000"/>
            </a:schemeClr>
          </a:solidFill>
          <a:ln>
            <a:noFill/>
          </a:ln>
        </p:spPr>
        <p:txBody>
          <a:bodyPr rot="0" spcFirstLastPara="0" vertOverflow="overflow" horzOverflow="overflow" vert="horz" wrap="square" lIns="137160" tIns="91440" rIns="0" bIns="9144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Sans Serif"/>
                <a:ea typeface="+mn-ea"/>
                <a:cs typeface="+mn-cs"/>
                <a:hlinkClick r:id="rId3"/>
              </a:rPr>
              <a:t>Qualcomm Whitepaper - market-drivers and research directions on the path to 6G</a:t>
            </a: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 name="Footer Placeholder 3">
            <a:extLst>
              <a:ext uri="{FF2B5EF4-FFF2-40B4-BE49-F238E27FC236}">
                <a16:creationId xmlns:a16="http://schemas.microsoft.com/office/drawing/2014/main" id="{9782C3A0-9F46-6EE6-7D45-82E7C3441D34}"/>
              </a:ext>
            </a:extLst>
          </p:cNvPr>
          <p:cNvSpPr>
            <a:spLocks noGrp="1"/>
          </p:cNvSpPr>
          <p:nvPr>
            <p:ph type="ftr" sz="quarter" idx="3"/>
          </p:nvPr>
        </p:nvSpPr>
        <p:spPr/>
        <p:txBody>
          <a:bodyPr/>
          <a:lstStyle/>
          <a:p>
            <a:r>
              <a:rPr lang="en-US"/>
              <a:t>3GPP at MWS</a:t>
            </a:r>
          </a:p>
        </p:txBody>
      </p:sp>
    </p:spTree>
    <p:extLst>
      <p:ext uri="{BB962C8B-B14F-4D97-AF65-F5344CB8AC3E}">
        <p14:creationId xmlns:p14="http://schemas.microsoft.com/office/powerpoint/2010/main" val="11994878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A62AC140-58E4-429E-B6A7-A16F6CE62F2E}"/>
              </a:ext>
            </a:extLst>
          </p:cNvPr>
          <p:cNvSpPr>
            <a:spLocks noGrp="1"/>
          </p:cNvSpPr>
          <p:nvPr>
            <p:ph type="title"/>
          </p:nvPr>
        </p:nvSpPr>
        <p:spPr/>
        <p:txBody>
          <a:bodyPr/>
          <a:lstStyle/>
          <a:p>
            <a:r>
              <a:rPr lang="sv-SE" altLang="en-US"/>
              <a:t>Thank You!</a:t>
            </a:r>
            <a:endParaRPr lang="en-US" altLang="en-US"/>
          </a:p>
        </p:txBody>
      </p:sp>
      <p:sp>
        <p:nvSpPr>
          <p:cNvPr id="17411" name="Content Placeholder 2">
            <a:extLst>
              <a:ext uri="{FF2B5EF4-FFF2-40B4-BE49-F238E27FC236}">
                <a16:creationId xmlns:a16="http://schemas.microsoft.com/office/drawing/2014/main" id="{3B74E3E3-8821-43AA-9960-9A2F7C0F15F6}"/>
              </a:ext>
            </a:extLst>
          </p:cNvPr>
          <p:cNvSpPr>
            <a:spLocks noGrp="1"/>
          </p:cNvSpPr>
          <p:nvPr>
            <p:ph idx="1"/>
          </p:nvPr>
        </p:nvSpPr>
        <p:spPr>
          <a:xfrm>
            <a:off x="838199" y="1825625"/>
            <a:ext cx="7652657" cy="4351338"/>
          </a:xfrm>
        </p:spPr>
        <p:txBody>
          <a:bodyPr>
            <a:normAutofit/>
          </a:bodyPr>
          <a:lstStyle/>
          <a:p>
            <a:pPr marL="0" indent="0">
              <a:lnSpc>
                <a:spcPct val="100000"/>
              </a:lnSpc>
              <a:spcBef>
                <a:spcPct val="0"/>
              </a:spcBef>
              <a:buFontTx/>
              <a:buNone/>
              <a:defRPr/>
            </a:pPr>
            <a:endParaRPr lang="sv-SE" altLang="en-US" sz="1600" dirty="0"/>
          </a:p>
          <a:p>
            <a:pPr marL="0" indent="0">
              <a:lnSpc>
                <a:spcPct val="100000"/>
              </a:lnSpc>
              <a:spcBef>
                <a:spcPct val="0"/>
              </a:spcBef>
              <a:buFontTx/>
              <a:buNone/>
              <a:defRPr/>
            </a:pPr>
            <a:r>
              <a:rPr lang="sv-SE" altLang="en-US" sz="1600" dirty="0"/>
              <a:t>For details visit </a:t>
            </a:r>
            <a:r>
              <a:rPr lang="sv-SE" altLang="en-US" sz="1600" dirty="0">
                <a:hlinkClick r:id="rId3"/>
              </a:rPr>
              <a:t>https://3gpp.org</a:t>
            </a:r>
            <a:endParaRPr lang="sv-SE" altLang="en-US" sz="1600" dirty="0"/>
          </a:p>
          <a:p>
            <a:pPr marL="0" indent="0">
              <a:lnSpc>
                <a:spcPct val="100000"/>
              </a:lnSpc>
              <a:spcBef>
                <a:spcPct val="0"/>
              </a:spcBef>
              <a:buFontTx/>
              <a:buNone/>
              <a:defRPr/>
            </a:pPr>
            <a:endParaRPr lang="sv-SE" altLang="en-US" sz="1600" dirty="0"/>
          </a:p>
          <a:p>
            <a:pPr marL="0" indent="0">
              <a:lnSpc>
                <a:spcPct val="100000"/>
              </a:lnSpc>
              <a:spcBef>
                <a:spcPct val="0"/>
              </a:spcBef>
              <a:buFontTx/>
              <a:buNone/>
              <a:defRPr/>
            </a:pPr>
            <a:r>
              <a:rPr lang="sv-SE" altLang="en-US" sz="1600" dirty="0"/>
              <a:t>Working Groups: https://www.3gpp.org/3gpp-groups</a:t>
            </a:r>
          </a:p>
          <a:p>
            <a:pPr marL="0" indent="0">
              <a:lnSpc>
                <a:spcPct val="100000"/>
              </a:lnSpc>
              <a:spcBef>
                <a:spcPct val="0"/>
              </a:spcBef>
              <a:buFontTx/>
              <a:buNone/>
              <a:defRPr/>
            </a:pPr>
            <a:endParaRPr lang="sv-SE" altLang="en-US" sz="1600" dirty="0"/>
          </a:p>
          <a:p>
            <a:pPr marL="0" indent="0">
              <a:lnSpc>
                <a:spcPct val="100000"/>
              </a:lnSpc>
              <a:spcBef>
                <a:spcPct val="0"/>
              </a:spcBef>
              <a:buFontTx/>
              <a:buNone/>
              <a:defRPr/>
            </a:pPr>
            <a:r>
              <a:rPr lang="sv-SE" altLang="en-US" sz="1600" dirty="0"/>
              <a:t>Specifications: </a:t>
            </a:r>
            <a:r>
              <a:rPr lang="sv-SE" altLang="en-US" sz="1600" dirty="0">
                <a:hlinkClick r:id="rId4"/>
              </a:rPr>
              <a:t>https://www.3gpp.org/specifications-technologies</a:t>
            </a:r>
            <a:endParaRPr lang="sv-SE" altLang="en-US" sz="1600" dirty="0"/>
          </a:p>
          <a:p>
            <a:pPr marL="0" indent="0">
              <a:lnSpc>
                <a:spcPct val="100000"/>
              </a:lnSpc>
              <a:spcBef>
                <a:spcPct val="0"/>
              </a:spcBef>
              <a:buFontTx/>
              <a:buNone/>
              <a:defRPr/>
            </a:pPr>
            <a:endParaRPr lang="sv-SE" altLang="en-US" sz="1600" dirty="0"/>
          </a:p>
          <a:p>
            <a:pPr marL="0" indent="0">
              <a:lnSpc>
                <a:spcPct val="100000"/>
              </a:lnSpc>
              <a:spcBef>
                <a:spcPct val="0"/>
              </a:spcBef>
              <a:buFontTx/>
              <a:buNone/>
              <a:defRPr/>
            </a:pPr>
            <a:r>
              <a:rPr lang="sv-SE" altLang="en-US" sz="1600" dirty="0"/>
              <a:t>Get involved: </a:t>
            </a:r>
            <a:r>
              <a:rPr lang="sv-SE" altLang="en-US" sz="1600" dirty="0">
                <a:hlinkClick r:id="rId5"/>
              </a:rPr>
              <a:t>https://www.3gpp.org/get-involved</a:t>
            </a:r>
            <a:endParaRPr lang="sv-SE" altLang="en-US" sz="1600" dirty="0"/>
          </a:p>
          <a:p>
            <a:pPr marL="0" indent="0">
              <a:lnSpc>
                <a:spcPct val="100000"/>
              </a:lnSpc>
              <a:spcBef>
                <a:spcPct val="0"/>
              </a:spcBef>
              <a:buFontTx/>
              <a:buNone/>
              <a:defRPr/>
            </a:pPr>
            <a:endParaRPr lang="sv-SE" altLang="en-US" sz="1600" dirty="0"/>
          </a:p>
          <a:p>
            <a:pPr marL="0" indent="0">
              <a:lnSpc>
                <a:spcPct val="100000"/>
              </a:lnSpc>
              <a:spcBef>
                <a:spcPct val="0"/>
              </a:spcBef>
              <a:buFontTx/>
              <a:buNone/>
              <a:defRPr/>
            </a:pPr>
            <a:endParaRPr lang="sv-SE" altLang="en-US" sz="1600" dirty="0"/>
          </a:p>
          <a:p>
            <a:pPr marL="0" indent="0">
              <a:lnSpc>
                <a:spcPct val="100000"/>
              </a:lnSpc>
              <a:spcBef>
                <a:spcPct val="0"/>
              </a:spcBef>
              <a:buFontTx/>
              <a:buNone/>
              <a:defRPr/>
            </a:pPr>
            <a:endParaRPr lang="sv-SE" altLang="en-US" sz="1600" dirty="0"/>
          </a:p>
          <a:p>
            <a:pPr marL="0" indent="0">
              <a:lnSpc>
                <a:spcPct val="100000"/>
              </a:lnSpc>
              <a:spcBef>
                <a:spcPct val="0"/>
              </a:spcBef>
              <a:buFontTx/>
              <a:buNone/>
              <a:defRPr/>
            </a:pPr>
            <a:endParaRPr lang="sv-SE" altLang="en-US" sz="1600" dirty="0"/>
          </a:p>
          <a:p>
            <a:pPr marL="0" indent="0">
              <a:buFontTx/>
              <a:buNone/>
              <a:defRPr/>
            </a:pPr>
            <a:endParaRPr lang="sv-SE" altLang="en-US" dirty="0"/>
          </a:p>
        </p:txBody>
      </p:sp>
      <p:pic>
        <p:nvPicPr>
          <p:cNvPr id="2" name="Online Media 5" title="3GPP - The place to be">
            <a:hlinkClick r:id="" action="ppaction://media"/>
            <a:extLst>
              <a:ext uri="{FF2B5EF4-FFF2-40B4-BE49-F238E27FC236}">
                <a16:creationId xmlns:a16="http://schemas.microsoft.com/office/drawing/2014/main" id="{D580B202-01AE-8BA7-FACE-0BD4D724B786}"/>
              </a:ext>
            </a:extLst>
          </p:cNvPr>
          <p:cNvPicPr>
            <a:picLocks noRot="1" noChangeAspect="1"/>
          </p:cNvPicPr>
          <p:nvPr>
            <a:videoFile r:link="rId1"/>
          </p:nvPr>
        </p:nvPicPr>
        <p:blipFill>
          <a:blip r:embed="rId6"/>
          <a:stretch>
            <a:fillRect/>
          </a:stretch>
        </p:blipFill>
        <p:spPr>
          <a:xfrm>
            <a:off x="6689544" y="3263900"/>
            <a:ext cx="5410200" cy="304800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29053A-2E30-B1F5-312B-516CEDD2241C}"/>
              </a:ext>
            </a:extLst>
          </p:cNvPr>
          <p:cNvSpPr>
            <a:spLocks noGrp="1"/>
          </p:cNvSpPr>
          <p:nvPr>
            <p:ph type="title"/>
          </p:nvPr>
        </p:nvSpPr>
        <p:spPr/>
        <p:txBody>
          <a:bodyPr/>
          <a:lstStyle/>
          <a:p>
            <a:r>
              <a:rPr lang="en-US" sz="4800" dirty="0"/>
              <a:t>3GPP Global Membership</a:t>
            </a:r>
          </a:p>
        </p:txBody>
      </p:sp>
      <p:pic>
        <p:nvPicPr>
          <p:cNvPr id="14" name="Picture 13">
            <a:extLst>
              <a:ext uri="{FF2B5EF4-FFF2-40B4-BE49-F238E27FC236}">
                <a16:creationId xmlns:a16="http://schemas.microsoft.com/office/drawing/2014/main" id="{61843D84-4A28-6FAD-0CF4-A91D99E946AE}"/>
              </a:ext>
            </a:extLst>
          </p:cNvPr>
          <p:cNvPicPr>
            <a:picLocks noChangeAspect="1"/>
          </p:cNvPicPr>
          <p:nvPr/>
        </p:nvPicPr>
        <p:blipFill>
          <a:blip r:embed="rId2"/>
          <a:stretch>
            <a:fillRect/>
          </a:stretch>
        </p:blipFill>
        <p:spPr>
          <a:xfrm>
            <a:off x="1147763" y="1826898"/>
            <a:ext cx="8529638" cy="44659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2029682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29053A-2E30-B1F5-312B-516CEDD2241C}"/>
              </a:ext>
            </a:extLst>
          </p:cNvPr>
          <p:cNvSpPr>
            <a:spLocks noGrp="1"/>
          </p:cNvSpPr>
          <p:nvPr>
            <p:ph type="title"/>
          </p:nvPr>
        </p:nvSpPr>
        <p:spPr>
          <a:xfrm>
            <a:off x="7810499" y="1709738"/>
            <a:ext cx="3581401" cy="2852737"/>
          </a:xfrm>
        </p:spPr>
        <p:txBody>
          <a:bodyPr/>
          <a:lstStyle/>
          <a:p>
            <a:r>
              <a:rPr lang="de-DE" sz="4800" dirty="0"/>
              <a:t>Plenaries and Working Groups</a:t>
            </a:r>
            <a:endParaRPr lang="en-US" sz="4800" dirty="0"/>
          </a:p>
        </p:txBody>
      </p:sp>
      <p:pic>
        <p:nvPicPr>
          <p:cNvPr id="7" name="Picture 6">
            <a:extLst>
              <a:ext uri="{FF2B5EF4-FFF2-40B4-BE49-F238E27FC236}">
                <a16:creationId xmlns:a16="http://schemas.microsoft.com/office/drawing/2014/main" id="{4691FD75-1A30-D2A7-08C5-7E386F8F0E0E}"/>
              </a:ext>
            </a:extLst>
          </p:cNvPr>
          <p:cNvPicPr>
            <a:picLocks noChangeAspect="1"/>
          </p:cNvPicPr>
          <p:nvPr/>
        </p:nvPicPr>
        <p:blipFill>
          <a:blip r:embed="rId2"/>
          <a:stretch>
            <a:fillRect/>
          </a:stretch>
        </p:blipFill>
        <p:spPr>
          <a:xfrm>
            <a:off x="0" y="-78392"/>
            <a:ext cx="7572518" cy="6936392"/>
          </a:xfrm>
          <a:prstGeom prst="rect">
            <a:avLst/>
          </a:prstGeom>
        </p:spPr>
      </p:pic>
      <p:sp>
        <p:nvSpPr>
          <p:cNvPr id="2" name="Oval 1">
            <a:extLst>
              <a:ext uri="{FF2B5EF4-FFF2-40B4-BE49-F238E27FC236}">
                <a16:creationId xmlns:a16="http://schemas.microsoft.com/office/drawing/2014/main" id="{48DEC805-95FA-09B5-8B21-CB7E139CF0FA}"/>
              </a:ext>
            </a:extLst>
          </p:cNvPr>
          <p:cNvSpPr/>
          <p:nvPr/>
        </p:nvSpPr>
        <p:spPr>
          <a:xfrm>
            <a:off x="4869931" y="3675016"/>
            <a:ext cx="2940568" cy="1393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14438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Title 1"/>
          <p:cNvSpPr>
            <a:spLocks noGrp="1"/>
          </p:cNvSpPr>
          <p:nvPr>
            <p:ph type="title"/>
          </p:nvPr>
        </p:nvSpPr>
        <p:spPr>
          <a:xfrm>
            <a:off x="1360966" y="371475"/>
            <a:ext cx="9618183" cy="1325563"/>
          </a:xfrm>
        </p:spPr>
        <p:txBody>
          <a:bodyPr/>
          <a:lstStyle/>
          <a:p>
            <a:r>
              <a:rPr lang="en-US" altLang="en-US" dirty="0"/>
              <a:t>3GPP Timeline - overall</a:t>
            </a:r>
          </a:p>
        </p:txBody>
      </p:sp>
      <p:cxnSp>
        <p:nvCxnSpPr>
          <p:cNvPr id="2" name="Straight Connector 1">
            <a:extLst>
              <a:ext uri="{FF2B5EF4-FFF2-40B4-BE49-F238E27FC236}">
                <a16:creationId xmlns:a16="http://schemas.microsoft.com/office/drawing/2014/main" id="{A7CDD73B-D572-BE7D-4210-0C14425FC760}"/>
              </a:ext>
            </a:extLst>
          </p:cNvPr>
          <p:cNvCxnSpPr>
            <a:cxnSpLocks/>
          </p:cNvCxnSpPr>
          <p:nvPr/>
        </p:nvCxnSpPr>
        <p:spPr bwMode="auto">
          <a:xfrm>
            <a:off x="1804191" y="1988202"/>
            <a:ext cx="8031163"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0058BC4E-F479-0234-46D6-C547F94CBD8A}"/>
              </a:ext>
            </a:extLst>
          </p:cNvPr>
          <p:cNvCxnSpPr>
            <a:cxnSpLocks noChangeShapeType="1"/>
          </p:cNvCxnSpPr>
          <p:nvPr/>
        </p:nvCxnSpPr>
        <p:spPr bwMode="auto">
          <a:xfrm>
            <a:off x="9782966" y="2324752"/>
            <a:ext cx="0" cy="3952875"/>
          </a:xfrm>
          <a:prstGeom prst="line">
            <a:avLst/>
          </a:prstGeom>
          <a:noFill/>
          <a:ln w="28575" algn="ctr">
            <a:solidFill>
              <a:schemeClr val="accent3"/>
            </a:solidFill>
            <a:round/>
            <a:headEnd/>
            <a:tailEnd/>
          </a:ln>
        </p:spPr>
      </p:cxnSp>
      <p:cxnSp>
        <p:nvCxnSpPr>
          <p:cNvPr id="5" name="Straight Connector 4">
            <a:extLst>
              <a:ext uri="{FF2B5EF4-FFF2-40B4-BE49-F238E27FC236}">
                <a16:creationId xmlns:a16="http://schemas.microsoft.com/office/drawing/2014/main" id="{4D9141AD-A890-B0FE-892F-1C520592F2A3}"/>
              </a:ext>
            </a:extLst>
          </p:cNvPr>
          <p:cNvCxnSpPr>
            <a:cxnSpLocks noChangeShapeType="1"/>
          </p:cNvCxnSpPr>
          <p:nvPr/>
        </p:nvCxnSpPr>
        <p:spPr bwMode="auto">
          <a:xfrm>
            <a:off x="7063579" y="2297765"/>
            <a:ext cx="0" cy="4046537"/>
          </a:xfrm>
          <a:prstGeom prst="line">
            <a:avLst/>
          </a:prstGeom>
          <a:noFill/>
          <a:ln w="28575" algn="ctr">
            <a:solidFill>
              <a:schemeClr val="accent3"/>
            </a:solidFill>
            <a:round/>
            <a:headEnd/>
            <a:tailEnd/>
          </a:ln>
        </p:spPr>
      </p:cxnSp>
      <p:cxnSp>
        <p:nvCxnSpPr>
          <p:cNvPr id="6" name="Straight Connector 5">
            <a:extLst>
              <a:ext uri="{FF2B5EF4-FFF2-40B4-BE49-F238E27FC236}">
                <a16:creationId xmlns:a16="http://schemas.microsoft.com/office/drawing/2014/main" id="{DA0EBEF6-3983-6F5F-7E6D-C0A8BA82793A}"/>
              </a:ext>
            </a:extLst>
          </p:cNvPr>
          <p:cNvCxnSpPr>
            <a:cxnSpLocks noChangeShapeType="1"/>
          </p:cNvCxnSpPr>
          <p:nvPr/>
        </p:nvCxnSpPr>
        <p:spPr bwMode="auto">
          <a:xfrm flipH="1">
            <a:off x="4320379" y="2402540"/>
            <a:ext cx="14287" cy="3662362"/>
          </a:xfrm>
          <a:prstGeom prst="line">
            <a:avLst/>
          </a:prstGeom>
          <a:noFill/>
          <a:ln w="28575" algn="ctr">
            <a:solidFill>
              <a:schemeClr val="accent3"/>
            </a:solidFill>
            <a:round/>
            <a:headEnd/>
            <a:tailEnd/>
          </a:ln>
        </p:spPr>
      </p:cxnSp>
      <p:sp>
        <p:nvSpPr>
          <p:cNvPr id="7" name="TextBox 86">
            <a:extLst>
              <a:ext uri="{FF2B5EF4-FFF2-40B4-BE49-F238E27FC236}">
                <a16:creationId xmlns:a16="http://schemas.microsoft.com/office/drawing/2014/main" id="{E8276E2A-1545-01D5-8A4A-5D31B6503B38}"/>
              </a:ext>
            </a:extLst>
          </p:cNvPr>
          <p:cNvSpPr txBox="1">
            <a:spLocks noChangeArrowheads="1"/>
          </p:cNvSpPr>
          <p:nvPr/>
        </p:nvSpPr>
        <p:spPr bwMode="auto">
          <a:xfrm>
            <a:off x="3455191" y="2100915"/>
            <a:ext cx="5318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TSG#96</a:t>
            </a:r>
          </a:p>
        </p:txBody>
      </p:sp>
      <p:cxnSp>
        <p:nvCxnSpPr>
          <p:cNvPr id="8" name="Straight Connector 7">
            <a:extLst>
              <a:ext uri="{FF2B5EF4-FFF2-40B4-BE49-F238E27FC236}">
                <a16:creationId xmlns:a16="http://schemas.microsoft.com/office/drawing/2014/main" id="{1EC8F45A-DDAA-E472-3D51-308F4FD0A9B5}"/>
              </a:ext>
            </a:extLst>
          </p:cNvPr>
          <p:cNvCxnSpPr>
            <a:cxnSpLocks noChangeShapeType="1"/>
          </p:cNvCxnSpPr>
          <p:nvPr/>
        </p:nvCxnSpPr>
        <p:spPr bwMode="auto">
          <a:xfrm>
            <a:off x="5007766" y="2440640"/>
            <a:ext cx="0" cy="3724275"/>
          </a:xfrm>
          <a:prstGeom prst="line">
            <a:avLst/>
          </a:prstGeom>
          <a:noFill/>
          <a:ln w="9525" algn="ctr">
            <a:solidFill>
              <a:schemeClr val="accent3"/>
            </a:solidFill>
            <a:prstDash val="dash"/>
            <a:round/>
            <a:headEnd/>
            <a:tailEnd/>
          </a:ln>
        </p:spPr>
      </p:cxnSp>
      <p:cxnSp>
        <p:nvCxnSpPr>
          <p:cNvPr id="9" name="Straight Connector 8">
            <a:extLst>
              <a:ext uri="{FF2B5EF4-FFF2-40B4-BE49-F238E27FC236}">
                <a16:creationId xmlns:a16="http://schemas.microsoft.com/office/drawing/2014/main" id="{FAB6E145-AF4F-975E-0A67-3DC6E1EE2751}"/>
              </a:ext>
            </a:extLst>
          </p:cNvPr>
          <p:cNvCxnSpPr>
            <a:cxnSpLocks noChangeShapeType="1"/>
          </p:cNvCxnSpPr>
          <p:nvPr/>
        </p:nvCxnSpPr>
        <p:spPr bwMode="auto">
          <a:xfrm>
            <a:off x="3717129" y="2440640"/>
            <a:ext cx="0" cy="3724275"/>
          </a:xfrm>
          <a:prstGeom prst="line">
            <a:avLst/>
          </a:prstGeom>
          <a:noFill/>
          <a:ln w="9525" algn="ctr">
            <a:solidFill>
              <a:schemeClr val="accent3"/>
            </a:solidFill>
            <a:prstDash val="dash"/>
            <a:round/>
            <a:headEnd/>
            <a:tailEnd/>
          </a:ln>
        </p:spPr>
      </p:cxnSp>
      <p:cxnSp>
        <p:nvCxnSpPr>
          <p:cNvPr id="10" name="Straight Connector 9">
            <a:extLst>
              <a:ext uri="{FF2B5EF4-FFF2-40B4-BE49-F238E27FC236}">
                <a16:creationId xmlns:a16="http://schemas.microsoft.com/office/drawing/2014/main" id="{3D0F4B77-4878-68A9-A8AB-F344E92297A7}"/>
              </a:ext>
            </a:extLst>
          </p:cNvPr>
          <p:cNvCxnSpPr>
            <a:cxnSpLocks noChangeShapeType="1"/>
          </p:cNvCxnSpPr>
          <p:nvPr/>
        </p:nvCxnSpPr>
        <p:spPr bwMode="auto">
          <a:xfrm>
            <a:off x="9117804" y="2440640"/>
            <a:ext cx="0" cy="3752850"/>
          </a:xfrm>
          <a:prstGeom prst="line">
            <a:avLst/>
          </a:prstGeom>
          <a:noFill/>
          <a:ln w="9525" algn="ctr">
            <a:solidFill>
              <a:schemeClr val="accent3"/>
            </a:solidFill>
            <a:prstDash val="dash"/>
            <a:round/>
            <a:headEnd/>
            <a:tailEnd/>
          </a:ln>
        </p:spPr>
      </p:cxnSp>
      <p:cxnSp>
        <p:nvCxnSpPr>
          <p:cNvPr id="11" name="Straight Connector 10">
            <a:extLst>
              <a:ext uri="{FF2B5EF4-FFF2-40B4-BE49-F238E27FC236}">
                <a16:creationId xmlns:a16="http://schemas.microsoft.com/office/drawing/2014/main" id="{E8C68FFE-106A-0F05-3B27-52E0536B9BEF}"/>
              </a:ext>
            </a:extLst>
          </p:cNvPr>
          <p:cNvCxnSpPr>
            <a:cxnSpLocks noChangeShapeType="1"/>
          </p:cNvCxnSpPr>
          <p:nvPr/>
        </p:nvCxnSpPr>
        <p:spPr bwMode="auto">
          <a:xfrm>
            <a:off x="7725566" y="2440640"/>
            <a:ext cx="0" cy="3724275"/>
          </a:xfrm>
          <a:prstGeom prst="line">
            <a:avLst/>
          </a:prstGeom>
          <a:noFill/>
          <a:ln w="9525" algn="ctr">
            <a:solidFill>
              <a:schemeClr val="accent3"/>
            </a:solidFill>
            <a:prstDash val="dash"/>
            <a:round/>
            <a:headEnd/>
            <a:tailEnd/>
          </a:ln>
        </p:spPr>
      </p:cxnSp>
      <p:cxnSp>
        <p:nvCxnSpPr>
          <p:cNvPr id="12" name="Straight Connector 11">
            <a:extLst>
              <a:ext uri="{FF2B5EF4-FFF2-40B4-BE49-F238E27FC236}">
                <a16:creationId xmlns:a16="http://schemas.microsoft.com/office/drawing/2014/main" id="{C2C0C098-0039-0796-3CFB-3B1AE9717FAD}"/>
              </a:ext>
            </a:extLst>
          </p:cNvPr>
          <p:cNvCxnSpPr>
            <a:cxnSpLocks noChangeShapeType="1"/>
          </p:cNvCxnSpPr>
          <p:nvPr/>
        </p:nvCxnSpPr>
        <p:spPr bwMode="auto">
          <a:xfrm>
            <a:off x="7385841" y="2556527"/>
            <a:ext cx="0" cy="3724275"/>
          </a:xfrm>
          <a:prstGeom prst="line">
            <a:avLst/>
          </a:prstGeom>
          <a:noFill/>
          <a:ln w="9525" algn="ctr">
            <a:solidFill>
              <a:schemeClr val="accent3"/>
            </a:solidFill>
            <a:prstDash val="dash"/>
            <a:round/>
            <a:headEnd/>
            <a:tailEnd/>
          </a:ln>
        </p:spPr>
      </p:cxnSp>
      <p:cxnSp>
        <p:nvCxnSpPr>
          <p:cNvPr id="13" name="Straight Connector 12">
            <a:extLst>
              <a:ext uri="{FF2B5EF4-FFF2-40B4-BE49-F238E27FC236}">
                <a16:creationId xmlns:a16="http://schemas.microsoft.com/office/drawing/2014/main" id="{C9554A88-BAA0-BA5A-5A3D-8A04C830F955}"/>
              </a:ext>
            </a:extLst>
          </p:cNvPr>
          <p:cNvCxnSpPr>
            <a:cxnSpLocks noChangeShapeType="1"/>
          </p:cNvCxnSpPr>
          <p:nvPr/>
        </p:nvCxnSpPr>
        <p:spPr bwMode="auto">
          <a:xfrm>
            <a:off x="6434929" y="2440640"/>
            <a:ext cx="0" cy="3876675"/>
          </a:xfrm>
          <a:prstGeom prst="line">
            <a:avLst/>
          </a:prstGeom>
          <a:noFill/>
          <a:ln w="9525" algn="ctr">
            <a:solidFill>
              <a:schemeClr val="accent3"/>
            </a:solidFill>
            <a:prstDash val="dash"/>
            <a:round/>
            <a:headEnd/>
            <a:tailEnd/>
          </a:ln>
        </p:spPr>
      </p:cxnSp>
      <p:cxnSp>
        <p:nvCxnSpPr>
          <p:cNvPr id="14" name="Straight Connector 13">
            <a:extLst>
              <a:ext uri="{FF2B5EF4-FFF2-40B4-BE49-F238E27FC236}">
                <a16:creationId xmlns:a16="http://schemas.microsoft.com/office/drawing/2014/main" id="{F2A04396-7753-F1E2-6B02-F2BADB0F288D}"/>
              </a:ext>
            </a:extLst>
          </p:cNvPr>
          <p:cNvCxnSpPr>
            <a:cxnSpLocks noChangeShapeType="1"/>
          </p:cNvCxnSpPr>
          <p:nvPr/>
        </p:nvCxnSpPr>
        <p:spPr bwMode="auto">
          <a:xfrm>
            <a:off x="4687091" y="2542240"/>
            <a:ext cx="0" cy="3724275"/>
          </a:xfrm>
          <a:prstGeom prst="line">
            <a:avLst/>
          </a:prstGeom>
          <a:noFill/>
          <a:ln w="9525" algn="ctr">
            <a:solidFill>
              <a:schemeClr val="accent3"/>
            </a:solidFill>
            <a:prstDash val="dash"/>
            <a:round/>
            <a:headEnd/>
            <a:tailEnd/>
          </a:ln>
        </p:spPr>
      </p:cxnSp>
      <p:sp>
        <p:nvSpPr>
          <p:cNvPr id="15" name="TextBox 112">
            <a:extLst>
              <a:ext uri="{FF2B5EF4-FFF2-40B4-BE49-F238E27FC236}">
                <a16:creationId xmlns:a16="http://schemas.microsoft.com/office/drawing/2014/main" id="{2916AC46-C51D-E893-28C6-4E8739DCFA50}"/>
              </a:ext>
            </a:extLst>
          </p:cNvPr>
          <p:cNvSpPr txBox="1">
            <a:spLocks noChangeArrowheads="1"/>
          </p:cNvSpPr>
          <p:nvPr/>
        </p:nvSpPr>
        <p:spPr bwMode="auto">
          <a:xfrm>
            <a:off x="8865391" y="4960002"/>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1800" b="1">
                <a:latin typeface="Montserrat" panose="00000500000000000000" pitchFamily="2" charset="0"/>
              </a:rPr>
              <a:t>Release 19</a:t>
            </a:r>
            <a:endParaRPr lang="en-GB" altLang="en-US" sz="1600" b="1">
              <a:latin typeface="Montserrat" panose="00000500000000000000" pitchFamily="2" charset="0"/>
            </a:endParaRPr>
          </a:p>
        </p:txBody>
      </p:sp>
      <p:sp>
        <p:nvSpPr>
          <p:cNvPr id="16" name="TextBox 112">
            <a:extLst>
              <a:ext uri="{FF2B5EF4-FFF2-40B4-BE49-F238E27FC236}">
                <a16:creationId xmlns:a16="http://schemas.microsoft.com/office/drawing/2014/main" id="{BE563322-6A43-4579-4790-3F3128EC0CDA}"/>
              </a:ext>
            </a:extLst>
          </p:cNvPr>
          <p:cNvSpPr txBox="1">
            <a:spLocks noChangeArrowheads="1"/>
          </p:cNvSpPr>
          <p:nvPr/>
        </p:nvSpPr>
        <p:spPr bwMode="auto">
          <a:xfrm>
            <a:off x="8924129" y="2964515"/>
            <a:ext cx="14335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1800" b="1">
                <a:latin typeface="Montserrat" panose="00000500000000000000" pitchFamily="2" charset="0"/>
              </a:rPr>
              <a:t>Release 18</a:t>
            </a:r>
            <a:endParaRPr lang="en-GB" altLang="en-US" sz="1600" b="1">
              <a:latin typeface="Montserrat" panose="00000500000000000000" pitchFamily="2" charset="0"/>
            </a:endParaRPr>
          </a:p>
        </p:txBody>
      </p:sp>
      <p:sp>
        <p:nvSpPr>
          <p:cNvPr id="17" name="TextBox 1">
            <a:extLst>
              <a:ext uri="{FF2B5EF4-FFF2-40B4-BE49-F238E27FC236}">
                <a16:creationId xmlns:a16="http://schemas.microsoft.com/office/drawing/2014/main" id="{D57BEDDA-90BE-AA64-581A-CBF79C2CE8AD}"/>
              </a:ext>
            </a:extLst>
          </p:cNvPr>
          <p:cNvSpPr txBox="1">
            <a:spLocks noChangeArrowheads="1"/>
          </p:cNvSpPr>
          <p:nvPr/>
        </p:nvSpPr>
        <p:spPr bwMode="auto">
          <a:xfrm>
            <a:off x="8984454" y="2480327"/>
            <a:ext cx="1363662" cy="169863"/>
          </a:xfrm>
          <a:prstGeom prst="rect">
            <a:avLst/>
          </a:prstGeom>
          <a:ln w="3175"/>
        </p:spPr>
        <p:style>
          <a:lnRef idx="2">
            <a:schemeClr val="accent6"/>
          </a:lnRef>
          <a:fillRef idx="1">
            <a:schemeClr val="lt1"/>
          </a:fillRef>
          <a:effectRef idx="0">
            <a:schemeClr val="accent6"/>
          </a:effectRef>
          <a:fontRef idx="minor">
            <a:schemeClr val="dk1"/>
          </a:fontRef>
        </p:style>
        <p:txBody>
          <a:bodyPr wrap="none">
            <a:spAutoFit/>
          </a:bodyPr>
          <a:lstStyle>
            <a:defPPr>
              <a:defRPr lang="en-GB"/>
            </a:defPPr>
            <a:lvl1pPr algn="l" rtl="0" eaLnBrk="0" fontAlgn="base" hangingPunct="0">
              <a:spcBef>
                <a:spcPct val="0"/>
              </a:spcBef>
              <a:spcAft>
                <a:spcPct val="0"/>
              </a:spcAft>
              <a:defRPr sz="1000" kern="1200">
                <a:solidFill>
                  <a:schemeClr val="dk1"/>
                </a:solidFill>
                <a:latin typeface="+mn-lt"/>
                <a:ea typeface="+mn-ea"/>
                <a:cs typeface="+mn-cs"/>
              </a:defRPr>
            </a:lvl1pPr>
            <a:lvl2pPr marL="455613" indent="1588" algn="l" rtl="0" eaLnBrk="0" fontAlgn="base" hangingPunct="0">
              <a:spcBef>
                <a:spcPct val="0"/>
              </a:spcBef>
              <a:spcAft>
                <a:spcPct val="0"/>
              </a:spcAft>
              <a:defRPr sz="1000" kern="1200">
                <a:solidFill>
                  <a:schemeClr val="dk1"/>
                </a:solidFill>
                <a:latin typeface="+mn-lt"/>
                <a:ea typeface="+mn-ea"/>
                <a:cs typeface="+mn-cs"/>
              </a:defRPr>
            </a:lvl2pPr>
            <a:lvl3pPr marL="912813" indent="1588" algn="l" rtl="0" eaLnBrk="0" fontAlgn="base" hangingPunct="0">
              <a:spcBef>
                <a:spcPct val="0"/>
              </a:spcBef>
              <a:spcAft>
                <a:spcPct val="0"/>
              </a:spcAft>
              <a:defRPr sz="1000" kern="1200">
                <a:solidFill>
                  <a:schemeClr val="dk1"/>
                </a:solidFill>
                <a:latin typeface="+mn-lt"/>
                <a:ea typeface="+mn-ea"/>
                <a:cs typeface="+mn-cs"/>
              </a:defRPr>
            </a:lvl3pPr>
            <a:lvl4pPr marL="1370013" indent="1588" algn="l" rtl="0" eaLnBrk="0" fontAlgn="base" hangingPunct="0">
              <a:spcBef>
                <a:spcPct val="0"/>
              </a:spcBef>
              <a:spcAft>
                <a:spcPct val="0"/>
              </a:spcAft>
              <a:defRPr sz="1000" kern="1200">
                <a:solidFill>
                  <a:schemeClr val="dk1"/>
                </a:solidFill>
                <a:latin typeface="+mn-lt"/>
                <a:ea typeface="+mn-ea"/>
                <a:cs typeface="+mn-cs"/>
              </a:defRPr>
            </a:lvl4pPr>
            <a:lvl5pPr marL="1827213" indent="1588" algn="l" rtl="0" eaLnBrk="0" fontAlgn="base" hangingPunct="0">
              <a:spcBef>
                <a:spcPct val="0"/>
              </a:spcBef>
              <a:spcAft>
                <a:spcPct val="0"/>
              </a:spcAft>
              <a:defRPr sz="1000" kern="1200">
                <a:solidFill>
                  <a:schemeClr val="dk1"/>
                </a:solidFill>
                <a:latin typeface="+mn-lt"/>
                <a:ea typeface="+mn-ea"/>
                <a:cs typeface="+mn-cs"/>
              </a:defRPr>
            </a:lvl5pPr>
            <a:lvl6pPr marL="2286000" algn="l" defTabSz="914400" rtl="0" eaLnBrk="1" latinLnBrk="0" hangingPunct="1">
              <a:defRPr sz="1000" kern="1200">
                <a:solidFill>
                  <a:schemeClr val="dk1"/>
                </a:solidFill>
                <a:latin typeface="+mn-lt"/>
                <a:ea typeface="+mn-ea"/>
                <a:cs typeface="+mn-cs"/>
              </a:defRPr>
            </a:lvl6pPr>
            <a:lvl7pPr marL="2743200" algn="l" defTabSz="914400" rtl="0" eaLnBrk="1" latinLnBrk="0" hangingPunct="1">
              <a:defRPr sz="1000" kern="1200">
                <a:solidFill>
                  <a:schemeClr val="dk1"/>
                </a:solidFill>
                <a:latin typeface="+mn-lt"/>
                <a:ea typeface="+mn-ea"/>
                <a:cs typeface="+mn-cs"/>
              </a:defRPr>
            </a:lvl7pPr>
            <a:lvl8pPr marL="3200400" algn="l" defTabSz="914400" rtl="0" eaLnBrk="1" latinLnBrk="0" hangingPunct="1">
              <a:defRPr sz="1000" kern="1200">
                <a:solidFill>
                  <a:schemeClr val="dk1"/>
                </a:solidFill>
                <a:latin typeface="+mn-lt"/>
                <a:ea typeface="+mn-ea"/>
                <a:cs typeface="+mn-cs"/>
              </a:defRPr>
            </a:lvl8pPr>
            <a:lvl9pPr marL="3657600" algn="l" defTabSz="914400" rtl="0" eaLnBrk="1" latinLnBrk="0" hangingPunct="1">
              <a:defRPr sz="1000" kern="1200">
                <a:solidFill>
                  <a:schemeClr val="dk1"/>
                </a:solidFill>
                <a:latin typeface="+mn-lt"/>
                <a:ea typeface="+mn-ea"/>
                <a:cs typeface="+mn-cs"/>
              </a:defRPr>
            </a:lvl9pPr>
          </a:lstStyle>
          <a:p>
            <a:pPr>
              <a:defRPr/>
            </a:pPr>
            <a:r>
              <a:rPr lang="en-GB" altLang="en-US" sz="500" b="1" dirty="0">
                <a:latin typeface="Montserrat" panose="00000500000000000000" pitchFamily="50" charset="0"/>
              </a:rPr>
              <a:t>Note</a:t>
            </a:r>
            <a:r>
              <a:rPr lang="en-GB" altLang="en-US" sz="500" dirty="0">
                <a:latin typeface="Montserrat" panose="00000500000000000000" pitchFamily="50" charset="0"/>
              </a:rPr>
              <a:t>: All starting dates are indicative</a:t>
            </a:r>
          </a:p>
        </p:txBody>
      </p:sp>
      <p:sp>
        <p:nvSpPr>
          <p:cNvPr id="18" name="TextBox 86">
            <a:extLst>
              <a:ext uri="{FF2B5EF4-FFF2-40B4-BE49-F238E27FC236}">
                <a16:creationId xmlns:a16="http://schemas.microsoft.com/office/drawing/2014/main" id="{627B4899-D684-F5E9-AFA6-F0E0E305A4E4}"/>
              </a:ext>
            </a:extLst>
          </p:cNvPr>
          <p:cNvSpPr txBox="1">
            <a:spLocks noChangeArrowheads="1"/>
          </p:cNvSpPr>
          <p:nvPr/>
        </p:nvSpPr>
        <p:spPr bwMode="auto">
          <a:xfrm>
            <a:off x="4004466" y="2102502"/>
            <a:ext cx="5889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TSG#98e</a:t>
            </a:r>
            <a:endParaRPr lang="en-GB" altLang="en-US" sz="400">
              <a:latin typeface="Montserrat" panose="00000500000000000000" pitchFamily="2" charset="0"/>
            </a:endParaRPr>
          </a:p>
        </p:txBody>
      </p:sp>
      <p:sp>
        <p:nvSpPr>
          <p:cNvPr id="19" name="TextBox 86">
            <a:extLst>
              <a:ext uri="{FF2B5EF4-FFF2-40B4-BE49-F238E27FC236}">
                <a16:creationId xmlns:a16="http://schemas.microsoft.com/office/drawing/2014/main" id="{56BF4BC7-5110-ACB5-FFC6-EBBCAE8A1700}"/>
              </a:ext>
            </a:extLst>
          </p:cNvPr>
          <p:cNvSpPr txBox="1">
            <a:spLocks noChangeArrowheads="1"/>
          </p:cNvSpPr>
          <p:nvPr/>
        </p:nvSpPr>
        <p:spPr bwMode="auto">
          <a:xfrm>
            <a:off x="4687091" y="2102502"/>
            <a:ext cx="571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TSG#100</a:t>
            </a:r>
            <a:endParaRPr lang="en-GB" altLang="en-US" sz="400">
              <a:latin typeface="Montserrat" panose="00000500000000000000" pitchFamily="2" charset="0"/>
            </a:endParaRPr>
          </a:p>
        </p:txBody>
      </p:sp>
      <p:sp>
        <p:nvSpPr>
          <p:cNvPr id="20" name="TextBox 86">
            <a:extLst>
              <a:ext uri="{FF2B5EF4-FFF2-40B4-BE49-F238E27FC236}">
                <a16:creationId xmlns:a16="http://schemas.microsoft.com/office/drawing/2014/main" id="{C0419083-A667-8D1B-040A-EA3F08CA9D65}"/>
              </a:ext>
            </a:extLst>
          </p:cNvPr>
          <p:cNvSpPr txBox="1">
            <a:spLocks noChangeArrowheads="1"/>
          </p:cNvSpPr>
          <p:nvPr/>
        </p:nvSpPr>
        <p:spPr bwMode="auto">
          <a:xfrm>
            <a:off x="5409404" y="2102502"/>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TSG#102</a:t>
            </a:r>
            <a:endParaRPr lang="en-GB" altLang="en-US" sz="400">
              <a:latin typeface="Montserrat" panose="00000500000000000000" pitchFamily="2" charset="0"/>
            </a:endParaRPr>
          </a:p>
        </p:txBody>
      </p:sp>
      <p:sp>
        <p:nvSpPr>
          <p:cNvPr id="21" name="TextBox 86">
            <a:extLst>
              <a:ext uri="{FF2B5EF4-FFF2-40B4-BE49-F238E27FC236}">
                <a16:creationId xmlns:a16="http://schemas.microsoft.com/office/drawing/2014/main" id="{4EEA7B2D-1470-7CB6-B6E3-5CC362EF6512}"/>
              </a:ext>
            </a:extLst>
          </p:cNvPr>
          <p:cNvSpPr txBox="1">
            <a:spLocks noChangeArrowheads="1"/>
          </p:cNvSpPr>
          <p:nvPr/>
        </p:nvSpPr>
        <p:spPr bwMode="auto">
          <a:xfrm>
            <a:off x="6182516" y="2102502"/>
            <a:ext cx="571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TSG#104</a:t>
            </a:r>
            <a:endParaRPr lang="en-GB" altLang="en-US" sz="400">
              <a:latin typeface="Montserrat" panose="00000500000000000000" pitchFamily="2" charset="0"/>
            </a:endParaRPr>
          </a:p>
        </p:txBody>
      </p:sp>
      <p:sp>
        <p:nvSpPr>
          <p:cNvPr id="22" name="TextBox 86">
            <a:extLst>
              <a:ext uri="{FF2B5EF4-FFF2-40B4-BE49-F238E27FC236}">
                <a16:creationId xmlns:a16="http://schemas.microsoft.com/office/drawing/2014/main" id="{0A2F2184-BDB6-D0D7-9971-67342E8D3155}"/>
              </a:ext>
            </a:extLst>
          </p:cNvPr>
          <p:cNvSpPr txBox="1">
            <a:spLocks noChangeArrowheads="1"/>
          </p:cNvSpPr>
          <p:nvPr/>
        </p:nvSpPr>
        <p:spPr bwMode="auto">
          <a:xfrm>
            <a:off x="6757191" y="2102502"/>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TSG#106</a:t>
            </a:r>
            <a:endParaRPr lang="en-GB" altLang="en-US" sz="400">
              <a:latin typeface="Montserrat" panose="00000500000000000000" pitchFamily="2" charset="0"/>
            </a:endParaRPr>
          </a:p>
        </p:txBody>
      </p:sp>
      <p:sp>
        <p:nvSpPr>
          <p:cNvPr id="23" name="TextBox 86">
            <a:extLst>
              <a:ext uri="{FF2B5EF4-FFF2-40B4-BE49-F238E27FC236}">
                <a16:creationId xmlns:a16="http://schemas.microsoft.com/office/drawing/2014/main" id="{EC5CD3A8-F7B4-40C0-8F78-60AE8C404EE3}"/>
              </a:ext>
            </a:extLst>
          </p:cNvPr>
          <p:cNvSpPr txBox="1">
            <a:spLocks noChangeArrowheads="1"/>
          </p:cNvSpPr>
          <p:nvPr/>
        </p:nvSpPr>
        <p:spPr bwMode="auto">
          <a:xfrm>
            <a:off x="7422354" y="2102502"/>
            <a:ext cx="571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TSG#108</a:t>
            </a:r>
            <a:endParaRPr lang="en-GB" altLang="en-US" sz="400">
              <a:latin typeface="Montserrat" panose="00000500000000000000" pitchFamily="2" charset="0"/>
            </a:endParaRPr>
          </a:p>
        </p:txBody>
      </p:sp>
      <p:sp>
        <p:nvSpPr>
          <p:cNvPr id="24" name="TextBox 86">
            <a:extLst>
              <a:ext uri="{FF2B5EF4-FFF2-40B4-BE49-F238E27FC236}">
                <a16:creationId xmlns:a16="http://schemas.microsoft.com/office/drawing/2014/main" id="{821E4589-1DEC-A7BB-36A0-34092018B7D8}"/>
              </a:ext>
            </a:extLst>
          </p:cNvPr>
          <p:cNvSpPr txBox="1">
            <a:spLocks noChangeArrowheads="1"/>
          </p:cNvSpPr>
          <p:nvPr/>
        </p:nvSpPr>
        <p:spPr bwMode="auto">
          <a:xfrm>
            <a:off x="8101804" y="2102502"/>
            <a:ext cx="546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TSG#110</a:t>
            </a:r>
            <a:endParaRPr lang="en-GB" altLang="en-US" sz="400">
              <a:latin typeface="Montserrat" panose="00000500000000000000" pitchFamily="2" charset="0"/>
            </a:endParaRPr>
          </a:p>
        </p:txBody>
      </p:sp>
      <p:sp>
        <p:nvSpPr>
          <p:cNvPr id="25" name="TextBox 86">
            <a:extLst>
              <a:ext uri="{FF2B5EF4-FFF2-40B4-BE49-F238E27FC236}">
                <a16:creationId xmlns:a16="http://schemas.microsoft.com/office/drawing/2014/main" id="{4E98D3CC-1967-EEAE-E575-3A2EDD2FA610}"/>
              </a:ext>
            </a:extLst>
          </p:cNvPr>
          <p:cNvSpPr txBox="1">
            <a:spLocks noChangeArrowheads="1"/>
          </p:cNvSpPr>
          <p:nvPr/>
        </p:nvSpPr>
        <p:spPr bwMode="auto">
          <a:xfrm>
            <a:off x="8835229" y="2102502"/>
            <a:ext cx="5365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TSG#112</a:t>
            </a:r>
            <a:endParaRPr lang="en-GB" altLang="en-US" sz="400">
              <a:latin typeface="Montserrat" panose="00000500000000000000" pitchFamily="2" charset="0"/>
            </a:endParaRPr>
          </a:p>
        </p:txBody>
      </p:sp>
      <p:sp>
        <p:nvSpPr>
          <p:cNvPr id="26" name="TextBox 86">
            <a:extLst>
              <a:ext uri="{FF2B5EF4-FFF2-40B4-BE49-F238E27FC236}">
                <a16:creationId xmlns:a16="http://schemas.microsoft.com/office/drawing/2014/main" id="{D1691336-5523-9904-A9A3-5A000A22F5B5}"/>
              </a:ext>
            </a:extLst>
          </p:cNvPr>
          <p:cNvSpPr txBox="1">
            <a:spLocks noChangeArrowheads="1"/>
          </p:cNvSpPr>
          <p:nvPr/>
        </p:nvSpPr>
        <p:spPr bwMode="auto">
          <a:xfrm>
            <a:off x="9459116" y="2102502"/>
            <a:ext cx="546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TSG#114</a:t>
            </a:r>
            <a:endParaRPr lang="en-GB" altLang="en-US" sz="400">
              <a:latin typeface="Montserrat" panose="00000500000000000000" pitchFamily="2" charset="0"/>
            </a:endParaRPr>
          </a:p>
        </p:txBody>
      </p:sp>
      <p:sp>
        <p:nvSpPr>
          <p:cNvPr id="27" name="TextBox 1">
            <a:extLst>
              <a:ext uri="{FF2B5EF4-FFF2-40B4-BE49-F238E27FC236}">
                <a16:creationId xmlns:a16="http://schemas.microsoft.com/office/drawing/2014/main" id="{793C065A-4FAB-1517-256A-6498947CEF7B}"/>
              </a:ext>
            </a:extLst>
          </p:cNvPr>
          <p:cNvSpPr txBox="1"/>
          <p:nvPr/>
        </p:nvSpPr>
        <p:spPr>
          <a:xfrm>
            <a:off x="3401216" y="1865965"/>
            <a:ext cx="487363"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defPPr>
              <a:defRPr lang="en-GB"/>
            </a:defPPr>
            <a:lvl1pPr algn="l" rtl="0" eaLnBrk="0" fontAlgn="base" hangingPunct="0">
              <a:spcBef>
                <a:spcPct val="0"/>
              </a:spcBef>
              <a:spcAft>
                <a:spcPct val="0"/>
              </a:spcAft>
              <a:defRPr sz="1000" kern="1200">
                <a:solidFill>
                  <a:schemeClr val="lt1"/>
                </a:solidFill>
                <a:latin typeface="+mn-lt"/>
                <a:ea typeface="+mn-ea"/>
                <a:cs typeface="+mn-cs"/>
              </a:defRPr>
            </a:lvl1pPr>
            <a:lvl2pPr marL="455613" indent="1588" algn="l" rtl="0" eaLnBrk="0" fontAlgn="base" hangingPunct="0">
              <a:spcBef>
                <a:spcPct val="0"/>
              </a:spcBef>
              <a:spcAft>
                <a:spcPct val="0"/>
              </a:spcAft>
              <a:defRPr sz="1000" kern="1200">
                <a:solidFill>
                  <a:schemeClr val="lt1"/>
                </a:solidFill>
                <a:latin typeface="+mn-lt"/>
                <a:ea typeface="+mn-ea"/>
                <a:cs typeface="+mn-cs"/>
              </a:defRPr>
            </a:lvl2pPr>
            <a:lvl3pPr marL="912813" indent="1588" algn="l" rtl="0" eaLnBrk="0" fontAlgn="base" hangingPunct="0">
              <a:spcBef>
                <a:spcPct val="0"/>
              </a:spcBef>
              <a:spcAft>
                <a:spcPct val="0"/>
              </a:spcAft>
              <a:defRPr sz="1000" kern="1200">
                <a:solidFill>
                  <a:schemeClr val="lt1"/>
                </a:solidFill>
                <a:latin typeface="+mn-lt"/>
                <a:ea typeface="+mn-ea"/>
                <a:cs typeface="+mn-cs"/>
              </a:defRPr>
            </a:lvl3pPr>
            <a:lvl4pPr marL="1370013" indent="1588" algn="l" rtl="0" eaLnBrk="0" fontAlgn="base" hangingPunct="0">
              <a:spcBef>
                <a:spcPct val="0"/>
              </a:spcBef>
              <a:spcAft>
                <a:spcPct val="0"/>
              </a:spcAft>
              <a:defRPr sz="1000" kern="1200">
                <a:solidFill>
                  <a:schemeClr val="lt1"/>
                </a:solidFill>
                <a:latin typeface="+mn-lt"/>
                <a:ea typeface="+mn-ea"/>
                <a:cs typeface="+mn-cs"/>
              </a:defRPr>
            </a:lvl4pPr>
            <a:lvl5pPr marL="1827213" indent="1588" algn="l"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defRPr/>
            </a:pPr>
            <a:r>
              <a:rPr lang="en-GB" dirty="0">
                <a:latin typeface="Montserrat" panose="00000500000000000000" pitchFamily="50" charset="0"/>
              </a:rPr>
              <a:t>2022</a:t>
            </a:r>
          </a:p>
        </p:txBody>
      </p:sp>
      <p:sp>
        <p:nvSpPr>
          <p:cNvPr id="28" name="TextBox 57">
            <a:extLst>
              <a:ext uri="{FF2B5EF4-FFF2-40B4-BE49-F238E27FC236}">
                <a16:creationId xmlns:a16="http://schemas.microsoft.com/office/drawing/2014/main" id="{B4310E30-3392-868D-772B-B75D777100D9}"/>
              </a:ext>
            </a:extLst>
          </p:cNvPr>
          <p:cNvSpPr txBox="1"/>
          <p:nvPr/>
        </p:nvSpPr>
        <p:spPr>
          <a:xfrm>
            <a:off x="4771229" y="1859615"/>
            <a:ext cx="4857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defPPr>
              <a:defRPr lang="en-GB"/>
            </a:defPPr>
            <a:lvl1pPr algn="l" rtl="0" eaLnBrk="0" fontAlgn="base" hangingPunct="0">
              <a:spcBef>
                <a:spcPct val="0"/>
              </a:spcBef>
              <a:spcAft>
                <a:spcPct val="0"/>
              </a:spcAft>
              <a:defRPr sz="1000" kern="1200">
                <a:solidFill>
                  <a:schemeClr val="lt1"/>
                </a:solidFill>
                <a:latin typeface="+mn-lt"/>
                <a:ea typeface="+mn-ea"/>
                <a:cs typeface="+mn-cs"/>
              </a:defRPr>
            </a:lvl1pPr>
            <a:lvl2pPr marL="455613" indent="1588" algn="l" rtl="0" eaLnBrk="0" fontAlgn="base" hangingPunct="0">
              <a:spcBef>
                <a:spcPct val="0"/>
              </a:spcBef>
              <a:spcAft>
                <a:spcPct val="0"/>
              </a:spcAft>
              <a:defRPr sz="1000" kern="1200">
                <a:solidFill>
                  <a:schemeClr val="lt1"/>
                </a:solidFill>
                <a:latin typeface="+mn-lt"/>
                <a:ea typeface="+mn-ea"/>
                <a:cs typeface="+mn-cs"/>
              </a:defRPr>
            </a:lvl2pPr>
            <a:lvl3pPr marL="912813" indent="1588" algn="l" rtl="0" eaLnBrk="0" fontAlgn="base" hangingPunct="0">
              <a:spcBef>
                <a:spcPct val="0"/>
              </a:spcBef>
              <a:spcAft>
                <a:spcPct val="0"/>
              </a:spcAft>
              <a:defRPr sz="1000" kern="1200">
                <a:solidFill>
                  <a:schemeClr val="lt1"/>
                </a:solidFill>
                <a:latin typeface="+mn-lt"/>
                <a:ea typeface="+mn-ea"/>
                <a:cs typeface="+mn-cs"/>
              </a:defRPr>
            </a:lvl3pPr>
            <a:lvl4pPr marL="1370013" indent="1588" algn="l" rtl="0" eaLnBrk="0" fontAlgn="base" hangingPunct="0">
              <a:spcBef>
                <a:spcPct val="0"/>
              </a:spcBef>
              <a:spcAft>
                <a:spcPct val="0"/>
              </a:spcAft>
              <a:defRPr sz="1000" kern="1200">
                <a:solidFill>
                  <a:schemeClr val="lt1"/>
                </a:solidFill>
                <a:latin typeface="+mn-lt"/>
                <a:ea typeface="+mn-ea"/>
                <a:cs typeface="+mn-cs"/>
              </a:defRPr>
            </a:lvl4pPr>
            <a:lvl5pPr marL="1827213" indent="1588" algn="l"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defRPr/>
            </a:pPr>
            <a:r>
              <a:rPr lang="en-GB" dirty="0">
                <a:latin typeface="Montserrat" panose="00000500000000000000" pitchFamily="50" charset="0"/>
              </a:rPr>
              <a:t>2023</a:t>
            </a:r>
          </a:p>
        </p:txBody>
      </p:sp>
      <p:sp>
        <p:nvSpPr>
          <p:cNvPr id="29" name="TextBox 91">
            <a:extLst>
              <a:ext uri="{FF2B5EF4-FFF2-40B4-BE49-F238E27FC236}">
                <a16:creationId xmlns:a16="http://schemas.microsoft.com/office/drawing/2014/main" id="{5F4EE5D2-C401-C2BE-5DBC-8CC665124CDB}"/>
              </a:ext>
            </a:extLst>
          </p:cNvPr>
          <p:cNvSpPr txBox="1"/>
          <p:nvPr/>
        </p:nvSpPr>
        <p:spPr>
          <a:xfrm>
            <a:off x="7543004" y="1861202"/>
            <a:ext cx="498475" cy="24606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defPPr>
              <a:defRPr lang="en-GB"/>
            </a:defPPr>
            <a:lvl1pPr algn="l" rtl="0" eaLnBrk="0" fontAlgn="base" hangingPunct="0">
              <a:spcBef>
                <a:spcPct val="0"/>
              </a:spcBef>
              <a:spcAft>
                <a:spcPct val="0"/>
              </a:spcAft>
              <a:defRPr sz="1000" kern="1200">
                <a:solidFill>
                  <a:schemeClr val="lt1"/>
                </a:solidFill>
                <a:latin typeface="+mn-lt"/>
                <a:ea typeface="+mn-ea"/>
                <a:cs typeface="+mn-cs"/>
              </a:defRPr>
            </a:lvl1pPr>
            <a:lvl2pPr marL="455613" indent="1588" algn="l" rtl="0" eaLnBrk="0" fontAlgn="base" hangingPunct="0">
              <a:spcBef>
                <a:spcPct val="0"/>
              </a:spcBef>
              <a:spcAft>
                <a:spcPct val="0"/>
              </a:spcAft>
              <a:defRPr sz="1000" kern="1200">
                <a:solidFill>
                  <a:schemeClr val="lt1"/>
                </a:solidFill>
                <a:latin typeface="+mn-lt"/>
                <a:ea typeface="+mn-ea"/>
                <a:cs typeface="+mn-cs"/>
              </a:defRPr>
            </a:lvl2pPr>
            <a:lvl3pPr marL="912813" indent="1588" algn="l" rtl="0" eaLnBrk="0" fontAlgn="base" hangingPunct="0">
              <a:spcBef>
                <a:spcPct val="0"/>
              </a:spcBef>
              <a:spcAft>
                <a:spcPct val="0"/>
              </a:spcAft>
              <a:defRPr sz="1000" kern="1200">
                <a:solidFill>
                  <a:schemeClr val="lt1"/>
                </a:solidFill>
                <a:latin typeface="+mn-lt"/>
                <a:ea typeface="+mn-ea"/>
                <a:cs typeface="+mn-cs"/>
              </a:defRPr>
            </a:lvl3pPr>
            <a:lvl4pPr marL="1370013" indent="1588" algn="l" rtl="0" eaLnBrk="0" fontAlgn="base" hangingPunct="0">
              <a:spcBef>
                <a:spcPct val="0"/>
              </a:spcBef>
              <a:spcAft>
                <a:spcPct val="0"/>
              </a:spcAft>
              <a:defRPr sz="1000" kern="1200">
                <a:solidFill>
                  <a:schemeClr val="lt1"/>
                </a:solidFill>
                <a:latin typeface="+mn-lt"/>
                <a:ea typeface="+mn-ea"/>
                <a:cs typeface="+mn-cs"/>
              </a:defRPr>
            </a:lvl4pPr>
            <a:lvl5pPr marL="1827213" indent="1588" algn="l"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defRPr/>
            </a:pPr>
            <a:r>
              <a:rPr lang="en-GB" dirty="0">
                <a:latin typeface="Montserrat" panose="00000500000000000000" pitchFamily="50" charset="0"/>
              </a:rPr>
              <a:t>2025</a:t>
            </a:r>
          </a:p>
        </p:txBody>
      </p:sp>
      <p:sp>
        <p:nvSpPr>
          <p:cNvPr id="30" name="Rectangle 29">
            <a:extLst>
              <a:ext uri="{FF2B5EF4-FFF2-40B4-BE49-F238E27FC236}">
                <a16:creationId xmlns:a16="http://schemas.microsoft.com/office/drawing/2014/main" id="{D9C9DA52-6A7B-FA91-BC46-409E07BDC4CE}"/>
              </a:ext>
            </a:extLst>
          </p:cNvPr>
          <p:cNvSpPr>
            <a:spLocks noChangeArrowheads="1"/>
          </p:cNvSpPr>
          <p:nvPr/>
        </p:nvSpPr>
        <p:spPr bwMode="auto">
          <a:xfrm>
            <a:off x="4264816" y="6080777"/>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1800" b="1">
                <a:solidFill>
                  <a:srgbClr val="000000"/>
                </a:solidFill>
                <a:latin typeface="Arial" panose="020B0604020202020204" pitchFamily="34" charset="0"/>
              </a:rPr>
              <a:t>Now</a:t>
            </a:r>
          </a:p>
        </p:txBody>
      </p:sp>
      <p:cxnSp>
        <p:nvCxnSpPr>
          <p:cNvPr id="31" name="Straight Connector 30">
            <a:extLst>
              <a:ext uri="{FF2B5EF4-FFF2-40B4-BE49-F238E27FC236}">
                <a16:creationId xmlns:a16="http://schemas.microsoft.com/office/drawing/2014/main" id="{8D281FAA-3CAD-AAFB-0942-697203CAEAEE}"/>
              </a:ext>
            </a:extLst>
          </p:cNvPr>
          <p:cNvCxnSpPr>
            <a:cxnSpLocks noChangeShapeType="1"/>
          </p:cNvCxnSpPr>
          <p:nvPr/>
        </p:nvCxnSpPr>
        <p:spPr bwMode="auto">
          <a:xfrm>
            <a:off x="4895845" y="2444608"/>
            <a:ext cx="3175" cy="3805238"/>
          </a:xfrm>
          <a:prstGeom prst="line">
            <a:avLst/>
          </a:prstGeom>
          <a:ln w="76200">
            <a:headEnd/>
            <a:tailEnd/>
          </a:ln>
        </p:spPr>
        <p:style>
          <a:lnRef idx="3">
            <a:schemeClr val="accent2"/>
          </a:lnRef>
          <a:fillRef idx="0">
            <a:schemeClr val="accent2"/>
          </a:fillRef>
          <a:effectRef idx="2">
            <a:schemeClr val="accent2"/>
          </a:effectRef>
          <a:fontRef idx="minor">
            <a:schemeClr val="tx1"/>
          </a:fontRef>
        </p:style>
      </p:cxnSp>
      <p:sp>
        <p:nvSpPr>
          <p:cNvPr id="32" name="TextBox 1">
            <a:extLst>
              <a:ext uri="{FF2B5EF4-FFF2-40B4-BE49-F238E27FC236}">
                <a16:creationId xmlns:a16="http://schemas.microsoft.com/office/drawing/2014/main" id="{6B48BD4F-A2DB-61B4-809F-D6E7CCD06FA1}"/>
              </a:ext>
            </a:extLst>
          </p:cNvPr>
          <p:cNvSpPr txBox="1">
            <a:spLocks noChangeArrowheads="1"/>
          </p:cNvSpPr>
          <p:nvPr/>
        </p:nvSpPr>
        <p:spPr bwMode="auto">
          <a:xfrm>
            <a:off x="8749504" y="3945590"/>
            <a:ext cx="1636712" cy="508000"/>
          </a:xfrm>
          <a:prstGeom prst="rect">
            <a:avLst/>
          </a:prstGeom>
          <a:ln w="3175"/>
        </p:spPr>
        <p:style>
          <a:lnRef idx="2">
            <a:schemeClr val="accent6"/>
          </a:lnRef>
          <a:fillRef idx="1">
            <a:schemeClr val="lt1"/>
          </a:fillRef>
          <a:effectRef idx="0">
            <a:schemeClr val="accent6"/>
          </a:effectRef>
          <a:fontRef idx="minor">
            <a:schemeClr val="dk1"/>
          </a:fontRef>
        </p:style>
        <p:txBody>
          <a:bodyPr>
            <a:spAutoFit/>
          </a:bodyPr>
          <a:lstStyle>
            <a:defPPr>
              <a:defRPr lang="en-GB"/>
            </a:defPPr>
            <a:lvl1pPr algn="l" rtl="0" eaLnBrk="0" fontAlgn="base" hangingPunct="0">
              <a:spcBef>
                <a:spcPct val="0"/>
              </a:spcBef>
              <a:spcAft>
                <a:spcPct val="0"/>
              </a:spcAft>
              <a:defRPr sz="1000" kern="1200">
                <a:solidFill>
                  <a:schemeClr val="dk1"/>
                </a:solidFill>
                <a:latin typeface="+mn-lt"/>
                <a:ea typeface="+mn-ea"/>
                <a:cs typeface="+mn-cs"/>
              </a:defRPr>
            </a:lvl1pPr>
            <a:lvl2pPr marL="455613" indent="1588" algn="l" rtl="0" eaLnBrk="0" fontAlgn="base" hangingPunct="0">
              <a:spcBef>
                <a:spcPct val="0"/>
              </a:spcBef>
              <a:spcAft>
                <a:spcPct val="0"/>
              </a:spcAft>
              <a:defRPr sz="1000" kern="1200">
                <a:solidFill>
                  <a:schemeClr val="dk1"/>
                </a:solidFill>
                <a:latin typeface="+mn-lt"/>
                <a:ea typeface="+mn-ea"/>
                <a:cs typeface="+mn-cs"/>
              </a:defRPr>
            </a:lvl2pPr>
            <a:lvl3pPr marL="912813" indent="1588" algn="l" rtl="0" eaLnBrk="0" fontAlgn="base" hangingPunct="0">
              <a:spcBef>
                <a:spcPct val="0"/>
              </a:spcBef>
              <a:spcAft>
                <a:spcPct val="0"/>
              </a:spcAft>
              <a:defRPr sz="1000" kern="1200">
                <a:solidFill>
                  <a:schemeClr val="dk1"/>
                </a:solidFill>
                <a:latin typeface="+mn-lt"/>
                <a:ea typeface="+mn-ea"/>
                <a:cs typeface="+mn-cs"/>
              </a:defRPr>
            </a:lvl3pPr>
            <a:lvl4pPr marL="1370013" indent="1588" algn="l" rtl="0" eaLnBrk="0" fontAlgn="base" hangingPunct="0">
              <a:spcBef>
                <a:spcPct val="0"/>
              </a:spcBef>
              <a:spcAft>
                <a:spcPct val="0"/>
              </a:spcAft>
              <a:defRPr sz="1000" kern="1200">
                <a:solidFill>
                  <a:schemeClr val="dk1"/>
                </a:solidFill>
                <a:latin typeface="+mn-lt"/>
                <a:ea typeface="+mn-ea"/>
                <a:cs typeface="+mn-cs"/>
              </a:defRPr>
            </a:lvl4pPr>
            <a:lvl5pPr marL="1827213" indent="1588" algn="l" rtl="0" eaLnBrk="0" fontAlgn="base" hangingPunct="0">
              <a:spcBef>
                <a:spcPct val="0"/>
              </a:spcBef>
              <a:spcAft>
                <a:spcPct val="0"/>
              </a:spcAft>
              <a:defRPr sz="1000" kern="1200">
                <a:solidFill>
                  <a:schemeClr val="dk1"/>
                </a:solidFill>
                <a:latin typeface="+mn-lt"/>
                <a:ea typeface="+mn-ea"/>
                <a:cs typeface="+mn-cs"/>
              </a:defRPr>
            </a:lvl5pPr>
            <a:lvl6pPr marL="2286000" algn="l" defTabSz="914400" rtl="0" eaLnBrk="1" latinLnBrk="0" hangingPunct="1">
              <a:defRPr sz="1000" kern="1200">
                <a:solidFill>
                  <a:schemeClr val="dk1"/>
                </a:solidFill>
                <a:latin typeface="+mn-lt"/>
                <a:ea typeface="+mn-ea"/>
                <a:cs typeface="+mn-cs"/>
              </a:defRPr>
            </a:lvl6pPr>
            <a:lvl7pPr marL="2743200" algn="l" defTabSz="914400" rtl="0" eaLnBrk="1" latinLnBrk="0" hangingPunct="1">
              <a:defRPr sz="1000" kern="1200">
                <a:solidFill>
                  <a:schemeClr val="dk1"/>
                </a:solidFill>
                <a:latin typeface="+mn-lt"/>
                <a:ea typeface="+mn-ea"/>
                <a:cs typeface="+mn-cs"/>
              </a:defRPr>
            </a:lvl7pPr>
            <a:lvl8pPr marL="3200400" algn="l" defTabSz="914400" rtl="0" eaLnBrk="1" latinLnBrk="0" hangingPunct="1">
              <a:defRPr sz="1000" kern="1200">
                <a:solidFill>
                  <a:schemeClr val="dk1"/>
                </a:solidFill>
                <a:latin typeface="+mn-lt"/>
                <a:ea typeface="+mn-ea"/>
                <a:cs typeface="+mn-cs"/>
              </a:defRPr>
            </a:lvl8pPr>
            <a:lvl9pPr marL="3657600" algn="l" defTabSz="914400" rtl="0" eaLnBrk="1" latinLnBrk="0" hangingPunct="1">
              <a:defRPr sz="1000" kern="1200">
                <a:solidFill>
                  <a:schemeClr val="dk1"/>
                </a:solidFill>
                <a:latin typeface="+mn-lt"/>
                <a:ea typeface="+mn-ea"/>
                <a:cs typeface="+mn-cs"/>
              </a:defRPr>
            </a:lvl9pPr>
          </a:lstStyle>
          <a:p>
            <a:pPr>
              <a:defRPr/>
            </a:pPr>
            <a:r>
              <a:rPr lang="en-GB" altLang="en-US" sz="900" b="1" dirty="0">
                <a:latin typeface="Montserrat" panose="00000500000000000000" pitchFamily="50" charset="0"/>
              </a:rPr>
              <a:t>*</a:t>
            </a:r>
            <a:r>
              <a:rPr lang="en-GB" altLang="en-US" sz="900" dirty="0">
                <a:latin typeface="Montserrat" panose="00000500000000000000" pitchFamily="50" charset="0"/>
              </a:rPr>
              <a:t>: +3 months for RAN4</a:t>
            </a:r>
          </a:p>
          <a:p>
            <a:pPr>
              <a:defRPr/>
            </a:pPr>
            <a:r>
              <a:rPr lang="en-GB" altLang="en-US" sz="900" dirty="0">
                <a:latin typeface="Montserrat" panose="00000500000000000000" pitchFamily="50" charset="0"/>
              </a:rPr>
              <a:t>**: - 3 months for RAN1, </a:t>
            </a:r>
            <a:br>
              <a:rPr lang="en-GB" altLang="en-US" sz="900" dirty="0">
                <a:latin typeface="Montserrat" panose="00000500000000000000" pitchFamily="50" charset="0"/>
              </a:rPr>
            </a:br>
            <a:r>
              <a:rPr lang="en-GB" altLang="en-US" sz="900" dirty="0">
                <a:latin typeface="Montserrat" panose="00000500000000000000" pitchFamily="50" charset="0"/>
              </a:rPr>
              <a:t>+ 3 months for RAN4 perf</a:t>
            </a:r>
          </a:p>
        </p:txBody>
      </p:sp>
      <p:sp>
        <p:nvSpPr>
          <p:cNvPr id="33" name="Chevron 60">
            <a:extLst>
              <a:ext uri="{FF2B5EF4-FFF2-40B4-BE49-F238E27FC236}">
                <a16:creationId xmlns:a16="http://schemas.microsoft.com/office/drawing/2014/main" id="{CBC211BA-74D9-863B-BDC2-820C140F8A3F}"/>
              </a:ext>
            </a:extLst>
          </p:cNvPr>
          <p:cNvSpPr/>
          <p:nvPr/>
        </p:nvSpPr>
        <p:spPr bwMode="auto">
          <a:xfrm>
            <a:off x="1805779" y="2466040"/>
            <a:ext cx="1339850" cy="222250"/>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900" dirty="0">
                <a:latin typeface="Montserrat" panose="00000500000000000000" pitchFamily="50" charset="0"/>
                <a:ea typeface="ＭＳ Ｐゴシック" charset="-128"/>
                <a:cs typeface="Arial" pitchFamily="34" charset="0"/>
              </a:rPr>
              <a:t>SA1 Stage 1  </a:t>
            </a:r>
          </a:p>
        </p:txBody>
      </p:sp>
      <p:sp>
        <p:nvSpPr>
          <p:cNvPr id="34" name="Chevron 58">
            <a:extLst>
              <a:ext uri="{FF2B5EF4-FFF2-40B4-BE49-F238E27FC236}">
                <a16:creationId xmlns:a16="http://schemas.microsoft.com/office/drawing/2014/main" id="{2D39C502-886D-720A-B429-30BFB30CB774}"/>
              </a:ext>
            </a:extLst>
          </p:cNvPr>
          <p:cNvSpPr/>
          <p:nvPr/>
        </p:nvSpPr>
        <p:spPr bwMode="auto">
          <a:xfrm>
            <a:off x="3507579" y="3582052"/>
            <a:ext cx="2609850" cy="225425"/>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800" dirty="0">
                <a:latin typeface="Montserrat" panose="00000500000000000000" pitchFamily="50" charset="0"/>
                <a:ea typeface="ＭＳ Ｐゴシック" charset="-128"/>
                <a:cs typeface="Arial" pitchFamily="34" charset="0"/>
              </a:rPr>
              <a:t>Stage 3 (CT &amp; SA) </a:t>
            </a:r>
          </a:p>
        </p:txBody>
      </p:sp>
      <p:sp>
        <p:nvSpPr>
          <p:cNvPr id="35" name="Chevron 60">
            <a:extLst>
              <a:ext uri="{FF2B5EF4-FFF2-40B4-BE49-F238E27FC236}">
                <a16:creationId xmlns:a16="http://schemas.microsoft.com/office/drawing/2014/main" id="{234ADE43-22AB-012F-5B2A-BEC6A5214C60}"/>
              </a:ext>
            </a:extLst>
          </p:cNvPr>
          <p:cNvSpPr/>
          <p:nvPr/>
        </p:nvSpPr>
        <p:spPr bwMode="auto">
          <a:xfrm>
            <a:off x="3077366" y="2959752"/>
            <a:ext cx="1924050" cy="222250"/>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900" dirty="0">
                <a:latin typeface="Montserrat" panose="00000500000000000000" pitchFamily="50" charset="0"/>
                <a:ea typeface="ＭＳ Ｐゴシック" charset="-128"/>
                <a:cs typeface="Arial" pitchFamily="34" charset="0"/>
              </a:rPr>
              <a:t>Stage 2 Normative</a:t>
            </a:r>
          </a:p>
        </p:txBody>
      </p:sp>
      <p:sp>
        <p:nvSpPr>
          <p:cNvPr id="36" name="Chevron 60">
            <a:extLst>
              <a:ext uri="{FF2B5EF4-FFF2-40B4-BE49-F238E27FC236}">
                <a16:creationId xmlns:a16="http://schemas.microsoft.com/office/drawing/2014/main" id="{BCDC0C4F-EE3A-9EB6-AA70-0B9019918259}"/>
              </a:ext>
            </a:extLst>
          </p:cNvPr>
          <p:cNvSpPr>
            <a:spLocks noChangeArrowheads="1"/>
          </p:cNvSpPr>
          <p:nvPr/>
        </p:nvSpPr>
        <p:spPr bwMode="auto">
          <a:xfrm>
            <a:off x="1818479" y="2716865"/>
            <a:ext cx="1339850" cy="241300"/>
          </a:xfrm>
          <a:prstGeom prst="chevron">
            <a:avLst>
              <a:gd name="adj" fmla="val 49975"/>
            </a:avLst>
          </a:prstGeom>
          <a:gradFill flip="none" rotWithShape="1">
            <a:gsLst>
              <a:gs pos="12000">
                <a:schemeClr val="accent3">
                  <a:lumMod val="40000"/>
                  <a:lumOff val="60000"/>
                </a:schemeClr>
              </a:gs>
              <a:gs pos="60000">
                <a:srgbClr val="92D050"/>
              </a:gs>
              <a:gs pos="83000">
                <a:srgbClr val="92D050"/>
              </a:gs>
              <a:gs pos="100000">
                <a:srgbClr val="92D050"/>
              </a:gs>
            </a:gsLst>
            <a:lin ang="3600000" scaled="0"/>
            <a:tileRect/>
          </a:gradFill>
          <a:ln>
            <a:noFill/>
          </a:ln>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altLang="en-US" sz="900" dirty="0">
                <a:latin typeface="Montserrat" panose="00000500000000000000" pitchFamily="50" charset="0"/>
                <a:cs typeface="Arial" panose="020B0604020202020204" pitchFamily="34" charset="0"/>
              </a:rPr>
              <a:t>RAN Content def.*</a:t>
            </a:r>
          </a:p>
        </p:txBody>
      </p:sp>
      <p:sp>
        <p:nvSpPr>
          <p:cNvPr id="37" name="Chevron 60">
            <a:extLst>
              <a:ext uri="{FF2B5EF4-FFF2-40B4-BE49-F238E27FC236}">
                <a16:creationId xmlns:a16="http://schemas.microsoft.com/office/drawing/2014/main" id="{785A6F19-0C40-DC64-296D-E97AD8C9C537}"/>
              </a:ext>
            </a:extLst>
          </p:cNvPr>
          <p:cNvSpPr/>
          <p:nvPr/>
        </p:nvSpPr>
        <p:spPr bwMode="auto">
          <a:xfrm>
            <a:off x="3104354" y="3283602"/>
            <a:ext cx="2606675" cy="206375"/>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900" dirty="0">
                <a:latin typeface="Montserrat" panose="00000500000000000000" pitchFamily="50" charset="0"/>
                <a:ea typeface="ＭＳ Ｐゴシック" charset="-128"/>
                <a:cs typeface="Arial" pitchFamily="34" charset="0"/>
              </a:rPr>
              <a:t>RAN </a:t>
            </a:r>
            <a:r>
              <a:rPr lang="fr-FR" sz="900" dirty="0" err="1">
                <a:latin typeface="Montserrat" panose="00000500000000000000" pitchFamily="50" charset="0"/>
                <a:ea typeface="ＭＳ Ｐゴシック" charset="-128"/>
                <a:cs typeface="Arial" pitchFamily="34" charset="0"/>
              </a:rPr>
              <a:t>Completion</a:t>
            </a:r>
            <a:r>
              <a:rPr lang="fr-FR" sz="900" dirty="0">
                <a:latin typeface="Montserrat" panose="00000500000000000000" pitchFamily="50" charset="0"/>
                <a:ea typeface="ＭＳ Ｐゴシック" charset="-128"/>
                <a:cs typeface="Arial" pitchFamily="34" charset="0"/>
              </a:rPr>
              <a:t>**</a:t>
            </a:r>
          </a:p>
        </p:txBody>
      </p:sp>
      <p:sp>
        <p:nvSpPr>
          <p:cNvPr id="38" name="Chevron 60">
            <a:extLst>
              <a:ext uri="{FF2B5EF4-FFF2-40B4-BE49-F238E27FC236}">
                <a16:creationId xmlns:a16="http://schemas.microsoft.com/office/drawing/2014/main" id="{A9C2F523-9534-B409-7359-114CD4678EC2}"/>
              </a:ext>
            </a:extLst>
          </p:cNvPr>
          <p:cNvSpPr/>
          <p:nvPr/>
        </p:nvSpPr>
        <p:spPr bwMode="auto">
          <a:xfrm>
            <a:off x="5537991" y="3280427"/>
            <a:ext cx="590550" cy="20796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800" dirty="0">
                <a:latin typeface="Montserrat" panose="00000500000000000000" pitchFamily="50" charset="0"/>
                <a:ea typeface="ＭＳ Ｐゴシック" charset="-128"/>
                <a:cs typeface="Arial" pitchFamily="34" charset="0"/>
              </a:rPr>
              <a:t>Maint.*</a:t>
            </a:r>
            <a:endParaRPr lang="fr-FR" sz="900" dirty="0">
              <a:latin typeface="Montserrat" panose="00000500000000000000" pitchFamily="50" charset="0"/>
              <a:ea typeface="ＭＳ Ｐゴシック" charset="-128"/>
              <a:cs typeface="Arial" pitchFamily="34" charset="0"/>
            </a:endParaRPr>
          </a:p>
        </p:txBody>
      </p:sp>
      <p:sp>
        <p:nvSpPr>
          <p:cNvPr id="42" name="Chevron 58">
            <a:extLst>
              <a:ext uri="{FF2B5EF4-FFF2-40B4-BE49-F238E27FC236}">
                <a16:creationId xmlns:a16="http://schemas.microsoft.com/office/drawing/2014/main" id="{B6FBD2F4-C15A-ABC2-4780-56D546BFC26F}"/>
              </a:ext>
            </a:extLst>
          </p:cNvPr>
          <p:cNvSpPr/>
          <p:nvPr/>
        </p:nvSpPr>
        <p:spPr bwMode="auto">
          <a:xfrm>
            <a:off x="4114004" y="3891615"/>
            <a:ext cx="2386012" cy="239712"/>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800" dirty="0">
                <a:latin typeface="Montserrat" panose="00000500000000000000" pitchFamily="50" charset="0"/>
                <a:ea typeface="ＭＳ Ｐゴシック" charset="-128"/>
                <a:cs typeface="Arial" pitchFamily="34" charset="0"/>
              </a:rPr>
              <a:t>ASN.1 &amp; Open APIs </a:t>
            </a:r>
          </a:p>
        </p:txBody>
      </p:sp>
      <p:grpSp>
        <p:nvGrpSpPr>
          <p:cNvPr id="54" name="Group 53">
            <a:extLst>
              <a:ext uri="{FF2B5EF4-FFF2-40B4-BE49-F238E27FC236}">
                <a16:creationId xmlns:a16="http://schemas.microsoft.com/office/drawing/2014/main" id="{AAD8ED75-426C-6F9F-789A-9FA22B5BD6BB}"/>
              </a:ext>
            </a:extLst>
          </p:cNvPr>
          <p:cNvGrpSpPr>
            <a:grpSpLocks/>
          </p:cNvGrpSpPr>
          <p:nvPr/>
        </p:nvGrpSpPr>
        <p:grpSpPr bwMode="auto">
          <a:xfrm>
            <a:off x="5568162" y="3917015"/>
            <a:ext cx="947738" cy="482600"/>
            <a:chOff x="7917288" y="3354946"/>
            <a:chExt cx="948590" cy="482958"/>
          </a:xfrm>
        </p:grpSpPr>
        <p:sp>
          <p:nvSpPr>
            <p:cNvPr id="123" name="Diamond 122">
              <a:extLst>
                <a:ext uri="{FF2B5EF4-FFF2-40B4-BE49-F238E27FC236}">
                  <a16:creationId xmlns:a16="http://schemas.microsoft.com/office/drawing/2014/main" id="{84BC7AE3-E782-7D40-646F-96F788045AB0}"/>
                </a:ext>
              </a:extLst>
            </p:cNvPr>
            <p:cNvSpPr>
              <a:spLocks noChangeArrowheads="1"/>
            </p:cNvSpPr>
            <p:nvPr/>
          </p:nvSpPr>
          <p:spPr bwMode="auto">
            <a:xfrm>
              <a:off x="8113690" y="3354946"/>
              <a:ext cx="573110" cy="482958"/>
            </a:xfrm>
            <a:prstGeom prst="diamond">
              <a:avLst/>
            </a:prstGeom>
            <a:solidFill>
              <a:srgbClr val="31859C"/>
            </a:solidFill>
            <a:ln w="9525" algn="ctr">
              <a:solidFill>
                <a:schemeClr val="tx1"/>
              </a:solidFill>
              <a:round/>
              <a:headEnd/>
              <a:tailEnd/>
            </a:ln>
          </p:spPr>
          <p:txBody>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endParaRPr lang="en-US" altLang="en-US"/>
            </a:p>
          </p:txBody>
        </p:sp>
        <p:sp>
          <p:nvSpPr>
            <p:cNvPr id="124" name="Chevron 58">
              <a:extLst>
                <a:ext uri="{FF2B5EF4-FFF2-40B4-BE49-F238E27FC236}">
                  <a16:creationId xmlns:a16="http://schemas.microsoft.com/office/drawing/2014/main" id="{E8E0837B-17F0-C28F-CFBA-D4A221F49479}"/>
                </a:ext>
              </a:extLst>
            </p:cNvPr>
            <p:cNvSpPr>
              <a:spLocks noChangeArrowheads="1"/>
            </p:cNvSpPr>
            <p:nvPr/>
          </p:nvSpPr>
          <p:spPr bwMode="auto">
            <a:xfrm>
              <a:off x="7917288" y="3439885"/>
              <a:ext cx="948590" cy="375481"/>
            </a:xfrm>
            <a:prstGeom prst="chevron">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r>
                <a:rPr lang="fr-FR" altLang="en-US" sz="600">
                  <a:latin typeface="Montserrat" panose="00000500000000000000" pitchFamily="2" charset="0"/>
                  <a:cs typeface="Arial" panose="020B0604020202020204" pitchFamily="34" charset="0"/>
                </a:rPr>
                <a:t>ASN.1</a:t>
              </a:r>
            </a:p>
            <a:p>
              <a:pPr algn="ctr"/>
              <a:r>
                <a:rPr lang="fr-FR" altLang="en-US" sz="600">
                  <a:latin typeface="Montserrat" panose="00000500000000000000" pitchFamily="2" charset="0"/>
                  <a:cs typeface="Arial" panose="020B0604020202020204" pitchFamily="34" charset="0"/>
                </a:rPr>
                <a:t>1st review</a:t>
              </a:r>
            </a:p>
          </p:txBody>
        </p:sp>
      </p:grpSp>
      <p:sp>
        <p:nvSpPr>
          <p:cNvPr id="57" name="Chevron 60">
            <a:extLst>
              <a:ext uri="{FF2B5EF4-FFF2-40B4-BE49-F238E27FC236}">
                <a16:creationId xmlns:a16="http://schemas.microsoft.com/office/drawing/2014/main" id="{F0DF0DAD-24CC-6AD6-1F30-259F47EABC62}"/>
              </a:ext>
            </a:extLst>
          </p:cNvPr>
          <p:cNvSpPr>
            <a:spLocks noChangeArrowheads="1"/>
          </p:cNvSpPr>
          <p:nvPr/>
        </p:nvSpPr>
        <p:spPr bwMode="auto">
          <a:xfrm>
            <a:off x="4968079" y="4918727"/>
            <a:ext cx="730250" cy="280988"/>
          </a:xfrm>
          <a:prstGeom prst="chevron">
            <a:avLst>
              <a:gd name="adj" fmla="val 49975"/>
            </a:avLst>
          </a:prstGeom>
          <a:gradFill flip="none" rotWithShape="1">
            <a:gsLst>
              <a:gs pos="12000">
                <a:schemeClr val="bg1"/>
              </a:gs>
              <a:gs pos="60000">
                <a:srgbClr val="31859C"/>
              </a:gs>
              <a:gs pos="83000">
                <a:srgbClr val="31859C"/>
              </a:gs>
              <a:gs pos="100000">
                <a:srgbClr val="31859C"/>
              </a:gs>
            </a:gsLst>
            <a:lin ang="3600000" scaled="0"/>
            <a:tileRect/>
          </a:gradFill>
          <a:ln>
            <a:noFill/>
          </a:ln>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altLang="en-US" sz="800" b="1" dirty="0">
                <a:latin typeface="Montserrat" panose="00000500000000000000" pitchFamily="50" charset="0"/>
                <a:cs typeface="Arial" panose="020B0604020202020204" pitchFamily="34" charset="0"/>
              </a:rPr>
              <a:t> </a:t>
            </a:r>
            <a:endParaRPr lang="fr-FR" altLang="en-US" sz="800" dirty="0">
              <a:latin typeface="Montserrat" panose="00000500000000000000" pitchFamily="50" charset="0"/>
              <a:cs typeface="Arial" panose="020B0604020202020204" pitchFamily="34" charset="0"/>
            </a:endParaRPr>
          </a:p>
        </p:txBody>
      </p:sp>
      <p:cxnSp>
        <p:nvCxnSpPr>
          <p:cNvPr id="58" name="Straight Connector 57">
            <a:extLst>
              <a:ext uri="{FF2B5EF4-FFF2-40B4-BE49-F238E27FC236}">
                <a16:creationId xmlns:a16="http://schemas.microsoft.com/office/drawing/2014/main" id="{A6408CAC-9089-74EB-FB3F-C14AF4F22287}"/>
              </a:ext>
            </a:extLst>
          </p:cNvPr>
          <p:cNvCxnSpPr>
            <a:cxnSpLocks noChangeShapeType="1"/>
          </p:cNvCxnSpPr>
          <p:nvPr/>
        </p:nvCxnSpPr>
        <p:spPr bwMode="auto">
          <a:xfrm>
            <a:off x="8420891" y="2305702"/>
            <a:ext cx="0" cy="4046538"/>
          </a:xfrm>
          <a:prstGeom prst="line">
            <a:avLst/>
          </a:prstGeom>
          <a:noFill/>
          <a:ln w="28575" algn="ctr">
            <a:solidFill>
              <a:schemeClr val="accent3"/>
            </a:solidFill>
            <a:round/>
            <a:headEnd/>
            <a:tailEnd/>
          </a:ln>
        </p:spPr>
      </p:cxnSp>
      <p:cxnSp>
        <p:nvCxnSpPr>
          <p:cNvPr id="60" name="Straight Connector 59">
            <a:extLst>
              <a:ext uri="{FF2B5EF4-FFF2-40B4-BE49-F238E27FC236}">
                <a16:creationId xmlns:a16="http://schemas.microsoft.com/office/drawing/2014/main" id="{23C8DC09-2EB9-7CD8-4040-30D09E536DF1}"/>
              </a:ext>
            </a:extLst>
          </p:cNvPr>
          <p:cNvCxnSpPr>
            <a:cxnSpLocks noChangeShapeType="1"/>
          </p:cNvCxnSpPr>
          <p:nvPr/>
        </p:nvCxnSpPr>
        <p:spPr bwMode="auto">
          <a:xfrm>
            <a:off x="5720554" y="2308877"/>
            <a:ext cx="0" cy="4002088"/>
          </a:xfrm>
          <a:prstGeom prst="line">
            <a:avLst/>
          </a:prstGeom>
          <a:noFill/>
          <a:ln w="28575" algn="ctr">
            <a:solidFill>
              <a:schemeClr val="accent3"/>
            </a:solidFill>
            <a:round/>
            <a:headEnd/>
            <a:tailEnd/>
          </a:ln>
        </p:spPr>
      </p:cxnSp>
      <p:cxnSp>
        <p:nvCxnSpPr>
          <p:cNvPr id="61" name="Straight Connector 60">
            <a:extLst>
              <a:ext uri="{FF2B5EF4-FFF2-40B4-BE49-F238E27FC236}">
                <a16:creationId xmlns:a16="http://schemas.microsoft.com/office/drawing/2014/main" id="{0BD8DD7D-B0F7-DF81-8429-53A67874038D}"/>
              </a:ext>
            </a:extLst>
          </p:cNvPr>
          <p:cNvCxnSpPr>
            <a:cxnSpLocks noChangeShapeType="1"/>
          </p:cNvCxnSpPr>
          <p:nvPr/>
        </p:nvCxnSpPr>
        <p:spPr bwMode="auto">
          <a:xfrm>
            <a:off x="5336379" y="2593040"/>
            <a:ext cx="0" cy="3724275"/>
          </a:xfrm>
          <a:prstGeom prst="line">
            <a:avLst/>
          </a:prstGeom>
          <a:noFill/>
          <a:ln w="9525" algn="ctr">
            <a:solidFill>
              <a:schemeClr val="accent3"/>
            </a:solidFill>
            <a:prstDash val="dash"/>
            <a:round/>
            <a:headEnd/>
            <a:tailEnd/>
          </a:ln>
        </p:spPr>
      </p:cxnSp>
      <p:cxnSp>
        <p:nvCxnSpPr>
          <p:cNvPr id="62" name="Straight Connector 61">
            <a:extLst>
              <a:ext uri="{FF2B5EF4-FFF2-40B4-BE49-F238E27FC236}">
                <a16:creationId xmlns:a16="http://schemas.microsoft.com/office/drawing/2014/main" id="{A9D6C3B9-FB10-B4D7-10F7-0E8E9C830163}"/>
              </a:ext>
            </a:extLst>
          </p:cNvPr>
          <p:cNvCxnSpPr>
            <a:cxnSpLocks noChangeShapeType="1"/>
          </p:cNvCxnSpPr>
          <p:nvPr/>
        </p:nvCxnSpPr>
        <p:spPr bwMode="auto">
          <a:xfrm>
            <a:off x="4045741" y="2593040"/>
            <a:ext cx="0" cy="3724275"/>
          </a:xfrm>
          <a:prstGeom prst="line">
            <a:avLst/>
          </a:prstGeom>
          <a:noFill/>
          <a:ln w="9525" algn="ctr">
            <a:solidFill>
              <a:schemeClr val="accent3"/>
            </a:solidFill>
            <a:prstDash val="dash"/>
            <a:round/>
            <a:headEnd/>
            <a:tailEnd/>
          </a:ln>
        </p:spPr>
      </p:cxnSp>
      <p:cxnSp>
        <p:nvCxnSpPr>
          <p:cNvPr id="63" name="Straight Connector 62">
            <a:extLst>
              <a:ext uri="{FF2B5EF4-FFF2-40B4-BE49-F238E27FC236}">
                <a16:creationId xmlns:a16="http://schemas.microsoft.com/office/drawing/2014/main" id="{4D91022C-0FB2-31B2-07ED-F56C27D9779D}"/>
              </a:ext>
            </a:extLst>
          </p:cNvPr>
          <p:cNvCxnSpPr>
            <a:cxnSpLocks noChangeShapeType="1"/>
          </p:cNvCxnSpPr>
          <p:nvPr/>
        </p:nvCxnSpPr>
        <p:spPr bwMode="auto">
          <a:xfrm>
            <a:off x="9446416" y="2593040"/>
            <a:ext cx="0" cy="3752850"/>
          </a:xfrm>
          <a:prstGeom prst="line">
            <a:avLst/>
          </a:prstGeom>
          <a:noFill/>
          <a:ln w="9525" algn="ctr">
            <a:solidFill>
              <a:schemeClr val="accent3"/>
            </a:solidFill>
            <a:prstDash val="dash"/>
            <a:round/>
            <a:headEnd/>
            <a:tailEnd/>
          </a:ln>
        </p:spPr>
      </p:cxnSp>
      <p:cxnSp>
        <p:nvCxnSpPr>
          <p:cNvPr id="65" name="Straight Connector 64">
            <a:extLst>
              <a:ext uri="{FF2B5EF4-FFF2-40B4-BE49-F238E27FC236}">
                <a16:creationId xmlns:a16="http://schemas.microsoft.com/office/drawing/2014/main" id="{3235EC7D-A5BC-738F-2552-430A78E3871B}"/>
              </a:ext>
            </a:extLst>
          </p:cNvPr>
          <p:cNvCxnSpPr>
            <a:cxnSpLocks noChangeShapeType="1"/>
          </p:cNvCxnSpPr>
          <p:nvPr/>
        </p:nvCxnSpPr>
        <p:spPr bwMode="auto">
          <a:xfrm>
            <a:off x="8054179" y="2593040"/>
            <a:ext cx="0" cy="3724275"/>
          </a:xfrm>
          <a:prstGeom prst="line">
            <a:avLst/>
          </a:prstGeom>
          <a:noFill/>
          <a:ln w="9525" algn="ctr">
            <a:solidFill>
              <a:schemeClr val="accent3"/>
            </a:solidFill>
            <a:prstDash val="dash"/>
            <a:round/>
            <a:headEnd/>
            <a:tailEnd/>
          </a:ln>
        </p:spPr>
      </p:cxnSp>
      <p:cxnSp>
        <p:nvCxnSpPr>
          <p:cNvPr id="66" name="Straight Connector 65">
            <a:extLst>
              <a:ext uri="{FF2B5EF4-FFF2-40B4-BE49-F238E27FC236}">
                <a16:creationId xmlns:a16="http://schemas.microsoft.com/office/drawing/2014/main" id="{2F06D7AE-E73C-D398-B7A3-45AE0265C6E9}"/>
              </a:ext>
            </a:extLst>
          </p:cNvPr>
          <p:cNvCxnSpPr>
            <a:cxnSpLocks noChangeShapeType="1"/>
          </p:cNvCxnSpPr>
          <p:nvPr/>
        </p:nvCxnSpPr>
        <p:spPr bwMode="auto">
          <a:xfrm>
            <a:off x="8751091" y="2593040"/>
            <a:ext cx="0" cy="3724275"/>
          </a:xfrm>
          <a:prstGeom prst="line">
            <a:avLst/>
          </a:prstGeom>
          <a:noFill/>
          <a:ln w="9525" algn="ctr">
            <a:solidFill>
              <a:schemeClr val="accent3"/>
            </a:solidFill>
            <a:prstDash val="dash"/>
            <a:round/>
            <a:headEnd/>
            <a:tailEnd/>
          </a:ln>
        </p:spPr>
      </p:cxnSp>
      <p:cxnSp>
        <p:nvCxnSpPr>
          <p:cNvPr id="67" name="Straight Connector 66">
            <a:extLst>
              <a:ext uri="{FF2B5EF4-FFF2-40B4-BE49-F238E27FC236}">
                <a16:creationId xmlns:a16="http://schemas.microsoft.com/office/drawing/2014/main" id="{28CE3118-A605-F1F2-10D2-90A6A41B7CAE}"/>
              </a:ext>
            </a:extLst>
          </p:cNvPr>
          <p:cNvCxnSpPr>
            <a:cxnSpLocks noChangeShapeType="1"/>
          </p:cNvCxnSpPr>
          <p:nvPr/>
        </p:nvCxnSpPr>
        <p:spPr bwMode="auto">
          <a:xfrm>
            <a:off x="6769891" y="2593040"/>
            <a:ext cx="0" cy="3724275"/>
          </a:xfrm>
          <a:prstGeom prst="line">
            <a:avLst/>
          </a:prstGeom>
          <a:noFill/>
          <a:ln w="9525" algn="ctr">
            <a:solidFill>
              <a:schemeClr val="accent3"/>
            </a:solidFill>
            <a:prstDash val="dash"/>
            <a:round/>
            <a:headEnd/>
            <a:tailEnd/>
          </a:ln>
        </p:spPr>
      </p:cxnSp>
      <p:cxnSp>
        <p:nvCxnSpPr>
          <p:cNvPr id="68" name="Straight Connector 67">
            <a:extLst>
              <a:ext uri="{FF2B5EF4-FFF2-40B4-BE49-F238E27FC236}">
                <a16:creationId xmlns:a16="http://schemas.microsoft.com/office/drawing/2014/main" id="{50A766DB-C861-2CA3-6F0C-C526B341715F}"/>
              </a:ext>
            </a:extLst>
          </p:cNvPr>
          <p:cNvCxnSpPr>
            <a:cxnSpLocks noChangeShapeType="1"/>
          </p:cNvCxnSpPr>
          <p:nvPr/>
        </p:nvCxnSpPr>
        <p:spPr bwMode="auto">
          <a:xfrm>
            <a:off x="6085679" y="2593040"/>
            <a:ext cx="0" cy="3724275"/>
          </a:xfrm>
          <a:prstGeom prst="line">
            <a:avLst/>
          </a:prstGeom>
          <a:noFill/>
          <a:ln w="9525" algn="ctr">
            <a:solidFill>
              <a:schemeClr val="accent3"/>
            </a:solidFill>
            <a:prstDash val="dash"/>
            <a:round/>
            <a:headEnd/>
            <a:tailEnd/>
          </a:ln>
        </p:spPr>
      </p:cxnSp>
      <p:sp>
        <p:nvSpPr>
          <p:cNvPr id="69" name="TextBox 86">
            <a:extLst>
              <a:ext uri="{FF2B5EF4-FFF2-40B4-BE49-F238E27FC236}">
                <a16:creationId xmlns:a16="http://schemas.microsoft.com/office/drawing/2014/main" id="{B39A4473-79E5-CC69-613E-3DC07884E262}"/>
              </a:ext>
            </a:extLst>
          </p:cNvPr>
          <p:cNvSpPr txBox="1">
            <a:spLocks noChangeArrowheads="1"/>
          </p:cNvSpPr>
          <p:nvPr/>
        </p:nvSpPr>
        <p:spPr bwMode="auto">
          <a:xfrm>
            <a:off x="4361654" y="2254902"/>
            <a:ext cx="5318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TSG#99</a:t>
            </a:r>
            <a:endParaRPr lang="en-GB" altLang="en-US" sz="400">
              <a:latin typeface="Montserrat" panose="00000500000000000000" pitchFamily="2" charset="0"/>
            </a:endParaRPr>
          </a:p>
        </p:txBody>
      </p:sp>
      <p:sp>
        <p:nvSpPr>
          <p:cNvPr id="70" name="TextBox 86">
            <a:extLst>
              <a:ext uri="{FF2B5EF4-FFF2-40B4-BE49-F238E27FC236}">
                <a16:creationId xmlns:a16="http://schemas.microsoft.com/office/drawing/2014/main" id="{C60DC589-191D-E7CB-C8D7-367DC5C4C851}"/>
              </a:ext>
            </a:extLst>
          </p:cNvPr>
          <p:cNvSpPr txBox="1">
            <a:spLocks noChangeArrowheads="1"/>
          </p:cNvSpPr>
          <p:nvPr/>
        </p:nvSpPr>
        <p:spPr bwMode="auto">
          <a:xfrm>
            <a:off x="5028404" y="2254902"/>
            <a:ext cx="546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TSG#101</a:t>
            </a:r>
            <a:endParaRPr lang="en-GB" altLang="en-US" sz="400">
              <a:latin typeface="Montserrat" panose="00000500000000000000" pitchFamily="2" charset="0"/>
            </a:endParaRPr>
          </a:p>
        </p:txBody>
      </p:sp>
      <p:sp>
        <p:nvSpPr>
          <p:cNvPr id="76" name="TextBox 86">
            <a:extLst>
              <a:ext uri="{FF2B5EF4-FFF2-40B4-BE49-F238E27FC236}">
                <a16:creationId xmlns:a16="http://schemas.microsoft.com/office/drawing/2014/main" id="{2362D1B5-A273-76C4-84A6-5286D54EBAEA}"/>
              </a:ext>
            </a:extLst>
          </p:cNvPr>
          <p:cNvSpPr txBox="1">
            <a:spLocks noChangeArrowheads="1"/>
          </p:cNvSpPr>
          <p:nvPr/>
        </p:nvSpPr>
        <p:spPr bwMode="auto">
          <a:xfrm>
            <a:off x="5738016" y="2254902"/>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TSG#103</a:t>
            </a:r>
            <a:endParaRPr lang="en-GB" altLang="en-US" sz="400">
              <a:latin typeface="Montserrat" panose="00000500000000000000" pitchFamily="2" charset="0"/>
            </a:endParaRPr>
          </a:p>
        </p:txBody>
      </p:sp>
      <p:sp>
        <p:nvSpPr>
          <p:cNvPr id="80" name="TextBox 86">
            <a:extLst>
              <a:ext uri="{FF2B5EF4-FFF2-40B4-BE49-F238E27FC236}">
                <a16:creationId xmlns:a16="http://schemas.microsoft.com/office/drawing/2014/main" id="{3676A244-C574-9E20-89C0-27A478050207}"/>
              </a:ext>
            </a:extLst>
          </p:cNvPr>
          <p:cNvSpPr txBox="1">
            <a:spLocks noChangeArrowheads="1"/>
          </p:cNvSpPr>
          <p:nvPr/>
        </p:nvSpPr>
        <p:spPr bwMode="auto">
          <a:xfrm>
            <a:off x="7087391" y="2254902"/>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TSG#107</a:t>
            </a:r>
            <a:endParaRPr lang="en-GB" altLang="en-US" sz="400">
              <a:latin typeface="Montserrat" panose="00000500000000000000" pitchFamily="2" charset="0"/>
            </a:endParaRPr>
          </a:p>
        </p:txBody>
      </p:sp>
      <p:sp>
        <p:nvSpPr>
          <p:cNvPr id="87" name="TextBox 86">
            <a:extLst>
              <a:ext uri="{FF2B5EF4-FFF2-40B4-BE49-F238E27FC236}">
                <a16:creationId xmlns:a16="http://schemas.microsoft.com/office/drawing/2014/main" id="{01C67E64-A0B0-5ED2-C188-E672B5CBE4E5}"/>
              </a:ext>
            </a:extLst>
          </p:cNvPr>
          <p:cNvSpPr txBox="1">
            <a:spLocks noChangeArrowheads="1"/>
          </p:cNvSpPr>
          <p:nvPr/>
        </p:nvSpPr>
        <p:spPr bwMode="auto">
          <a:xfrm>
            <a:off x="7752554" y="2254902"/>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TSG#109</a:t>
            </a:r>
            <a:endParaRPr lang="en-GB" altLang="en-US" sz="400">
              <a:latin typeface="Montserrat" panose="00000500000000000000" pitchFamily="2" charset="0"/>
            </a:endParaRPr>
          </a:p>
        </p:txBody>
      </p:sp>
      <p:sp>
        <p:nvSpPr>
          <p:cNvPr id="91" name="TextBox 86">
            <a:extLst>
              <a:ext uri="{FF2B5EF4-FFF2-40B4-BE49-F238E27FC236}">
                <a16:creationId xmlns:a16="http://schemas.microsoft.com/office/drawing/2014/main" id="{FD2AD380-A300-D9CC-7A2B-910D69641E85}"/>
              </a:ext>
            </a:extLst>
          </p:cNvPr>
          <p:cNvSpPr txBox="1">
            <a:spLocks noChangeArrowheads="1"/>
          </p:cNvSpPr>
          <p:nvPr/>
        </p:nvSpPr>
        <p:spPr bwMode="auto">
          <a:xfrm>
            <a:off x="8444704" y="2254902"/>
            <a:ext cx="517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TSG#111</a:t>
            </a:r>
            <a:endParaRPr lang="en-GB" altLang="en-US" sz="400">
              <a:latin typeface="Montserrat" panose="00000500000000000000" pitchFamily="2" charset="0"/>
            </a:endParaRPr>
          </a:p>
        </p:txBody>
      </p:sp>
      <p:sp>
        <p:nvSpPr>
          <p:cNvPr id="92" name="TextBox 86">
            <a:extLst>
              <a:ext uri="{FF2B5EF4-FFF2-40B4-BE49-F238E27FC236}">
                <a16:creationId xmlns:a16="http://schemas.microsoft.com/office/drawing/2014/main" id="{F7EF8A85-0F46-BA35-7057-AA1E9FB45EA0}"/>
              </a:ext>
            </a:extLst>
          </p:cNvPr>
          <p:cNvSpPr txBox="1">
            <a:spLocks noChangeArrowheads="1"/>
          </p:cNvSpPr>
          <p:nvPr/>
        </p:nvSpPr>
        <p:spPr bwMode="auto">
          <a:xfrm>
            <a:off x="9163841" y="2254902"/>
            <a:ext cx="5365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TSG#113</a:t>
            </a:r>
            <a:endParaRPr lang="en-GB" altLang="en-US" sz="400">
              <a:latin typeface="Montserrat" panose="00000500000000000000" pitchFamily="2" charset="0"/>
            </a:endParaRPr>
          </a:p>
        </p:txBody>
      </p:sp>
      <p:sp>
        <p:nvSpPr>
          <p:cNvPr id="93" name="TextBox 69">
            <a:extLst>
              <a:ext uri="{FF2B5EF4-FFF2-40B4-BE49-F238E27FC236}">
                <a16:creationId xmlns:a16="http://schemas.microsoft.com/office/drawing/2014/main" id="{04B1F883-278A-64EF-36CC-5985CE428455}"/>
              </a:ext>
            </a:extLst>
          </p:cNvPr>
          <p:cNvSpPr txBox="1"/>
          <p:nvPr/>
        </p:nvSpPr>
        <p:spPr>
          <a:xfrm>
            <a:off x="6195216" y="1856440"/>
            <a:ext cx="4984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defPPr>
              <a:defRPr lang="en-GB"/>
            </a:defPPr>
            <a:lvl1pPr algn="l" rtl="0" eaLnBrk="0" fontAlgn="base" hangingPunct="0">
              <a:spcBef>
                <a:spcPct val="0"/>
              </a:spcBef>
              <a:spcAft>
                <a:spcPct val="0"/>
              </a:spcAft>
              <a:defRPr sz="1000" kern="1200">
                <a:solidFill>
                  <a:schemeClr val="lt1"/>
                </a:solidFill>
                <a:latin typeface="+mn-lt"/>
                <a:ea typeface="+mn-ea"/>
                <a:cs typeface="+mn-cs"/>
              </a:defRPr>
            </a:lvl1pPr>
            <a:lvl2pPr marL="455613" indent="1588" algn="l" rtl="0" eaLnBrk="0" fontAlgn="base" hangingPunct="0">
              <a:spcBef>
                <a:spcPct val="0"/>
              </a:spcBef>
              <a:spcAft>
                <a:spcPct val="0"/>
              </a:spcAft>
              <a:defRPr sz="1000" kern="1200">
                <a:solidFill>
                  <a:schemeClr val="lt1"/>
                </a:solidFill>
                <a:latin typeface="+mn-lt"/>
                <a:ea typeface="+mn-ea"/>
                <a:cs typeface="+mn-cs"/>
              </a:defRPr>
            </a:lvl2pPr>
            <a:lvl3pPr marL="912813" indent="1588" algn="l" rtl="0" eaLnBrk="0" fontAlgn="base" hangingPunct="0">
              <a:spcBef>
                <a:spcPct val="0"/>
              </a:spcBef>
              <a:spcAft>
                <a:spcPct val="0"/>
              </a:spcAft>
              <a:defRPr sz="1000" kern="1200">
                <a:solidFill>
                  <a:schemeClr val="lt1"/>
                </a:solidFill>
                <a:latin typeface="+mn-lt"/>
                <a:ea typeface="+mn-ea"/>
                <a:cs typeface="+mn-cs"/>
              </a:defRPr>
            </a:lvl3pPr>
            <a:lvl4pPr marL="1370013" indent="1588" algn="l" rtl="0" eaLnBrk="0" fontAlgn="base" hangingPunct="0">
              <a:spcBef>
                <a:spcPct val="0"/>
              </a:spcBef>
              <a:spcAft>
                <a:spcPct val="0"/>
              </a:spcAft>
              <a:defRPr sz="1000" kern="1200">
                <a:solidFill>
                  <a:schemeClr val="lt1"/>
                </a:solidFill>
                <a:latin typeface="+mn-lt"/>
                <a:ea typeface="+mn-ea"/>
                <a:cs typeface="+mn-cs"/>
              </a:defRPr>
            </a:lvl4pPr>
            <a:lvl5pPr marL="1827213" indent="1588" algn="l"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defRPr/>
            </a:pPr>
            <a:r>
              <a:rPr lang="en-GB" dirty="0">
                <a:latin typeface="Montserrat" panose="00000500000000000000" pitchFamily="50" charset="0"/>
              </a:rPr>
              <a:t>2024</a:t>
            </a:r>
          </a:p>
        </p:txBody>
      </p:sp>
      <p:sp>
        <p:nvSpPr>
          <p:cNvPr id="100" name="TextBox 70">
            <a:extLst>
              <a:ext uri="{FF2B5EF4-FFF2-40B4-BE49-F238E27FC236}">
                <a16:creationId xmlns:a16="http://schemas.microsoft.com/office/drawing/2014/main" id="{DA7F10CA-89BD-2A7E-6BC2-2F08A88A11C2}"/>
              </a:ext>
            </a:extLst>
          </p:cNvPr>
          <p:cNvSpPr txBox="1"/>
          <p:nvPr/>
        </p:nvSpPr>
        <p:spPr>
          <a:xfrm>
            <a:off x="8786016" y="1856440"/>
            <a:ext cx="4984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defPPr>
              <a:defRPr lang="en-GB"/>
            </a:defPPr>
            <a:lvl1pPr algn="l" rtl="0" eaLnBrk="0" fontAlgn="base" hangingPunct="0">
              <a:spcBef>
                <a:spcPct val="0"/>
              </a:spcBef>
              <a:spcAft>
                <a:spcPct val="0"/>
              </a:spcAft>
              <a:defRPr sz="1000" kern="1200">
                <a:solidFill>
                  <a:schemeClr val="lt1"/>
                </a:solidFill>
                <a:latin typeface="+mn-lt"/>
                <a:ea typeface="+mn-ea"/>
                <a:cs typeface="+mn-cs"/>
              </a:defRPr>
            </a:lvl1pPr>
            <a:lvl2pPr marL="455613" indent="1588" algn="l" rtl="0" eaLnBrk="0" fontAlgn="base" hangingPunct="0">
              <a:spcBef>
                <a:spcPct val="0"/>
              </a:spcBef>
              <a:spcAft>
                <a:spcPct val="0"/>
              </a:spcAft>
              <a:defRPr sz="1000" kern="1200">
                <a:solidFill>
                  <a:schemeClr val="lt1"/>
                </a:solidFill>
                <a:latin typeface="+mn-lt"/>
                <a:ea typeface="+mn-ea"/>
                <a:cs typeface="+mn-cs"/>
              </a:defRPr>
            </a:lvl2pPr>
            <a:lvl3pPr marL="912813" indent="1588" algn="l" rtl="0" eaLnBrk="0" fontAlgn="base" hangingPunct="0">
              <a:spcBef>
                <a:spcPct val="0"/>
              </a:spcBef>
              <a:spcAft>
                <a:spcPct val="0"/>
              </a:spcAft>
              <a:defRPr sz="1000" kern="1200">
                <a:solidFill>
                  <a:schemeClr val="lt1"/>
                </a:solidFill>
                <a:latin typeface="+mn-lt"/>
                <a:ea typeface="+mn-ea"/>
                <a:cs typeface="+mn-cs"/>
              </a:defRPr>
            </a:lvl3pPr>
            <a:lvl4pPr marL="1370013" indent="1588" algn="l" rtl="0" eaLnBrk="0" fontAlgn="base" hangingPunct="0">
              <a:spcBef>
                <a:spcPct val="0"/>
              </a:spcBef>
              <a:spcAft>
                <a:spcPct val="0"/>
              </a:spcAft>
              <a:defRPr sz="1000" kern="1200">
                <a:solidFill>
                  <a:schemeClr val="lt1"/>
                </a:solidFill>
                <a:latin typeface="+mn-lt"/>
                <a:ea typeface="+mn-ea"/>
                <a:cs typeface="+mn-cs"/>
              </a:defRPr>
            </a:lvl4pPr>
            <a:lvl5pPr marL="1827213" indent="1588" algn="l"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defRPr/>
            </a:pPr>
            <a:r>
              <a:rPr lang="en-GB" dirty="0">
                <a:latin typeface="Montserrat" panose="00000500000000000000" pitchFamily="50" charset="0"/>
              </a:rPr>
              <a:t>2026</a:t>
            </a:r>
          </a:p>
        </p:txBody>
      </p:sp>
      <p:sp>
        <p:nvSpPr>
          <p:cNvPr id="101" name="Chevron 60">
            <a:extLst>
              <a:ext uri="{FF2B5EF4-FFF2-40B4-BE49-F238E27FC236}">
                <a16:creationId xmlns:a16="http://schemas.microsoft.com/office/drawing/2014/main" id="{B026458A-A44A-19A1-0D09-0209C87BBDD5}"/>
              </a:ext>
            </a:extLst>
          </p:cNvPr>
          <p:cNvSpPr/>
          <p:nvPr/>
        </p:nvSpPr>
        <p:spPr bwMode="auto">
          <a:xfrm>
            <a:off x="4382291" y="4347227"/>
            <a:ext cx="1339850" cy="222250"/>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900" dirty="0">
                <a:latin typeface="Montserrat" panose="00000500000000000000" pitchFamily="50" charset="0"/>
                <a:ea typeface="ＭＳ Ｐゴシック" charset="-128"/>
                <a:cs typeface="Arial" pitchFamily="34" charset="0"/>
              </a:rPr>
              <a:t>SA1 Stage 1  </a:t>
            </a:r>
          </a:p>
        </p:txBody>
      </p:sp>
      <p:sp>
        <p:nvSpPr>
          <p:cNvPr id="102" name="Chevron 60">
            <a:extLst>
              <a:ext uri="{FF2B5EF4-FFF2-40B4-BE49-F238E27FC236}">
                <a16:creationId xmlns:a16="http://schemas.microsoft.com/office/drawing/2014/main" id="{4CCC531F-B2FB-45F4-B471-8A275B279115}"/>
              </a:ext>
            </a:extLst>
          </p:cNvPr>
          <p:cNvSpPr>
            <a:spLocks noChangeArrowheads="1"/>
          </p:cNvSpPr>
          <p:nvPr/>
        </p:nvSpPr>
        <p:spPr bwMode="auto">
          <a:xfrm>
            <a:off x="4933154" y="4617102"/>
            <a:ext cx="820737" cy="241300"/>
          </a:xfrm>
          <a:prstGeom prst="chevron">
            <a:avLst>
              <a:gd name="adj" fmla="val 49975"/>
            </a:avLst>
          </a:prstGeom>
          <a:gradFill flip="none" rotWithShape="1">
            <a:gsLst>
              <a:gs pos="12000">
                <a:schemeClr val="accent3">
                  <a:lumMod val="40000"/>
                  <a:lumOff val="60000"/>
                </a:schemeClr>
              </a:gs>
              <a:gs pos="60000">
                <a:srgbClr val="92D050"/>
              </a:gs>
              <a:gs pos="83000">
                <a:srgbClr val="92D050"/>
              </a:gs>
              <a:gs pos="100000">
                <a:srgbClr val="92D050"/>
              </a:gs>
            </a:gsLst>
            <a:lin ang="3600000" scaled="0"/>
            <a:tileRect/>
          </a:gradFill>
          <a:ln>
            <a:noFill/>
          </a:ln>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endParaRPr lang="fr-FR" altLang="en-US" sz="700" dirty="0">
              <a:latin typeface="Montserrat" panose="00000500000000000000" pitchFamily="50" charset="0"/>
              <a:cs typeface="Arial" panose="020B0604020202020204" pitchFamily="34" charset="0"/>
            </a:endParaRPr>
          </a:p>
        </p:txBody>
      </p:sp>
      <p:sp>
        <p:nvSpPr>
          <p:cNvPr id="103" name="Chevron 60">
            <a:extLst>
              <a:ext uri="{FF2B5EF4-FFF2-40B4-BE49-F238E27FC236}">
                <a16:creationId xmlns:a16="http://schemas.microsoft.com/office/drawing/2014/main" id="{869E5B64-3B0C-5F13-ED6E-2208D2243B52}"/>
              </a:ext>
            </a:extLst>
          </p:cNvPr>
          <p:cNvSpPr/>
          <p:nvPr/>
        </p:nvSpPr>
        <p:spPr bwMode="auto">
          <a:xfrm>
            <a:off x="5576091" y="5507690"/>
            <a:ext cx="2500313" cy="227012"/>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900" dirty="0">
                <a:latin typeface="Montserrat" panose="00000500000000000000" pitchFamily="50" charset="0"/>
                <a:ea typeface="ＭＳ Ｐゴシック" charset="-128"/>
                <a:cs typeface="Arial" pitchFamily="34" charset="0"/>
              </a:rPr>
              <a:t>RAN </a:t>
            </a:r>
            <a:r>
              <a:rPr lang="fr-FR" sz="900" dirty="0" err="1">
                <a:latin typeface="Montserrat" panose="00000500000000000000" pitchFamily="50" charset="0"/>
                <a:ea typeface="ＭＳ Ｐゴシック" charset="-128"/>
                <a:cs typeface="Arial" pitchFamily="34" charset="0"/>
              </a:rPr>
              <a:t>Completion</a:t>
            </a:r>
            <a:r>
              <a:rPr lang="fr-FR" sz="900" dirty="0">
                <a:latin typeface="Montserrat" panose="00000500000000000000" pitchFamily="50" charset="0"/>
                <a:ea typeface="ＭＳ Ｐゴシック" charset="-128"/>
                <a:cs typeface="Arial" pitchFamily="34" charset="0"/>
              </a:rPr>
              <a:t>**</a:t>
            </a:r>
          </a:p>
        </p:txBody>
      </p:sp>
      <p:sp>
        <p:nvSpPr>
          <p:cNvPr id="104" name="Chevron 58">
            <a:extLst>
              <a:ext uri="{FF2B5EF4-FFF2-40B4-BE49-F238E27FC236}">
                <a16:creationId xmlns:a16="http://schemas.microsoft.com/office/drawing/2014/main" id="{08E3F1F0-7711-84D9-4783-2F430F0EEFDC}"/>
              </a:ext>
            </a:extLst>
          </p:cNvPr>
          <p:cNvSpPr/>
          <p:nvPr/>
        </p:nvSpPr>
        <p:spPr bwMode="auto">
          <a:xfrm>
            <a:off x="5515766" y="5787090"/>
            <a:ext cx="2522538" cy="225425"/>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800" dirty="0">
                <a:latin typeface="Montserrat" panose="00000500000000000000" pitchFamily="50" charset="0"/>
                <a:ea typeface="ＭＳ Ｐゴシック" charset="-128"/>
                <a:cs typeface="Arial" pitchFamily="34" charset="0"/>
              </a:rPr>
              <a:t>Stage 3 (CT &amp; SA) </a:t>
            </a:r>
          </a:p>
        </p:txBody>
      </p:sp>
      <p:sp>
        <p:nvSpPr>
          <p:cNvPr id="105" name="Chevron 58">
            <a:extLst>
              <a:ext uri="{FF2B5EF4-FFF2-40B4-BE49-F238E27FC236}">
                <a16:creationId xmlns:a16="http://schemas.microsoft.com/office/drawing/2014/main" id="{9DB07278-6926-9B04-0EA9-01CD5D5CF892}"/>
              </a:ext>
            </a:extLst>
          </p:cNvPr>
          <p:cNvSpPr/>
          <p:nvPr/>
        </p:nvSpPr>
        <p:spPr bwMode="auto">
          <a:xfrm>
            <a:off x="6904829" y="6085540"/>
            <a:ext cx="1533525" cy="239712"/>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800" dirty="0">
                <a:latin typeface="Montserrat" panose="00000500000000000000" pitchFamily="50" charset="0"/>
                <a:ea typeface="ＭＳ Ｐゴシック" charset="-128"/>
                <a:cs typeface="Arial" pitchFamily="34" charset="0"/>
              </a:rPr>
              <a:t>ASN.1 &amp; Open APIs </a:t>
            </a:r>
          </a:p>
        </p:txBody>
      </p:sp>
      <p:sp>
        <p:nvSpPr>
          <p:cNvPr id="106" name="Chevron 60">
            <a:extLst>
              <a:ext uri="{FF2B5EF4-FFF2-40B4-BE49-F238E27FC236}">
                <a16:creationId xmlns:a16="http://schemas.microsoft.com/office/drawing/2014/main" id="{5D105F76-A6A8-4DAB-B464-E9DFA9DDEEC9}"/>
              </a:ext>
            </a:extLst>
          </p:cNvPr>
          <p:cNvSpPr/>
          <p:nvPr/>
        </p:nvSpPr>
        <p:spPr bwMode="auto">
          <a:xfrm>
            <a:off x="5461791" y="5248927"/>
            <a:ext cx="1592263" cy="222250"/>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fr-FR" sz="900" dirty="0">
                <a:latin typeface="Montserrat" panose="00000500000000000000" pitchFamily="50" charset="0"/>
                <a:ea typeface="ＭＳ Ｐゴシック" charset="-128"/>
                <a:cs typeface="Arial" pitchFamily="34" charset="0"/>
              </a:rPr>
              <a:t>Stage 2 Normative</a:t>
            </a:r>
          </a:p>
        </p:txBody>
      </p:sp>
      <p:sp>
        <p:nvSpPr>
          <p:cNvPr id="107" name="TextBox 86">
            <a:extLst>
              <a:ext uri="{FF2B5EF4-FFF2-40B4-BE49-F238E27FC236}">
                <a16:creationId xmlns:a16="http://schemas.microsoft.com/office/drawing/2014/main" id="{F92C0B50-B191-5621-53D7-DA0CCD336FF3}"/>
              </a:ext>
            </a:extLst>
          </p:cNvPr>
          <p:cNvSpPr txBox="1">
            <a:spLocks noChangeArrowheads="1"/>
          </p:cNvSpPr>
          <p:nvPr/>
        </p:nvSpPr>
        <p:spPr bwMode="auto">
          <a:xfrm>
            <a:off x="6514304" y="2254902"/>
            <a:ext cx="565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TSG#105</a:t>
            </a:r>
            <a:endParaRPr lang="en-GB" altLang="en-US" sz="400">
              <a:latin typeface="Montserrat" panose="00000500000000000000" pitchFamily="2" charset="0"/>
            </a:endParaRPr>
          </a:p>
        </p:txBody>
      </p:sp>
      <p:sp>
        <p:nvSpPr>
          <p:cNvPr id="108" name="TextBox 86">
            <a:extLst>
              <a:ext uri="{FF2B5EF4-FFF2-40B4-BE49-F238E27FC236}">
                <a16:creationId xmlns:a16="http://schemas.microsoft.com/office/drawing/2014/main" id="{324D7CDE-BD88-6640-C45A-549490FE0A9A}"/>
              </a:ext>
            </a:extLst>
          </p:cNvPr>
          <p:cNvSpPr txBox="1">
            <a:spLocks noChangeArrowheads="1"/>
          </p:cNvSpPr>
          <p:nvPr/>
        </p:nvSpPr>
        <p:spPr bwMode="auto">
          <a:xfrm>
            <a:off x="3607591" y="2253315"/>
            <a:ext cx="5318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TSG#97</a:t>
            </a:r>
          </a:p>
        </p:txBody>
      </p:sp>
      <p:sp>
        <p:nvSpPr>
          <p:cNvPr id="109" name="TextBox 1">
            <a:extLst>
              <a:ext uri="{FF2B5EF4-FFF2-40B4-BE49-F238E27FC236}">
                <a16:creationId xmlns:a16="http://schemas.microsoft.com/office/drawing/2014/main" id="{71731CEA-AD87-25A0-E88B-FCEE2DD94521}"/>
              </a:ext>
            </a:extLst>
          </p:cNvPr>
          <p:cNvSpPr txBox="1">
            <a:spLocks noChangeArrowheads="1"/>
          </p:cNvSpPr>
          <p:nvPr/>
        </p:nvSpPr>
        <p:spPr bwMode="auto">
          <a:xfrm>
            <a:off x="5001416" y="4585352"/>
            <a:ext cx="765175" cy="307975"/>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a:spAutoFit/>
          </a:bodyPr>
          <a:lstStyle>
            <a:defPPr>
              <a:defRPr lang="en-GB"/>
            </a:defPPr>
            <a:lvl1pPr algn="l" rtl="0" eaLnBrk="0" fontAlgn="base" hangingPunct="0">
              <a:spcBef>
                <a:spcPct val="0"/>
              </a:spcBef>
              <a:spcAft>
                <a:spcPct val="0"/>
              </a:spcAft>
              <a:defRPr sz="1000" kern="1200">
                <a:solidFill>
                  <a:schemeClr val="dk1"/>
                </a:solidFill>
                <a:latin typeface="+mn-lt"/>
                <a:ea typeface="+mn-ea"/>
                <a:cs typeface="+mn-cs"/>
              </a:defRPr>
            </a:lvl1pPr>
            <a:lvl2pPr marL="455613" indent="1588" algn="l" rtl="0" eaLnBrk="0" fontAlgn="base" hangingPunct="0">
              <a:spcBef>
                <a:spcPct val="0"/>
              </a:spcBef>
              <a:spcAft>
                <a:spcPct val="0"/>
              </a:spcAft>
              <a:defRPr sz="1000" kern="1200">
                <a:solidFill>
                  <a:schemeClr val="dk1"/>
                </a:solidFill>
                <a:latin typeface="+mn-lt"/>
                <a:ea typeface="+mn-ea"/>
                <a:cs typeface="+mn-cs"/>
              </a:defRPr>
            </a:lvl2pPr>
            <a:lvl3pPr marL="912813" indent="1588" algn="l" rtl="0" eaLnBrk="0" fontAlgn="base" hangingPunct="0">
              <a:spcBef>
                <a:spcPct val="0"/>
              </a:spcBef>
              <a:spcAft>
                <a:spcPct val="0"/>
              </a:spcAft>
              <a:defRPr sz="1000" kern="1200">
                <a:solidFill>
                  <a:schemeClr val="dk1"/>
                </a:solidFill>
                <a:latin typeface="+mn-lt"/>
                <a:ea typeface="+mn-ea"/>
                <a:cs typeface="+mn-cs"/>
              </a:defRPr>
            </a:lvl3pPr>
            <a:lvl4pPr marL="1370013" indent="1588" algn="l" rtl="0" eaLnBrk="0" fontAlgn="base" hangingPunct="0">
              <a:spcBef>
                <a:spcPct val="0"/>
              </a:spcBef>
              <a:spcAft>
                <a:spcPct val="0"/>
              </a:spcAft>
              <a:defRPr sz="1000" kern="1200">
                <a:solidFill>
                  <a:schemeClr val="dk1"/>
                </a:solidFill>
                <a:latin typeface="+mn-lt"/>
                <a:ea typeface="+mn-ea"/>
                <a:cs typeface="+mn-cs"/>
              </a:defRPr>
            </a:lvl4pPr>
            <a:lvl5pPr marL="1827213" indent="1588" algn="l" rtl="0" eaLnBrk="0" fontAlgn="base" hangingPunct="0">
              <a:spcBef>
                <a:spcPct val="0"/>
              </a:spcBef>
              <a:spcAft>
                <a:spcPct val="0"/>
              </a:spcAft>
              <a:defRPr sz="1000" kern="1200">
                <a:solidFill>
                  <a:schemeClr val="dk1"/>
                </a:solidFill>
                <a:latin typeface="+mn-lt"/>
                <a:ea typeface="+mn-ea"/>
                <a:cs typeface="+mn-cs"/>
              </a:defRPr>
            </a:lvl5pPr>
            <a:lvl6pPr marL="2286000" algn="l" defTabSz="914400" rtl="0" eaLnBrk="1" latinLnBrk="0" hangingPunct="1">
              <a:defRPr sz="1000" kern="1200">
                <a:solidFill>
                  <a:schemeClr val="dk1"/>
                </a:solidFill>
                <a:latin typeface="+mn-lt"/>
                <a:ea typeface="+mn-ea"/>
                <a:cs typeface="+mn-cs"/>
              </a:defRPr>
            </a:lvl6pPr>
            <a:lvl7pPr marL="2743200" algn="l" defTabSz="914400" rtl="0" eaLnBrk="1" latinLnBrk="0" hangingPunct="1">
              <a:defRPr sz="1000" kern="1200">
                <a:solidFill>
                  <a:schemeClr val="dk1"/>
                </a:solidFill>
                <a:latin typeface="+mn-lt"/>
                <a:ea typeface="+mn-ea"/>
                <a:cs typeface="+mn-cs"/>
              </a:defRPr>
            </a:lvl7pPr>
            <a:lvl8pPr marL="3200400" algn="l" defTabSz="914400" rtl="0" eaLnBrk="1" latinLnBrk="0" hangingPunct="1">
              <a:defRPr sz="1000" kern="1200">
                <a:solidFill>
                  <a:schemeClr val="dk1"/>
                </a:solidFill>
                <a:latin typeface="+mn-lt"/>
                <a:ea typeface="+mn-ea"/>
                <a:cs typeface="+mn-cs"/>
              </a:defRPr>
            </a:lvl8pPr>
            <a:lvl9pPr marL="3657600" algn="l" defTabSz="914400" rtl="0" eaLnBrk="1" latinLnBrk="0" hangingPunct="1">
              <a:defRPr sz="1000" kern="1200">
                <a:solidFill>
                  <a:schemeClr val="dk1"/>
                </a:solidFill>
                <a:latin typeface="+mn-lt"/>
                <a:ea typeface="+mn-ea"/>
                <a:cs typeface="+mn-cs"/>
              </a:defRPr>
            </a:lvl9pPr>
          </a:lstStyle>
          <a:p>
            <a:pPr algn="ctr">
              <a:defRPr/>
            </a:pPr>
            <a:r>
              <a:rPr lang="en-GB" altLang="en-US" sz="700" dirty="0">
                <a:latin typeface="Montserrat" panose="00000500000000000000" pitchFamily="50" charset="0"/>
              </a:rPr>
              <a:t>RAN Content Def*</a:t>
            </a:r>
          </a:p>
        </p:txBody>
      </p:sp>
      <p:sp>
        <p:nvSpPr>
          <p:cNvPr id="110" name="TextBox 1">
            <a:extLst>
              <a:ext uri="{FF2B5EF4-FFF2-40B4-BE49-F238E27FC236}">
                <a16:creationId xmlns:a16="http://schemas.microsoft.com/office/drawing/2014/main" id="{70427A39-24D0-AB34-F025-1CB66A39F19C}"/>
              </a:ext>
            </a:extLst>
          </p:cNvPr>
          <p:cNvSpPr txBox="1">
            <a:spLocks noChangeArrowheads="1"/>
          </p:cNvSpPr>
          <p:nvPr/>
        </p:nvSpPr>
        <p:spPr bwMode="auto">
          <a:xfrm>
            <a:off x="4956966" y="4901265"/>
            <a:ext cx="735013" cy="304800"/>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a:spAutoFit/>
          </a:bodyPr>
          <a:lstStyle>
            <a:defPPr>
              <a:defRPr lang="en-GB"/>
            </a:defPPr>
            <a:lvl1pPr algn="l" rtl="0" eaLnBrk="0" fontAlgn="base" hangingPunct="0">
              <a:spcBef>
                <a:spcPct val="0"/>
              </a:spcBef>
              <a:spcAft>
                <a:spcPct val="0"/>
              </a:spcAft>
              <a:defRPr sz="1000" kern="1200">
                <a:solidFill>
                  <a:schemeClr val="dk1"/>
                </a:solidFill>
                <a:latin typeface="+mn-lt"/>
                <a:ea typeface="+mn-ea"/>
                <a:cs typeface="+mn-cs"/>
              </a:defRPr>
            </a:lvl1pPr>
            <a:lvl2pPr marL="455613" indent="1588" algn="l" rtl="0" eaLnBrk="0" fontAlgn="base" hangingPunct="0">
              <a:spcBef>
                <a:spcPct val="0"/>
              </a:spcBef>
              <a:spcAft>
                <a:spcPct val="0"/>
              </a:spcAft>
              <a:defRPr sz="1000" kern="1200">
                <a:solidFill>
                  <a:schemeClr val="dk1"/>
                </a:solidFill>
                <a:latin typeface="+mn-lt"/>
                <a:ea typeface="+mn-ea"/>
                <a:cs typeface="+mn-cs"/>
              </a:defRPr>
            </a:lvl2pPr>
            <a:lvl3pPr marL="912813" indent="1588" algn="l" rtl="0" eaLnBrk="0" fontAlgn="base" hangingPunct="0">
              <a:spcBef>
                <a:spcPct val="0"/>
              </a:spcBef>
              <a:spcAft>
                <a:spcPct val="0"/>
              </a:spcAft>
              <a:defRPr sz="1000" kern="1200">
                <a:solidFill>
                  <a:schemeClr val="dk1"/>
                </a:solidFill>
                <a:latin typeface="+mn-lt"/>
                <a:ea typeface="+mn-ea"/>
                <a:cs typeface="+mn-cs"/>
              </a:defRPr>
            </a:lvl3pPr>
            <a:lvl4pPr marL="1370013" indent="1588" algn="l" rtl="0" eaLnBrk="0" fontAlgn="base" hangingPunct="0">
              <a:spcBef>
                <a:spcPct val="0"/>
              </a:spcBef>
              <a:spcAft>
                <a:spcPct val="0"/>
              </a:spcAft>
              <a:defRPr sz="1000" kern="1200">
                <a:solidFill>
                  <a:schemeClr val="dk1"/>
                </a:solidFill>
                <a:latin typeface="+mn-lt"/>
                <a:ea typeface="+mn-ea"/>
                <a:cs typeface="+mn-cs"/>
              </a:defRPr>
            </a:lvl4pPr>
            <a:lvl5pPr marL="1827213" indent="1588" algn="l" rtl="0" eaLnBrk="0" fontAlgn="base" hangingPunct="0">
              <a:spcBef>
                <a:spcPct val="0"/>
              </a:spcBef>
              <a:spcAft>
                <a:spcPct val="0"/>
              </a:spcAft>
              <a:defRPr sz="1000" kern="1200">
                <a:solidFill>
                  <a:schemeClr val="dk1"/>
                </a:solidFill>
                <a:latin typeface="+mn-lt"/>
                <a:ea typeface="+mn-ea"/>
                <a:cs typeface="+mn-cs"/>
              </a:defRPr>
            </a:lvl5pPr>
            <a:lvl6pPr marL="2286000" algn="l" defTabSz="914400" rtl="0" eaLnBrk="1" latinLnBrk="0" hangingPunct="1">
              <a:defRPr sz="1000" kern="1200">
                <a:solidFill>
                  <a:schemeClr val="dk1"/>
                </a:solidFill>
                <a:latin typeface="+mn-lt"/>
                <a:ea typeface="+mn-ea"/>
                <a:cs typeface="+mn-cs"/>
              </a:defRPr>
            </a:lvl6pPr>
            <a:lvl7pPr marL="2743200" algn="l" defTabSz="914400" rtl="0" eaLnBrk="1" latinLnBrk="0" hangingPunct="1">
              <a:defRPr sz="1000" kern="1200">
                <a:solidFill>
                  <a:schemeClr val="dk1"/>
                </a:solidFill>
                <a:latin typeface="+mn-lt"/>
                <a:ea typeface="+mn-ea"/>
                <a:cs typeface="+mn-cs"/>
              </a:defRPr>
            </a:lvl7pPr>
            <a:lvl8pPr marL="3200400" algn="l" defTabSz="914400" rtl="0" eaLnBrk="1" latinLnBrk="0" hangingPunct="1">
              <a:defRPr sz="1000" kern="1200">
                <a:solidFill>
                  <a:schemeClr val="dk1"/>
                </a:solidFill>
                <a:latin typeface="+mn-lt"/>
                <a:ea typeface="+mn-ea"/>
                <a:cs typeface="+mn-cs"/>
              </a:defRPr>
            </a:lvl8pPr>
            <a:lvl9pPr marL="3657600" algn="l" defTabSz="914400" rtl="0" eaLnBrk="1" latinLnBrk="0" hangingPunct="1">
              <a:defRPr sz="1000" kern="1200">
                <a:solidFill>
                  <a:schemeClr val="dk1"/>
                </a:solidFill>
                <a:latin typeface="+mn-lt"/>
                <a:ea typeface="+mn-ea"/>
                <a:cs typeface="+mn-cs"/>
              </a:defRPr>
            </a:lvl9pPr>
          </a:lstStyle>
          <a:p>
            <a:pPr algn="ctr">
              <a:defRPr/>
            </a:pPr>
            <a:r>
              <a:rPr lang="en-GB" altLang="en-US" sz="700" dirty="0">
                <a:latin typeface="Montserrat" panose="00000500000000000000" pitchFamily="50" charset="0"/>
              </a:rPr>
              <a:t>SA St.2 Content Def</a:t>
            </a:r>
          </a:p>
        </p:txBody>
      </p:sp>
      <p:sp>
        <p:nvSpPr>
          <p:cNvPr id="111" name="Rectangle 110">
            <a:extLst>
              <a:ext uri="{FF2B5EF4-FFF2-40B4-BE49-F238E27FC236}">
                <a16:creationId xmlns:a16="http://schemas.microsoft.com/office/drawing/2014/main" id="{E78B925D-5E33-C0BE-17AF-5E1BF8E543CE}"/>
              </a:ext>
            </a:extLst>
          </p:cNvPr>
          <p:cNvSpPr>
            <a:spLocks noChangeArrowheads="1"/>
          </p:cNvSpPr>
          <p:nvPr/>
        </p:nvSpPr>
        <p:spPr bwMode="auto">
          <a:xfrm>
            <a:off x="5401466" y="5226702"/>
            <a:ext cx="3189288" cy="1117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endParaRPr lang="en-US" altLang="en-US"/>
          </a:p>
        </p:txBody>
      </p:sp>
      <p:cxnSp>
        <p:nvCxnSpPr>
          <p:cNvPr id="113" name="Straight Connector 112">
            <a:extLst>
              <a:ext uri="{FF2B5EF4-FFF2-40B4-BE49-F238E27FC236}">
                <a16:creationId xmlns:a16="http://schemas.microsoft.com/office/drawing/2014/main" id="{DB4038E4-33D1-105D-1360-437B3CA2879E}"/>
              </a:ext>
            </a:extLst>
          </p:cNvPr>
          <p:cNvCxnSpPr>
            <a:cxnSpLocks noChangeShapeType="1"/>
          </p:cNvCxnSpPr>
          <p:nvPr/>
        </p:nvCxnSpPr>
        <p:spPr bwMode="auto">
          <a:xfrm>
            <a:off x="3121816" y="2280302"/>
            <a:ext cx="0" cy="3952875"/>
          </a:xfrm>
          <a:prstGeom prst="line">
            <a:avLst/>
          </a:prstGeom>
          <a:noFill/>
          <a:ln w="28575" algn="ctr">
            <a:solidFill>
              <a:schemeClr val="accent3"/>
            </a:solidFill>
            <a:round/>
            <a:headEnd/>
            <a:tailEnd/>
          </a:ln>
        </p:spPr>
      </p:cxnSp>
      <p:cxnSp>
        <p:nvCxnSpPr>
          <p:cNvPr id="114" name="Straight Connector 113">
            <a:extLst>
              <a:ext uri="{FF2B5EF4-FFF2-40B4-BE49-F238E27FC236}">
                <a16:creationId xmlns:a16="http://schemas.microsoft.com/office/drawing/2014/main" id="{78942985-06C8-1685-ABB3-2D1610E25583}"/>
              </a:ext>
            </a:extLst>
          </p:cNvPr>
          <p:cNvCxnSpPr>
            <a:cxnSpLocks noChangeShapeType="1"/>
          </p:cNvCxnSpPr>
          <p:nvPr/>
        </p:nvCxnSpPr>
        <p:spPr bwMode="auto">
          <a:xfrm>
            <a:off x="2456654" y="2396190"/>
            <a:ext cx="0" cy="3752850"/>
          </a:xfrm>
          <a:prstGeom prst="line">
            <a:avLst/>
          </a:prstGeom>
          <a:noFill/>
          <a:ln w="9525" algn="ctr">
            <a:solidFill>
              <a:schemeClr val="accent3"/>
            </a:solidFill>
            <a:prstDash val="dash"/>
            <a:round/>
            <a:headEnd/>
            <a:tailEnd/>
          </a:ln>
        </p:spPr>
      </p:cxnSp>
      <p:cxnSp>
        <p:nvCxnSpPr>
          <p:cNvPr id="115" name="Straight Connector 114">
            <a:extLst>
              <a:ext uri="{FF2B5EF4-FFF2-40B4-BE49-F238E27FC236}">
                <a16:creationId xmlns:a16="http://schemas.microsoft.com/office/drawing/2014/main" id="{0B523DE0-872E-76AD-75FB-906C52DA952D}"/>
              </a:ext>
            </a:extLst>
          </p:cNvPr>
          <p:cNvCxnSpPr>
            <a:cxnSpLocks noChangeShapeType="1"/>
          </p:cNvCxnSpPr>
          <p:nvPr/>
        </p:nvCxnSpPr>
        <p:spPr bwMode="auto">
          <a:xfrm>
            <a:off x="2785266" y="2548590"/>
            <a:ext cx="0" cy="3752850"/>
          </a:xfrm>
          <a:prstGeom prst="line">
            <a:avLst/>
          </a:prstGeom>
          <a:noFill/>
          <a:ln w="9525" algn="ctr">
            <a:solidFill>
              <a:schemeClr val="accent3"/>
            </a:solidFill>
            <a:prstDash val="dash"/>
            <a:round/>
            <a:headEnd/>
            <a:tailEnd/>
          </a:ln>
        </p:spPr>
      </p:cxnSp>
      <p:cxnSp>
        <p:nvCxnSpPr>
          <p:cNvPr id="116" name="Straight Connector 115">
            <a:extLst>
              <a:ext uri="{FF2B5EF4-FFF2-40B4-BE49-F238E27FC236}">
                <a16:creationId xmlns:a16="http://schemas.microsoft.com/office/drawing/2014/main" id="{B301A3F9-4346-AB8A-47CE-428EC643F257}"/>
              </a:ext>
            </a:extLst>
          </p:cNvPr>
          <p:cNvCxnSpPr>
            <a:cxnSpLocks noChangeShapeType="1"/>
          </p:cNvCxnSpPr>
          <p:nvPr/>
        </p:nvCxnSpPr>
        <p:spPr bwMode="auto">
          <a:xfrm>
            <a:off x="2089941" y="2548590"/>
            <a:ext cx="0" cy="3724275"/>
          </a:xfrm>
          <a:prstGeom prst="line">
            <a:avLst/>
          </a:prstGeom>
          <a:noFill/>
          <a:ln w="9525" algn="ctr">
            <a:solidFill>
              <a:schemeClr val="accent3"/>
            </a:solidFill>
            <a:prstDash val="dash"/>
            <a:round/>
            <a:headEnd/>
            <a:tailEnd/>
          </a:ln>
        </p:spPr>
      </p:cxnSp>
      <p:cxnSp>
        <p:nvCxnSpPr>
          <p:cNvPr id="117" name="Straight Connector 116">
            <a:extLst>
              <a:ext uri="{FF2B5EF4-FFF2-40B4-BE49-F238E27FC236}">
                <a16:creationId xmlns:a16="http://schemas.microsoft.com/office/drawing/2014/main" id="{3F7F229B-E525-C58B-EADE-59ADB96B0214}"/>
              </a:ext>
            </a:extLst>
          </p:cNvPr>
          <p:cNvCxnSpPr>
            <a:cxnSpLocks noChangeShapeType="1"/>
          </p:cNvCxnSpPr>
          <p:nvPr/>
        </p:nvCxnSpPr>
        <p:spPr bwMode="auto">
          <a:xfrm>
            <a:off x="3401216" y="2578752"/>
            <a:ext cx="0" cy="3724275"/>
          </a:xfrm>
          <a:prstGeom prst="line">
            <a:avLst/>
          </a:prstGeom>
          <a:noFill/>
          <a:ln w="9525" algn="ctr">
            <a:solidFill>
              <a:schemeClr val="accent3"/>
            </a:solidFill>
            <a:prstDash val="dash"/>
            <a:round/>
            <a:headEnd/>
            <a:tailEnd/>
          </a:ln>
        </p:spPr>
      </p:cxnSp>
      <p:sp>
        <p:nvSpPr>
          <p:cNvPr id="118" name="TextBox 10333">
            <a:extLst>
              <a:ext uri="{FF2B5EF4-FFF2-40B4-BE49-F238E27FC236}">
                <a16:creationId xmlns:a16="http://schemas.microsoft.com/office/drawing/2014/main" id="{F99C9E0A-CBE1-7719-28BD-1C117776F477}"/>
              </a:ext>
            </a:extLst>
          </p:cNvPr>
          <p:cNvSpPr txBox="1"/>
          <p:nvPr/>
        </p:nvSpPr>
        <p:spPr>
          <a:xfrm>
            <a:off x="2131216" y="1856440"/>
            <a:ext cx="460375" cy="2460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a:spAutoFit/>
          </a:bodyPr>
          <a:lstStyle>
            <a:defPPr>
              <a:defRPr lang="en-GB"/>
            </a:defPPr>
            <a:lvl1pPr algn="l" rtl="0" eaLnBrk="0" fontAlgn="base" hangingPunct="0">
              <a:spcBef>
                <a:spcPct val="0"/>
              </a:spcBef>
              <a:spcAft>
                <a:spcPct val="0"/>
              </a:spcAft>
              <a:defRPr sz="1000" kern="1200">
                <a:solidFill>
                  <a:schemeClr val="lt1"/>
                </a:solidFill>
                <a:latin typeface="+mn-lt"/>
                <a:ea typeface="+mn-ea"/>
                <a:cs typeface="+mn-cs"/>
              </a:defRPr>
            </a:lvl1pPr>
            <a:lvl2pPr marL="455613" indent="1588" algn="l" rtl="0" eaLnBrk="0" fontAlgn="base" hangingPunct="0">
              <a:spcBef>
                <a:spcPct val="0"/>
              </a:spcBef>
              <a:spcAft>
                <a:spcPct val="0"/>
              </a:spcAft>
              <a:defRPr sz="1000" kern="1200">
                <a:solidFill>
                  <a:schemeClr val="lt1"/>
                </a:solidFill>
                <a:latin typeface="+mn-lt"/>
                <a:ea typeface="+mn-ea"/>
                <a:cs typeface="+mn-cs"/>
              </a:defRPr>
            </a:lvl2pPr>
            <a:lvl3pPr marL="912813" indent="1588" algn="l" rtl="0" eaLnBrk="0" fontAlgn="base" hangingPunct="0">
              <a:spcBef>
                <a:spcPct val="0"/>
              </a:spcBef>
              <a:spcAft>
                <a:spcPct val="0"/>
              </a:spcAft>
              <a:defRPr sz="1000" kern="1200">
                <a:solidFill>
                  <a:schemeClr val="lt1"/>
                </a:solidFill>
                <a:latin typeface="+mn-lt"/>
                <a:ea typeface="+mn-ea"/>
                <a:cs typeface="+mn-cs"/>
              </a:defRPr>
            </a:lvl3pPr>
            <a:lvl4pPr marL="1370013" indent="1588" algn="l" rtl="0" eaLnBrk="0" fontAlgn="base" hangingPunct="0">
              <a:spcBef>
                <a:spcPct val="0"/>
              </a:spcBef>
              <a:spcAft>
                <a:spcPct val="0"/>
              </a:spcAft>
              <a:defRPr sz="1000" kern="1200">
                <a:solidFill>
                  <a:schemeClr val="lt1"/>
                </a:solidFill>
                <a:latin typeface="+mn-lt"/>
                <a:ea typeface="+mn-ea"/>
                <a:cs typeface="+mn-cs"/>
              </a:defRPr>
            </a:lvl4pPr>
            <a:lvl5pPr marL="1827213" indent="1588" algn="l"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defRPr/>
            </a:pPr>
            <a:r>
              <a:rPr lang="en-GB" dirty="0">
                <a:latin typeface="Montserrat" panose="00000500000000000000" pitchFamily="50" charset="0"/>
              </a:rPr>
              <a:t>2021</a:t>
            </a:r>
          </a:p>
        </p:txBody>
      </p:sp>
      <p:sp>
        <p:nvSpPr>
          <p:cNvPr id="119" name="TextBox 86">
            <a:extLst>
              <a:ext uri="{FF2B5EF4-FFF2-40B4-BE49-F238E27FC236}">
                <a16:creationId xmlns:a16="http://schemas.microsoft.com/office/drawing/2014/main" id="{AD44CBFE-A54D-9316-14AC-97F6F06BFE02}"/>
              </a:ext>
            </a:extLst>
          </p:cNvPr>
          <p:cNvSpPr txBox="1">
            <a:spLocks noChangeArrowheads="1"/>
          </p:cNvSpPr>
          <p:nvPr/>
        </p:nvSpPr>
        <p:spPr bwMode="auto">
          <a:xfrm>
            <a:off x="2261391" y="2097740"/>
            <a:ext cx="528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TSG#92</a:t>
            </a:r>
          </a:p>
        </p:txBody>
      </p:sp>
      <p:sp>
        <p:nvSpPr>
          <p:cNvPr id="120" name="TextBox 86">
            <a:extLst>
              <a:ext uri="{FF2B5EF4-FFF2-40B4-BE49-F238E27FC236}">
                <a16:creationId xmlns:a16="http://schemas.microsoft.com/office/drawing/2014/main" id="{FA47336E-CB56-22A2-00D7-5A306AA869A7}"/>
              </a:ext>
            </a:extLst>
          </p:cNvPr>
          <p:cNvSpPr txBox="1">
            <a:spLocks noChangeArrowheads="1"/>
          </p:cNvSpPr>
          <p:nvPr/>
        </p:nvSpPr>
        <p:spPr bwMode="auto">
          <a:xfrm>
            <a:off x="2836066" y="2099327"/>
            <a:ext cx="5365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TSG#94</a:t>
            </a:r>
            <a:endParaRPr lang="en-GB" altLang="en-US" sz="400">
              <a:latin typeface="Montserrat" panose="00000500000000000000" pitchFamily="2" charset="0"/>
            </a:endParaRPr>
          </a:p>
        </p:txBody>
      </p:sp>
      <p:sp>
        <p:nvSpPr>
          <p:cNvPr id="121" name="TextBox 86">
            <a:extLst>
              <a:ext uri="{FF2B5EF4-FFF2-40B4-BE49-F238E27FC236}">
                <a16:creationId xmlns:a16="http://schemas.microsoft.com/office/drawing/2014/main" id="{899B1655-8A17-DD4C-CC1D-74D443B64379}"/>
              </a:ext>
            </a:extLst>
          </p:cNvPr>
          <p:cNvSpPr txBox="1">
            <a:spLocks noChangeArrowheads="1"/>
          </p:cNvSpPr>
          <p:nvPr/>
        </p:nvSpPr>
        <p:spPr bwMode="auto">
          <a:xfrm>
            <a:off x="3166266" y="2251727"/>
            <a:ext cx="5318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TSG#95</a:t>
            </a:r>
            <a:endParaRPr lang="en-GB" altLang="en-US" sz="400">
              <a:latin typeface="Montserrat" panose="00000500000000000000" pitchFamily="2" charset="0"/>
            </a:endParaRPr>
          </a:p>
        </p:txBody>
      </p:sp>
      <p:sp>
        <p:nvSpPr>
          <p:cNvPr id="122" name="TextBox 86">
            <a:extLst>
              <a:ext uri="{FF2B5EF4-FFF2-40B4-BE49-F238E27FC236}">
                <a16:creationId xmlns:a16="http://schemas.microsoft.com/office/drawing/2014/main" id="{93084D2B-07BA-ABE9-2F43-0A4683B4DA14}"/>
              </a:ext>
            </a:extLst>
          </p:cNvPr>
          <p:cNvSpPr txBox="1">
            <a:spLocks noChangeArrowheads="1"/>
          </p:cNvSpPr>
          <p:nvPr/>
        </p:nvSpPr>
        <p:spPr bwMode="auto">
          <a:xfrm>
            <a:off x="2412204" y="2250140"/>
            <a:ext cx="5318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sz="1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000"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GB" altLang="en-US" sz="700">
                <a:latin typeface="Montserrat" panose="00000500000000000000" pitchFamily="2" charset="0"/>
              </a:rPr>
              <a:t>TSG#93</a:t>
            </a:r>
          </a:p>
        </p:txBody>
      </p:sp>
    </p:spTree>
    <p:extLst>
      <p:ext uri="{BB962C8B-B14F-4D97-AF65-F5344CB8AC3E}">
        <p14:creationId xmlns:p14="http://schemas.microsoft.com/office/powerpoint/2010/main" val="48782604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7B99-4574-6FCB-89AD-704A90A1FD0D}"/>
              </a:ext>
            </a:extLst>
          </p:cNvPr>
          <p:cNvSpPr>
            <a:spLocks noGrp="1"/>
          </p:cNvSpPr>
          <p:nvPr>
            <p:ph type="title"/>
          </p:nvPr>
        </p:nvSpPr>
        <p:spPr/>
        <p:txBody>
          <a:bodyPr/>
          <a:lstStyle/>
          <a:p>
            <a:r>
              <a:rPr lang="de-DE" dirty="0"/>
              <a:t>3GPP Rel-18 Topics</a:t>
            </a:r>
            <a:endParaRPr lang="en-US" dirty="0"/>
          </a:p>
        </p:txBody>
      </p:sp>
      <p:pic>
        <p:nvPicPr>
          <p:cNvPr id="5" name="Picture 4">
            <a:extLst>
              <a:ext uri="{FF2B5EF4-FFF2-40B4-BE49-F238E27FC236}">
                <a16:creationId xmlns:a16="http://schemas.microsoft.com/office/drawing/2014/main" id="{BC38CB21-AF0A-F579-26E5-BC7B9282FE00}"/>
              </a:ext>
            </a:extLst>
          </p:cNvPr>
          <p:cNvPicPr>
            <a:picLocks noChangeAspect="1"/>
          </p:cNvPicPr>
          <p:nvPr/>
        </p:nvPicPr>
        <p:blipFill>
          <a:blip r:embed="rId2"/>
          <a:stretch>
            <a:fillRect/>
          </a:stretch>
        </p:blipFill>
        <p:spPr>
          <a:xfrm>
            <a:off x="0" y="1344938"/>
            <a:ext cx="12192000" cy="5147937"/>
          </a:xfrm>
          <a:prstGeom prst="rect">
            <a:avLst/>
          </a:prstGeom>
        </p:spPr>
      </p:pic>
    </p:spTree>
    <p:extLst>
      <p:ext uri="{BB962C8B-B14F-4D97-AF65-F5344CB8AC3E}">
        <p14:creationId xmlns:p14="http://schemas.microsoft.com/office/powerpoint/2010/main" val="5466435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5BE28-0242-6CC1-CE21-AABE6CD2EC60}"/>
              </a:ext>
            </a:extLst>
          </p:cNvPr>
          <p:cNvSpPr>
            <a:spLocks noGrp="1"/>
          </p:cNvSpPr>
          <p:nvPr>
            <p:ph type="title"/>
          </p:nvPr>
        </p:nvSpPr>
        <p:spPr/>
        <p:txBody>
          <a:bodyPr/>
          <a:lstStyle/>
          <a:p>
            <a:r>
              <a:rPr lang="de-DE" dirty="0"/>
              <a:t>Rel-18 5G Media Streaming feature overview</a:t>
            </a:r>
            <a:endParaRPr lang="en-US" dirty="0"/>
          </a:p>
        </p:txBody>
      </p:sp>
      <p:sp>
        <p:nvSpPr>
          <p:cNvPr id="4" name="Subtitle 3">
            <a:extLst>
              <a:ext uri="{FF2B5EF4-FFF2-40B4-BE49-F238E27FC236}">
                <a16:creationId xmlns:a16="http://schemas.microsoft.com/office/drawing/2014/main" id="{13B6123A-A886-BDB1-8EAF-16051962AEE7}"/>
              </a:ext>
            </a:extLst>
          </p:cNvPr>
          <p:cNvSpPr>
            <a:spLocks noGrp="1"/>
          </p:cNvSpPr>
          <p:nvPr>
            <p:ph type="subTitle" idx="1"/>
          </p:nvPr>
        </p:nvSpPr>
        <p:spPr>
          <a:xfrm>
            <a:off x="494189" y="1088135"/>
            <a:ext cx="11188223" cy="265907"/>
          </a:xfrm>
        </p:spPr>
        <p:txBody>
          <a:bodyPr/>
          <a:lstStyle/>
          <a:p>
            <a:r>
              <a:rPr lang="en-US" sz="1800" kern="0" dirty="0">
                <a:latin typeface="ArialMT"/>
                <a:ea typeface="Times New Roman" panose="02020603050405020304" pitchFamily="18" charset="0"/>
                <a:cs typeface="Times New Roman" panose="02020603050405020304" pitchFamily="18" charset="0"/>
              </a:rPr>
              <a:t>E</a:t>
            </a:r>
            <a:r>
              <a:rPr lang="en-US" sz="1800" kern="0" dirty="0">
                <a:effectLst/>
                <a:latin typeface="ArialMT"/>
                <a:ea typeface="Times New Roman" panose="02020603050405020304" pitchFamily="18" charset="0"/>
                <a:cs typeface="Times New Roman" panose="02020603050405020304" pitchFamily="18" charset="0"/>
              </a:rPr>
              <a:t>xtensive studies documented in TR26.804 result in the following updates </a:t>
            </a:r>
            <a:endParaRPr lang="en-US" dirty="0"/>
          </a:p>
        </p:txBody>
      </p:sp>
      <p:sp>
        <p:nvSpPr>
          <p:cNvPr id="2" name="Footer Placeholder 1">
            <a:extLst>
              <a:ext uri="{FF2B5EF4-FFF2-40B4-BE49-F238E27FC236}">
                <a16:creationId xmlns:a16="http://schemas.microsoft.com/office/drawing/2014/main" id="{CDDBA4DF-078C-53D4-774A-C35ADE2C3DEA}"/>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3GPP at MWS</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graphicFrame>
        <p:nvGraphicFramePr>
          <p:cNvPr id="5" name="Diagram 4">
            <a:extLst>
              <a:ext uri="{FF2B5EF4-FFF2-40B4-BE49-F238E27FC236}">
                <a16:creationId xmlns:a16="http://schemas.microsoft.com/office/drawing/2014/main" id="{B6756459-8103-5F33-C63C-28FA8F4A892E}"/>
              </a:ext>
            </a:extLst>
          </p:cNvPr>
          <p:cNvGraphicFramePr/>
          <p:nvPr/>
        </p:nvGraphicFramePr>
        <p:xfrm>
          <a:off x="385655" y="1546885"/>
          <a:ext cx="11296757" cy="4986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834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F63CF2-A8F2-3A85-6D5A-80980B858D08}"/>
              </a:ext>
            </a:extLst>
          </p:cNvPr>
          <p:cNvSpPr>
            <a:spLocks noGrp="1"/>
          </p:cNvSpPr>
          <p:nvPr>
            <p:ph type="title"/>
          </p:nvPr>
        </p:nvSpPr>
        <p:spPr>
          <a:xfrm>
            <a:off x="495300" y="642645"/>
            <a:ext cx="11187112" cy="361959"/>
          </a:xfrm>
        </p:spPr>
        <p:txBody>
          <a:bodyPr/>
          <a:lstStyle/>
          <a:p>
            <a:r>
              <a:rPr lang="de-DE" dirty="0"/>
              <a:t>Rel-18 Media Capabilities for XR/AR</a:t>
            </a:r>
            <a:endParaRPr lang="en-US" dirty="0"/>
          </a:p>
        </p:txBody>
      </p:sp>
      <p:sp>
        <p:nvSpPr>
          <p:cNvPr id="7" name="Subtitle 4">
            <a:extLst>
              <a:ext uri="{FF2B5EF4-FFF2-40B4-BE49-F238E27FC236}">
                <a16:creationId xmlns:a16="http://schemas.microsoft.com/office/drawing/2014/main" id="{20683FDE-6F43-54B1-5B67-F3E531FFCB10}"/>
              </a:ext>
            </a:extLst>
          </p:cNvPr>
          <p:cNvSpPr>
            <a:spLocks noGrp="1"/>
          </p:cNvSpPr>
          <p:nvPr>
            <p:ph type="subTitle" idx="1"/>
          </p:nvPr>
        </p:nvSpPr>
        <p:spPr>
          <a:xfrm>
            <a:off x="494189" y="1088136"/>
            <a:ext cx="11188223" cy="236347"/>
          </a:xfrm>
        </p:spPr>
        <p:txBody>
          <a:bodyPr/>
          <a:lstStyle/>
          <a:p>
            <a:r>
              <a:rPr lang="de-DE" dirty="0"/>
              <a:t>Defining baseline requirements for an AR lightweight and XR device</a:t>
            </a:r>
            <a:endParaRPr lang="en-US" dirty="0"/>
          </a:p>
        </p:txBody>
      </p:sp>
      <p:grpSp>
        <p:nvGrpSpPr>
          <p:cNvPr id="9" name="Group 8">
            <a:extLst>
              <a:ext uri="{FF2B5EF4-FFF2-40B4-BE49-F238E27FC236}">
                <a16:creationId xmlns:a16="http://schemas.microsoft.com/office/drawing/2014/main" id="{6528F66C-7F7A-0747-134E-9F89497927C5}"/>
              </a:ext>
            </a:extLst>
          </p:cNvPr>
          <p:cNvGrpSpPr/>
          <p:nvPr/>
        </p:nvGrpSpPr>
        <p:grpSpPr>
          <a:xfrm>
            <a:off x="7584141" y="183307"/>
            <a:ext cx="4517038" cy="2555156"/>
            <a:chOff x="0" y="0"/>
            <a:chExt cx="4823460" cy="2467563"/>
          </a:xfrm>
        </p:grpSpPr>
        <p:grpSp>
          <p:nvGrpSpPr>
            <p:cNvPr id="10" name="Group 9">
              <a:extLst>
                <a:ext uri="{FF2B5EF4-FFF2-40B4-BE49-F238E27FC236}">
                  <a16:creationId xmlns:a16="http://schemas.microsoft.com/office/drawing/2014/main" id="{60743621-5D85-111C-1451-537699D48FD3}"/>
                </a:ext>
              </a:extLst>
            </p:cNvPr>
            <p:cNvGrpSpPr/>
            <p:nvPr/>
          </p:nvGrpSpPr>
          <p:grpSpPr>
            <a:xfrm>
              <a:off x="0" y="0"/>
              <a:ext cx="4823460" cy="2467563"/>
              <a:chOff x="0" y="0"/>
              <a:chExt cx="4823460" cy="2467563"/>
            </a:xfrm>
          </p:grpSpPr>
          <p:pic>
            <p:nvPicPr>
              <p:cNvPr id="14" name="Picture 13" descr="Level Smart Glasses | The Next Generation of Wearable Technology">
                <a:extLst>
                  <a:ext uri="{FF2B5EF4-FFF2-40B4-BE49-F238E27FC236}">
                    <a16:creationId xmlns:a16="http://schemas.microsoft.com/office/drawing/2014/main" id="{EF97348E-D552-8077-1030-9A73F5C05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65" y="28692"/>
                <a:ext cx="4285939" cy="24001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44">
                <a:extLst>
                  <a:ext uri="{FF2B5EF4-FFF2-40B4-BE49-F238E27FC236}">
                    <a16:creationId xmlns:a16="http://schemas.microsoft.com/office/drawing/2014/main" id="{33A7A4E1-CF40-510B-5665-CD581217707C}"/>
                  </a:ext>
                </a:extLst>
              </p:cNvPr>
              <p:cNvSpPr txBox="1"/>
              <p:nvPr/>
            </p:nvSpPr>
            <p:spPr>
              <a:xfrm>
                <a:off x="2963558" y="2215468"/>
                <a:ext cx="332740" cy="252095"/>
              </a:xfrm>
              <a:prstGeom prst="rect">
                <a:avLst/>
              </a:prstGeom>
            </p:spPr>
            <p:txBody>
              <a:bodyPr wrap="none" lIns="0" tIns="0" rIns="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Hinge</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cxnSp>
            <p:nvCxnSpPr>
              <p:cNvPr id="16" name="Straight Connector 15">
                <a:extLst>
                  <a:ext uri="{FF2B5EF4-FFF2-40B4-BE49-F238E27FC236}">
                    <a16:creationId xmlns:a16="http://schemas.microsoft.com/office/drawing/2014/main" id="{F292E05E-3F0B-0D8A-701E-E892088B521D}"/>
                  </a:ext>
                </a:extLst>
              </p:cNvPr>
              <p:cNvCxnSpPr>
                <a:cxnSpLocks/>
              </p:cNvCxnSpPr>
              <p:nvPr/>
            </p:nvCxnSpPr>
            <p:spPr>
              <a:xfrm>
                <a:off x="3164200" y="28692"/>
                <a:ext cx="0" cy="2164248"/>
              </a:xfrm>
              <a:prstGeom prst="line">
                <a:avLst/>
              </a:prstGeom>
              <a:ln w="19050" cap="rnd">
                <a:solidFill>
                  <a:schemeClr val="tx2"/>
                </a:solidFill>
                <a:prstDash val="dash"/>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Box 46">
                <a:extLst>
                  <a:ext uri="{FF2B5EF4-FFF2-40B4-BE49-F238E27FC236}">
                    <a16:creationId xmlns:a16="http://schemas.microsoft.com/office/drawing/2014/main" id="{2F5CC678-5B17-9D5D-5258-164FAEE2F1A9}"/>
                  </a:ext>
                </a:extLst>
              </p:cNvPr>
              <p:cNvSpPr txBox="1"/>
              <p:nvPr/>
            </p:nvSpPr>
            <p:spPr>
              <a:xfrm>
                <a:off x="4195445" y="0"/>
                <a:ext cx="628015" cy="252095"/>
              </a:xfrm>
              <a:prstGeom prst="rect">
                <a:avLst/>
              </a:prstGeom>
            </p:spPr>
            <p:txBody>
              <a:bodyPr wrap="none" lIns="0" tIns="0" rIns="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SoC Media</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cxnSp>
            <p:nvCxnSpPr>
              <p:cNvPr id="18" name="Straight Arrow Connector 17">
                <a:extLst>
                  <a:ext uri="{FF2B5EF4-FFF2-40B4-BE49-F238E27FC236}">
                    <a16:creationId xmlns:a16="http://schemas.microsoft.com/office/drawing/2014/main" id="{25F73DC8-6905-E445-B815-7D4F556FEE2A}"/>
                  </a:ext>
                </a:extLst>
              </p:cNvPr>
              <p:cNvCxnSpPr>
                <a:cxnSpLocks/>
                <a:endCxn id="19" idx="7"/>
              </p:cNvCxnSpPr>
              <p:nvPr/>
            </p:nvCxnSpPr>
            <p:spPr>
              <a:xfrm flipH="1">
                <a:off x="3663118" y="199031"/>
                <a:ext cx="796570" cy="565313"/>
              </a:xfrm>
              <a:prstGeom prst="straightConnector1">
                <a:avLst/>
              </a:prstGeom>
              <a:ln>
                <a:solidFill>
                  <a:schemeClr val="accent1"/>
                </a:solidFill>
                <a:headEnd type="none" w="sm" len="sm"/>
                <a:tailEnd type="triangle"/>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D068040B-DB33-E285-F528-5A0FFF2A2757}"/>
                  </a:ext>
                </a:extLst>
              </p:cNvPr>
              <p:cNvSpPr/>
              <p:nvPr/>
            </p:nvSpPr>
            <p:spPr>
              <a:xfrm>
                <a:off x="3511798" y="741115"/>
                <a:ext cx="177282" cy="1586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20" name="Oval 19">
                <a:extLst>
                  <a:ext uri="{FF2B5EF4-FFF2-40B4-BE49-F238E27FC236}">
                    <a16:creationId xmlns:a16="http://schemas.microsoft.com/office/drawing/2014/main" id="{4AE03251-7BBA-CA9E-6F2D-E9D10F83CED9}"/>
                  </a:ext>
                </a:extLst>
              </p:cNvPr>
              <p:cNvSpPr/>
              <p:nvPr/>
            </p:nvSpPr>
            <p:spPr>
              <a:xfrm>
                <a:off x="1101930" y="731383"/>
                <a:ext cx="177282" cy="1586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21" name="TextBox 50">
                <a:extLst>
                  <a:ext uri="{FF2B5EF4-FFF2-40B4-BE49-F238E27FC236}">
                    <a16:creationId xmlns:a16="http://schemas.microsoft.com/office/drawing/2014/main" id="{6F7449E2-74F3-2076-C859-F7A535CC42BD}"/>
                  </a:ext>
                </a:extLst>
              </p:cNvPr>
              <p:cNvSpPr txBox="1"/>
              <p:nvPr/>
            </p:nvSpPr>
            <p:spPr>
              <a:xfrm>
                <a:off x="0" y="1767042"/>
                <a:ext cx="693420" cy="252095"/>
              </a:xfrm>
              <a:prstGeom prst="rect">
                <a:avLst/>
              </a:prstGeom>
            </p:spPr>
            <p:txBody>
              <a:bodyPr wrap="none" lIns="0" tIns="0" rIns="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Connectivity</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grpSp>
        <p:sp>
          <p:nvSpPr>
            <p:cNvPr id="11" name="TextBox 40">
              <a:extLst>
                <a:ext uri="{FF2B5EF4-FFF2-40B4-BE49-F238E27FC236}">
                  <a16:creationId xmlns:a16="http://schemas.microsoft.com/office/drawing/2014/main" id="{2634A8C7-9DAB-783D-C66B-772D20A076CC}"/>
                </a:ext>
              </a:extLst>
            </p:cNvPr>
            <p:cNvSpPr txBox="1"/>
            <p:nvPr/>
          </p:nvSpPr>
          <p:spPr>
            <a:xfrm>
              <a:off x="0" y="15734"/>
              <a:ext cx="2433955" cy="252095"/>
            </a:xfrm>
            <a:prstGeom prst="rect">
              <a:avLst/>
            </a:prstGeom>
          </p:spPr>
          <p:txBody>
            <a:bodyPr wrap="none" lIns="0" tIns="0" rIns="0" bIns="0" rtlCol="0">
              <a:spAutoFit/>
            </a:bodyPr>
            <a:lstStyle/>
            <a:p>
              <a:pPr marL="0" marR="0" lvl="0" indent="0" algn="ctr" defTabSz="914400" rtl="0" eaLnBrk="1" fontAlgn="auto" latinLnBrk="0" hangingPunct="1">
                <a:lnSpc>
                  <a:spcPct val="95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323E4F"/>
                  </a:solidFill>
                  <a:effectLst/>
                  <a:uLnTx/>
                  <a:uFillTx/>
                  <a:latin typeface="Microsoft Sans Serif" panose="020B0604020202020204" pitchFamily="34" charset="0"/>
                  <a:ea typeface="Times New Roman" panose="02020603050405020304" pitchFamily="18" charset="0"/>
                  <a:cs typeface="Arial"/>
                  <a:sym typeface="Arial"/>
                </a:rPr>
                <a:t>Eye Tracking + Camera/Sensor Aggregator </a:t>
              </a:r>
              <a:endParaRPr kumimoji="0" lang="en-US" sz="1000" b="0" i="0" u="none" strike="noStrike" kern="1200" cap="none" spc="0" normalizeH="0" baseline="0" noProof="0">
                <a:ln>
                  <a:noFill/>
                </a:ln>
                <a:solidFill>
                  <a:srgbClr val="13171F"/>
                </a:solidFill>
                <a:effectLst/>
                <a:uLnTx/>
                <a:uFillTx/>
                <a:latin typeface="Times New Roman" panose="02020603050405020304" pitchFamily="18" charset="0"/>
                <a:ea typeface="Times New Roman" panose="02020603050405020304" pitchFamily="18" charset="0"/>
                <a:cs typeface="Arial"/>
                <a:sym typeface="Arial"/>
              </a:endParaRPr>
            </a:p>
          </p:txBody>
        </p:sp>
        <p:cxnSp>
          <p:nvCxnSpPr>
            <p:cNvPr id="12" name="Straight Arrow Connector 11">
              <a:extLst>
                <a:ext uri="{FF2B5EF4-FFF2-40B4-BE49-F238E27FC236}">
                  <a16:creationId xmlns:a16="http://schemas.microsoft.com/office/drawing/2014/main" id="{0D93AAE0-3F54-8990-5153-2F3C84E04518}"/>
                </a:ext>
              </a:extLst>
            </p:cNvPr>
            <p:cNvCxnSpPr>
              <a:cxnSpLocks/>
            </p:cNvCxnSpPr>
            <p:nvPr/>
          </p:nvCxnSpPr>
          <p:spPr>
            <a:xfrm>
              <a:off x="1146523" y="228791"/>
              <a:ext cx="308316" cy="252896"/>
            </a:xfrm>
            <a:prstGeom prst="straightConnector1">
              <a:avLst/>
            </a:prstGeom>
            <a:ln>
              <a:solidFill>
                <a:schemeClr val="accent1"/>
              </a:solidFill>
              <a:headEnd type="none" w="sm" len="sm"/>
              <a:tailEnd type="triangle"/>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CC2898DB-4617-1E75-50D0-F4693EDBD171}"/>
                </a:ext>
              </a:extLst>
            </p:cNvPr>
            <p:cNvSpPr/>
            <p:nvPr/>
          </p:nvSpPr>
          <p:spPr>
            <a:xfrm>
              <a:off x="1454839" y="537429"/>
              <a:ext cx="177282" cy="1586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grpSp>
      <p:sp>
        <p:nvSpPr>
          <p:cNvPr id="23" name="Footer Placeholder 22">
            <a:extLst>
              <a:ext uri="{FF2B5EF4-FFF2-40B4-BE49-F238E27FC236}">
                <a16:creationId xmlns:a16="http://schemas.microsoft.com/office/drawing/2014/main" id="{600154A3-B369-FB3F-6427-B9DE905EEF69}"/>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sym typeface="Arial"/>
              </a:rPr>
              <a:t>3GPP at MWS</a:t>
            </a:r>
          </a:p>
        </p:txBody>
      </p:sp>
      <p:sp>
        <p:nvSpPr>
          <p:cNvPr id="4" name="TextBox 3">
            <a:extLst>
              <a:ext uri="{FF2B5EF4-FFF2-40B4-BE49-F238E27FC236}">
                <a16:creationId xmlns:a16="http://schemas.microsoft.com/office/drawing/2014/main" id="{2FE01997-9960-6A5A-CD1F-B76412B18B96}"/>
              </a:ext>
            </a:extLst>
          </p:cNvPr>
          <p:cNvSpPr txBox="1"/>
          <p:nvPr/>
        </p:nvSpPr>
        <p:spPr>
          <a:xfrm flipH="1">
            <a:off x="8035581" y="3039465"/>
            <a:ext cx="3869547" cy="2754600"/>
          </a:xfrm>
          <a:prstGeom prst="rect">
            <a:avLst/>
          </a:prstGeom>
        </p:spPr>
        <p:txBody>
          <a:bodyPr wrap="square" lIns="0" tIns="0" rIns="0" bIns="0" rtlCol="0">
            <a:spAutoFit/>
          </a:bodyPr>
          <a:lstStyle/>
          <a:p>
            <a:pPr marR="0" lvl="0" indent="0" algn="l" defTabSz="914400" rtl="0" eaLnBrk="1" fontAlgn="auto" latinLnBrk="0" hangingPunct="1">
              <a:spcBef>
                <a:spcPts val="60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Requirements include</a:t>
            </a:r>
          </a:p>
          <a:p>
            <a:pPr marR="0" lvl="0" indent="-285750" algn="l" defTabSz="914400" rtl="0" eaLnBrk="1" fontAlgn="auto" latinLnBrk="0" hangingPunct="1">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OpenXR Core APIs</a:t>
            </a:r>
          </a:p>
          <a:p>
            <a:pPr marR="0" lvl="0" indent="-285750" algn="l" defTabSz="914400" rtl="0" eaLnBrk="1" fontAlgn="auto" latinLnBrk="0" hangingPunct="1">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rendering capabilities</a:t>
            </a:r>
          </a:p>
          <a:p>
            <a:pPr marR="0" lvl="0" indent="-285750" algn="l" defTabSz="914400" rtl="0" eaLnBrk="1" fontAlgn="auto" latinLnBrk="0" hangingPunct="1">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capturing capabilities</a:t>
            </a:r>
          </a:p>
          <a:p>
            <a:pPr marR="0" lvl="0" indent="-285750" algn="l" defTabSz="914400" rtl="0" eaLnBrk="1" fontAlgn="auto" latinLnBrk="0" hangingPunct="1">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audio and video codecs</a:t>
            </a:r>
          </a:p>
          <a:p>
            <a:pPr marR="0" lvl="0" indent="-285750" algn="l" defTabSz="914400" rtl="0" eaLnBrk="1" fontAlgn="auto" latinLnBrk="0" hangingPunct="1">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scene description</a:t>
            </a:r>
          </a:p>
          <a:p>
            <a:pPr marR="0" lvl="0" indent="-285750" algn="l" defTabSz="914400" rtl="0" eaLnBrk="1" fontAlgn="auto" latinLnBrk="0" hangingPunct="1">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Wire formats for metadata</a:t>
            </a:r>
          </a:p>
          <a:p>
            <a:pPr marL="285750" marR="0" lvl="0" indent="-285750" algn="l" defTabSz="914400" rtl="0" eaLnBrk="1" fontAlgn="auto" latinLnBrk="0" hangingPunct="1">
              <a:spcBef>
                <a:spcPts val="600"/>
              </a:spcBef>
              <a:spcAft>
                <a:spcPts val="0"/>
              </a:spcAft>
              <a:buClr>
                <a:srgbClr val="000000"/>
              </a:buClr>
              <a:buSzTx/>
              <a:buFont typeface="Arial" panose="020B0604020202020204" pitchFamily="34" charset="0"/>
              <a:buChar char="•"/>
              <a:tabLst/>
              <a:defRPr/>
            </a:pPr>
            <a:r>
              <a:rPr kumimoji="0" lang="de-DE" sz="1600" b="0" i="0" u="none" strike="noStrike" kern="0" cap="none" spc="0" normalizeH="0" baseline="0" noProof="0" dirty="0">
                <a:ln>
                  <a:noFill/>
                </a:ln>
                <a:solidFill>
                  <a:srgbClr val="0B2742"/>
                </a:solidFill>
                <a:effectLst/>
                <a:uLnTx/>
                <a:uFillTx/>
                <a:latin typeface="Microsoft Sans Serif"/>
                <a:cs typeface="Microsoft Sans Serif" panose="020B0604020202020204" pitchFamily="34" charset="0"/>
                <a:sym typeface="Arial"/>
              </a:rPr>
              <a:t>Profiles for split rendering and stand-alone rendering</a:t>
            </a:r>
          </a:p>
        </p:txBody>
      </p:sp>
      <p:pic>
        <p:nvPicPr>
          <p:cNvPr id="5" name="Picture 4">
            <a:extLst>
              <a:ext uri="{FF2B5EF4-FFF2-40B4-BE49-F238E27FC236}">
                <a16:creationId xmlns:a16="http://schemas.microsoft.com/office/drawing/2014/main" id="{5F8F895F-7276-6D1E-82DF-5992A7FB3D34}"/>
              </a:ext>
            </a:extLst>
          </p:cNvPr>
          <p:cNvPicPr>
            <a:picLocks noChangeAspect="1"/>
          </p:cNvPicPr>
          <p:nvPr/>
        </p:nvPicPr>
        <p:blipFill>
          <a:blip r:embed="rId3"/>
          <a:stretch>
            <a:fillRect/>
          </a:stretch>
        </p:blipFill>
        <p:spPr>
          <a:xfrm>
            <a:off x="740330" y="1296018"/>
            <a:ext cx="6723349" cy="5196676"/>
          </a:xfrm>
          <a:prstGeom prst="rect">
            <a:avLst/>
          </a:prstGeom>
        </p:spPr>
      </p:pic>
      <p:pic>
        <p:nvPicPr>
          <p:cNvPr id="8" name="Picture 6" descr="glTF - Wikipedia">
            <a:extLst>
              <a:ext uri="{FF2B5EF4-FFF2-40B4-BE49-F238E27FC236}">
                <a16:creationId xmlns:a16="http://schemas.microsoft.com/office/drawing/2014/main" id="{7B7FFBA0-9E73-B246-E39C-E392526B5E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07247" y="4401859"/>
            <a:ext cx="521318" cy="272389"/>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278;p28">
            <a:extLst>
              <a:ext uri="{FF2B5EF4-FFF2-40B4-BE49-F238E27FC236}">
                <a16:creationId xmlns:a16="http://schemas.microsoft.com/office/drawing/2014/main" id="{9C54D421-C8D4-E187-7D5E-52DBCD79997A}"/>
              </a:ext>
            </a:extLst>
          </p:cNvPr>
          <p:cNvPicPr preferRelativeResize="0"/>
          <p:nvPr/>
        </p:nvPicPr>
        <p:blipFill rotWithShape="1">
          <a:blip r:embed="rId5">
            <a:alphaModFix/>
          </a:blip>
          <a:srcRect t="6967" b="9299"/>
          <a:stretch/>
        </p:blipFill>
        <p:spPr>
          <a:xfrm>
            <a:off x="2305684" y="2436596"/>
            <a:ext cx="706456" cy="301867"/>
          </a:xfrm>
          <a:prstGeom prst="rect">
            <a:avLst/>
          </a:prstGeom>
          <a:noFill/>
          <a:ln>
            <a:noFill/>
          </a:ln>
        </p:spPr>
      </p:pic>
      <p:pic>
        <p:nvPicPr>
          <p:cNvPr id="24" name="Google Shape;283;p28">
            <a:extLst>
              <a:ext uri="{FF2B5EF4-FFF2-40B4-BE49-F238E27FC236}">
                <a16:creationId xmlns:a16="http://schemas.microsoft.com/office/drawing/2014/main" id="{25D239A7-D171-68E2-3657-08B8122FBC6F}"/>
              </a:ext>
            </a:extLst>
          </p:cNvPr>
          <p:cNvPicPr preferRelativeResize="0"/>
          <p:nvPr/>
        </p:nvPicPr>
        <p:blipFill rotWithShape="1">
          <a:blip r:embed="rId6">
            <a:alphaModFix/>
          </a:blip>
          <a:srcRect l="4731" t="14683" b="16992"/>
          <a:stretch/>
        </p:blipFill>
        <p:spPr>
          <a:xfrm>
            <a:off x="2660344" y="4372381"/>
            <a:ext cx="886410" cy="380689"/>
          </a:xfrm>
          <a:prstGeom prst="rect">
            <a:avLst/>
          </a:prstGeom>
          <a:noFill/>
          <a:ln>
            <a:noFill/>
          </a:ln>
        </p:spPr>
      </p:pic>
      <p:pic>
        <p:nvPicPr>
          <p:cNvPr id="25" name="Picture 6" descr="Bildergebnis für MPEG">
            <a:extLst>
              <a:ext uri="{FF2B5EF4-FFF2-40B4-BE49-F238E27FC236}">
                <a16:creationId xmlns:a16="http://schemas.microsoft.com/office/drawing/2014/main" id="{7ED9850A-73D9-74E6-2DB6-AF206BC384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1567" y="5848582"/>
            <a:ext cx="827215" cy="2363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D6172CC-5FBF-96ED-454B-B2B2F82BD8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5406" y="5594434"/>
            <a:ext cx="1068340" cy="2192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enGL – Wikipedia">
            <a:extLst>
              <a:ext uri="{FF2B5EF4-FFF2-40B4-BE49-F238E27FC236}">
                <a16:creationId xmlns:a16="http://schemas.microsoft.com/office/drawing/2014/main" id="{0304798E-D0AE-58D1-A38E-72A4CD32F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7048" y="4972535"/>
            <a:ext cx="607845" cy="2579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as ist WebRTC und ist es sicher? | Wildix Blog">
            <a:extLst>
              <a:ext uri="{FF2B5EF4-FFF2-40B4-BE49-F238E27FC236}">
                <a16:creationId xmlns:a16="http://schemas.microsoft.com/office/drawing/2014/main" id="{B93A6AC1-16F8-4134-F5D4-4E03144F51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2785" y="3265180"/>
            <a:ext cx="389683" cy="4660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3GPP logo">
            <a:extLst>
              <a:ext uri="{FF2B5EF4-FFF2-40B4-BE49-F238E27FC236}">
                <a16:creationId xmlns:a16="http://schemas.microsoft.com/office/drawing/2014/main" id="{082D1A63-ED77-0432-26F3-74BCCFC121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0348" y="2830684"/>
            <a:ext cx="711008" cy="4141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ternet Engineering Task Force – Wikipedia">
            <a:extLst>
              <a:ext uri="{FF2B5EF4-FFF2-40B4-BE49-F238E27FC236}">
                <a16:creationId xmlns:a16="http://schemas.microsoft.com/office/drawing/2014/main" id="{DEAC702C-8A6C-C1E9-B765-34520A68C8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7627" y="5196420"/>
            <a:ext cx="607845" cy="3479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napdragon Spaces XR Developer Platform | Snapdragon Spaces">
            <a:extLst>
              <a:ext uri="{FF2B5EF4-FFF2-40B4-BE49-F238E27FC236}">
                <a16:creationId xmlns:a16="http://schemas.microsoft.com/office/drawing/2014/main" id="{E7D09C0C-E922-451A-308B-FC3CD6E786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3549" y="2361538"/>
            <a:ext cx="803697" cy="3773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ty (Spiel-Engine) – Wikipedia">
            <a:extLst>
              <a:ext uri="{FF2B5EF4-FFF2-40B4-BE49-F238E27FC236}">
                <a16:creationId xmlns:a16="http://schemas.microsoft.com/office/drawing/2014/main" id="{1A951FAA-31B2-A720-0A01-161C028D54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20020" y="2379403"/>
            <a:ext cx="889892" cy="32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ACD5F048-A894-B9BB-069F-9BE09EF11A10}"/>
              </a:ext>
            </a:extLst>
          </p:cNvPr>
          <p:cNvGrpSpPr/>
          <p:nvPr/>
        </p:nvGrpSpPr>
        <p:grpSpPr>
          <a:xfrm>
            <a:off x="7139272" y="4415669"/>
            <a:ext cx="1631671" cy="784456"/>
            <a:chOff x="4383625" y="3962850"/>
            <a:chExt cx="1441258" cy="645192"/>
          </a:xfrm>
        </p:grpSpPr>
        <p:grpSp>
          <p:nvGrpSpPr>
            <p:cNvPr id="103" name="Group 102">
              <a:extLst>
                <a:ext uri="{FF2B5EF4-FFF2-40B4-BE49-F238E27FC236}">
                  <a16:creationId xmlns:a16="http://schemas.microsoft.com/office/drawing/2014/main" id="{148FB913-68E0-00DE-871A-292FA1212251}"/>
                </a:ext>
              </a:extLst>
            </p:cNvPr>
            <p:cNvGrpSpPr/>
            <p:nvPr/>
          </p:nvGrpSpPr>
          <p:grpSpPr>
            <a:xfrm>
              <a:off x="4779393" y="3962850"/>
              <a:ext cx="649721" cy="645192"/>
              <a:chOff x="3768725" y="1116013"/>
              <a:chExt cx="4654550" cy="4625975"/>
            </a:xfrm>
            <a:solidFill>
              <a:schemeClr val="accent5"/>
            </a:solidFill>
          </p:grpSpPr>
          <p:sp>
            <p:nvSpPr>
              <p:cNvPr id="171" name="Oval 170">
                <a:extLst>
                  <a:ext uri="{FF2B5EF4-FFF2-40B4-BE49-F238E27FC236}">
                    <a16:creationId xmlns:a16="http://schemas.microsoft.com/office/drawing/2014/main" id="{CABBEF08-35AC-6F73-C657-AE9384695A3E}"/>
                  </a:ext>
                </a:extLst>
              </p:cNvPr>
              <p:cNvSpPr>
                <a:spLocks noChangeArrowheads="1"/>
              </p:cNvSpPr>
              <p:nvPr/>
            </p:nvSpPr>
            <p:spPr bwMode="auto">
              <a:xfrm>
                <a:off x="4583113" y="1925638"/>
                <a:ext cx="3013075" cy="2995613"/>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Microsoft Sans Serif"/>
                  <a:ea typeface="+mn-ea"/>
                  <a:cs typeface="+mn-cs"/>
                  <a:sym typeface="Arial"/>
                </a:endParaRPr>
              </a:p>
            </p:txBody>
          </p:sp>
          <p:sp>
            <p:nvSpPr>
              <p:cNvPr id="172" name="Freeform 6">
                <a:extLst>
                  <a:ext uri="{FF2B5EF4-FFF2-40B4-BE49-F238E27FC236}">
                    <a16:creationId xmlns:a16="http://schemas.microsoft.com/office/drawing/2014/main" id="{B9631A32-278A-4568-40C4-C052783EC9DD}"/>
                  </a:ext>
                </a:extLst>
              </p:cNvPr>
              <p:cNvSpPr>
                <a:spLocks noEditPoints="1"/>
              </p:cNvSpPr>
              <p:nvPr/>
            </p:nvSpPr>
            <p:spPr bwMode="auto">
              <a:xfrm>
                <a:off x="3768725"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Microsoft Sans Serif"/>
                  <a:ea typeface="+mn-ea"/>
                  <a:cs typeface="+mn-cs"/>
                  <a:sym typeface="Arial"/>
                </a:endParaRPr>
              </a:p>
            </p:txBody>
          </p:sp>
          <p:sp>
            <p:nvSpPr>
              <p:cNvPr id="173" name="Oval 172">
                <a:extLst>
                  <a:ext uri="{FF2B5EF4-FFF2-40B4-BE49-F238E27FC236}">
                    <a16:creationId xmlns:a16="http://schemas.microsoft.com/office/drawing/2014/main" id="{78DA5754-F5B6-806E-3D11-F31E9FF3CF72}"/>
                  </a:ext>
                </a:extLst>
              </p:cNvPr>
              <p:cNvSpPr>
                <a:spLocks noChangeArrowheads="1"/>
              </p:cNvSpPr>
              <p:nvPr/>
            </p:nvSpPr>
            <p:spPr bwMode="auto">
              <a:xfrm>
                <a:off x="5356225" y="2667001"/>
                <a:ext cx="1466850" cy="1511300"/>
              </a:xfrm>
              <a:prstGeom prst="ellipse">
                <a:avLst/>
              </a:pr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Microsoft Sans Serif"/>
                  <a:ea typeface="+mn-ea"/>
                  <a:cs typeface="+mn-cs"/>
                  <a:sym typeface="Arial"/>
                </a:endParaRPr>
              </a:p>
            </p:txBody>
          </p:sp>
        </p:grpSp>
        <p:grpSp>
          <p:nvGrpSpPr>
            <p:cNvPr id="104" name="Group 103">
              <a:extLst>
                <a:ext uri="{FF2B5EF4-FFF2-40B4-BE49-F238E27FC236}">
                  <a16:creationId xmlns:a16="http://schemas.microsoft.com/office/drawing/2014/main" id="{FC751A4B-78CF-9735-FF99-13ABC8BBAEC5}"/>
                </a:ext>
              </a:extLst>
            </p:cNvPr>
            <p:cNvGrpSpPr/>
            <p:nvPr/>
          </p:nvGrpSpPr>
          <p:grpSpPr>
            <a:xfrm>
              <a:off x="4383625" y="4204124"/>
              <a:ext cx="1441258" cy="181698"/>
              <a:chOff x="4423967" y="3973043"/>
              <a:chExt cx="1902369" cy="239831"/>
            </a:xfrm>
          </p:grpSpPr>
          <p:grpSp>
            <p:nvGrpSpPr>
              <p:cNvPr id="105" name="Group 104">
                <a:extLst>
                  <a:ext uri="{FF2B5EF4-FFF2-40B4-BE49-F238E27FC236}">
                    <a16:creationId xmlns:a16="http://schemas.microsoft.com/office/drawing/2014/main" id="{DFF44276-B2BF-9CBF-B843-178684CEDA77}"/>
                  </a:ext>
                </a:extLst>
              </p:cNvPr>
              <p:cNvGrpSpPr/>
              <p:nvPr/>
            </p:nvGrpSpPr>
            <p:grpSpPr>
              <a:xfrm rot="5400000">
                <a:off x="5902988" y="3789526"/>
                <a:ext cx="239831" cy="606865"/>
                <a:chOff x="6142582" y="1041911"/>
                <a:chExt cx="691456" cy="1749650"/>
              </a:xfrm>
              <a:solidFill>
                <a:schemeClr val="accent5"/>
              </a:solidFill>
            </p:grpSpPr>
            <p:sp>
              <p:nvSpPr>
                <p:cNvPr id="150" name="Freeform: Shape 160">
                  <a:extLst>
                    <a:ext uri="{FF2B5EF4-FFF2-40B4-BE49-F238E27FC236}">
                      <a16:creationId xmlns:a16="http://schemas.microsoft.com/office/drawing/2014/main" id="{DAB8F7A1-2437-F796-8468-C2B8018F4C18}"/>
                    </a:ext>
                  </a:extLst>
                </p:cNvPr>
                <p:cNvSpPr/>
                <p:nvPr/>
              </p:nvSpPr>
              <p:spPr>
                <a:xfrm>
                  <a:off x="6679146" y="1906471"/>
                  <a:ext cx="55318" cy="55318"/>
                </a:xfrm>
                <a:custGeom>
                  <a:avLst/>
                  <a:gdLst>
                    <a:gd name="connsiteX0" fmla="*/ 0 w 0"/>
                    <a:gd name="connsiteY0" fmla="*/ 0 h 0"/>
                    <a:gd name="connsiteX1" fmla="*/ 11064 w 0"/>
                    <a:gd name="connsiteY1" fmla="*/ 16595 h 0"/>
                  </a:gdLst>
                  <a:ahLst/>
                  <a:cxnLst>
                    <a:cxn ang="0">
                      <a:pos x="connsiteX0" y="connsiteY0"/>
                    </a:cxn>
                    <a:cxn ang="0">
                      <a:pos x="connsiteX1" y="connsiteY1"/>
                    </a:cxn>
                  </a:cxnLst>
                  <a:rect l="l" t="t" r="r" b="b"/>
                  <a:pathLst>
                    <a:path>
                      <a:moveTo>
                        <a:pt x="0" y="0"/>
                      </a:moveTo>
                      <a:lnTo>
                        <a:pt x="11064" y="16595"/>
                      </a:lnTo>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1" name="Freeform: Shape 161">
                  <a:extLst>
                    <a:ext uri="{FF2B5EF4-FFF2-40B4-BE49-F238E27FC236}">
                      <a16:creationId xmlns:a16="http://schemas.microsoft.com/office/drawing/2014/main" id="{AD40895A-3F7E-BE27-0BB3-70396C55CBCA}"/>
                    </a:ext>
                  </a:extLst>
                </p:cNvPr>
                <p:cNvSpPr/>
                <p:nvPr/>
              </p:nvSpPr>
              <p:spPr>
                <a:xfrm>
                  <a:off x="6186817" y="1541900"/>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2" name="Freeform: Shape 162">
                  <a:extLst>
                    <a:ext uri="{FF2B5EF4-FFF2-40B4-BE49-F238E27FC236}">
                      <a16:creationId xmlns:a16="http://schemas.microsoft.com/office/drawing/2014/main" id="{CD52109B-F496-C128-CFC4-5DDA8D1E6548}"/>
                    </a:ext>
                  </a:extLst>
                </p:cNvPr>
                <p:cNvSpPr/>
                <p:nvPr/>
              </p:nvSpPr>
              <p:spPr>
                <a:xfrm>
                  <a:off x="6197876" y="2332417"/>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3" name="Freeform: Shape 163">
                  <a:extLst>
                    <a:ext uri="{FF2B5EF4-FFF2-40B4-BE49-F238E27FC236}">
                      <a16:creationId xmlns:a16="http://schemas.microsoft.com/office/drawing/2014/main" id="{EB00B12C-EBFD-F1FF-17AB-8B63C730714B}"/>
                    </a:ext>
                  </a:extLst>
                </p:cNvPr>
                <p:cNvSpPr/>
                <p:nvPr/>
              </p:nvSpPr>
              <p:spPr>
                <a:xfrm>
                  <a:off x="6480001" y="23324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4" name="Freeform: Shape 164">
                  <a:extLst>
                    <a:ext uri="{FF2B5EF4-FFF2-40B4-BE49-F238E27FC236}">
                      <a16:creationId xmlns:a16="http://schemas.microsoft.com/office/drawing/2014/main" id="{EC6A56CF-6A80-EA1B-3287-FCADA7308A0C}"/>
                    </a:ext>
                  </a:extLst>
                </p:cNvPr>
                <p:cNvSpPr/>
                <p:nvPr/>
              </p:nvSpPr>
              <p:spPr>
                <a:xfrm>
                  <a:off x="6751059" y="232135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5" name="Freeform: Shape 165">
                  <a:extLst>
                    <a:ext uri="{FF2B5EF4-FFF2-40B4-BE49-F238E27FC236}">
                      <a16:creationId xmlns:a16="http://schemas.microsoft.com/office/drawing/2014/main" id="{2260B156-5A64-61AD-E28A-C08E7196CDDD}"/>
                    </a:ext>
                  </a:extLst>
                </p:cNvPr>
                <p:cNvSpPr/>
                <p:nvPr/>
              </p:nvSpPr>
              <p:spPr>
                <a:xfrm>
                  <a:off x="6435749" y="153806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6" name="Freeform: Shape 166">
                  <a:extLst>
                    <a:ext uri="{FF2B5EF4-FFF2-40B4-BE49-F238E27FC236}">
                      <a16:creationId xmlns:a16="http://schemas.microsoft.com/office/drawing/2014/main" id="{B8FDEA72-4DB3-F8E1-73E0-849DB34A5C53}"/>
                    </a:ext>
                  </a:extLst>
                </p:cNvPr>
                <p:cNvSpPr/>
                <p:nvPr/>
              </p:nvSpPr>
              <p:spPr>
                <a:xfrm>
                  <a:off x="6297453" y="213327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7" name="Freeform: Shape 167">
                  <a:extLst>
                    <a:ext uri="{FF2B5EF4-FFF2-40B4-BE49-F238E27FC236}">
                      <a16:creationId xmlns:a16="http://schemas.microsoft.com/office/drawing/2014/main" id="{97595118-915F-948F-EE71-34118209EFC0}"/>
                    </a:ext>
                  </a:extLst>
                </p:cNvPr>
                <p:cNvSpPr/>
                <p:nvPr/>
              </p:nvSpPr>
              <p:spPr>
                <a:xfrm>
                  <a:off x="6408088" y="268092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8" name="Freeform: Shape 168">
                  <a:extLst>
                    <a:ext uri="{FF2B5EF4-FFF2-40B4-BE49-F238E27FC236}">
                      <a16:creationId xmlns:a16="http://schemas.microsoft.com/office/drawing/2014/main" id="{51FECE1D-409D-0CAB-0625-6B616215EB0B}"/>
                    </a:ext>
                  </a:extLst>
                </p:cNvPr>
                <p:cNvSpPr/>
                <p:nvPr/>
              </p:nvSpPr>
              <p:spPr>
                <a:xfrm flipH="1">
                  <a:off x="6435747" y="1202073"/>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59" name="Freeform: Shape 169">
                  <a:extLst>
                    <a:ext uri="{FF2B5EF4-FFF2-40B4-BE49-F238E27FC236}">
                      <a16:creationId xmlns:a16="http://schemas.microsoft.com/office/drawing/2014/main" id="{E01D8DFF-CEA1-1DF5-79A5-58390F9068B8}"/>
                    </a:ext>
                  </a:extLst>
                </p:cNvPr>
                <p:cNvSpPr/>
                <p:nvPr/>
              </p:nvSpPr>
              <p:spPr>
                <a:xfrm flipH="1">
                  <a:off x="6612762" y="2066894"/>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0" name="Freeform: Shape 170">
                  <a:extLst>
                    <a:ext uri="{FF2B5EF4-FFF2-40B4-BE49-F238E27FC236}">
                      <a16:creationId xmlns:a16="http://schemas.microsoft.com/office/drawing/2014/main" id="{C5657A69-3AE4-A594-5B8D-80019E373BB7}"/>
                    </a:ext>
                  </a:extLst>
                </p:cNvPr>
                <p:cNvSpPr/>
                <p:nvPr/>
              </p:nvSpPr>
              <p:spPr>
                <a:xfrm flipH="1">
                  <a:off x="6759082" y="1795835"/>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1" name="Freeform: Shape 171">
                  <a:extLst>
                    <a:ext uri="{FF2B5EF4-FFF2-40B4-BE49-F238E27FC236}">
                      <a16:creationId xmlns:a16="http://schemas.microsoft.com/office/drawing/2014/main" id="{DB888D26-ED88-F25C-4F79-FCDC5E824C66}"/>
                    </a:ext>
                  </a:extLst>
                </p:cNvPr>
                <p:cNvSpPr/>
                <p:nvPr/>
              </p:nvSpPr>
              <p:spPr>
                <a:xfrm flipH="1">
                  <a:off x="6325111" y="1442328"/>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2" name="Freeform: Shape 172">
                  <a:extLst>
                    <a:ext uri="{FF2B5EF4-FFF2-40B4-BE49-F238E27FC236}">
                      <a16:creationId xmlns:a16="http://schemas.microsoft.com/office/drawing/2014/main" id="{4B8FB67B-F340-3051-8334-B88C2E24217C}"/>
                    </a:ext>
                  </a:extLst>
                </p:cNvPr>
                <p:cNvSpPr/>
                <p:nvPr/>
              </p:nvSpPr>
              <p:spPr>
                <a:xfrm flipH="1">
                  <a:off x="6759082" y="19673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3" name="Freeform: Shape 173">
                  <a:extLst>
                    <a:ext uri="{FF2B5EF4-FFF2-40B4-BE49-F238E27FC236}">
                      <a16:creationId xmlns:a16="http://schemas.microsoft.com/office/drawing/2014/main" id="{A1B6E7BD-002A-BD70-F199-03FB1650F6CA}"/>
                    </a:ext>
                  </a:extLst>
                </p:cNvPr>
                <p:cNvSpPr/>
                <p:nvPr/>
              </p:nvSpPr>
              <p:spPr>
                <a:xfrm flipH="1">
                  <a:off x="6723403" y="14971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4" name="Freeform: Shape 174">
                  <a:extLst>
                    <a:ext uri="{FF2B5EF4-FFF2-40B4-BE49-F238E27FC236}">
                      <a16:creationId xmlns:a16="http://schemas.microsoft.com/office/drawing/2014/main" id="{B081CC50-8DE8-0D52-4AD4-E34F64C285AF}"/>
                    </a:ext>
                  </a:extLst>
                </p:cNvPr>
                <p:cNvSpPr/>
                <p:nvPr/>
              </p:nvSpPr>
              <p:spPr>
                <a:xfrm flipH="1">
                  <a:off x="6514106" y="1593386"/>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5" name="Freeform: Shape 175">
                  <a:extLst>
                    <a:ext uri="{FF2B5EF4-FFF2-40B4-BE49-F238E27FC236}">
                      <a16:creationId xmlns:a16="http://schemas.microsoft.com/office/drawing/2014/main" id="{6A6D2D08-0FE7-2F89-CE19-246352FF3B61}"/>
                    </a:ext>
                  </a:extLst>
                </p:cNvPr>
                <p:cNvSpPr/>
                <p:nvPr/>
              </p:nvSpPr>
              <p:spPr>
                <a:xfrm flipH="1">
                  <a:off x="6558696" y="1830451"/>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6" name="Freeform: Shape 176">
                  <a:extLst>
                    <a:ext uri="{FF2B5EF4-FFF2-40B4-BE49-F238E27FC236}">
                      <a16:creationId xmlns:a16="http://schemas.microsoft.com/office/drawing/2014/main" id="{DF74C39A-4311-64D1-9AD6-A0573E65548D}"/>
                    </a:ext>
                  </a:extLst>
                </p:cNvPr>
                <p:cNvSpPr/>
                <p:nvPr/>
              </p:nvSpPr>
              <p:spPr>
                <a:xfrm flipH="1">
                  <a:off x="6358305" y="18622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7" name="Freeform: Shape 177">
                  <a:extLst>
                    <a:ext uri="{FF2B5EF4-FFF2-40B4-BE49-F238E27FC236}">
                      <a16:creationId xmlns:a16="http://schemas.microsoft.com/office/drawing/2014/main" id="{55DB16EE-BEE8-1DD4-C4D6-0DCE60A58471}"/>
                    </a:ext>
                  </a:extLst>
                </p:cNvPr>
                <p:cNvSpPr/>
                <p:nvPr/>
              </p:nvSpPr>
              <p:spPr>
                <a:xfrm>
                  <a:off x="6142582" y="1973197"/>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8" name="Freeform: Shape 178">
                  <a:extLst>
                    <a:ext uri="{FF2B5EF4-FFF2-40B4-BE49-F238E27FC236}">
                      <a16:creationId xmlns:a16="http://schemas.microsoft.com/office/drawing/2014/main" id="{1CF11511-D09B-9E53-A0F4-98B58D98C1DC}"/>
                    </a:ext>
                  </a:extLst>
                </p:cNvPr>
                <p:cNvSpPr/>
                <p:nvPr/>
              </p:nvSpPr>
              <p:spPr>
                <a:xfrm>
                  <a:off x="6557490" y="2448589"/>
                  <a:ext cx="110636"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69" name="Freeform: Shape 179">
                  <a:extLst>
                    <a:ext uri="{FF2B5EF4-FFF2-40B4-BE49-F238E27FC236}">
                      <a16:creationId xmlns:a16="http://schemas.microsoft.com/office/drawing/2014/main" id="{ABF67FEC-9C6A-268A-9E22-BDFA42AFFECD}"/>
                    </a:ext>
                  </a:extLst>
                </p:cNvPr>
                <p:cNvSpPr/>
                <p:nvPr/>
              </p:nvSpPr>
              <p:spPr>
                <a:xfrm flipH="1">
                  <a:off x="6308574" y="113991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70" name="Freeform: Shape 180">
                  <a:extLst>
                    <a:ext uri="{FF2B5EF4-FFF2-40B4-BE49-F238E27FC236}">
                      <a16:creationId xmlns:a16="http://schemas.microsoft.com/office/drawing/2014/main" id="{B5533072-8722-05BB-6349-2378C31316DB}"/>
                    </a:ext>
                  </a:extLst>
                </p:cNvPr>
                <p:cNvSpPr/>
                <p:nvPr/>
              </p:nvSpPr>
              <p:spPr>
                <a:xfrm flipH="1">
                  <a:off x="6408127" y="1041911"/>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nvGrpSpPr>
              <p:cNvPr id="106" name="Group 105">
                <a:extLst>
                  <a:ext uri="{FF2B5EF4-FFF2-40B4-BE49-F238E27FC236}">
                    <a16:creationId xmlns:a16="http://schemas.microsoft.com/office/drawing/2014/main" id="{F8B2642D-8C90-AEE4-7CA1-EF67AB82CEBC}"/>
                  </a:ext>
                </a:extLst>
              </p:cNvPr>
              <p:cNvGrpSpPr/>
              <p:nvPr/>
            </p:nvGrpSpPr>
            <p:grpSpPr>
              <a:xfrm rot="5400000">
                <a:off x="5255236" y="3789526"/>
                <a:ext cx="239831" cy="606865"/>
                <a:chOff x="6142582" y="1041911"/>
                <a:chExt cx="691456" cy="1749650"/>
              </a:xfrm>
              <a:solidFill>
                <a:schemeClr val="accent5"/>
              </a:solidFill>
            </p:grpSpPr>
            <p:sp>
              <p:nvSpPr>
                <p:cNvPr id="129" name="Freeform: Shape 139">
                  <a:extLst>
                    <a:ext uri="{FF2B5EF4-FFF2-40B4-BE49-F238E27FC236}">
                      <a16:creationId xmlns:a16="http://schemas.microsoft.com/office/drawing/2014/main" id="{2A38258E-6320-6FAB-C750-6FD5236BE8EE}"/>
                    </a:ext>
                  </a:extLst>
                </p:cNvPr>
                <p:cNvSpPr/>
                <p:nvPr/>
              </p:nvSpPr>
              <p:spPr>
                <a:xfrm>
                  <a:off x="6679146" y="1906471"/>
                  <a:ext cx="55318" cy="55318"/>
                </a:xfrm>
                <a:custGeom>
                  <a:avLst/>
                  <a:gdLst>
                    <a:gd name="connsiteX0" fmla="*/ 0 w 0"/>
                    <a:gd name="connsiteY0" fmla="*/ 0 h 0"/>
                    <a:gd name="connsiteX1" fmla="*/ 11064 w 0"/>
                    <a:gd name="connsiteY1" fmla="*/ 16595 h 0"/>
                  </a:gdLst>
                  <a:ahLst/>
                  <a:cxnLst>
                    <a:cxn ang="0">
                      <a:pos x="connsiteX0" y="connsiteY0"/>
                    </a:cxn>
                    <a:cxn ang="0">
                      <a:pos x="connsiteX1" y="connsiteY1"/>
                    </a:cxn>
                  </a:cxnLst>
                  <a:rect l="l" t="t" r="r" b="b"/>
                  <a:pathLst>
                    <a:path>
                      <a:moveTo>
                        <a:pt x="0" y="0"/>
                      </a:moveTo>
                      <a:lnTo>
                        <a:pt x="11064" y="16595"/>
                      </a:lnTo>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0" name="Freeform: Shape 140">
                  <a:extLst>
                    <a:ext uri="{FF2B5EF4-FFF2-40B4-BE49-F238E27FC236}">
                      <a16:creationId xmlns:a16="http://schemas.microsoft.com/office/drawing/2014/main" id="{443D8D62-CF64-2989-0D9A-26F91BCB9FBD}"/>
                    </a:ext>
                  </a:extLst>
                </p:cNvPr>
                <p:cNvSpPr/>
                <p:nvPr/>
              </p:nvSpPr>
              <p:spPr>
                <a:xfrm>
                  <a:off x="6186817" y="1541900"/>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1" name="Freeform: Shape 141">
                  <a:extLst>
                    <a:ext uri="{FF2B5EF4-FFF2-40B4-BE49-F238E27FC236}">
                      <a16:creationId xmlns:a16="http://schemas.microsoft.com/office/drawing/2014/main" id="{540D9106-605E-3185-38C5-84C2E48D561C}"/>
                    </a:ext>
                  </a:extLst>
                </p:cNvPr>
                <p:cNvSpPr/>
                <p:nvPr/>
              </p:nvSpPr>
              <p:spPr>
                <a:xfrm>
                  <a:off x="6197876" y="2332417"/>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2" name="Freeform: Shape 142">
                  <a:extLst>
                    <a:ext uri="{FF2B5EF4-FFF2-40B4-BE49-F238E27FC236}">
                      <a16:creationId xmlns:a16="http://schemas.microsoft.com/office/drawing/2014/main" id="{E3FE00C2-41CB-3172-91B7-45ABFE71558B}"/>
                    </a:ext>
                  </a:extLst>
                </p:cNvPr>
                <p:cNvSpPr/>
                <p:nvPr/>
              </p:nvSpPr>
              <p:spPr>
                <a:xfrm>
                  <a:off x="6480001" y="23324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3" name="Freeform: Shape 143">
                  <a:extLst>
                    <a:ext uri="{FF2B5EF4-FFF2-40B4-BE49-F238E27FC236}">
                      <a16:creationId xmlns:a16="http://schemas.microsoft.com/office/drawing/2014/main" id="{6BDF2A3F-7E83-E0F3-FE9F-EE7EF3180F15}"/>
                    </a:ext>
                  </a:extLst>
                </p:cNvPr>
                <p:cNvSpPr/>
                <p:nvPr/>
              </p:nvSpPr>
              <p:spPr>
                <a:xfrm>
                  <a:off x="6751059" y="232135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4" name="Freeform: Shape 144">
                  <a:extLst>
                    <a:ext uri="{FF2B5EF4-FFF2-40B4-BE49-F238E27FC236}">
                      <a16:creationId xmlns:a16="http://schemas.microsoft.com/office/drawing/2014/main" id="{C1E10212-F27C-7554-748B-B2DCEE8A03B4}"/>
                    </a:ext>
                  </a:extLst>
                </p:cNvPr>
                <p:cNvSpPr/>
                <p:nvPr/>
              </p:nvSpPr>
              <p:spPr>
                <a:xfrm>
                  <a:off x="6435749" y="153806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5" name="Freeform: Shape 145">
                  <a:extLst>
                    <a:ext uri="{FF2B5EF4-FFF2-40B4-BE49-F238E27FC236}">
                      <a16:creationId xmlns:a16="http://schemas.microsoft.com/office/drawing/2014/main" id="{474FB8E4-C37D-444A-9895-09D9B351ACF6}"/>
                    </a:ext>
                  </a:extLst>
                </p:cNvPr>
                <p:cNvSpPr/>
                <p:nvPr/>
              </p:nvSpPr>
              <p:spPr>
                <a:xfrm>
                  <a:off x="6297453" y="213327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6" name="Freeform: Shape 146">
                  <a:extLst>
                    <a:ext uri="{FF2B5EF4-FFF2-40B4-BE49-F238E27FC236}">
                      <a16:creationId xmlns:a16="http://schemas.microsoft.com/office/drawing/2014/main" id="{1B248710-8F87-6652-BB71-648678AB1C99}"/>
                    </a:ext>
                  </a:extLst>
                </p:cNvPr>
                <p:cNvSpPr/>
                <p:nvPr/>
              </p:nvSpPr>
              <p:spPr>
                <a:xfrm>
                  <a:off x="6408088" y="268092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7" name="Freeform: Shape 147">
                  <a:extLst>
                    <a:ext uri="{FF2B5EF4-FFF2-40B4-BE49-F238E27FC236}">
                      <a16:creationId xmlns:a16="http://schemas.microsoft.com/office/drawing/2014/main" id="{D8D20D24-04F3-111C-4EF1-EE6F0CB6BDD5}"/>
                    </a:ext>
                  </a:extLst>
                </p:cNvPr>
                <p:cNvSpPr/>
                <p:nvPr/>
              </p:nvSpPr>
              <p:spPr>
                <a:xfrm flipH="1">
                  <a:off x="6435747" y="1202073"/>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8" name="Freeform: Shape 148">
                  <a:extLst>
                    <a:ext uri="{FF2B5EF4-FFF2-40B4-BE49-F238E27FC236}">
                      <a16:creationId xmlns:a16="http://schemas.microsoft.com/office/drawing/2014/main" id="{6E472200-FF88-C259-5866-DF7D2D98D46B}"/>
                    </a:ext>
                  </a:extLst>
                </p:cNvPr>
                <p:cNvSpPr/>
                <p:nvPr/>
              </p:nvSpPr>
              <p:spPr>
                <a:xfrm flipH="1">
                  <a:off x="6612762" y="2066894"/>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39" name="Freeform: Shape 149">
                  <a:extLst>
                    <a:ext uri="{FF2B5EF4-FFF2-40B4-BE49-F238E27FC236}">
                      <a16:creationId xmlns:a16="http://schemas.microsoft.com/office/drawing/2014/main" id="{DCCF8AC2-BD08-4904-025F-A0D4CBC58304}"/>
                    </a:ext>
                  </a:extLst>
                </p:cNvPr>
                <p:cNvSpPr/>
                <p:nvPr/>
              </p:nvSpPr>
              <p:spPr>
                <a:xfrm flipH="1">
                  <a:off x="6759082" y="1795835"/>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0" name="Freeform: Shape 150">
                  <a:extLst>
                    <a:ext uri="{FF2B5EF4-FFF2-40B4-BE49-F238E27FC236}">
                      <a16:creationId xmlns:a16="http://schemas.microsoft.com/office/drawing/2014/main" id="{5028AFF5-9906-EFF4-2C31-D7435EB54A48}"/>
                    </a:ext>
                  </a:extLst>
                </p:cNvPr>
                <p:cNvSpPr/>
                <p:nvPr/>
              </p:nvSpPr>
              <p:spPr>
                <a:xfrm flipH="1">
                  <a:off x="6325111" y="1442328"/>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1" name="Freeform: Shape 151">
                  <a:extLst>
                    <a:ext uri="{FF2B5EF4-FFF2-40B4-BE49-F238E27FC236}">
                      <a16:creationId xmlns:a16="http://schemas.microsoft.com/office/drawing/2014/main" id="{9CA73100-2209-DCC2-6DE7-A5DA9017F6D4}"/>
                    </a:ext>
                  </a:extLst>
                </p:cNvPr>
                <p:cNvSpPr/>
                <p:nvPr/>
              </p:nvSpPr>
              <p:spPr>
                <a:xfrm flipH="1">
                  <a:off x="6759082" y="19673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2" name="Freeform: Shape 152">
                  <a:extLst>
                    <a:ext uri="{FF2B5EF4-FFF2-40B4-BE49-F238E27FC236}">
                      <a16:creationId xmlns:a16="http://schemas.microsoft.com/office/drawing/2014/main" id="{212B98D0-FFB4-BB16-C660-441F346B1C9C}"/>
                    </a:ext>
                  </a:extLst>
                </p:cNvPr>
                <p:cNvSpPr/>
                <p:nvPr/>
              </p:nvSpPr>
              <p:spPr>
                <a:xfrm flipH="1">
                  <a:off x="6723403" y="14971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3" name="Freeform: Shape 153">
                  <a:extLst>
                    <a:ext uri="{FF2B5EF4-FFF2-40B4-BE49-F238E27FC236}">
                      <a16:creationId xmlns:a16="http://schemas.microsoft.com/office/drawing/2014/main" id="{6D21AAB5-1C70-B95B-A866-5A1615A3E236}"/>
                    </a:ext>
                  </a:extLst>
                </p:cNvPr>
                <p:cNvSpPr/>
                <p:nvPr/>
              </p:nvSpPr>
              <p:spPr>
                <a:xfrm flipH="1">
                  <a:off x="6514106" y="1593386"/>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4" name="Freeform: Shape 154">
                  <a:extLst>
                    <a:ext uri="{FF2B5EF4-FFF2-40B4-BE49-F238E27FC236}">
                      <a16:creationId xmlns:a16="http://schemas.microsoft.com/office/drawing/2014/main" id="{E8B97FB7-1439-1E05-A01E-D9A0740B0AD4}"/>
                    </a:ext>
                  </a:extLst>
                </p:cNvPr>
                <p:cNvSpPr/>
                <p:nvPr/>
              </p:nvSpPr>
              <p:spPr>
                <a:xfrm flipH="1">
                  <a:off x="6558696" y="1830451"/>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5" name="Freeform: Shape 155">
                  <a:extLst>
                    <a:ext uri="{FF2B5EF4-FFF2-40B4-BE49-F238E27FC236}">
                      <a16:creationId xmlns:a16="http://schemas.microsoft.com/office/drawing/2014/main" id="{72226FDB-9253-30EB-7C6E-F91B53530E50}"/>
                    </a:ext>
                  </a:extLst>
                </p:cNvPr>
                <p:cNvSpPr/>
                <p:nvPr/>
              </p:nvSpPr>
              <p:spPr>
                <a:xfrm flipH="1">
                  <a:off x="6358305" y="18622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6" name="Freeform: Shape 156">
                  <a:extLst>
                    <a:ext uri="{FF2B5EF4-FFF2-40B4-BE49-F238E27FC236}">
                      <a16:creationId xmlns:a16="http://schemas.microsoft.com/office/drawing/2014/main" id="{26487CBA-396D-CBF8-6671-8E52BD4A106A}"/>
                    </a:ext>
                  </a:extLst>
                </p:cNvPr>
                <p:cNvSpPr/>
                <p:nvPr/>
              </p:nvSpPr>
              <p:spPr>
                <a:xfrm>
                  <a:off x="6142582" y="1973197"/>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7" name="Freeform: Shape 157">
                  <a:extLst>
                    <a:ext uri="{FF2B5EF4-FFF2-40B4-BE49-F238E27FC236}">
                      <a16:creationId xmlns:a16="http://schemas.microsoft.com/office/drawing/2014/main" id="{5840B2BC-A4A1-A46A-119D-A4B306A1D58A}"/>
                    </a:ext>
                  </a:extLst>
                </p:cNvPr>
                <p:cNvSpPr/>
                <p:nvPr/>
              </p:nvSpPr>
              <p:spPr>
                <a:xfrm>
                  <a:off x="6557490" y="2448589"/>
                  <a:ext cx="110636"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8" name="Freeform: Shape 158">
                  <a:extLst>
                    <a:ext uri="{FF2B5EF4-FFF2-40B4-BE49-F238E27FC236}">
                      <a16:creationId xmlns:a16="http://schemas.microsoft.com/office/drawing/2014/main" id="{5E08BF62-D143-4F9D-38DB-7AD3F80105E1}"/>
                    </a:ext>
                  </a:extLst>
                </p:cNvPr>
                <p:cNvSpPr/>
                <p:nvPr/>
              </p:nvSpPr>
              <p:spPr>
                <a:xfrm flipH="1">
                  <a:off x="6308574" y="113991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49" name="Freeform: Shape 159">
                  <a:extLst>
                    <a:ext uri="{FF2B5EF4-FFF2-40B4-BE49-F238E27FC236}">
                      <a16:creationId xmlns:a16="http://schemas.microsoft.com/office/drawing/2014/main" id="{E1F6B2D8-241F-5225-FDDC-A67AA97CFD77}"/>
                    </a:ext>
                  </a:extLst>
                </p:cNvPr>
                <p:cNvSpPr/>
                <p:nvPr/>
              </p:nvSpPr>
              <p:spPr>
                <a:xfrm flipH="1">
                  <a:off x="6408127" y="1041911"/>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nvGrpSpPr>
              <p:cNvPr id="107" name="Group 106">
                <a:extLst>
                  <a:ext uri="{FF2B5EF4-FFF2-40B4-BE49-F238E27FC236}">
                    <a16:creationId xmlns:a16="http://schemas.microsoft.com/office/drawing/2014/main" id="{F5AB5FC8-C4E2-6DE8-68F2-BDA9A4C5F571}"/>
                  </a:ext>
                </a:extLst>
              </p:cNvPr>
              <p:cNvGrpSpPr/>
              <p:nvPr/>
            </p:nvGrpSpPr>
            <p:grpSpPr>
              <a:xfrm rot="5400000">
                <a:off x="4607484" y="3789526"/>
                <a:ext cx="239831" cy="606865"/>
                <a:chOff x="6142582" y="1041911"/>
                <a:chExt cx="691456" cy="1749650"/>
              </a:xfrm>
              <a:solidFill>
                <a:schemeClr val="accent5"/>
              </a:solidFill>
            </p:grpSpPr>
            <p:sp>
              <p:nvSpPr>
                <p:cNvPr id="108" name="Freeform: Shape 118">
                  <a:extLst>
                    <a:ext uri="{FF2B5EF4-FFF2-40B4-BE49-F238E27FC236}">
                      <a16:creationId xmlns:a16="http://schemas.microsoft.com/office/drawing/2014/main" id="{3D67F777-C6D8-35F9-30B8-D176E8963BED}"/>
                    </a:ext>
                  </a:extLst>
                </p:cNvPr>
                <p:cNvSpPr/>
                <p:nvPr/>
              </p:nvSpPr>
              <p:spPr>
                <a:xfrm>
                  <a:off x="6679146" y="1906471"/>
                  <a:ext cx="55318" cy="55318"/>
                </a:xfrm>
                <a:custGeom>
                  <a:avLst/>
                  <a:gdLst>
                    <a:gd name="connsiteX0" fmla="*/ 0 w 0"/>
                    <a:gd name="connsiteY0" fmla="*/ 0 h 0"/>
                    <a:gd name="connsiteX1" fmla="*/ 11064 w 0"/>
                    <a:gd name="connsiteY1" fmla="*/ 16595 h 0"/>
                  </a:gdLst>
                  <a:ahLst/>
                  <a:cxnLst>
                    <a:cxn ang="0">
                      <a:pos x="connsiteX0" y="connsiteY0"/>
                    </a:cxn>
                    <a:cxn ang="0">
                      <a:pos x="connsiteX1" y="connsiteY1"/>
                    </a:cxn>
                  </a:cxnLst>
                  <a:rect l="l" t="t" r="r" b="b"/>
                  <a:pathLst>
                    <a:path>
                      <a:moveTo>
                        <a:pt x="0" y="0"/>
                      </a:moveTo>
                      <a:lnTo>
                        <a:pt x="11064" y="16595"/>
                      </a:lnTo>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09" name="Freeform: Shape 119">
                  <a:extLst>
                    <a:ext uri="{FF2B5EF4-FFF2-40B4-BE49-F238E27FC236}">
                      <a16:creationId xmlns:a16="http://schemas.microsoft.com/office/drawing/2014/main" id="{E3A8630F-859C-424E-9FD1-B6296E4EC03F}"/>
                    </a:ext>
                  </a:extLst>
                </p:cNvPr>
                <p:cNvSpPr/>
                <p:nvPr/>
              </p:nvSpPr>
              <p:spPr>
                <a:xfrm>
                  <a:off x="6186817" y="1541900"/>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0" name="Freeform: Shape 120">
                  <a:extLst>
                    <a:ext uri="{FF2B5EF4-FFF2-40B4-BE49-F238E27FC236}">
                      <a16:creationId xmlns:a16="http://schemas.microsoft.com/office/drawing/2014/main" id="{29D306A7-6070-C4D7-424D-DA09D9A78EAE}"/>
                    </a:ext>
                  </a:extLst>
                </p:cNvPr>
                <p:cNvSpPr/>
                <p:nvPr/>
              </p:nvSpPr>
              <p:spPr>
                <a:xfrm>
                  <a:off x="6197876" y="2332417"/>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1" name="Freeform: Shape 121">
                  <a:extLst>
                    <a:ext uri="{FF2B5EF4-FFF2-40B4-BE49-F238E27FC236}">
                      <a16:creationId xmlns:a16="http://schemas.microsoft.com/office/drawing/2014/main" id="{A006E8CD-B6A1-EA14-15E7-F3F7A070F2A9}"/>
                    </a:ext>
                  </a:extLst>
                </p:cNvPr>
                <p:cNvSpPr/>
                <p:nvPr/>
              </p:nvSpPr>
              <p:spPr>
                <a:xfrm>
                  <a:off x="6480001" y="23324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2" name="Freeform: Shape 122">
                  <a:extLst>
                    <a:ext uri="{FF2B5EF4-FFF2-40B4-BE49-F238E27FC236}">
                      <a16:creationId xmlns:a16="http://schemas.microsoft.com/office/drawing/2014/main" id="{2AD72AA2-ADBE-4EE5-3008-2DFFD2979EB6}"/>
                    </a:ext>
                  </a:extLst>
                </p:cNvPr>
                <p:cNvSpPr/>
                <p:nvPr/>
              </p:nvSpPr>
              <p:spPr>
                <a:xfrm>
                  <a:off x="6751059" y="232135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3" name="Freeform: Shape 123">
                  <a:extLst>
                    <a:ext uri="{FF2B5EF4-FFF2-40B4-BE49-F238E27FC236}">
                      <a16:creationId xmlns:a16="http://schemas.microsoft.com/office/drawing/2014/main" id="{B245BA48-1521-34FF-4C92-1A85D13FDC61}"/>
                    </a:ext>
                  </a:extLst>
                </p:cNvPr>
                <p:cNvSpPr/>
                <p:nvPr/>
              </p:nvSpPr>
              <p:spPr>
                <a:xfrm>
                  <a:off x="6435749" y="153806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4" name="Freeform: Shape 124">
                  <a:extLst>
                    <a:ext uri="{FF2B5EF4-FFF2-40B4-BE49-F238E27FC236}">
                      <a16:creationId xmlns:a16="http://schemas.microsoft.com/office/drawing/2014/main" id="{21C74B47-EFD7-EE1D-AF99-FD6E1F095A4D}"/>
                    </a:ext>
                  </a:extLst>
                </p:cNvPr>
                <p:cNvSpPr/>
                <p:nvPr/>
              </p:nvSpPr>
              <p:spPr>
                <a:xfrm>
                  <a:off x="6297453" y="213327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5" name="Freeform: Shape 125">
                  <a:extLst>
                    <a:ext uri="{FF2B5EF4-FFF2-40B4-BE49-F238E27FC236}">
                      <a16:creationId xmlns:a16="http://schemas.microsoft.com/office/drawing/2014/main" id="{4C57A529-5B98-E2B4-CA1B-4C2589281E6D}"/>
                    </a:ext>
                  </a:extLst>
                </p:cNvPr>
                <p:cNvSpPr/>
                <p:nvPr/>
              </p:nvSpPr>
              <p:spPr>
                <a:xfrm>
                  <a:off x="6408088" y="2680925"/>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6" name="Freeform: Shape 126">
                  <a:extLst>
                    <a:ext uri="{FF2B5EF4-FFF2-40B4-BE49-F238E27FC236}">
                      <a16:creationId xmlns:a16="http://schemas.microsoft.com/office/drawing/2014/main" id="{7182509B-5D3A-9B86-98E6-B7D5B836A97E}"/>
                    </a:ext>
                  </a:extLst>
                </p:cNvPr>
                <p:cNvSpPr/>
                <p:nvPr/>
              </p:nvSpPr>
              <p:spPr>
                <a:xfrm flipH="1">
                  <a:off x="6435747" y="1202073"/>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7" name="Freeform: Shape 127">
                  <a:extLst>
                    <a:ext uri="{FF2B5EF4-FFF2-40B4-BE49-F238E27FC236}">
                      <a16:creationId xmlns:a16="http://schemas.microsoft.com/office/drawing/2014/main" id="{87C211CF-E3F1-989B-9C89-FDA09E64B5FA}"/>
                    </a:ext>
                  </a:extLst>
                </p:cNvPr>
                <p:cNvSpPr/>
                <p:nvPr/>
              </p:nvSpPr>
              <p:spPr>
                <a:xfrm flipH="1">
                  <a:off x="6612762" y="2066894"/>
                  <a:ext cx="165955" cy="165954"/>
                </a:xfrm>
                <a:custGeom>
                  <a:avLst/>
                  <a:gdLst>
                    <a:gd name="connsiteX0" fmla="*/ 0 w 165954"/>
                    <a:gd name="connsiteY0" fmla="*/ 0 h 165954"/>
                    <a:gd name="connsiteX1" fmla="*/ 204678 w 165954"/>
                    <a:gd name="connsiteY1" fmla="*/ 0 h 165954"/>
                    <a:gd name="connsiteX2" fmla="*/ 204678 w 165954"/>
                    <a:gd name="connsiteY2" fmla="*/ 204678 h 165954"/>
                    <a:gd name="connsiteX3" fmla="*/ 0 w 165954"/>
                    <a:gd name="connsiteY3" fmla="*/ 204678 h 165954"/>
                  </a:gdLst>
                  <a:ahLst/>
                  <a:cxnLst>
                    <a:cxn ang="0">
                      <a:pos x="connsiteX0" y="connsiteY0"/>
                    </a:cxn>
                    <a:cxn ang="0">
                      <a:pos x="connsiteX1" y="connsiteY1"/>
                    </a:cxn>
                    <a:cxn ang="0">
                      <a:pos x="connsiteX2" y="connsiteY2"/>
                    </a:cxn>
                    <a:cxn ang="0">
                      <a:pos x="connsiteX3" y="connsiteY3"/>
                    </a:cxn>
                  </a:cxnLst>
                  <a:rect l="l" t="t" r="r" b="b"/>
                  <a:pathLst>
                    <a:path w="165954" h="165954">
                      <a:moveTo>
                        <a:pt x="0" y="0"/>
                      </a:moveTo>
                      <a:lnTo>
                        <a:pt x="204678" y="0"/>
                      </a:lnTo>
                      <a:lnTo>
                        <a:pt x="204678" y="204678"/>
                      </a:lnTo>
                      <a:lnTo>
                        <a:pt x="0" y="204678"/>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8" name="Freeform: Shape 128">
                  <a:extLst>
                    <a:ext uri="{FF2B5EF4-FFF2-40B4-BE49-F238E27FC236}">
                      <a16:creationId xmlns:a16="http://schemas.microsoft.com/office/drawing/2014/main" id="{E87525DC-2453-73C6-0A30-06DFD6C78502}"/>
                    </a:ext>
                  </a:extLst>
                </p:cNvPr>
                <p:cNvSpPr/>
                <p:nvPr/>
              </p:nvSpPr>
              <p:spPr>
                <a:xfrm flipH="1">
                  <a:off x="6759082" y="1795835"/>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19" name="Freeform: Shape 129">
                  <a:extLst>
                    <a:ext uri="{FF2B5EF4-FFF2-40B4-BE49-F238E27FC236}">
                      <a16:creationId xmlns:a16="http://schemas.microsoft.com/office/drawing/2014/main" id="{D1140ABD-A274-B6CF-C4FB-4434A1EA4528}"/>
                    </a:ext>
                  </a:extLst>
                </p:cNvPr>
                <p:cNvSpPr/>
                <p:nvPr/>
              </p:nvSpPr>
              <p:spPr>
                <a:xfrm flipH="1">
                  <a:off x="6325111" y="1442328"/>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0" name="Freeform: Shape 130">
                  <a:extLst>
                    <a:ext uri="{FF2B5EF4-FFF2-40B4-BE49-F238E27FC236}">
                      <a16:creationId xmlns:a16="http://schemas.microsoft.com/office/drawing/2014/main" id="{1E88D474-D303-2543-95BD-B6F48C548461}"/>
                    </a:ext>
                  </a:extLst>
                </p:cNvPr>
                <p:cNvSpPr/>
                <p:nvPr/>
              </p:nvSpPr>
              <p:spPr>
                <a:xfrm flipH="1">
                  <a:off x="6759082" y="1967319"/>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1" name="Freeform: Shape 131">
                  <a:extLst>
                    <a:ext uri="{FF2B5EF4-FFF2-40B4-BE49-F238E27FC236}">
                      <a16:creationId xmlns:a16="http://schemas.microsoft.com/office/drawing/2014/main" id="{405166CE-8112-7A17-9012-1EEBEFBB51EC}"/>
                    </a:ext>
                  </a:extLst>
                </p:cNvPr>
                <p:cNvSpPr/>
                <p:nvPr/>
              </p:nvSpPr>
              <p:spPr>
                <a:xfrm flipH="1">
                  <a:off x="6723403" y="14971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2" name="Freeform: Shape 132">
                  <a:extLst>
                    <a:ext uri="{FF2B5EF4-FFF2-40B4-BE49-F238E27FC236}">
                      <a16:creationId xmlns:a16="http://schemas.microsoft.com/office/drawing/2014/main" id="{DCBC59C1-3BB0-338C-80BF-11205D88FF14}"/>
                    </a:ext>
                  </a:extLst>
                </p:cNvPr>
                <p:cNvSpPr/>
                <p:nvPr/>
              </p:nvSpPr>
              <p:spPr>
                <a:xfrm flipH="1">
                  <a:off x="6514106" y="1593386"/>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3" name="Freeform: Shape 133">
                  <a:extLst>
                    <a:ext uri="{FF2B5EF4-FFF2-40B4-BE49-F238E27FC236}">
                      <a16:creationId xmlns:a16="http://schemas.microsoft.com/office/drawing/2014/main" id="{CD5DC644-5B75-137A-8BD3-3FEA6E036284}"/>
                    </a:ext>
                  </a:extLst>
                </p:cNvPr>
                <p:cNvSpPr/>
                <p:nvPr/>
              </p:nvSpPr>
              <p:spPr>
                <a:xfrm flipH="1">
                  <a:off x="6558696" y="1830451"/>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4" name="Freeform: Shape 134">
                  <a:extLst>
                    <a:ext uri="{FF2B5EF4-FFF2-40B4-BE49-F238E27FC236}">
                      <a16:creationId xmlns:a16="http://schemas.microsoft.com/office/drawing/2014/main" id="{0C8B5056-3E23-45B9-F1B3-365CA0FCB457}"/>
                    </a:ext>
                  </a:extLst>
                </p:cNvPr>
                <p:cNvSpPr/>
                <p:nvPr/>
              </p:nvSpPr>
              <p:spPr>
                <a:xfrm flipH="1">
                  <a:off x="6358305" y="1862214"/>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5" name="Freeform: Shape 135">
                  <a:extLst>
                    <a:ext uri="{FF2B5EF4-FFF2-40B4-BE49-F238E27FC236}">
                      <a16:creationId xmlns:a16="http://schemas.microsoft.com/office/drawing/2014/main" id="{7F243CD7-1328-4B5E-065C-143B15337AB8}"/>
                    </a:ext>
                  </a:extLst>
                </p:cNvPr>
                <p:cNvSpPr/>
                <p:nvPr/>
              </p:nvSpPr>
              <p:spPr>
                <a:xfrm>
                  <a:off x="6142582" y="1973197"/>
                  <a:ext cx="110635"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6" name="Freeform: Shape 136">
                  <a:extLst>
                    <a:ext uri="{FF2B5EF4-FFF2-40B4-BE49-F238E27FC236}">
                      <a16:creationId xmlns:a16="http://schemas.microsoft.com/office/drawing/2014/main" id="{6E4FC4CA-2BEE-046C-D6E3-3B073FF33B41}"/>
                    </a:ext>
                  </a:extLst>
                </p:cNvPr>
                <p:cNvSpPr/>
                <p:nvPr/>
              </p:nvSpPr>
              <p:spPr>
                <a:xfrm>
                  <a:off x="6557490" y="2448589"/>
                  <a:ext cx="110636" cy="110636"/>
                </a:xfrm>
                <a:custGeom>
                  <a:avLst/>
                  <a:gdLst>
                    <a:gd name="connsiteX0" fmla="*/ 0 w 110636"/>
                    <a:gd name="connsiteY0" fmla="*/ 0 h 110636"/>
                    <a:gd name="connsiteX1" fmla="*/ 132764 w 110636"/>
                    <a:gd name="connsiteY1" fmla="*/ 0 h 110636"/>
                    <a:gd name="connsiteX2" fmla="*/ 132764 w 110636"/>
                    <a:gd name="connsiteY2" fmla="*/ 132764 h 110636"/>
                    <a:gd name="connsiteX3" fmla="*/ 0 w 110636"/>
                    <a:gd name="connsiteY3" fmla="*/ 132764 h 110636"/>
                  </a:gdLst>
                  <a:ahLst/>
                  <a:cxnLst>
                    <a:cxn ang="0">
                      <a:pos x="connsiteX0" y="connsiteY0"/>
                    </a:cxn>
                    <a:cxn ang="0">
                      <a:pos x="connsiteX1" y="connsiteY1"/>
                    </a:cxn>
                    <a:cxn ang="0">
                      <a:pos x="connsiteX2" y="connsiteY2"/>
                    </a:cxn>
                    <a:cxn ang="0">
                      <a:pos x="connsiteX3" y="connsiteY3"/>
                    </a:cxn>
                  </a:cxnLst>
                  <a:rect l="l" t="t" r="r" b="b"/>
                  <a:pathLst>
                    <a:path w="110636" h="110636">
                      <a:moveTo>
                        <a:pt x="0" y="0"/>
                      </a:moveTo>
                      <a:lnTo>
                        <a:pt x="132764" y="0"/>
                      </a:lnTo>
                      <a:lnTo>
                        <a:pt x="132764" y="132764"/>
                      </a:lnTo>
                      <a:lnTo>
                        <a:pt x="0" y="132764"/>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7" name="Freeform: Shape 137">
                  <a:extLst>
                    <a:ext uri="{FF2B5EF4-FFF2-40B4-BE49-F238E27FC236}">
                      <a16:creationId xmlns:a16="http://schemas.microsoft.com/office/drawing/2014/main" id="{547BC8E8-6DFE-C8CE-DF96-9B4E1606365C}"/>
                    </a:ext>
                  </a:extLst>
                </p:cNvPr>
                <p:cNvSpPr/>
                <p:nvPr/>
              </p:nvSpPr>
              <p:spPr>
                <a:xfrm flipH="1">
                  <a:off x="6308574" y="1139916"/>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128" name="Freeform: Shape 138">
                  <a:extLst>
                    <a:ext uri="{FF2B5EF4-FFF2-40B4-BE49-F238E27FC236}">
                      <a16:creationId xmlns:a16="http://schemas.microsoft.com/office/drawing/2014/main" id="{0F562122-103F-0C35-D1EB-FB3405737C5E}"/>
                    </a:ext>
                  </a:extLst>
                </p:cNvPr>
                <p:cNvSpPr/>
                <p:nvPr/>
              </p:nvSpPr>
              <p:spPr>
                <a:xfrm flipH="1">
                  <a:off x="6408127" y="1041911"/>
                  <a:ext cx="55318" cy="55318"/>
                </a:xfrm>
                <a:custGeom>
                  <a:avLst/>
                  <a:gdLst>
                    <a:gd name="connsiteX0" fmla="*/ 0 w 55318"/>
                    <a:gd name="connsiteY0" fmla="*/ 0 h 55318"/>
                    <a:gd name="connsiteX1" fmla="*/ 60850 w 55318"/>
                    <a:gd name="connsiteY1" fmla="*/ 0 h 55318"/>
                    <a:gd name="connsiteX2" fmla="*/ 60850 w 55318"/>
                    <a:gd name="connsiteY2" fmla="*/ 60850 h 55318"/>
                    <a:gd name="connsiteX3" fmla="*/ 0 w 55318"/>
                    <a:gd name="connsiteY3" fmla="*/ 60850 h 55318"/>
                  </a:gdLst>
                  <a:ahLst/>
                  <a:cxnLst>
                    <a:cxn ang="0">
                      <a:pos x="connsiteX0" y="connsiteY0"/>
                    </a:cxn>
                    <a:cxn ang="0">
                      <a:pos x="connsiteX1" y="connsiteY1"/>
                    </a:cxn>
                    <a:cxn ang="0">
                      <a:pos x="connsiteX2" y="connsiteY2"/>
                    </a:cxn>
                    <a:cxn ang="0">
                      <a:pos x="connsiteX3" y="connsiteY3"/>
                    </a:cxn>
                  </a:cxnLst>
                  <a:rect l="l" t="t" r="r" b="b"/>
                  <a:pathLst>
                    <a:path w="55318" h="55318">
                      <a:moveTo>
                        <a:pt x="0" y="0"/>
                      </a:moveTo>
                      <a:lnTo>
                        <a:pt x="60850" y="0"/>
                      </a:lnTo>
                      <a:lnTo>
                        <a:pt x="60850" y="60850"/>
                      </a:lnTo>
                      <a:lnTo>
                        <a:pt x="0" y="60850"/>
                      </a:lnTo>
                      <a:close/>
                    </a:path>
                  </a:pathLst>
                </a:custGeom>
                <a:grpFill/>
                <a:ln w="5519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grpSp>
      <p:sp>
        <p:nvSpPr>
          <p:cNvPr id="100" name="Arrow: Right 96">
            <a:extLst>
              <a:ext uri="{FF2B5EF4-FFF2-40B4-BE49-F238E27FC236}">
                <a16:creationId xmlns:a16="http://schemas.microsoft.com/office/drawing/2014/main" id="{C3D8A5BE-063D-68A4-0CBD-C91FD6ECABE6}"/>
              </a:ext>
            </a:extLst>
          </p:cNvPr>
          <p:cNvSpPr/>
          <p:nvPr/>
        </p:nvSpPr>
        <p:spPr>
          <a:xfrm rot="10800000" flipH="1">
            <a:off x="6171390" y="4271400"/>
            <a:ext cx="3297171" cy="111273"/>
          </a:xfrm>
          <a:prstGeom prst="rightArrow">
            <a:avLst>
              <a:gd name="adj1" fmla="val 58117"/>
              <a:gd name="adj2" fmla="val 644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sym typeface="Arial"/>
            </a:endParaRPr>
          </a:p>
        </p:txBody>
      </p:sp>
      <p:sp>
        <p:nvSpPr>
          <p:cNvPr id="99" name="Arrow: Right 96">
            <a:extLst>
              <a:ext uri="{FF2B5EF4-FFF2-40B4-BE49-F238E27FC236}">
                <a16:creationId xmlns:a16="http://schemas.microsoft.com/office/drawing/2014/main" id="{BF35C936-E27E-E5EA-AEC8-DA171559E755}"/>
              </a:ext>
            </a:extLst>
          </p:cNvPr>
          <p:cNvSpPr/>
          <p:nvPr/>
        </p:nvSpPr>
        <p:spPr>
          <a:xfrm flipH="1">
            <a:off x="6296408" y="2540486"/>
            <a:ext cx="3297171" cy="111273"/>
          </a:xfrm>
          <a:prstGeom prst="rightArrow">
            <a:avLst>
              <a:gd name="adj1" fmla="val 58117"/>
              <a:gd name="adj2" fmla="val 644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sym typeface="Arial"/>
            </a:endParaRPr>
          </a:p>
        </p:txBody>
      </p:sp>
      <p:sp>
        <p:nvSpPr>
          <p:cNvPr id="18" name="Rounded Rectangle 4">
            <a:extLst>
              <a:ext uri="{FF2B5EF4-FFF2-40B4-BE49-F238E27FC236}">
                <a16:creationId xmlns:a16="http://schemas.microsoft.com/office/drawing/2014/main" id="{4E2808F0-B8DA-DBB9-7702-858BD522600E}"/>
              </a:ext>
            </a:extLst>
          </p:cNvPr>
          <p:cNvSpPr/>
          <p:nvPr/>
        </p:nvSpPr>
        <p:spPr bwMode="auto">
          <a:xfrm>
            <a:off x="4068270" y="1829334"/>
            <a:ext cx="2103120" cy="3224068"/>
          </a:xfrm>
          <a:prstGeom prst="roundRect">
            <a:avLst>
              <a:gd name="adj" fmla="val 0"/>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Microsoft Sans Serif"/>
              <a:ea typeface="+mn-ea"/>
              <a:cs typeface="+mn-cs"/>
              <a:sym typeface="Arial"/>
            </a:endParaRPr>
          </a:p>
        </p:txBody>
      </p:sp>
      <p:cxnSp>
        <p:nvCxnSpPr>
          <p:cNvPr id="86" name="Straight Arrow Connector 85">
            <a:extLst>
              <a:ext uri="{FF2B5EF4-FFF2-40B4-BE49-F238E27FC236}">
                <a16:creationId xmlns:a16="http://schemas.microsoft.com/office/drawing/2014/main" id="{1C4EC549-A467-FA36-927B-AAC1B74B61D1}"/>
              </a:ext>
            </a:extLst>
          </p:cNvPr>
          <p:cNvCxnSpPr>
            <a:cxnSpLocks/>
          </p:cNvCxnSpPr>
          <p:nvPr/>
        </p:nvCxnSpPr>
        <p:spPr>
          <a:xfrm>
            <a:off x="5133976" y="3649788"/>
            <a:ext cx="0" cy="466831"/>
          </a:xfrm>
          <a:prstGeom prst="straightConnector1">
            <a:avLst/>
          </a:prstGeom>
          <a:ln w="38100" cap="rnd">
            <a:solidFill>
              <a:schemeClr val="accent4"/>
            </a:solidFill>
            <a:round/>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A246FC4-E92E-F4E7-DBF7-8A25828C9537}"/>
              </a:ext>
            </a:extLst>
          </p:cNvPr>
          <p:cNvCxnSpPr>
            <a:cxnSpLocks/>
            <a:endCxn id="84" idx="0"/>
          </p:cNvCxnSpPr>
          <p:nvPr/>
        </p:nvCxnSpPr>
        <p:spPr>
          <a:xfrm flipH="1">
            <a:off x="5133977" y="2799505"/>
            <a:ext cx="1218" cy="429447"/>
          </a:xfrm>
          <a:prstGeom prst="straightConnector1">
            <a:avLst/>
          </a:prstGeom>
          <a:ln w="38100" cap="rnd">
            <a:solidFill>
              <a:schemeClr val="accent4"/>
            </a:solidFill>
            <a:round/>
            <a:headEnd w="lg" len="lg"/>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60E3616-D36A-18EE-5B73-8A9E16D4EE4C}"/>
              </a:ext>
            </a:extLst>
          </p:cNvPr>
          <p:cNvSpPr>
            <a:spLocks noGrp="1"/>
          </p:cNvSpPr>
          <p:nvPr>
            <p:ph type="ftr" sz="quarter" idx="16"/>
          </p:nvPr>
        </p:nvSpPr>
        <p:spPr>
          <a:xfrm>
            <a:off x="495299" y="6532895"/>
            <a:ext cx="10488168"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ACBACF">
                    <a:lumMod val="75000"/>
                  </a:srgbClr>
                </a:solidFill>
                <a:effectLst/>
                <a:uLnTx/>
                <a:uFillTx/>
                <a:latin typeface="Microsoft Sans Serif"/>
                <a:ea typeface="+mn-ea"/>
                <a:cs typeface="+mn-cs"/>
                <a:sym typeface="Arial"/>
              </a:rPr>
              <a:t>3GPP at MWS</a:t>
            </a: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mn-ea"/>
              <a:cs typeface="+mn-cs"/>
              <a:sym typeface="Arial"/>
            </a:endParaRPr>
          </a:p>
        </p:txBody>
      </p:sp>
      <p:sp>
        <p:nvSpPr>
          <p:cNvPr id="4" name="Title 3">
            <a:extLst>
              <a:ext uri="{FF2B5EF4-FFF2-40B4-BE49-F238E27FC236}">
                <a16:creationId xmlns:a16="http://schemas.microsoft.com/office/drawing/2014/main" id="{9DD1E337-F357-FAAD-8B10-5CB450A9FE36}"/>
              </a:ext>
            </a:extLst>
          </p:cNvPr>
          <p:cNvSpPr>
            <a:spLocks noGrp="1"/>
          </p:cNvSpPr>
          <p:nvPr>
            <p:ph type="title"/>
          </p:nvPr>
        </p:nvSpPr>
        <p:spPr>
          <a:xfrm>
            <a:off x="495300" y="1044740"/>
            <a:ext cx="2605088" cy="1874231"/>
          </a:xfrm>
        </p:spPr>
        <p:txBody>
          <a:bodyPr anchor="t"/>
          <a:lstStyle/>
          <a:p>
            <a:r>
              <a:rPr lang="en-US" dirty="0"/>
              <a:t>A distributed compute architecture enables rich XR user experience</a:t>
            </a:r>
          </a:p>
        </p:txBody>
      </p:sp>
      <p:sp>
        <p:nvSpPr>
          <p:cNvPr id="72" name="TextBox 71">
            <a:extLst>
              <a:ext uri="{FF2B5EF4-FFF2-40B4-BE49-F238E27FC236}">
                <a16:creationId xmlns:a16="http://schemas.microsoft.com/office/drawing/2014/main" id="{308C978E-CC9B-0A2B-74CF-FB521CF2EACE}"/>
              </a:ext>
            </a:extLst>
          </p:cNvPr>
          <p:cNvSpPr txBox="1"/>
          <p:nvPr/>
        </p:nvSpPr>
        <p:spPr>
          <a:xfrm>
            <a:off x="4487163" y="5555746"/>
            <a:ext cx="7079993" cy="265907"/>
          </a:xfrm>
          <a:prstGeom prst="rect">
            <a:avLst/>
          </a:prstGeom>
          <a:solidFill>
            <a:schemeClr val="accent6">
              <a:lumMod val="40000"/>
              <a:lumOff val="60000"/>
            </a:schemeClr>
          </a:solidFill>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sym typeface="Arial"/>
              </a:rPr>
              <a:t>M2R2P = Edge processing + 5G round-trip time + Device processing</a:t>
            </a:r>
          </a:p>
        </p:txBody>
      </p:sp>
      <p:sp>
        <p:nvSpPr>
          <p:cNvPr id="17" name="Rounded Rectangle 4">
            <a:extLst>
              <a:ext uri="{FF2B5EF4-FFF2-40B4-BE49-F238E27FC236}">
                <a16:creationId xmlns:a16="http://schemas.microsoft.com/office/drawing/2014/main" id="{668B32CB-E21F-D0D9-5B0A-0DD6DD78D12A}"/>
              </a:ext>
            </a:extLst>
          </p:cNvPr>
          <p:cNvSpPr/>
          <p:nvPr/>
        </p:nvSpPr>
        <p:spPr bwMode="auto">
          <a:xfrm>
            <a:off x="9593580" y="1986917"/>
            <a:ext cx="2266968" cy="3224068"/>
          </a:xfrm>
          <a:prstGeom prst="roundRect">
            <a:avLst>
              <a:gd name="adj" fmla="val 0"/>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Microsoft Sans Serif"/>
              <a:ea typeface="+mn-ea"/>
              <a:cs typeface="+mn-cs"/>
              <a:sym typeface="Arial"/>
            </a:endParaRPr>
          </a:p>
        </p:txBody>
      </p:sp>
      <p:grpSp>
        <p:nvGrpSpPr>
          <p:cNvPr id="19" name="Group 18">
            <a:extLst>
              <a:ext uri="{FF2B5EF4-FFF2-40B4-BE49-F238E27FC236}">
                <a16:creationId xmlns:a16="http://schemas.microsoft.com/office/drawing/2014/main" id="{EC930287-AC3C-E8C9-A377-46EEF03FCE2E}"/>
              </a:ext>
            </a:extLst>
          </p:cNvPr>
          <p:cNvGrpSpPr/>
          <p:nvPr/>
        </p:nvGrpSpPr>
        <p:grpSpPr>
          <a:xfrm>
            <a:off x="7552191" y="917528"/>
            <a:ext cx="660248" cy="679098"/>
            <a:chOff x="7931521" y="3780775"/>
            <a:chExt cx="1488250" cy="1488240"/>
          </a:xfrm>
        </p:grpSpPr>
        <p:sp>
          <p:nvSpPr>
            <p:cNvPr id="20" name="Oval 19">
              <a:extLst>
                <a:ext uri="{FF2B5EF4-FFF2-40B4-BE49-F238E27FC236}">
                  <a16:creationId xmlns:a16="http://schemas.microsoft.com/office/drawing/2014/main" id="{F0C654C5-D80D-71A6-91BE-5657182D1DF7}"/>
                </a:ext>
              </a:extLst>
            </p:cNvPr>
            <p:cNvSpPr/>
            <p:nvPr/>
          </p:nvSpPr>
          <p:spPr bwMode="gray">
            <a:xfrm>
              <a:off x="7931521" y="3780775"/>
              <a:ext cx="1488250" cy="14882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Microsoft Sans Serif"/>
                <a:ea typeface="+mn-ea"/>
                <a:cs typeface="+mn-cs"/>
                <a:sym typeface="Arial"/>
              </a:endParaRPr>
            </a:p>
          </p:txBody>
        </p:sp>
        <p:sp>
          <p:nvSpPr>
            <p:cNvPr id="21" name="Oval 20">
              <a:extLst>
                <a:ext uri="{FF2B5EF4-FFF2-40B4-BE49-F238E27FC236}">
                  <a16:creationId xmlns:a16="http://schemas.microsoft.com/office/drawing/2014/main" id="{5F842122-1974-26FD-5831-28C8A6704250}"/>
                </a:ext>
              </a:extLst>
            </p:cNvPr>
            <p:cNvSpPr/>
            <p:nvPr/>
          </p:nvSpPr>
          <p:spPr bwMode="gray">
            <a:xfrm>
              <a:off x="8045255" y="3894512"/>
              <a:ext cx="1260772" cy="126076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A5A74"/>
                </a:solidFill>
                <a:effectLst>
                  <a:innerShdw blurRad="63500" dist="50800" dir="13500000">
                    <a:srgbClr val="314FD5">
                      <a:lumMod val="50000"/>
                      <a:alpha val="15000"/>
                    </a:srgbClr>
                  </a:innerShdw>
                </a:effectLst>
                <a:uLnTx/>
                <a:uFillTx/>
                <a:latin typeface="Microsoft Sans Serif"/>
                <a:ea typeface="+mn-ea"/>
                <a:cs typeface="+mn-cs"/>
                <a:sym typeface="Arial"/>
              </a:endParaRPr>
            </a:p>
          </p:txBody>
        </p:sp>
        <p:sp>
          <p:nvSpPr>
            <p:cNvPr id="22" name="Freeform: Shape 12">
              <a:extLst>
                <a:ext uri="{FF2B5EF4-FFF2-40B4-BE49-F238E27FC236}">
                  <a16:creationId xmlns:a16="http://schemas.microsoft.com/office/drawing/2014/main" id="{1C26722A-E24C-76BE-1AC6-4EA375A763BD}"/>
                </a:ext>
              </a:extLst>
            </p:cNvPr>
            <p:cNvSpPr/>
            <p:nvPr/>
          </p:nvSpPr>
          <p:spPr>
            <a:xfrm>
              <a:off x="8269515" y="4289595"/>
              <a:ext cx="813717" cy="462147"/>
            </a:xfrm>
            <a:custGeom>
              <a:avLst/>
              <a:gdLst>
                <a:gd name="connsiteX0" fmla="*/ 112035 w 1867701"/>
                <a:gd name="connsiteY0" fmla="*/ 20403 h 1060751"/>
                <a:gd name="connsiteX1" fmla="*/ 680292 w 1867701"/>
                <a:gd name="connsiteY1" fmla="*/ 20403 h 1060751"/>
                <a:gd name="connsiteX2" fmla="*/ 702859 w 1867701"/>
                <a:gd name="connsiteY2" fmla="*/ 29865 h 1060751"/>
                <a:gd name="connsiteX3" fmla="*/ 712323 w 1867701"/>
                <a:gd name="connsiteY3" fmla="*/ 52430 h 1060751"/>
                <a:gd name="connsiteX4" fmla="*/ 712323 w 1867701"/>
                <a:gd name="connsiteY4" fmla="*/ 163072 h 1060751"/>
                <a:gd name="connsiteX5" fmla="*/ 702859 w 1867701"/>
                <a:gd name="connsiteY5" fmla="*/ 185637 h 1060751"/>
                <a:gd name="connsiteX6" fmla="*/ 680292 w 1867701"/>
                <a:gd name="connsiteY6" fmla="*/ 195100 h 1060751"/>
                <a:gd name="connsiteX7" fmla="*/ 231536 w 1867701"/>
                <a:gd name="connsiteY7" fmla="*/ 195100 h 1060751"/>
                <a:gd name="connsiteX8" fmla="*/ 212591 w 1867701"/>
                <a:gd name="connsiteY8" fmla="*/ 431298 h 1060751"/>
                <a:gd name="connsiteX9" fmla="*/ 309138 w 1867701"/>
                <a:gd name="connsiteY9" fmla="*/ 385991 h 1060751"/>
                <a:gd name="connsiteX10" fmla="*/ 420989 w 1867701"/>
                <a:gd name="connsiteY10" fmla="*/ 370161 h 1060751"/>
                <a:gd name="connsiteX11" fmla="*/ 593755 w 1867701"/>
                <a:gd name="connsiteY11" fmla="*/ 410229 h 1060751"/>
                <a:gd name="connsiteX12" fmla="*/ 719220 w 1867701"/>
                <a:gd name="connsiteY12" fmla="*/ 523789 h 1060751"/>
                <a:gd name="connsiteX13" fmla="*/ 767649 w 1867701"/>
                <a:gd name="connsiteY13" fmla="*/ 700877 h 1060751"/>
                <a:gd name="connsiteX14" fmla="*/ 717655 w 1867701"/>
                <a:gd name="connsiteY14" fmla="*/ 881658 h 1060751"/>
                <a:gd name="connsiteX15" fmla="*/ 579289 w 1867701"/>
                <a:gd name="connsiteY15" fmla="*/ 1011190 h 1060751"/>
                <a:gd name="connsiteX16" fmla="*/ 369982 w 1867701"/>
                <a:gd name="connsiteY16" fmla="*/ 1060751 h 1060751"/>
                <a:gd name="connsiteX17" fmla="*/ 152476 w 1867701"/>
                <a:gd name="connsiteY17" fmla="*/ 1014166 h 1060751"/>
                <a:gd name="connsiteX18" fmla="*/ 7108 w 1867701"/>
                <a:gd name="connsiteY18" fmla="*/ 888967 h 1060751"/>
                <a:gd name="connsiteX19" fmla="*/ 914 w 1867701"/>
                <a:gd name="connsiteY19" fmla="*/ 859624 h 1060751"/>
                <a:gd name="connsiteX20" fmla="*/ 18767 w 1867701"/>
                <a:gd name="connsiteY20" fmla="*/ 833561 h 1060751"/>
                <a:gd name="connsiteX21" fmla="*/ 88718 w 1867701"/>
                <a:gd name="connsiteY21" fmla="*/ 776696 h 1060751"/>
                <a:gd name="connsiteX22" fmla="*/ 125151 w 1867701"/>
                <a:gd name="connsiteY22" fmla="*/ 765943 h 1060751"/>
                <a:gd name="connsiteX23" fmla="*/ 152840 w 1867701"/>
                <a:gd name="connsiteY23" fmla="*/ 782529 h 1060751"/>
                <a:gd name="connsiteX24" fmla="*/ 245381 w 1867701"/>
                <a:gd name="connsiteY24" fmla="*/ 862357 h 1060751"/>
                <a:gd name="connsiteX25" fmla="*/ 368525 w 1867701"/>
                <a:gd name="connsiteY25" fmla="*/ 891883 h 1060751"/>
                <a:gd name="connsiteX26" fmla="*/ 515532 w 1867701"/>
                <a:gd name="connsiteY26" fmla="*/ 838664 h 1060751"/>
                <a:gd name="connsiteX27" fmla="*/ 574008 w 1867701"/>
                <a:gd name="connsiteY27" fmla="*/ 706710 h 1060751"/>
                <a:gd name="connsiteX28" fmla="*/ 515168 w 1867701"/>
                <a:gd name="connsiteY28" fmla="*/ 575120 h 1060751"/>
                <a:gd name="connsiteX29" fmla="*/ 378726 w 1867701"/>
                <a:gd name="connsiteY29" fmla="*/ 528827 h 1060751"/>
                <a:gd name="connsiteX30" fmla="*/ 285457 w 1867701"/>
                <a:gd name="connsiteY30" fmla="*/ 547781 h 1060751"/>
                <a:gd name="connsiteX31" fmla="*/ 218420 w 1867701"/>
                <a:gd name="connsiteY31" fmla="*/ 588607 h 1060751"/>
                <a:gd name="connsiteX32" fmla="*/ 199475 w 1867701"/>
                <a:gd name="connsiteY32" fmla="*/ 597902 h 1060751"/>
                <a:gd name="connsiteX33" fmla="*/ 180530 w 1867701"/>
                <a:gd name="connsiteY33" fmla="*/ 597355 h 1060751"/>
                <a:gd name="connsiteX34" fmla="*/ 68316 w 1867701"/>
                <a:gd name="connsiteY34" fmla="*/ 572568 h 1060751"/>
                <a:gd name="connsiteX35" fmla="*/ 50099 w 1867701"/>
                <a:gd name="connsiteY35" fmla="*/ 561086 h 1060751"/>
                <a:gd name="connsiteX36" fmla="*/ 44999 w 1867701"/>
                <a:gd name="connsiteY36" fmla="*/ 541949 h 1060751"/>
                <a:gd name="connsiteX37" fmla="*/ 79974 w 1867701"/>
                <a:gd name="connsiteY37" fmla="*/ 52430 h 1060751"/>
                <a:gd name="connsiteX38" fmla="*/ 89994 w 1867701"/>
                <a:gd name="connsiteY38" fmla="*/ 29865 h 1060751"/>
                <a:gd name="connsiteX39" fmla="*/ 112035 w 1867701"/>
                <a:gd name="connsiteY39" fmla="*/ 20403 h 1060751"/>
                <a:gd name="connsiteX40" fmla="*/ 1365379 w 1867701"/>
                <a:gd name="connsiteY40" fmla="*/ 0 h 1060751"/>
                <a:gd name="connsiteX41" fmla="*/ 1672695 w 1867701"/>
                <a:gd name="connsiteY41" fmla="*/ 84284 h 1060751"/>
                <a:gd name="connsiteX42" fmla="*/ 1865149 w 1867701"/>
                <a:gd name="connsiteY42" fmla="*/ 316129 h 1060751"/>
                <a:gd name="connsiteX43" fmla="*/ 1866972 w 1867701"/>
                <a:gd name="connsiteY43" fmla="*/ 333808 h 1060751"/>
                <a:gd name="connsiteX44" fmla="*/ 1849129 w 1867701"/>
                <a:gd name="connsiteY44" fmla="*/ 348206 h 1060751"/>
                <a:gd name="connsiteX45" fmla="*/ 1705001 w 1867701"/>
                <a:gd name="connsiteY45" fmla="*/ 384658 h 1060751"/>
                <a:gd name="connsiteX46" fmla="*/ 1682431 w 1867701"/>
                <a:gd name="connsiteY46" fmla="*/ 379920 h 1060751"/>
                <a:gd name="connsiteX47" fmla="*/ 1672959 w 1867701"/>
                <a:gd name="connsiteY47" fmla="*/ 364245 h 1060751"/>
                <a:gd name="connsiteX48" fmla="*/ 1553608 w 1867701"/>
                <a:gd name="connsiteY48" fmla="*/ 231377 h 1060751"/>
                <a:gd name="connsiteX49" fmla="*/ 1365379 w 1867701"/>
                <a:gd name="connsiteY49" fmla="*/ 180526 h 1060751"/>
                <a:gd name="connsiteX50" fmla="*/ 1123579 w 1867701"/>
                <a:gd name="connsiteY50" fmla="*/ 283139 h 1060751"/>
                <a:gd name="connsiteX51" fmla="*/ 1027186 w 1867701"/>
                <a:gd name="connsiteY51" fmla="*/ 533378 h 1060751"/>
                <a:gd name="connsiteX52" fmla="*/ 1123397 w 1867701"/>
                <a:gd name="connsiteY52" fmla="*/ 783624 h 1060751"/>
                <a:gd name="connsiteX53" fmla="*/ 1368295 w 1867701"/>
                <a:gd name="connsiteY53" fmla="*/ 883139 h 1060751"/>
                <a:gd name="connsiteX54" fmla="*/ 1553061 w 1867701"/>
                <a:gd name="connsiteY54" fmla="*/ 828621 h 1060751"/>
                <a:gd name="connsiteX55" fmla="*/ 1670044 w 1867701"/>
                <a:gd name="connsiteY55" fmla="*/ 687675 h 1060751"/>
                <a:gd name="connsiteX56" fmla="*/ 1390161 w 1867701"/>
                <a:gd name="connsiteY56" fmla="*/ 687675 h 1060751"/>
                <a:gd name="connsiteX57" fmla="*/ 1367566 w 1867701"/>
                <a:gd name="connsiteY57" fmla="*/ 678396 h 1060751"/>
                <a:gd name="connsiteX58" fmla="*/ 1358091 w 1867701"/>
                <a:gd name="connsiteY58" fmla="*/ 657107 h 1060751"/>
                <a:gd name="connsiteX59" fmla="*/ 1358091 w 1867701"/>
                <a:gd name="connsiteY59" fmla="*/ 561056 h 1060751"/>
                <a:gd name="connsiteX60" fmla="*/ 1367566 w 1867701"/>
                <a:gd name="connsiteY60" fmla="*/ 539206 h 1060751"/>
                <a:gd name="connsiteX61" fmla="*/ 1390161 w 1867701"/>
                <a:gd name="connsiteY61" fmla="*/ 530467 h 1060751"/>
                <a:gd name="connsiteX62" fmla="*/ 1828747 w 1867701"/>
                <a:gd name="connsiteY62" fmla="*/ 530467 h 1060751"/>
                <a:gd name="connsiteX63" fmla="*/ 1851314 w 1867701"/>
                <a:gd name="connsiteY63" fmla="*/ 539206 h 1060751"/>
                <a:gd name="connsiteX64" fmla="*/ 1860777 w 1867701"/>
                <a:gd name="connsiteY64" fmla="*/ 561056 h 1060751"/>
                <a:gd name="connsiteX65" fmla="*/ 1860777 w 1867701"/>
                <a:gd name="connsiteY65" fmla="*/ 1008298 h 1060751"/>
                <a:gd name="connsiteX66" fmla="*/ 1851314 w 1867701"/>
                <a:gd name="connsiteY66" fmla="*/ 1030879 h 1060751"/>
                <a:gd name="connsiteX67" fmla="*/ 1828747 w 1867701"/>
                <a:gd name="connsiteY67" fmla="*/ 1040348 h 1060751"/>
                <a:gd name="connsiteX68" fmla="*/ 1713736 w 1867701"/>
                <a:gd name="connsiteY68" fmla="*/ 1040348 h 1060751"/>
                <a:gd name="connsiteX69" fmla="*/ 1691170 w 1867701"/>
                <a:gd name="connsiteY69" fmla="*/ 1030879 h 1060751"/>
                <a:gd name="connsiteX70" fmla="*/ 1681708 w 1867701"/>
                <a:gd name="connsiteY70" fmla="*/ 1008298 h 1060751"/>
                <a:gd name="connsiteX71" fmla="*/ 1681708 w 1867701"/>
                <a:gd name="connsiteY71" fmla="*/ 903520 h 1060751"/>
                <a:gd name="connsiteX72" fmla="*/ 1550146 w 1867701"/>
                <a:gd name="connsiteY72" fmla="*/ 1015984 h 1060751"/>
                <a:gd name="connsiteX73" fmla="*/ 1342056 w 1867701"/>
                <a:gd name="connsiteY73" fmla="*/ 1060751 h 1060751"/>
                <a:gd name="connsiteX74" fmla="*/ 1075408 w 1867701"/>
                <a:gd name="connsiteY74" fmla="*/ 989972 h 1060751"/>
                <a:gd name="connsiteX75" fmla="*/ 891741 w 1867701"/>
                <a:gd name="connsiteY75" fmla="*/ 801352 h 1060751"/>
                <a:gd name="connsiteX76" fmla="*/ 823344 w 1867701"/>
                <a:gd name="connsiteY76" fmla="*/ 530467 h 1060751"/>
                <a:gd name="connsiteX77" fmla="*/ 896168 w 1867701"/>
                <a:gd name="connsiteY77" fmla="*/ 259443 h 1060751"/>
                <a:gd name="connsiteX78" fmla="*/ 1089445 w 1867701"/>
                <a:gd name="connsiteY78" fmla="*/ 70781 h 1060751"/>
                <a:gd name="connsiteX79" fmla="*/ 1365379 w 1867701"/>
                <a:gd name="connsiteY79" fmla="*/ 0 h 10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867701" h="1060751">
                  <a:moveTo>
                    <a:pt x="112035" y="20403"/>
                  </a:moveTo>
                  <a:lnTo>
                    <a:pt x="680292" y="20403"/>
                  </a:lnTo>
                  <a:cubicBezTo>
                    <a:pt x="689270" y="20645"/>
                    <a:pt x="696793" y="23799"/>
                    <a:pt x="702859" y="29865"/>
                  </a:cubicBezTo>
                  <a:cubicBezTo>
                    <a:pt x="708925" y="35931"/>
                    <a:pt x="712080" y="43452"/>
                    <a:pt x="712323" y="52430"/>
                  </a:cubicBezTo>
                  <a:lnTo>
                    <a:pt x="712323" y="163072"/>
                  </a:lnTo>
                  <a:cubicBezTo>
                    <a:pt x="712080" y="172049"/>
                    <a:pt x="708925" y="179571"/>
                    <a:pt x="702859" y="185637"/>
                  </a:cubicBezTo>
                  <a:cubicBezTo>
                    <a:pt x="696793" y="191703"/>
                    <a:pt x="689270" y="194857"/>
                    <a:pt x="680292" y="195100"/>
                  </a:cubicBezTo>
                  <a:lnTo>
                    <a:pt x="231536" y="195100"/>
                  </a:lnTo>
                  <a:lnTo>
                    <a:pt x="212591" y="431298"/>
                  </a:lnTo>
                  <a:cubicBezTo>
                    <a:pt x="241859" y="411556"/>
                    <a:pt x="274042" y="396453"/>
                    <a:pt x="309138" y="385991"/>
                  </a:cubicBezTo>
                  <a:cubicBezTo>
                    <a:pt x="344236" y="375528"/>
                    <a:pt x="381519" y="370252"/>
                    <a:pt x="420989" y="370161"/>
                  </a:cubicBezTo>
                  <a:cubicBezTo>
                    <a:pt x="483984" y="370438"/>
                    <a:pt x="541572" y="383794"/>
                    <a:pt x="593755" y="410229"/>
                  </a:cubicBezTo>
                  <a:cubicBezTo>
                    <a:pt x="645939" y="436664"/>
                    <a:pt x="687760" y="474517"/>
                    <a:pt x="719220" y="523789"/>
                  </a:cubicBezTo>
                  <a:cubicBezTo>
                    <a:pt x="750681" y="573061"/>
                    <a:pt x="766824" y="632090"/>
                    <a:pt x="767649" y="700877"/>
                  </a:cubicBezTo>
                  <a:cubicBezTo>
                    <a:pt x="767166" y="767285"/>
                    <a:pt x="750500" y="827545"/>
                    <a:pt x="717655" y="881658"/>
                  </a:cubicBezTo>
                  <a:cubicBezTo>
                    <a:pt x="684809" y="935770"/>
                    <a:pt x="638687" y="978948"/>
                    <a:pt x="579289" y="1011190"/>
                  </a:cubicBezTo>
                  <a:cubicBezTo>
                    <a:pt x="519891" y="1043433"/>
                    <a:pt x="450123" y="1059953"/>
                    <a:pt x="369982" y="1060751"/>
                  </a:cubicBezTo>
                  <a:cubicBezTo>
                    <a:pt x="287643" y="1060144"/>
                    <a:pt x="215141" y="1044616"/>
                    <a:pt x="152476" y="1014166"/>
                  </a:cubicBezTo>
                  <a:cubicBezTo>
                    <a:pt x="89811" y="983716"/>
                    <a:pt x="41355" y="941983"/>
                    <a:pt x="7108" y="888967"/>
                  </a:cubicBezTo>
                  <a:cubicBezTo>
                    <a:pt x="672" y="879277"/>
                    <a:pt x="-1393" y="869496"/>
                    <a:pt x="914" y="859624"/>
                  </a:cubicBezTo>
                  <a:cubicBezTo>
                    <a:pt x="3222" y="849751"/>
                    <a:pt x="9173" y="841064"/>
                    <a:pt x="18767" y="833561"/>
                  </a:cubicBezTo>
                  <a:lnTo>
                    <a:pt x="88718" y="776696"/>
                  </a:lnTo>
                  <a:cubicBezTo>
                    <a:pt x="101409" y="767006"/>
                    <a:pt x="113554" y="763422"/>
                    <a:pt x="125151" y="765943"/>
                  </a:cubicBezTo>
                  <a:cubicBezTo>
                    <a:pt x="136750" y="768464"/>
                    <a:pt x="145979" y="773993"/>
                    <a:pt x="152840" y="782529"/>
                  </a:cubicBezTo>
                  <a:cubicBezTo>
                    <a:pt x="181137" y="816429"/>
                    <a:pt x="211984" y="843038"/>
                    <a:pt x="245381" y="862357"/>
                  </a:cubicBezTo>
                  <a:cubicBezTo>
                    <a:pt x="278778" y="881677"/>
                    <a:pt x="319826" y="891519"/>
                    <a:pt x="368525" y="891883"/>
                  </a:cubicBezTo>
                  <a:cubicBezTo>
                    <a:pt x="428731" y="890729"/>
                    <a:pt x="477733" y="872989"/>
                    <a:pt x="515532" y="838664"/>
                  </a:cubicBezTo>
                  <a:cubicBezTo>
                    <a:pt x="553332" y="804339"/>
                    <a:pt x="572823" y="760354"/>
                    <a:pt x="574008" y="706710"/>
                  </a:cubicBezTo>
                  <a:cubicBezTo>
                    <a:pt x="572338" y="649542"/>
                    <a:pt x="552725" y="605678"/>
                    <a:pt x="515168" y="575120"/>
                  </a:cubicBezTo>
                  <a:cubicBezTo>
                    <a:pt x="477612" y="544562"/>
                    <a:pt x="432131" y="529131"/>
                    <a:pt x="378726" y="528827"/>
                  </a:cubicBezTo>
                  <a:cubicBezTo>
                    <a:pt x="343629" y="529495"/>
                    <a:pt x="312539" y="535813"/>
                    <a:pt x="285457" y="547781"/>
                  </a:cubicBezTo>
                  <a:cubicBezTo>
                    <a:pt x="258376" y="559750"/>
                    <a:pt x="236029" y="573358"/>
                    <a:pt x="218420" y="588607"/>
                  </a:cubicBezTo>
                  <a:cubicBezTo>
                    <a:pt x="211923" y="593619"/>
                    <a:pt x="205608" y="596717"/>
                    <a:pt x="199475" y="597902"/>
                  </a:cubicBezTo>
                  <a:cubicBezTo>
                    <a:pt x="193343" y="599087"/>
                    <a:pt x="187027" y="598904"/>
                    <a:pt x="180530" y="597355"/>
                  </a:cubicBezTo>
                  <a:lnTo>
                    <a:pt x="68316" y="572568"/>
                  </a:lnTo>
                  <a:cubicBezTo>
                    <a:pt x="60240" y="570290"/>
                    <a:pt x="54168" y="566463"/>
                    <a:pt x="50099" y="561086"/>
                  </a:cubicBezTo>
                  <a:cubicBezTo>
                    <a:pt x="46031" y="555709"/>
                    <a:pt x="44331" y="549330"/>
                    <a:pt x="44999" y="541949"/>
                  </a:cubicBezTo>
                  <a:lnTo>
                    <a:pt x="79974" y="52430"/>
                  </a:lnTo>
                  <a:cubicBezTo>
                    <a:pt x="80855" y="43452"/>
                    <a:pt x="84195" y="35931"/>
                    <a:pt x="89994" y="29865"/>
                  </a:cubicBezTo>
                  <a:cubicBezTo>
                    <a:pt x="95793" y="23799"/>
                    <a:pt x="103140" y="20645"/>
                    <a:pt x="112035" y="20403"/>
                  </a:cubicBezTo>
                  <a:close/>
                  <a:moveTo>
                    <a:pt x="1365379" y="0"/>
                  </a:moveTo>
                  <a:cubicBezTo>
                    <a:pt x="1480505" y="875"/>
                    <a:pt x="1582943" y="28970"/>
                    <a:pt x="1672695" y="84284"/>
                  </a:cubicBezTo>
                  <a:cubicBezTo>
                    <a:pt x="1762446" y="139598"/>
                    <a:pt x="1826598" y="216879"/>
                    <a:pt x="1865149" y="316129"/>
                  </a:cubicBezTo>
                  <a:cubicBezTo>
                    <a:pt x="1867760" y="321566"/>
                    <a:pt x="1868368" y="327459"/>
                    <a:pt x="1866972" y="333808"/>
                  </a:cubicBezTo>
                  <a:cubicBezTo>
                    <a:pt x="1865576" y="340157"/>
                    <a:pt x="1859629" y="344956"/>
                    <a:pt x="1849129" y="348206"/>
                  </a:cubicBezTo>
                  <a:lnTo>
                    <a:pt x="1705001" y="384658"/>
                  </a:lnTo>
                  <a:cubicBezTo>
                    <a:pt x="1694385" y="386359"/>
                    <a:pt x="1686862" y="384780"/>
                    <a:pt x="1682431" y="379920"/>
                  </a:cubicBezTo>
                  <a:cubicBezTo>
                    <a:pt x="1678000" y="375059"/>
                    <a:pt x="1674842" y="369835"/>
                    <a:pt x="1672959" y="364245"/>
                  </a:cubicBezTo>
                  <a:cubicBezTo>
                    <a:pt x="1644564" y="308747"/>
                    <a:pt x="1604780" y="264458"/>
                    <a:pt x="1553608" y="231377"/>
                  </a:cubicBezTo>
                  <a:cubicBezTo>
                    <a:pt x="1502435" y="198297"/>
                    <a:pt x="1439693" y="181347"/>
                    <a:pt x="1365379" y="180526"/>
                  </a:cubicBezTo>
                  <a:cubicBezTo>
                    <a:pt x="1266466" y="182926"/>
                    <a:pt x="1185866" y="217130"/>
                    <a:pt x="1123579" y="283139"/>
                  </a:cubicBezTo>
                  <a:cubicBezTo>
                    <a:pt x="1061291" y="349147"/>
                    <a:pt x="1029161" y="432560"/>
                    <a:pt x="1027186" y="533378"/>
                  </a:cubicBezTo>
                  <a:cubicBezTo>
                    <a:pt x="1029010" y="635878"/>
                    <a:pt x="1061079" y="719294"/>
                    <a:pt x="1123397" y="783624"/>
                  </a:cubicBezTo>
                  <a:cubicBezTo>
                    <a:pt x="1185714" y="847955"/>
                    <a:pt x="1267347" y="881127"/>
                    <a:pt x="1368295" y="883139"/>
                  </a:cubicBezTo>
                  <a:cubicBezTo>
                    <a:pt x="1438994" y="882197"/>
                    <a:pt x="1500583" y="864024"/>
                    <a:pt x="1553061" y="828621"/>
                  </a:cubicBezTo>
                  <a:cubicBezTo>
                    <a:pt x="1605539" y="793217"/>
                    <a:pt x="1644534" y="746236"/>
                    <a:pt x="1670044" y="687675"/>
                  </a:cubicBezTo>
                  <a:lnTo>
                    <a:pt x="1390161" y="687675"/>
                  </a:lnTo>
                  <a:cubicBezTo>
                    <a:pt x="1381171" y="687403"/>
                    <a:pt x="1373640" y="684309"/>
                    <a:pt x="1367566" y="678396"/>
                  </a:cubicBezTo>
                  <a:cubicBezTo>
                    <a:pt x="1361493" y="672482"/>
                    <a:pt x="1358334" y="665386"/>
                    <a:pt x="1358091" y="657107"/>
                  </a:cubicBezTo>
                  <a:lnTo>
                    <a:pt x="1358091" y="561056"/>
                  </a:lnTo>
                  <a:cubicBezTo>
                    <a:pt x="1358334" y="552134"/>
                    <a:pt x="1361493" y="544850"/>
                    <a:pt x="1367566" y="539206"/>
                  </a:cubicBezTo>
                  <a:cubicBezTo>
                    <a:pt x="1373640" y="533562"/>
                    <a:pt x="1381171" y="530649"/>
                    <a:pt x="1390161" y="530467"/>
                  </a:cubicBezTo>
                  <a:lnTo>
                    <a:pt x="1828747" y="530467"/>
                  </a:lnTo>
                  <a:cubicBezTo>
                    <a:pt x="1837725" y="530648"/>
                    <a:pt x="1845247" y="533562"/>
                    <a:pt x="1851314" y="539206"/>
                  </a:cubicBezTo>
                  <a:cubicBezTo>
                    <a:pt x="1857380" y="544850"/>
                    <a:pt x="1860534" y="552134"/>
                    <a:pt x="1860777" y="561056"/>
                  </a:cubicBezTo>
                  <a:lnTo>
                    <a:pt x="1860777" y="1008298"/>
                  </a:lnTo>
                  <a:cubicBezTo>
                    <a:pt x="1860534" y="1017282"/>
                    <a:pt x="1857380" y="1024809"/>
                    <a:pt x="1851314" y="1030879"/>
                  </a:cubicBezTo>
                  <a:cubicBezTo>
                    <a:pt x="1845247" y="1036949"/>
                    <a:pt x="1837725" y="1040105"/>
                    <a:pt x="1828747" y="1040348"/>
                  </a:cubicBezTo>
                  <a:lnTo>
                    <a:pt x="1713736" y="1040348"/>
                  </a:lnTo>
                  <a:cubicBezTo>
                    <a:pt x="1704758" y="1040105"/>
                    <a:pt x="1697237" y="1036949"/>
                    <a:pt x="1691170" y="1030879"/>
                  </a:cubicBezTo>
                  <a:cubicBezTo>
                    <a:pt x="1685106" y="1024809"/>
                    <a:pt x="1681951" y="1017282"/>
                    <a:pt x="1681708" y="1008298"/>
                  </a:cubicBezTo>
                  <a:lnTo>
                    <a:pt x="1681708" y="903520"/>
                  </a:lnTo>
                  <a:cubicBezTo>
                    <a:pt x="1649333" y="949561"/>
                    <a:pt x="1605479" y="987049"/>
                    <a:pt x="1550146" y="1015984"/>
                  </a:cubicBezTo>
                  <a:cubicBezTo>
                    <a:pt x="1494814" y="1044918"/>
                    <a:pt x="1425449" y="1059841"/>
                    <a:pt x="1342056" y="1060751"/>
                  </a:cubicBezTo>
                  <a:cubicBezTo>
                    <a:pt x="1242034" y="1059762"/>
                    <a:pt x="1153151" y="1036170"/>
                    <a:pt x="1075408" y="989972"/>
                  </a:cubicBezTo>
                  <a:cubicBezTo>
                    <a:pt x="997665" y="943774"/>
                    <a:pt x="936442" y="880901"/>
                    <a:pt x="891741" y="801352"/>
                  </a:cubicBezTo>
                  <a:cubicBezTo>
                    <a:pt x="847039" y="721803"/>
                    <a:pt x="824241" y="631508"/>
                    <a:pt x="823344" y="530467"/>
                  </a:cubicBezTo>
                  <a:cubicBezTo>
                    <a:pt x="824393" y="429358"/>
                    <a:pt x="848668" y="339017"/>
                    <a:pt x="896168" y="259443"/>
                  </a:cubicBezTo>
                  <a:cubicBezTo>
                    <a:pt x="943667" y="179868"/>
                    <a:pt x="1008093" y="116981"/>
                    <a:pt x="1089445" y="70781"/>
                  </a:cubicBezTo>
                  <a:cubicBezTo>
                    <a:pt x="1170796" y="24580"/>
                    <a:pt x="1262774" y="987"/>
                    <a:pt x="13653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FFFFFF"/>
                </a:solidFill>
                <a:effectLst/>
                <a:uLnTx/>
                <a:uFillTx/>
                <a:latin typeface="Microsoft Sans Serif"/>
                <a:ea typeface="+mn-ea"/>
                <a:cs typeface="+mn-cs"/>
                <a:sym typeface="Arial"/>
              </a:endParaRPr>
            </a:p>
          </p:txBody>
        </p:sp>
      </p:grpSp>
      <p:grpSp>
        <p:nvGrpSpPr>
          <p:cNvPr id="83" name="Group 82">
            <a:extLst>
              <a:ext uri="{FF2B5EF4-FFF2-40B4-BE49-F238E27FC236}">
                <a16:creationId xmlns:a16="http://schemas.microsoft.com/office/drawing/2014/main" id="{7654F098-9663-F0AF-072B-E1AE9991DA04}"/>
              </a:ext>
            </a:extLst>
          </p:cNvPr>
          <p:cNvGrpSpPr/>
          <p:nvPr/>
        </p:nvGrpSpPr>
        <p:grpSpPr>
          <a:xfrm>
            <a:off x="4511683" y="955511"/>
            <a:ext cx="1221003" cy="603132"/>
            <a:chOff x="4281173" y="957299"/>
            <a:chExt cx="1451514" cy="716996"/>
          </a:xfrm>
        </p:grpSpPr>
        <p:grpSp>
          <p:nvGrpSpPr>
            <p:cNvPr id="40" name="Group 39">
              <a:extLst>
                <a:ext uri="{FF2B5EF4-FFF2-40B4-BE49-F238E27FC236}">
                  <a16:creationId xmlns:a16="http://schemas.microsoft.com/office/drawing/2014/main" id="{F0FBA2C3-7F6F-AA08-B0CA-47D7F5D501AA}"/>
                </a:ext>
              </a:extLst>
            </p:cNvPr>
            <p:cNvGrpSpPr/>
            <p:nvPr/>
          </p:nvGrpSpPr>
          <p:grpSpPr>
            <a:xfrm>
              <a:off x="5276419" y="957299"/>
              <a:ext cx="456268" cy="716996"/>
              <a:chOff x="5111750" y="1887538"/>
              <a:chExt cx="1968501" cy="3082925"/>
            </a:xfrm>
          </p:grpSpPr>
          <p:sp>
            <p:nvSpPr>
              <p:cNvPr id="41" name="Freeform 5">
                <a:extLst>
                  <a:ext uri="{FF2B5EF4-FFF2-40B4-BE49-F238E27FC236}">
                    <a16:creationId xmlns:a16="http://schemas.microsoft.com/office/drawing/2014/main" id="{AD04AD30-B2A4-A6E4-9389-89A7EF727777}"/>
                  </a:ext>
                </a:extLst>
              </p:cNvPr>
              <p:cNvSpPr>
                <a:spLocks/>
              </p:cNvSpPr>
              <p:nvPr/>
            </p:nvSpPr>
            <p:spPr bwMode="auto">
              <a:xfrm>
                <a:off x="5810250" y="1887538"/>
                <a:ext cx="571500" cy="1598613"/>
              </a:xfrm>
              <a:custGeom>
                <a:avLst/>
                <a:gdLst>
                  <a:gd name="T0" fmla="*/ 991 w 1027"/>
                  <a:gd name="T1" fmla="*/ 2872 h 2872"/>
                  <a:gd name="T2" fmla="*/ 36 w 1027"/>
                  <a:gd name="T3" fmla="*/ 2872 h 2872"/>
                  <a:gd name="T4" fmla="*/ 0 w 1027"/>
                  <a:gd name="T5" fmla="*/ 2836 h 2872"/>
                  <a:gd name="T6" fmla="*/ 0 w 1027"/>
                  <a:gd name="T7" fmla="*/ 36 h 2872"/>
                  <a:gd name="T8" fmla="*/ 36 w 1027"/>
                  <a:gd name="T9" fmla="*/ 0 h 2872"/>
                  <a:gd name="T10" fmla="*/ 991 w 1027"/>
                  <a:gd name="T11" fmla="*/ 0 h 2872"/>
                  <a:gd name="T12" fmla="*/ 1027 w 1027"/>
                  <a:gd name="T13" fmla="*/ 36 h 2872"/>
                  <a:gd name="T14" fmla="*/ 1027 w 1027"/>
                  <a:gd name="T15" fmla="*/ 2836 h 2872"/>
                  <a:gd name="T16" fmla="*/ 991 w 1027"/>
                  <a:gd name="T17" fmla="*/ 2872 h 2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7" h="2872">
                    <a:moveTo>
                      <a:pt x="991" y="2872"/>
                    </a:moveTo>
                    <a:cubicBezTo>
                      <a:pt x="36" y="2872"/>
                      <a:pt x="36" y="2872"/>
                      <a:pt x="36" y="2872"/>
                    </a:cubicBezTo>
                    <a:cubicBezTo>
                      <a:pt x="16" y="2872"/>
                      <a:pt x="0" y="2856"/>
                      <a:pt x="0" y="2836"/>
                    </a:cubicBezTo>
                    <a:cubicBezTo>
                      <a:pt x="0" y="36"/>
                      <a:pt x="0" y="36"/>
                      <a:pt x="0" y="36"/>
                    </a:cubicBezTo>
                    <a:cubicBezTo>
                      <a:pt x="0" y="16"/>
                      <a:pt x="16" y="0"/>
                      <a:pt x="36" y="0"/>
                    </a:cubicBezTo>
                    <a:cubicBezTo>
                      <a:pt x="991" y="0"/>
                      <a:pt x="991" y="0"/>
                      <a:pt x="991" y="0"/>
                    </a:cubicBezTo>
                    <a:cubicBezTo>
                      <a:pt x="1011" y="0"/>
                      <a:pt x="1027" y="16"/>
                      <a:pt x="1027" y="36"/>
                    </a:cubicBezTo>
                    <a:cubicBezTo>
                      <a:pt x="1027" y="2836"/>
                      <a:pt x="1027" y="2836"/>
                      <a:pt x="1027" y="2836"/>
                    </a:cubicBezTo>
                    <a:cubicBezTo>
                      <a:pt x="1027" y="2856"/>
                      <a:pt x="1011" y="2872"/>
                      <a:pt x="991" y="287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42" name="Freeform 6">
                <a:extLst>
                  <a:ext uri="{FF2B5EF4-FFF2-40B4-BE49-F238E27FC236}">
                    <a16:creationId xmlns:a16="http://schemas.microsoft.com/office/drawing/2014/main" id="{A49D6421-D1B7-56C6-2657-7CDF921B993C}"/>
                  </a:ext>
                </a:extLst>
              </p:cNvPr>
              <p:cNvSpPr>
                <a:spLocks noEditPoints="1"/>
              </p:cNvSpPr>
              <p:nvPr/>
            </p:nvSpPr>
            <p:spPr bwMode="auto">
              <a:xfrm>
                <a:off x="5505450" y="2519363"/>
                <a:ext cx="1181100" cy="588963"/>
              </a:xfrm>
              <a:custGeom>
                <a:avLst/>
                <a:gdLst>
                  <a:gd name="T0" fmla="*/ 2009 w 2125"/>
                  <a:gd name="T1" fmla="*/ 1060 h 1060"/>
                  <a:gd name="T2" fmla="*/ 116 w 2125"/>
                  <a:gd name="T3" fmla="*/ 1060 h 1060"/>
                  <a:gd name="T4" fmla="*/ 8 w 2125"/>
                  <a:gd name="T5" fmla="*/ 985 h 1060"/>
                  <a:gd name="T6" fmla="*/ 0 w 2125"/>
                  <a:gd name="T7" fmla="*/ 945 h 1060"/>
                  <a:gd name="T8" fmla="*/ 40 w 2125"/>
                  <a:gd name="T9" fmla="*/ 857 h 1060"/>
                  <a:gd name="T10" fmla="*/ 987 w 2125"/>
                  <a:gd name="T11" fmla="*/ 37 h 1060"/>
                  <a:gd name="T12" fmla="*/ 1138 w 2125"/>
                  <a:gd name="T13" fmla="*/ 37 h 1060"/>
                  <a:gd name="T14" fmla="*/ 2085 w 2125"/>
                  <a:gd name="T15" fmla="*/ 857 h 1060"/>
                  <a:gd name="T16" fmla="*/ 2125 w 2125"/>
                  <a:gd name="T17" fmla="*/ 945 h 1060"/>
                  <a:gd name="T18" fmla="*/ 2117 w 2125"/>
                  <a:gd name="T19" fmla="*/ 985 h 1060"/>
                  <a:gd name="T20" fmla="*/ 2009 w 2125"/>
                  <a:gd name="T21" fmla="*/ 1060 h 1060"/>
                  <a:gd name="T22" fmla="*/ 425 w 2125"/>
                  <a:gd name="T23" fmla="*/ 829 h 1060"/>
                  <a:gd name="T24" fmla="*/ 1700 w 2125"/>
                  <a:gd name="T25" fmla="*/ 829 h 1060"/>
                  <a:gd name="T26" fmla="*/ 1062 w 2125"/>
                  <a:gd name="T27" fmla="*/ 277 h 1060"/>
                  <a:gd name="T28" fmla="*/ 425 w 2125"/>
                  <a:gd name="T29" fmla="*/ 82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5" h="1060">
                    <a:moveTo>
                      <a:pt x="2009" y="1060"/>
                    </a:moveTo>
                    <a:cubicBezTo>
                      <a:pt x="116" y="1060"/>
                      <a:pt x="116" y="1060"/>
                      <a:pt x="116" y="1060"/>
                    </a:cubicBezTo>
                    <a:cubicBezTo>
                      <a:pt x="68" y="1060"/>
                      <a:pt x="24" y="1030"/>
                      <a:pt x="8" y="985"/>
                    </a:cubicBezTo>
                    <a:cubicBezTo>
                      <a:pt x="3" y="972"/>
                      <a:pt x="0" y="958"/>
                      <a:pt x="0" y="945"/>
                    </a:cubicBezTo>
                    <a:cubicBezTo>
                      <a:pt x="0" y="912"/>
                      <a:pt x="14" y="880"/>
                      <a:pt x="40" y="857"/>
                    </a:cubicBezTo>
                    <a:cubicBezTo>
                      <a:pt x="987" y="37"/>
                      <a:pt x="987" y="37"/>
                      <a:pt x="987" y="37"/>
                    </a:cubicBezTo>
                    <a:cubicBezTo>
                      <a:pt x="1030" y="0"/>
                      <a:pt x="1095" y="0"/>
                      <a:pt x="1138" y="37"/>
                    </a:cubicBezTo>
                    <a:cubicBezTo>
                      <a:pt x="2085" y="857"/>
                      <a:pt x="2085" y="857"/>
                      <a:pt x="2085" y="857"/>
                    </a:cubicBezTo>
                    <a:cubicBezTo>
                      <a:pt x="2110" y="880"/>
                      <a:pt x="2125" y="912"/>
                      <a:pt x="2125" y="945"/>
                    </a:cubicBezTo>
                    <a:cubicBezTo>
                      <a:pt x="2125" y="958"/>
                      <a:pt x="2122" y="972"/>
                      <a:pt x="2117" y="985"/>
                    </a:cubicBezTo>
                    <a:cubicBezTo>
                      <a:pt x="2100" y="1030"/>
                      <a:pt x="2057" y="1060"/>
                      <a:pt x="2009" y="1060"/>
                    </a:cubicBezTo>
                    <a:close/>
                    <a:moveTo>
                      <a:pt x="425" y="829"/>
                    </a:moveTo>
                    <a:cubicBezTo>
                      <a:pt x="1700" y="829"/>
                      <a:pt x="1700" y="829"/>
                      <a:pt x="1700" y="829"/>
                    </a:cubicBezTo>
                    <a:cubicBezTo>
                      <a:pt x="1062" y="277"/>
                      <a:pt x="1062" y="277"/>
                      <a:pt x="1062" y="277"/>
                    </a:cubicBezTo>
                    <a:lnTo>
                      <a:pt x="425" y="82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mn-ea"/>
                  <a:cs typeface="Arial"/>
                  <a:sym typeface="Arial"/>
                </a:endParaRPr>
              </a:p>
            </p:txBody>
          </p:sp>
          <p:sp>
            <p:nvSpPr>
              <p:cNvPr id="43" name="Freeform 7">
                <a:extLst>
                  <a:ext uri="{FF2B5EF4-FFF2-40B4-BE49-F238E27FC236}">
                    <a16:creationId xmlns:a16="http://schemas.microsoft.com/office/drawing/2014/main" id="{1E19F9EC-0E5C-5972-413C-3C7A479DAE19}"/>
                  </a:ext>
                </a:extLst>
              </p:cNvPr>
              <p:cNvSpPr>
                <a:spLocks/>
              </p:cNvSpPr>
              <p:nvPr/>
            </p:nvSpPr>
            <p:spPr bwMode="auto">
              <a:xfrm>
                <a:off x="6526213" y="1895476"/>
                <a:ext cx="420688" cy="1703388"/>
              </a:xfrm>
              <a:custGeom>
                <a:avLst/>
                <a:gdLst>
                  <a:gd name="T0" fmla="*/ 717 w 758"/>
                  <a:gd name="T1" fmla="*/ 2808 h 3063"/>
                  <a:gd name="T2" fmla="*/ 41 w 758"/>
                  <a:gd name="T3" fmla="*/ 3055 h 3063"/>
                  <a:gd name="T4" fmla="*/ 0 w 758"/>
                  <a:gd name="T5" fmla="*/ 3029 h 3063"/>
                  <a:gd name="T6" fmla="*/ 0 w 758"/>
                  <a:gd name="T7" fmla="*/ 309 h 3063"/>
                  <a:gd name="T8" fmla="*/ 41 w 758"/>
                  <a:gd name="T9" fmla="*/ 254 h 3063"/>
                  <a:gd name="T10" fmla="*/ 717 w 758"/>
                  <a:gd name="T11" fmla="*/ 8 h 3063"/>
                  <a:gd name="T12" fmla="*/ 758 w 758"/>
                  <a:gd name="T13" fmla="*/ 34 h 3063"/>
                  <a:gd name="T14" fmla="*/ 758 w 758"/>
                  <a:gd name="T15" fmla="*/ 2753 h 3063"/>
                  <a:gd name="T16" fmla="*/ 717 w 758"/>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717" y="2808"/>
                    </a:moveTo>
                    <a:cubicBezTo>
                      <a:pt x="41" y="3055"/>
                      <a:pt x="41" y="3055"/>
                      <a:pt x="41" y="3055"/>
                    </a:cubicBezTo>
                    <a:cubicBezTo>
                      <a:pt x="18" y="3063"/>
                      <a:pt x="0" y="3051"/>
                      <a:pt x="0" y="3029"/>
                    </a:cubicBezTo>
                    <a:cubicBezTo>
                      <a:pt x="0" y="309"/>
                      <a:pt x="0" y="309"/>
                      <a:pt x="0" y="309"/>
                    </a:cubicBezTo>
                    <a:cubicBezTo>
                      <a:pt x="0" y="287"/>
                      <a:pt x="18" y="262"/>
                      <a:pt x="41" y="254"/>
                    </a:cubicBezTo>
                    <a:cubicBezTo>
                      <a:pt x="717" y="8"/>
                      <a:pt x="717" y="8"/>
                      <a:pt x="717" y="8"/>
                    </a:cubicBezTo>
                    <a:cubicBezTo>
                      <a:pt x="740" y="0"/>
                      <a:pt x="758" y="11"/>
                      <a:pt x="758" y="34"/>
                    </a:cubicBezTo>
                    <a:cubicBezTo>
                      <a:pt x="758" y="2753"/>
                      <a:pt x="758" y="2753"/>
                      <a:pt x="758" y="2753"/>
                    </a:cubicBezTo>
                    <a:cubicBezTo>
                      <a:pt x="758" y="2775"/>
                      <a:pt x="740" y="2800"/>
                      <a:pt x="717" y="280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mn-ea"/>
                  <a:cs typeface="Arial"/>
                  <a:sym typeface="Arial"/>
                </a:endParaRPr>
              </a:p>
            </p:txBody>
          </p:sp>
          <p:sp>
            <p:nvSpPr>
              <p:cNvPr id="44" name="Freeform 8">
                <a:extLst>
                  <a:ext uri="{FF2B5EF4-FFF2-40B4-BE49-F238E27FC236}">
                    <a16:creationId xmlns:a16="http://schemas.microsoft.com/office/drawing/2014/main" id="{4223B0FD-7838-47E7-4572-1A77B7FA4A57}"/>
                  </a:ext>
                </a:extLst>
              </p:cNvPr>
              <p:cNvSpPr>
                <a:spLocks/>
              </p:cNvSpPr>
              <p:nvPr/>
            </p:nvSpPr>
            <p:spPr bwMode="auto">
              <a:xfrm>
                <a:off x="6570663" y="1924051"/>
                <a:ext cx="420688" cy="1704975"/>
              </a:xfrm>
              <a:custGeom>
                <a:avLst/>
                <a:gdLst>
                  <a:gd name="T0" fmla="*/ 717 w 758"/>
                  <a:gd name="T1" fmla="*/ 2809 h 3063"/>
                  <a:gd name="T2" fmla="*/ 41 w 758"/>
                  <a:gd name="T3" fmla="*/ 3055 h 3063"/>
                  <a:gd name="T4" fmla="*/ 0 w 758"/>
                  <a:gd name="T5" fmla="*/ 3029 h 3063"/>
                  <a:gd name="T6" fmla="*/ 0 w 758"/>
                  <a:gd name="T7" fmla="*/ 310 h 3063"/>
                  <a:gd name="T8" fmla="*/ 41 w 758"/>
                  <a:gd name="T9" fmla="*/ 254 h 3063"/>
                  <a:gd name="T10" fmla="*/ 717 w 758"/>
                  <a:gd name="T11" fmla="*/ 8 h 3063"/>
                  <a:gd name="T12" fmla="*/ 758 w 758"/>
                  <a:gd name="T13" fmla="*/ 34 h 3063"/>
                  <a:gd name="T14" fmla="*/ 758 w 758"/>
                  <a:gd name="T15" fmla="*/ 2753 h 3063"/>
                  <a:gd name="T16" fmla="*/ 717 w 758"/>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717" y="2809"/>
                    </a:moveTo>
                    <a:cubicBezTo>
                      <a:pt x="41" y="3055"/>
                      <a:pt x="41" y="3055"/>
                      <a:pt x="41" y="3055"/>
                    </a:cubicBezTo>
                    <a:cubicBezTo>
                      <a:pt x="18" y="3063"/>
                      <a:pt x="0" y="3051"/>
                      <a:pt x="0" y="3029"/>
                    </a:cubicBezTo>
                    <a:cubicBezTo>
                      <a:pt x="0" y="310"/>
                      <a:pt x="0" y="310"/>
                      <a:pt x="0" y="310"/>
                    </a:cubicBezTo>
                    <a:cubicBezTo>
                      <a:pt x="0" y="287"/>
                      <a:pt x="18" y="262"/>
                      <a:pt x="41" y="254"/>
                    </a:cubicBezTo>
                    <a:cubicBezTo>
                      <a:pt x="717" y="8"/>
                      <a:pt x="717" y="8"/>
                      <a:pt x="717" y="8"/>
                    </a:cubicBezTo>
                    <a:cubicBezTo>
                      <a:pt x="739" y="0"/>
                      <a:pt x="758" y="11"/>
                      <a:pt x="758" y="34"/>
                    </a:cubicBezTo>
                    <a:cubicBezTo>
                      <a:pt x="758" y="2753"/>
                      <a:pt x="758" y="2753"/>
                      <a:pt x="758" y="2753"/>
                    </a:cubicBezTo>
                    <a:cubicBezTo>
                      <a:pt x="758" y="2776"/>
                      <a:pt x="739" y="2801"/>
                      <a:pt x="717" y="280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45" name="Freeform 9">
                <a:extLst>
                  <a:ext uri="{FF2B5EF4-FFF2-40B4-BE49-F238E27FC236}">
                    <a16:creationId xmlns:a16="http://schemas.microsoft.com/office/drawing/2014/main" id="{DD000F41-A514-92AA-E4E0-97BF12E80FC8}"/>
                  </a:ext>
                </a:extLst>
              </p:cNvPr>
              <p:cNvSpPr>
                <a:spLocks/>
              </p:cNvSpPr>
              <p:nvPr/>
            </p:nvSpPr>
            <p:spPr bwMode="auto">
              <a:xfrm>
                <a:off x="6615113" y="1954213"/>
                <a:ext cx="420688" cy="1703388"/>
              </a:xfrm>
              <a:custGeom>
                <a:avLst/>
                <a:gdLst>
                  <a:gd name="T0" fmla="*/ 717 w 757"/>
                  <a:gd name="T1" fmla="*/ 2809 h 3063"/>
                  <a:gd name="T2" fmla="*/ 40 w 757"/>
                  <a:gd name="T3" fmla="*/ 3055 h 3063"/>
                  <a:gd name="T4" fmla="*/ 0 w 757"/>
                  <a:gd name="T5" fmla="*/ 3029 h 3063"/>
                  <a:gd name="T6" fmla="*/ 0 w 757"/>
                  <a:gd name="T7" fmla="*/ 310 h 3063"/>
                  <a:gd name="T8" fmla="*/ 40 w 757"/>
                  <a:gd name="T9" fmla="*/ 255 h 3063"/>
                  <a:gd name="T10" fmla="*/ 717 w 757"/>
                  <a:gd name="T11" fmla="*/ 8 h 3063"/>
                  <a:gd name="T12" fmla="*/ 757 w 757"/>
                  <a:gd name="T13" fmla="*/ 34 h 3063"/>
                  <a:gd name="T14" fmla="*/ 757 w 757"/>
                  <a:gd name="T15" fmla="*/ 2754 h 3063"/>
                  <a:gd name="T16" fmla="*/ 717 w 757"/>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3063">
                    <a:moveTo>
                      <a:pt x="717" y="2809"/>
                    </a:moveTo>
                    <a:cubicBezTo>
                      <a:pt x="40" y="3055"/>
                      <a:pt x="40" y="3055"/>
                      <a:pt x="40" y="3055"/>
                    </a:cubicBezTo>
                    <a:cubicBezTo>
                      <a:pt x="18" y="3063"/>
                      <a:pt x="0" y="3052"/>
                      <a:pt x="0" y="3029"/>
                    </a:cubicBezTo>
                    <a:cubicBezTo>
                      <a:pt x="0" y="310"/>
                      <a:pt x="0" y="310"/>
                      <a:pt x="0" y="310"/>
                    </a:cubicBezTo>
                    <a:cubicBezTo>
                      <a:pt x="0" y="288"/>
                      <a:pt x="18" y="263"/>
                      <a:pt x="40" y="255"/>
                    </a:cubicBezTo>
                    <a:cubicBezTo>
                      <a:pt x="717" y="8"/>
                      <a:pt x="717" y="8"/>
                      <a:pt x="717" y="8"/>
                    </a:cubicBezTo>
                    <a:cubicBezTo>
                      <a:pt x="739" y="0"/>
                      <a:pt x="757" y="12"/>
                      <a:pt x="757" y="34"/>
                    </a:cubicBezTo>
                    <a:cubicBezTo>
                      <a:pt x="757" y="2754"/>
                      <a:pt x="757" y="2754"/>
                      <a:pt x="757" y="2754"/>
                    </a:cubicBezTo>
                    <a:cubicBezTo>
                      <a:pt x="757" y="2776"/>
                      <a:pt x="739" y="2801"/>
                      <a:pt x="717" y="2809"/>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mn-ea"/>
                  <a:cs typeface="Arial"/>
                  <a:sym typeface="Arial"/>
                </a:endParaRPr>
              </a:p>
            </p:txBody>
          </p:sp>
          <p:sp>
            <p:nvSpPr>
              <p:cNvPr id="46" name="Freeform 10">
                <a:extLst>
                  <a:ext uri="{FF2B5EF4-FFF2-40B4-BE49-F238E27FC236}">
                    <a16:creationId xmlns:a16="http://schemas.microsoft.com/office/drawing/2014/main" id="{7FF6AD38-D470-9EAC-F0D2-1CC5BD9B3525}"/>
                  </a:ext>
                </a:extLst>
              </p:cNvPr>
              <p:cNvSpPr>
                <a:spLocks/>
              </p:cNvSpPr>
              <p:nvPr/>
            </p:nvSpPr>
            <p:spPr bwMode="auto">
              <a:xfrm>
                <a:off x="6659563" y="1984376"/>
                <a:ext cx="420688" cy="1703388"/>
              </a:xfrm>
              <a:custGeom>
                <a:avLst/>
                <a:gdLst>
                  <a:gd name="T0" fmla="*/ 717 w 758"/>
                  <a:gd name="T1" fmla="*/ 2808 h 3063"/>
                  <a:gd name="T2" fmla="*/ 41 w 758"/>
                  <a:gd name="T3" fmla="*/ 3055 h 3063"/>
                  <a:gd name="T4" fmla="*/ 0 w 758"/>
                  <a:gd name="T5" fmla="*/ 3029 h 3063"/>
                  <a:gd name="T6" fmla="*/ 0 w 758"/>
                  <a:gd name="T7" fmla="*/ 309 h 3063"/>
                  <a:gd name="T8" fmla="*/ 41 w 758"/>
                  <a:gd name="T9" fmla="*/ 254 h 3063"/>
                  <a:gd name="T10" fmla="*/ 717 w 758"/>
                  <a:gd name="T11" fmla="*/ 8 h 3063"/>
                  <a:gd name="T12" fmla="*/ 758 w 758"/>
                  <a:gd name="T13" fmla="*/ 34 h 3063"/>
                  <a:gd name="T14" fmla="*/ 758 w 758"/>
                  <a:gd name="T15" fmla="*/ 2753 h 3063"/>
                  <a:gd name="T16" fmla="*/ 717 w 758"/>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717" y="2808"/>
                    </a:moveTo>
                    <a:cubicBezTo>
                      <a:pt x="41" y="3055"/>
                      <a:pt x="41" y="3055"/>
                      <a:pt x="41" y="3055"/>
                    </a:cubicBezTo>
                    <a:cubicBezTo>
                      <a:pt x="19" y="3063"/>
                      <a:pt x="0" y="3051"/>
                      <a:pt x="0" y="3029"/>
                    </a:cubicBezTo>
                    <a:cubicBezTo>
                      <a:pt x="0" y="309"/>
                      <a:pt x="0" y="309"/>
                      <a:pt x="0" y="309"/>
                    </a:cubicBezTo>
                    <a:cubicBezTo>
                      <a:pt x="0" y="287"/>
                      <a:pt x="19" y="262"/>
                      <a:pt x="41" y="254"/>
                    </a:cubicBezTo>
                    <a:cubicBezTo>
                      <a:pt x="717" y="8"/>
                      <a:pt x="717" y="8"/>
                      <a:pt x="717" y="8"/>
                    </a:cubicBezTo>
                    <a:cubicBezTo>
                      <a:pt x="740" y="0"/>
                      <a:pt x="758" y="11"/>
                      <a:pt x="758" y="34"/>
                    </a:cubicBezTo>
                    <a:cubicBezTo>
                      <a:pt x="758" y="2753"/>
                      <a:pt x="758" y="2753"/>
                      <a:pt x="758" y="2753"/>
                    </a:cubicBezTo>
                    <a:cubicBezTo>
                      <a:pt x="758" y="2775"/>
                      <a:pt x="740" y="2800"/>
                      <a:pt x="717" y="2808"/>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47" name="Freeform: Shape 64">
                <a:extLst>
                  <a:ext uri="{FF2B5EF4-FFF2-40B4-BE49-F238E27FC236}">
                    <a16:creationId xmlns:a16="http://schemas.microsoft.com/office/drawing/2014/main" id="{5F03990C-1329-39A3-6284-1296A34FC3AF}"/>
                  </a:ext>
                </a:extLst>
              </p:cNvPr>
              <p:cNvSpPr>
                <a:spLocks/>
              </p:cNvSpPr>
              <p:nvPr/>
            </p:nvSpPr>
            <p:spPr bwMode="auto">
              <a:xfrm>
                <a:off x="6699250" y="2077978"/>
                <a:ext cx="341313" cy="1516168"/>
              </a:xfrm>
              <a:custGeom>
                <a:avLst/>
                <a:gdLst>
                  <a:gd name="connsiteX0" fmla="*/ 63092 w 341313"/>
                  <a:gd name="connsiteY0" fmla="*/ 1344294 h 1516168"/>
                  <a:gd name="connsiteX1" fmla="*/ 74613 w 341313"/>
                  <a:gd name="connsiteY1" fmla="*/ 1351007 h 1516168"/>
                  <a:gd name="connsiteX2" fmla="*/ 74613 w 341313"/>
                  <a:gd name="connsiteY2" fmla="*/ 1480789 h 1516168"/>
                  <a:gd name="connsiteX3" fmla="*/ 63092 w 341313"/>
                  <a:gd name="connsiteY3" fmla="*/ 1495893 h 1516168"/>
                  <a:gd name="connsiteX4" fmla="*/ 10972 w 341313"/>
                  <a:gd name="connsiteY4" fmla="*/ 1515473 h 1516168"/>
                  <a:gd name="connsiteX5" fmla="*/ 0 w 341313"/>
                  <a:gd name="connsiteY5" fmla="*/ 1508200 h 1516168"/>
                  <a:gd name="connsiteX6" fmla="*/ 0 w 341313"/>
                  <a:gd name="connsiteY6" fmla="*/ 1378977 h 1516168"/>
                  <a:gd name="connsiteX7" fmla="*/ 10972 w 341313"/>
                  <a:gd name="connsiteY7" fmla="*/ 1363314 h 1516168"/>
                  <a:gd name="connsiteX8" fmla="*/ 63092 w 341313"/>
                  <a:gd name="connsiteY8" fmla="*/ 1344294 h 1516168"/>
                  <a:gd name="connsiteX9" fmla="*/ 152459 w 341313"/>
                  <a:gd name="connsiteY9" fmla="*/ 1311965 h 1516168"/>
                  <a:gd name="connsiteX10" fmla="*/ 163513 w 341313"/>
                  <a:gd name="connsiteY10" fmla="*/ 1319171 h 1516168"/>
                  <a:gd name="connsiteX11" fmla="*/ 163513 w 341313"/>
                  <a:gd name="connsiteY11" fmla="*/ 1447784 h 1516168"/>
                  <a:gd name="connsiteX12" fmla="*/ 152459 w 341313"/>
                  <a:gd name="connsiteY12" fmla="*/ 1462752 h 1516168"/>
                  <a:gd name="connsiteX13" fmla="*/ 99954 w 341313"/>
                  <a:gd name="connsiteY13" fmla="*/ 1482155 h 1516168"/>
                  <a:gd name="connsiteX14" fmla="*/ 88900 w 341313"/>
                  <a:gd name="connsiteY14" fmla="*/ 1474948 h 1516168"/>
                  <a:gd name="connsiteX15" fmla="*/ 88900 w 341313"/>
                  <a:gd name="connsiteY15" fmla="*/ 1346890 h 1516168"/>
                  <a:gd name="connsiteX16" fmla="*/ 99954 w 341313"/>
                  <a:gd name="connsiteY16" fmla="*/ 1331367 h 1516168"/>
                  <a:gd name="connsiteX17" fmla="*/ 152459 w 341313"/>
                  <a:gd name="connsiteY17" fmla="*/ 1311965 h 1516168"/>
                  <a:gd name="connsiteX18" fmla="*/ 240892 w 341313"/>
                  <a:gd name="connsiteY18" fmla="*/ 1280215 h 1516168"/>
                  <a:gd name="connsiteX19" fmla="*/ 252413 w 341313"/>
                  <a:gd name="connsiteY19" fmla="*/ 1287421 h 1516168"/>
                  <a:gd name="connsiteX20" fmla="*/ 252413 w 341313"/>
                  <a:gd name="connsiteY20" fmla="*/ 1416034 h 1516168"/>
                  <a:gd name="connsiteX21" fmla="*/ 240892 w 341313"/>
                  <a:gd name="connsiteY21" fmla="*/ 1431002 h 1516168"/>
                  <a:gd name="connsiteX22" fmla="*/ 188772 w 341313"/>
                  <a:gd name="connsiteY22" fmla="*/ 1450405 h 1516168"/>
                  <a:gd name="connsiteX23" fmla="*/ 177800 w 341313"/>
                  <a:gd name="connsiteY23" fmla="*/ 1443198 h 1516168"/>
                  <a:gd name="connsiteX24" fmla="*/ 177800 w 341313"/>
                  <a:gd name="connsiteY24" fmla="*/ 1315140 h 1516168"/>
                  <a:gd name="connsiteX25" fmla="*/ 188772 w 341313"/>
                  <a:gd name="connsiteY25" fmla="*/ 1299617 h 1516168"/>
                  <a:gd name="connsiteX26" fmla="*/ 240892 w 341313"/>
                  <a:gd name="connsiteY26" fmla="*/ 1280215 h 1516168"/>
                  <a:gd name="connsiteX27" fmla="*/ 330259 w 341313"/>
                  <a:gd name="connsiteY27" fmla="*/ 1246897 h 1516168"/>
                  <a:gd name="connsiteX28" fmla="*/ 341313 w 341313"/>
                  <a:gd name="connsiteY28" fmla="*/ 1254169 h 1516168"/>
                  <a:gd name="connsiteX29" fmla="*/ 341313 w 341313"/>
                  <a:gd name="connsiteY29" fmla="*/ 1383951 h 1516168"/>
                  <a:gd name="connsiteX30" fmla="*/ 330259 w 341313"/>
                  <a:gd name="connsiteY30" fmla="*/ 1399055 h 1516168"/>
                  <a:gd name="connsiteX31" fmla="*/ 277754 w 341313"/>
                  <a:gd name="connsiteY31" fmla="*/ 1418635 h 1516168"/>
                  <a:gd name="connsiteX32" fmla="*/ 266700 w 341313"/>
                  <a:gd name="connsiteY32" fmla="*/ 1411362 h 1516168"/>
                  <a:gd name="connsiteX33" fmla="*/ 266700 w 341313"/>
                  <a:gd name="connsiteY33" fmla="*/ 1282139 h 1516168"/>
                  <a:gd name="connsiteX34" fmla="*/ 277754 w 341313"/>
                  <a:gd name="connsiteY34" fmla="*/ 1266476 h 1516168"/>
                  <a:gd name="connsiteX35" fmla="*/ 330259 w 341313"/>
                  <a:gd name="connsiteY35" fmla="*/ 1246897 h 1516168"/>
                  <a:gd name="connsiteX36" fmla="*/ 63092 w 341313"/>
                  <a:gd name="connsiteY36" fmla="*/ 1165914 h 1516168"/>
                  <a:gd name="connsiteX37" fmla="*/ 74613 w 341313"/>
                  <a:gd name="connsiteY37" fmla="*/ 1173121 h 1516168"/>
                  <a:gd name="connsiteX38" fmla="*/ 74613 w 341313"/>
                  <a:gd name="connsiteY38" fmla="*/ 1301734 h 1516168"/>
                  <a:gd name="connsiteX39" fmla="*/ 63092 w 341313"/>
                  <a:gd name="connsiteY39" fmla="*/ 1316702 h 1516168"/>
                  <a:gd name="connsiteX40" fmla="*/ 10972 w 341313"/>
                  <a:gd name="connsiteY40" fmla="*/ 1336105 h 1516168"/>
                  <a:gd name="connsiteX41" fmla="*/ 0 w 341313"/>
                  <a:gd name="connsiteY41" fmla="*/ 1328898 h 1516168"/>
                  <a:gd name="connsiteX42" fmla="*/ 0 w 341313"/>
                  <a:gd name="connsiteY42" fmla="*/ 1200839 h 1516168"/>
                  <a:gd name="connsiteX43" fmla="*/ 10972 w 341313"/>
                  <a:gd name="connsiteY43" fmla="*/ 1185317 h 1516168"/>
                  <a:gd name="connsiteX44" fmla="*/ 63092 w 341313"/>
                  <a:gd name="connsiteY44" fmla="*/ 1165914 h 1516168"/>
                  <a:gd name="connsiteX45" fmla="*/ 152459 w 341313"/>
                  <a:gd name="connsiteY45" fmla="*/ 1134164 h 1516168"/>
                  <a:gd name="connsiteX46" fmla="*/ 163513 w 341313"/>
                  <a:gd name="connsiteY46" fmla="*/ 1141371 h 1516168"/>
                  <a:gd name="connsiteX47" fmla="*/ 163513 w 341313"/>
                  <a:gd name="connsiteY47" fmla="*/ 1269984 h 1516168"/>
                  <a:gd name="connsiteX48" fmla="*/ 152459 w 341313"/>
                  <a:gd name="connsiteY48" fmla="*/ 1284952 h 1516168"/>
                  <a:gd name="connsiteX49" fmla="*/ 99954 w 341313"/>
                  <a:gd name="connsiteY49" fmla="*/ 1304355 h 1516168"/>
                  <a:gd name="connsiteX50" fmla="*/ 88900 w 341313"/>
                  <a:gd name="connsiteY50" fmla="*/ 1297148 h 1516168"/>
                  <a:gd name="connsiteX51" fmla="*/ 88900 w 341313"/>
                  <a:gd name="connsiteY51" fmla="*/ 1169089 h 1516168"/>
                  <a:gd name="connsiteX52" fmla="*/ 99954 w 341313"/>
                  <a:gd name="connsiteY52" fmla="*/ 1153567 h 1516168"/>
                  <a:gd name="connsiteX53" fmla="*/ 152459 w 341313"/>
                  <a:gd name="connsiteY53" fmla="*/ 1134164 h 1516168"/>
                  <a:gd name="connsiteX54" fmla="*/ 240892 w 341313"/>
                  <a:gd name="connsiteY54" fmla="*/ 1100847 h 1516168"/>
                  <a:gd name="connsiteX55" fmla="*/ 252413 w 341313"/>
                  <a:gd name="connsiteY55" fmla="*/ 1108119 h 1516168"/>
                  <a:gd name="connsiteX56" fmla="*/ 252413 w 341313"/>
                  <a:gd name="connsiteY56" fmla="*/ 1237342 h 1516168"/>
                  <a:gd name="connsiteX57" fmla="*/ 240892 w 341313"/>
                  <a:gd name="connsiteY57" fmla="*/ 1253005 h 1516168"/>
                  <a:gd name="connsiteX58" fmla="*/ 188772 w 341313"/>
                  <a:gd name="connsiteY58" fmla="*/ 1272585 h 1516168"/>
                  <a:gd name="connsiteX59" fmla="*/ 177800 w 341313"/>
                  <a:gd name="connsiteY59" fmla="*/ 1265312 h 1516168"/>
                  <a:gd name="connsiteX60" fmla="*/ 177800 w 341313"/>
                  <a:gd name="connsiteY60" fmla="*/ 1136089 h 1516168"/>
                  <a:gd name="connsiteX61" fmla="*/ 188772 w 341313"/>
                  <a:gd name="connsiteY61" fmla="*/ 1120426 h 1516168"/>
                  <a:gd name="connsiteX62" fmla="*/ 240892 w 341313"/>
                  <a:gd name="connsiteY62" fmla="*/ 1100847 h 1516168"/>
                  <a:gd name="connsiteX63" fmla="*/ 330259 w 341313"/>
                  <a:gd name="connsiteY63" fmla="*/ 1069076 h 1516168"/>
                  <a:gd name="connsiteX64" fmla="*/ 341313 w 341313"/>
                  <a:gd name="connsiteY64" fmla="*/ 1076283 h 1516168"/>
                  <a:gd name="connsiteX65" fmla="*/ 341313 w 341313"/>
                  <a:gd name="connsiteY65" fmla="*/ 1204341 h 1516168"/>
                  <a:gd name="connsiteX66" fmla="*/ 330259 w 341313"/>
                  <a:gd name="connsiteY66" fmla="*/ 1219864 h 1516168"/>
                  <a:gd name="connsiteX67" fmla="*/ 277754 w 341313"/>
                  <a:gd name="connsiteY67" fmla="*/ 1239266 h 1516168"/>
                  <a:gd name="connsiteX68" fmla="*/ 266700 w 341313"/>
                  <a:gd name="connsiteY68" fmla="*/ 1232060 h 1516168"/>
                  <a:gd name="connsiteX69" fmla="*/ 266700 w 341313"/>
                  <a:gd name="connsiteY69" fmla="*/ 1104001 h 1516168"/>
                  <a:gd name="connsiteX70" fmla="*/ 277754 w 341313"/>
                  <a:gd name="connsiteY70" fmla="*/ 1088479 h 1516168"/>
                  <a:gd name="connsiteX71" fmla="*/ 330259 w 341313"/>
                  <a:gd name="connsiteY71" fmla="*/ 1069076 h 1516168"/>
                  <a:gd name="connsiteX72" fmla="*/ 63092 w 341313"/>
                  <a:gd name="connsiteY72" fmla="*/ 988114 h 1516168"/>
                  <a:gd name="connsiteX73" fmla="*/ 74613 w 341313"/>
                  <a:gd name="connsiteY73" fmla="*/ 995321 h 1516168"/>
                  <a:gd name="connsiteX74" fmla="*/ 74613 w 341313"/>
                  <a:gd name="connsiteY74" fmla="*/ 1123379 h 1516168"/>
                  <a:gd name="connsiteX75" fmla="*/ 63092 w 341313"/>
                  <a:gd name="connsiteY75" fmla="*/ 1138902 h 1516168"/>
                  <a:gd name="connsiteX76" fmla="*/ 10972 w 341313"/>
                  <a:gd name="connsiteY76" fmla="*/ 1158304 h 1516168"/>
                  <a:gd name="connsiteX77" fmla="*/ 0 w 341313"/>
                  <a:gd name="connsiteY77" fmla="*/ 1151098 h 1516168"/>
                  <a:gd name="connsiteX78" fmla="*/ 0 w 341313"/>
                  <a:gd name="connsiteY78" fmla="*/ 1023039 h 1516168"/>
                  <a:gd name="connsiteX79" fmla="*/ 10972 w 341313"/>
                  <a:gd name="connsiteY79" fmla="*/ 1007517 h 1516168"/>
                  <a:gd name="connsiteX80" fmla="*/ 63092 w 341313"/>
                  <a:gd name="connsiteY80" fmla="*/ 988114 h 1516168"/>
                  <a:gd name="connsiteX81" fmla="*/ 152459 w 341313"/>
                  <a:gd name="connsiteY81" fmla="*/ 956364 h 1516168"/>
                  <a:gd name="connsiteX82" fmla="*/ 163513 w 341313"/>
                  <a:gd name="connsiteY82" fmla="*/ 963571 h 1516168"/>
                  <a:gd name="connsiteX83" fmla="*/ 163513 w 341313"/>
                  <a:gd name="connsiteY83" fmla="*/ 1091629 h 1516168"/>
                  <a:gd name="connsiteX84" fmla="*/ 152459 w 341313"/>
                  <a:gd name="connsiteY84" fmla="*/ 1107152 h 1516168"/>
                  <a:gd name="connsiteX85" fmla="*/ 99954 w 341313"/>
                  <a:gd name="connsiteY85" fmla="*/ 1126554 h 1516168"/>
                  <a:gd name="connsiteX86" fmla="*/ 88900 w 341313"/>
                  <a:gd name="connsiteY86" fmla="*/ 1119348 h 1516168"/>
                  <a:gd name="connsiteX87" fmla="*/ 88900 w 341313"/>
                  <a:gd name="connsiteY87" fmla="*/ 990735 h 1516168"/>
                  <a:gd name="connsiteX88" fmla="*/ 99954 w 341313"/>
                  <a:gd name="connsiteY88" fmla="*/ 975767 h 1516168"/>
                  <a:gd name="connsiteX89" fmla="*/ 152459 w 341313"/>
                  <a:gd name="connsiteY89" fmla="*/ 956364 h 1516168"/>
                  <a:gd name="connsiteX90" fmla="*/ 240892 w 341313"/>
                  <a:gd name="connsiteY90" fmla="*/ 923047 h 1516168"/>
                  <a:gd name="connsiteX91" fmla="*/ 252413 w 341313"/>
                  <a:gd name="connsiteY91" fmla="*/ 930319 h 1516168"/>
                  <a:gd name="connsiteX92" fmla="*/ 252413 w 341313"/>
                  <a:gd name="connsiteY92" fmla="*/ 1059542 h 1516168"/>
                  <a:gd name="connsiteX93" fmla="*/ 240892 w 341313"/>
                  <a:gd name="connsiteY93" fmla="*/ 1075205 h 1516168"/>
                  <a:gd name="connsiteX94" fmla="*/ 188772 w 341313"/>
                  <a:gd name="connsiteY94" fmla="*/ 1094784 h 1516168"/>
                  <a:gd name="connsiteX95" fmla="*/ 177800 w 341313"/>
                  <a:gd name="connsiteY95" fmla="*/ 1087512 h 1516168"/>
                  <a:gd name="connsiteX96" fmla="*/ 177800 w 341313"/>
                  <a:gd name="connsiteY96" fmla="*/ 957730 h 1516168"/>
                  <a:gd name="connsiteX97" fmla="*/ 188772 w 341313"/>
                  <a:gd name="connsiteY97" fmla="*/ 942626 h 1516168"/>
                  <a:gd name="connsiteX98" fmla="*/ 240892 w 341313"/>
                  <a:gd name="connsiteY98" fmla="*/ 923047 h 1516168"/>
                  <a:gd name="connsiteX99" fmla="*/ 330259 w 341313"/>
                  <a:gd name="connsiteY99" fmla="*/ 891276 h 1516168"/>
                  <a:gd name="connsiteX100" fmla="*/ 341313 w 341313"/>
                  <a:gd name="connsiteY100" fmla="*/ 898483 h 1516168"/>
                  <a:gd name="connsiteX101" fmla="*/ 341313 w 341313"/>
                  <a:gd name="connsiteY101" fmla="*/ 1026541 h 1516168"/>
                  <a:gd name="connsiteX102" fmla="*/ 330259 w 341313"/>
                  <a:gd name="connsiteY102" fmla="*/ 1042064 h 1516168"/>
                  <a:gd name="connsiteX103" fmla="*/ 277754 w 341313"/>
                  <a:gd name="connsiteY103" fmla="*/ 1061466 h 1516168"/>
                  <a:gd name="connsiteX104" fmla="*/ 266700 w 341313"/>
                  <a:gd name="connsiteY104" fmla="*/ 1054260 h 1516168"/>
                  <a:gd name="connsiteX105" fmla="*/ 266700 w 341313"/>
                  <a:gd name="connsiteY105" fmla="*/ 925647 h 1516168"/>
                  <a:gd name="connsiteX106" fmla="*/ 277754 w 341313"/>
                  <a:gd name="connsiteY106" fmla="*/ 910679 h 1516168"/>
                  <a:gd name="connsiteX107" fmla="*/ 330259 w 341313"/>
                  <a:gd name="connsiteY107" fmla="*/ 891276 h 1516168"/>
                  <a:gd name="connsiteX108" fmla="*/ 63092 w 341313"/>
                  <a:gd name="connsiteY108" fmla="*/ 810314 h 1516168"/>
                  <a:gd name="connsiteX109" fmla="*/ 74613 w 341313"/>
                  <a:gd name="connsiteY109" fmla="*/ 817521 h 1516168"/>
                  <a:gd name="connsiteX110" fmla="*/ 74613 w 341313"/>
                  <a:gd name="connsiteY110" fmla="*/ 945579 h 1516168"/>
                  <a:gd name="connsiteX111" fmla="*/ 63092 w 341313"/>
                  <a:gd name="connsiteY111" fmla="*/ 961102 h 1516168"/>
                  <a:gd name="connsiteX112" fmla="*/ 10972 w 341313"/>
                  <a:gd name="connsiteY112" fmla="*/ 980504 h 1516168"/>
                  <a:gd name="connsiteX113" fmla="*/ 0 w 341313"/>
                  <a:gd name="connsiteY113" fmla="*/ 973298 h 1516168"/>
                  <a:gd name="connsiteX114" fmla="*/ 0 w 341313"/>
                  <a:gd name="connsiteY114" fmla="*/ 844685 h 1516168"/>
                  <a:gd name="connsiteX115" fmla="*/ 10972 w 341313"/>
                  <a:gd name="connsiteY115" fmla="*/ 829717 h 1516168"/>
                  <a:gd name="connsiteX116" fmla="*/ 63092 w 341313"/>
                  <a:gd name="connsiteY116" fmla="*/ 810314 h 1516168"/>
                  <a:gd name="connsiteX117" fmla="*/ 152459 w 341313"/>
                  <a:gd name="connsiteY117" fmla="*/ 776997 h 1516168"/>
                  <a:gd name="connsiteX118" fmla="*/ 163513 w 341313"/>
                  <a:gd name="connsiteY118" fmla="*/ 784269 h 1516168"/>
                  <a:gd name="connsiteX119" fmla="*/ 163513 w 341313"/>
                  <a:gd name="connsiteY119" fmla="*/ 913492 h 1516168"/>
                  <a:gd name="connsiteX120" fmla="*/ 152459 w 341313"/>
                  <a:gd name="connsiteY120" fmla="*/ 929155 h 1516168"/>
                  <a:gd name="connsiteX121" fmla="*/ 99954 w 341313"/>
                  <a:gd name="connsiteY121" fmla="*/ 948175 h 1516168"/>
                  <a:gd name="connsiteX122" fmla="*/ 88900 w 341313"/>
                  <a:gd name="connsiteY122" fmla="*/ 941462 h 1516168"/>
                  <a:gd name="connsiteX123" fmla="*/ 88900 w 341313"/>
                  <a:gd name="connsiteY123" fmla="*/ 811680 h 1516168"/>
                  <a:gd name="connsiteX124" fmla="*/ 99954 w 341313"/>
                  <a:gd name="connsiteY124" fmla="*/ 796576 h 1516168"/>
                  <a:gd name="connsiteX125" fmla="*/ 152459 w 341313"/>
                  <a:gd name="connsiteY125" fmla="*/ 776997 h 1516168"/>
                  <a:gd name="connsiteX126" fmla="*/ 240892 w 341313"/>
                  <a:gd name="connsiteY126" fmla="*/ 745247 h 1516168"/>
                  <a:gd name="connsiteX127" fmla="*/ 252413 w 341313"/>
                  <a:gd name="connsiteY127" fmla="*/ 752519 h 1516168"/>
                  <a:gd name="connsiteX128" fmla="*/ 252413 w 341313"/>
                  <a:gd name="connsiteY128" fmla="*/ 881742 h 1516168"/>
                  <a:gd name="connsiteX129" fmla="*/ 240892 w 341313"/>
                  <a:gd name="connsiteY129" fmla="*/ 897405 h 1516168"/>
                  <a:gd name="connsiteX130" fmla="*/ 188772 w 341313"/>
                  <a:gd name="connsiteY130" fmla="*/ 916425 h 1516168"/>
                  <a:gd name="connsiteX131" fmla="*/ 177800 w 341313"/>
                  <a:gd name="connsiteY131" fmla="*/ 909712 h 1516168"/>
                  <a:gd name="connsiteX132" fmla="*/ 177800 w 341313"/>
                  <a:gd name="connsiteY132" fmla="*/ 779930 h 1516168"/>
                  <a:gd name="connsiteX133" fmla="*/ 188772 w 341313"/>
                  <a:gd name="connsiteY133" fmla="*/ 764826 h 1516168"/>
                  <a:gd name="connsiteX134" fmla="*/ 240892 w 341313"/>
                  <a:gd name="connsiteY134" fmla="*/ 745247 h 1516168"/>
                  <a:gd name="connsiteX135" fmla="*/ 330259 w 341313"/>
                  <a:gd name="connsiteY135" fmla="*/ 713483 h 1516168"/>
                  <a:gd name="connsiteX136" fmla="*/ 341313 w 341313"/>
                  <a:gd name="connsiteY136" fmla="*/ 720713 h 1516168"/>
                  <a:gd name="connsiteX137" fmla="*/ 341313 w 341313"/>
                  <a:gd name="connsiteY137" fmla="*/ 849179 h 1516168"/>
                  <a:gd name="connsiteX138" fmla="*/ 330259 w 341313"/>
                  <a:gd name="connsiteY138" fmla="*/ 864751 h 1516168"/>
                  <a:gd name="connsiteX139" fmla="*/ 277754 w 341313"/>
                  <a:gd name="connsiteY139" fmla="*/ 883659 h 1516168"/>
                  <a:gd name="connsiteX140" fmla="*/ 266700 w 341313"/>
                  <a:gd name="connsiteY140" fmla="*/ 876430 h 1516168"/>
                  <a:gd name="connsiteX141" fmla="*/ 266700 w 341313"/>
                  <a:gd name="connsiteY141" fmla="*/ 747963 h 1516168"/>
                  <a:gd name="connsiteX142" fmla="*/ 277754 w 341313"/>
                  <a:gd name="connsiteY142" fmla="*/ 732948 h 1516168"/>
                  <a:gd name="connsiteX143" fmla="*/ 330259 w 341313"/>
                  <a:gd name="connsiteY143" fmla="*/ 713483 h 1516168"/>
                  <a:gd name="connsiteX144" fmla="*/ 63092 w 341313"/>
                  <a:gd name="connsiteY144" fmla="*/ 632521 h 1516168"/>
                  <a:gd name="connsiteX145" fmla="*/ 74613 w 341313"/>
                  <a:gd name="connsiteY145" fmla="*/ 639751 h 1516168"/>
                  <a:gd name="connsiteX146" fmla="*/ 74613 w 341313"/>
                  <a:gd name="connsiteY146" fmla="*/ 768217 h 1516168"/>
                  <a:gd name="connsiteX147" fmla="*/ 63092 w 341313"/>
                  <a:gd name="connsiteY147" fmla="*/ 783789 h 1516168"/>
                  <a:gd name="connsiteX148" fmla="*/ 10972 w 341313"/>
                  <a:gd name="connsiteY148" fmla="*/ 802697 h 1516168"/>
                  <a:gd name="connsiteX149" fmla="*/ 0 w 341313"/>
                  <a:gd name="connsiteY149" fmla="*/ 795468 h 1516168"/>
                  <a:gd name="connsiteX150" fmla="*/ 0 w 341313"/>
                  <a:gd name="connsiteY150" fmla="*/ 667001 h 1516168"/>
                  <a:gd name="connsiteX151" fmla="*/ 10972 w 341313"/>
                  <a:gd name="connsiteY151" fmla="*/ 651986 h 1516168"/>
                  <a:gd name="connsiteX152" fmla="*/ 63092 w 341313"/>
                  <a:gd name="connsiteY152" fmla="*/ 632521 h 1516168"/>
                  <a:gd name="connsiteX153" fmla="*/ 152459 w 341313"/>
                  <a:gd name="connsiteY153" fmla="*/ 599183 h 1516168"/>
                  <a:gd name="connsiteX154" fmla="*/ 163513 w 341313"/>
                  <a:gd name="connsiteY154" fmla="*/ 606413 h 1516168"/>
                  <a:gd name="connsiteX155" fmla="*/ 163513 w 341313"/>
                  <a:gd name="connsiteY155" fmla="*/ 734879 h 1516168"/>
                  <a:gd name="connsiteX156" fmla="*/ 152459 w 341313"/>
                  <a:gd name="connsiteY156" fmla="*/ 750451 h 1516168"/>
                  <a:gd name="connsiteX157" fmla="*/ 99954 w 341313"/>
                  <a:gd name="connsiteY157" fmla="*/ 769359 h 1516168"/>
                  <a:gd name="connsiteX158" fmla="*/ 88900 w 341313"/>
                  <a:gd name="connsiteY158" fmla="*/ 762130 h 1516168"/>
                  <a:gd name="connsiteX159" fmla="*/ 88900 w 341313"/>
                  <a:gd name="connsiteY159" fmla="*/ 633663 h 1516168"/>
                  <a:gd name="connsiteX160" fmla="*/ 99954 w 341313"/>
                  <a:gd name="connsiteY160" fmla="*/ 618648 h 1516168"/>
                  <a:gd name="connsiteX161" fmla="*/ 152459 w 341313"/>
                  <a:gd name="connsiteY161" fmla="*/ 599183 h 1516168"/>
                  <a:gd name="connsiteX162" fmla="*/ 240892 w 341313"/>
                  <a:gd name="connsiteY162" fmla="*/ 567433 h 1516168"/>
                  <a:gd name="connsiteX163" fmla="*/ 252413 w 341313"/>
                  <a:gd name="connsiteY163" fmla="*/ 574663 h 1516168"/>
                  <a:gd name="connsiteX164" fmla="*/ 252413 w 341313"/>
                  <a:gd name="connsiteY164" fmla="*/ 703129 h 1516168"/>
                  <a:gd name="connsiteX165" fmla="*/ 240892 w 341313"/>
                  <a:gd name="connsiteY165" fmla="*/ 718701 h 1516168"/>
                  <a:gd name="connsiteX166" fmla="*/ 188772 w 341313"/>
                  <a:gd name="connsiteY166" fmla="*/ 737609 h 1516168"/>
                  <a:gd name="connsiteX167" fmla="*/ 177800 w 341313"/>
                  <a:gd name="connsiteY167" fmla="*/ 730380 h 1516168"/>
                  <a:gd name="connsiteX168" fmla="*/ 177800 w 341313"/>
                  <a:gd name="connsiteY168" fmla="*/ 601913 h 1516168"/>
                  <a:gd name="connsiteX169" fmla="*/ 188772 w 341313"/>
                  <a:gd name="connsiteY169" fmla="*/ 586342 h 1516168"/>
                  <a:gd name="connsiteX170" fmla="*/ 240892 w 341313"/>
                  <a:gd name="connsiteY170" fmla="*/ 567433 h 1516168"/>
                  <a:gd name="connsiteX171" fmla="*/ 330259 w 341313"/>
                  <a:gd name="connsiteY171" fmla="*/ 535683 h 1516168"/>
                  <a:gd name="connsiteX172" fmla="*/ 341313 w 341313"/>
                  <a:gd name="connsiteY172" fmla="*/ 542913 h 1516168"/>
                  <a:gd name="connsiteX173" fmla="*/ 341313 w 341313"/>
                  <a:gd name="connsiteY173" fmla="*/ 671379 h 1516168"/>
                  <a:gd name="connsiteX174" fmla="*/ 330259 w 341313"/>
                  <a:gd name="connsiteY174" fmla="*/ 686951 h 1516168"/>
                  <a:gd name="connsiteX175" fmla="*/ 277754 w 341313"/>
                  <a:gd name="connsiteY175" fmla="*/ 705859 h 1516168"/>
                  <a:gd name="connsiteX176" fmla="*/ 266700 w 341313"/>
                  <a:gd name="connsiteY176" fmla="*/ 698630 h 1516168"/>
                  <a:gd name="connsiteX177" fmla="*/ 266700 w 341313"/>
                  <a:gd name="connsiteY177" fmla="*/ 570163 h 1516168"/>
                  <a:gd name="connsiteX178" fmla="*/ 277754 w 341313"/>
                  <a:gd name="connsiteY178" fmla="*/ 554592 h 1516168"/>
                  <a:gd name="connsiteX179" fmla="*/ 330259 w 341313"/>
                  <a:gd name="connsiteY179" fmla="*/ 535683 h 1516168"/>
                  <a:gd name="connsiteX180" fmla="*/ 63092 w 341313"/>
                  <a:gd name="connsiteY180" fmla="*/ 453154 h 1516168"/>
                  <a:gd name="connsiteX181" fmla="*/ 74613 w 341313"/>
                  <a:gd name="connsiteY181" fmla="*/ 460449 h 1516168"/>
                  <a:gd name="connsiteX182" fmla="*/ 74613 w 341313"/>
                  <a:gd name="connsiteY182" fmla="*/ 590083 h 1516168"/>
                  <a:gd name="connsiteX183" fmla="*/ 63092 w 341313"/>
                  <a:gd name="connsiteY183" fmla="*/ 605797 h 1516168"/>
                  <a:gd name="connsiteX184" fmla="*/ 10972 w 341313"/>
                  <a:gd name="connsiteY184" fmla="*/ 624877 h 1516168"/>
                  <a:gd name="connsiteX185" fmla="*/ 0 w 341313"/>
                  <a:gd name="connsiteY185" fmla="*/ 617582 h 1516168"/>
                  <a:gd name="connsiteX186" fmla="*/ 0 w 341313"/>
                  <a:gd name="connsiteY186" fmla="*/ 487947 h 1516168"/>
                  <a:gd name="connsiteX187" fmla="*/ 10972 w 341313"/>
                  <a:gd name="connsiteY187" fmla="*/ 472234 h 1516168"/>
                  <a:gd name="connsiteX188" fmla="*/ 63092 w 341313"/>
                  <a:gd name="connsiteY188" fmla="*/ 453154 h 1516168"/>
                  <a:gd name="connsiteX189" fmla="*/ 152459 w 341313"/>
                  <a:gd name="connsiteY189" fmla="*/ 421383 h 1516168"/>
                  <a:gd name="connsiteX190" fmla="*/ 163513 w 341313"/>
                  <a:gd name="connsiteY190" fmla="*/ 428613 h 1516168"/>
                  <a:gd name="connsiteX191" fmla="*/ 163513 w 341313"/>
                  <a:gd name="connsiteY191" fmla="*/ 557079 h 1516168"/>
                  <a:gd name="connsiteX192" fmla="*/ 152459 w 341313"/>
                  <a:gd name="connsiteY192" fmla="*/ 572651 h 1516168"/>
                  <a:gd name="connsiteX193" fmla="*/ 99954 w 341313"/>
                  <a:gd name="connsiteY193" fmla="*/ 591559 h 1516168"/>
                  <a:gd name="connsiteX194" fmla="*/ 88900 w 341313"/>
                  <a:gd name="connsiteY194" fmla="*/ 584330 h 1516168"/>
                  <a:gd name="connsiteX195" fmla="*/ 88900 w 341313"/>
                  <a:gd name="connsiteY195" fmla="*/ 455863 h 1516168"/>
                  <a:gd name="connsiteX196" fmla="*/ 99954 w 341313"/>
                  <a:gd name="connsiteY196" fmla="*/ 440292 h 1516168"/>
                  <a:gd name="connsiteX197" fmla="*/ 152459 w 341313"/>
                  <a:gd name="connsiteY197" fmla="*/ 421383 h 1516168"/>
                  <a:gd name="connsiteX198" fmla="*/ 240892 w 341313"/>
                  <a:gd name="connsiteY198" fmla="*/ 389633 h 1516168"/>
                  <a:gd name="connsiteX199" fmla="*/ 252413 w 341313"/>
                  <a:gd name="connsiteY199" fmla="*/ 396863 h 1516168"/>
                  <a:gd name="connsiteX200" fmla="*/ 252413 w 341313"/>
                  <a:gd name="connsiteY200" fmla="*/ 525329 h 1516168"/>
                  <a:gd name="connsiteX201" fmla="*/ 240892 w 341313"/>
                  <a:gd name="connsiteY201" fmla="*/ 540901 h 1516168"/>
                  <a:gd name="connsiteX202" fmla="*/ 188772 w 341313"/>
                  <a:gd name="connsiteY202" fmla="*/ 559809 h 1516168"/>
                  <a:gd name="connsiteX203" fmla="*/ 177800 w 341313"/>
                  <a:gd name="connsiteY203" fmla="*/ 552580 h 1516168"/>
                  <a:gd name="connsiteX204" fmla="*/ 177800 w 341313"/>
                  <a:gd name="connsiteY204" fmla="*/ 424113 h 1516168"/>
                  <a:gd name="connsiteX205" fmla="*/ 188772 w 341313"/>
                  <a:gd name="connsiteY205" fmla="*/ 408542 h 1516168"/>
                  <a:gd name="connsiteX206" fmla="*/ 240892 w 341313"/>
                  <a:gd name="connsiteY206" fmla="*/ 389633 h 1516168"/>
                  <a:gd name="connsiteX207" fmla="*/ 330259 w 341313"/>
                  <a:gd name="connsiteY207" fmla="*/ 356317 h 1516168"/>
                  <a:gd name="connsiteX208" fmla="*/ 341313 w 341313"/>
                  <a:gd name="connsiteY208" fmla="*/ 363612 h 1516168"/>
                  <a:gd name="connsiteX209" fmla="*/ 341313 w 341313"/>
                  <a:gd name="connsiteY209" fmla="*/ 493246 h 1516168"/>
                  <a:gd name="connsiteX210" fmla="*/ 330259 w 341313"/>
                  <a:gd name="connsiteY210" fmla="*/ 508960 h 1516168"/>
                  <a:gd name="connsiteX211" fmla="*/ 277754 w 341313"/>
                  <a:gd name="connsiteY211" fmla="*/ 528040 h 1516168"/>
                  <a:gd name="connsiteX212" fmla="*/ 266700 w 341313"/>
                  <a:gd name="connsiteY212" fmla="*/ 520745 h 1516168"/>
                  <a:gd name="connsiteX213" fmla="*/ 266700 w 341313"/>
                  <a:gd name="connsiteY213" fmla="*/ 391110 h 1516168"/>
                  <a:gd name="connsiteX214" fmla="*/ 277754 w 341313"/>
                  <a:gd name="connsiteY214" fmla="*/ 375397 h 1516168"/>
                  <a:gd name="connsiteX215" fmla="*/ 330259 w 341313"/>
                  <a:gd name="connsiteY215" fmla="*/ 356317 h 1516168"/>
                  <a:gd name="connsiteX216" fmla="*/ 63092 w 341313"/>
                  <a:gd name="connsiteY216" fmla="*/ 275333 h 1516168"/>
                  <a:gd name="connsiteX217" fmla="*/ 74613 w 341313"/>
                  <a:gd name="connsiteY217" fmla="*/ 282563 h 1516168"/>
                  <a:gd name="connsiteX218" fmla="*/ 74613 w 341313"/>
                  <a:gd name="connsiteY218" fmla="*/ 411029 h 1516168"/>
                  <a:gd name="connsiteX219" fmla="*/ 63092 w 341313"/>
                  <a:gd name="connsiteY219" fmla="*/ 426601 h 1516168"/>
                  <a:gd name="connsiteX220" fmla="*/ 10972 w 341313"/>
                  <a:gd name="connsiteY220" fmla="*/ 445509 h 1516168"/>
                  <a:gd name="connsiteX221" fmla="*/ 0 w 341313"/>
                  <a:gd name="connsiteY221" fmla="*/ 438280 h 1516168"/>
                  <a:gd name="connsiteX222" fmla="*/ 0 w 341313"/>
                  <a:gd name="connsiteY222" fmla="*/ 309813 h 1516168"/>
                  <a:gd name="connsiteX223" fmla="*/ 10972 w 341313"/>
                  <a:gd name="connsiteY223" fmla="*/ 294242 h 1516168"/>
                  <a:gd name="connsiteX224" fmla="*/ 63092 w 341313"/>
                  <a:gd name="connsiteY224" fmla="*/ 275333 h 1516168"/>
                  <a:gd name="connsiteX225" fmla="*/ 152459 w 341313"/>
                  <a:gd name="connsiteY225" fmla="*/ 243583 h 1516168"/>
                  <a:gd name="connsiteX226" fmla="*/ 163513 w 341313"/>
                  <a:gd name="connsiteY226" fmla="*/ 250813 h 1516168"/>
                  <a:gd name="connsiteX227" fmla="*/ 163513 w 341313"/>
                  <a:gd name="connsiteY227" fmla="*/ 379279 h 1516168"/>
                  <a:gd name="connsiteX228" fmla="*/ 152459 w 341313"/>
                  <a:gd name="connsiteY228" fmla="*/ 394295 h 1516168"/>
                  <a:gd name="connsiteX229" fmla="*/ 99954 w 341313"/>
                  <a:gd name="connsiteY229" fmla="*/ 413759 h 1516168"/>
                  <a:gd name="connsiteX230" fmla="*/ 88900 w 341313"/>
                  <a:gd name="connsiteY230" fmla="*/ 406530 h 1516168"/>
                  <a:gd name="connsiteX231" fmla="*/ 88900 w 341313"/>
                  <a:gd name="connsiteY231" fmla="*/ 278063 h 1516168"/>
                  <a:gd name="connsiteX232" fmla="*/ 99954 w 341313"/>
                  <a:gd name="connsiteY232" fmla="*/ 262492 h 1516168"/>
                  <a:gd name="connsiteX233" fmla="*/ 152459 w 341313"/>
                  <a:gd name="connsiteY233" fmla="*/ 243583 h 1516168"/>
                  <a:gd name="connsiteX234" fmla="*/ 240892 w 341313"/>
                  <a:gd name="connsiteY234" fmla="*/ 211833 h 1516168"/>
                  <a:gd name="connsiteX235" fmla="*/ 252413 w 341313"/>
                  <a:gd name="connsiteY235" fmla="*/ 219063 h 1516168"/>
                  <a:gd name="connsiteX236" fmla="*/ 252413 w 341313"/>
                  <a:gd name="connsiteY236" fmla="*/ 347529 h 1516168"/>
                  <a:gd name="connsiteX237" fmla="*/ 240892 w 341313"/>
                  <a:gd name="connsiteY237" fmla="*/ 362545 h 1516168"/>
                  <a:gd name="connsiteX238" fmla="*/ 188772 w 341313"/>
                  <a:gd name="connsiteY238" fmla="*/ 382009 h 1516168"/>
                  <a:gd name="connsiteX239" fmla="*/ 177800 w 341313"/>
                  <a:gd name="connsiteY239" fmla="*/ 374780 h 1516168"/>
                  <a:gd name="connsiteX240" fmla="*/ 177800 w 341313"/>
                  <a:gd name="connsiteY240" fmla="*/ 246313 h 1516168"/>
                  <a:gd name="connsiteX241" fmla="*/ 188772 w 341313"/>
                  <a:gd name="connsiteY241" fmla="*/ 230742 h 1516168"/>
                  <a:gd name="connsiteX242" fmla="*/ 240892 w 341313"/>
                  <a:gd name="connsiteY242" fmla="*/ 211833 h 1516168"/>
                  <a:gd name="connsiteX243" fmla="*/ 330259 w 341313"/>
                  <a:gd name="connsiteY243" fmla="*/ 179044 h 1516168"/>
                  <a:gd name="connsiteX244" fmla="*/ 341313 w 341313"/>
                  <a:gd name="connsiteY244" fmla="*/ 185696 h 1516168"/>
                  <a:gd name="connsiteX245" fmla="*/ 341313 w 341313"/>
                  <a:gd name="connsiteY245" fmla="*/ 314309 h 1516168"/>
                  <a:gd name="connsiteX246" fmla="*/ 330259 w 341313"/>
                  <a:gd name="connsiteY246" fmla="*/ 329277 h 1516168"/>
                  <a:gd name="connsiteX247" fmla="*/ 277754 w 341313"/>
                  <a:gd name="connsiteY247" fmla="*/ 348679 h 1516168"/>
                  <a:gd name="connsiteX248" fmla="*/ 266700 w 341313"/>
                  <a:gd name="connsiteY248" fmla="*/ 341473 h 1516168"/>
                  <a:gd name="connsiteX249" fmla="*/ 266700 w 341313"/>
                  <a:gd name="connsiteY249" fmla="*/ 213414 h 1516168"/>
                  <a:gd name="connsiteX250" fmla="*/ 277754 w 341313"/>
                  <a:gd name="connsiteY250" fmla="*/ 197892 h 1516168"/>
                  <a:gd name="connsiteX251" fmla="*/ 330259 w 341313"/>
                  <a:gd name="connsiteY251" fmla="*/ 179044 h 1516168"/>
                  <a:gd name="connsiteX252" fmla="*/ 63092 w 341313"/>
                  <a:gd name="connsiteY252" fmla="*/ 98081 h 1516168"/>
                  <a:gd name="connsiteX253" fmla="*/ 74613 w 341313"/>
                  <a:gd name="connsiteY253" fmla="*/ 104733 h 1516168"/>
                  <a:gd name="connsiteX254" fmla="*/ 74613 w 341313"/>
                  <a:gd name="connsiteY254" fmla="*/ 233346 h 1516168"/>
                  <a:gd name="connsiteX255" fmla="*/ 63092 w 341313"/>
                  <a:gd name="connsiteY255" fmla="*/ 248314 h 1516168"/>
                  <a:gd name="connsiteX256" fmla="*/ 10972 w 341313"/>
                  <a:gd name="connsiteY256" fmla="*/ 267716 h 1516168"/>
                  <a:gd name="connsiteX257" fmla="*/ 0 w 341313"/>
                  <a:gd name="connsiteY257" fmla="*/ 260510 h 1516168"/>
                  <a:gd name="connsiteX258" fmla="*/ 0 w 341313"/>
                  <a:gd name="connsiteY258" fmla="*/ 132451 h 1516168"/>
                  <a:gd name="connsiteX259" fmla="*/ 10972 w 341313"/>
                  <a:gd name="connsiteY259" fmla="*/ 116929 h 1516168"/>
                  <a:gd name="connsiteX260" fmla="*/ 63092 w 341313"/>
                  <a:gd name="connsiteY260" fmla="*/ 98081 h 1516168"/>
                  <a:gd name="connsiteX261" fmla="*/ 152459 w 341313"/>
                  <a:gd name="connsiteY261" fmla="*/ 66331 h 1516168"/>
                  <a:gd name="connsiteX262" fmla="*/ 163513 w 341313"/>
                  <a:gd name="connsiteY262" fmla="*/ 72983 h 1516168"/>
                  <a:gd name="connsiteX263" fmla="*/ 163513 w 341313"/>
                  <a:gd name="connsiteY263" fmla="*/ 201596 h 1516168"/>
                  <a:gd name="connsiteX264" fmla="*/ 152459 w 341313"/>
                  <a:gd name="connsiteY264" fmla="*/ 216564 h 1516168"/>
                  <a:gd name="connsiteX265" fmla="*/ 99954 w 341313"/>
                  <a:gd name="connsiteY265" fmla="*/ 235966 h 1516168"/>
                  <a:gd name="connsiteX266" fmla="*/ 88900 w 341313"/>
                  <a:gd name="connsiteY266" fmla="*/ 228760 h 1516168"/>
                  <a:gd name="connsiteX267" fmla="*/ 88900 w 341313"/>
                  <a:gd name="connsiteY267" fmla="*/ 100701 h 1516168"/>
                  <a:gd name="connsiteX268" fmla="*/ 99954 w 341313"/>
                  <a:gd name="connsiteY268" fmla="*/ 85179 h 1516168"/>
                  <a:gd name="connsiteX269" fmla="*/ 152459 w 341313"/>
                  <a:gd name="connsiteY269" fmla="*/ 66331 h 1516168"/>
                  <a:gd name="connsiteX270" fmla="*/ 240892 w 341313"/>
                  <a:gd name="connsiteY270" fmla="*/ 32460 h 1516168"/>
                  <a:gd name="connsiteX271" fmla="*/ 252413 w 341313"/>
                  <a:gd name="connsiteY271" fmla="*/ 39732 h 1516168"/>
                  <a:gd name="connsiteX272" fmla="*/ 252413 w 341313"/>
                  <a:gd name="connsiteY272" fmla="*/ 169514 h 1516168"/>
                  <a:gd name="connsiteX273" fmla="*/ 240892 w 341313"/>
                  <a:gd name="connsiteY273" fmla="*/ 184618 h 1516168"/>
                  <a:gd name="connsiteX274" fmla="*/ 188772 w 341313"/>
                  <a:gd name="connsiteY274" fmla="*/ 204197 h 1516168"/>
                  <a:gd name="connsiteX275" fmla="*/ 177800 w 341313"/>
                  <a:gd name="connsiteY275" fmla="*/ 196925 h 1516168"/>
                  <a:gd name="connsiteX276" fmla="*/ 177800 w 341313"/>
                  <a:gd name="connsiteY276" fmla="*/ 67702 h 1516168"/>
                  <a:gd name="connsiteX277" fmla="*/ 188772 w 341313"/>
                  <a:gd name="connsiteY277" fmla="*/ 52039 h 1516168"/>
                  <a:gd name="connsiteX278" fmla="*/ 240892 w 341313"/>
                  <a:gd name="connsiteY278" fmla="*/ 32460 h 1516168"/>
                  <a:gd name="connsiteX279" fmla="*/ 330259 w 341313"/>
                  <a:gd name="connsiteY279" fmla="*/ 689 h 1516168"/>
                  <a:gd name="connsiteX280" fmla="*/ 341313 w 341313"/>
                  <a:gd name="connsiteY280" fmla="*/ 7896 h 1516168"/>
                  <a:gd name="connsiteX281" fmla="*/ 341313 w 341313"/>
                  <a:gd name="connsiteY281" fmla="*/ 136509 h 1516168"/>
                  <a:gd name="connsiteX282" fmla="*/ 330259 w 341313"/>
                  <a:gd name="connsiteY282" fmla="*/ 151477 h 1516168"/>
                  <a:gd name="connsiteX283" fmla="*/ 277754 w 341313"/>
                  <a:gd name="connsiteY283" fmla="*/ 170879 h 1516168"/>
                  <a:gd name="connsiteX284" fmla="*/ 266700 w 341313"/>
                  <a:gd name="connsiteY284" fmla="*/ 163673 h 1516168"/>
                  <a:gd name="connsiteX285" fmla="*/ 266700 w 341313"/>
                  <a:gd name="connsiteY285" fmla="*/ 35614 h 1516168"/>
                  <a:gd name="connsiteX286" fmla="*/ 277754 w 341313"/>
                  <a:gd name="connsiteY286" fmla="*/ 20092 h 1516168"/>
                  <a:gd name="connsiteX287" fmla="*/ 330259 w 341313"/>
                  <a:gd name="connsiteY287" fmla="*/ 689 h 151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341313" h="1516168">
                    <a:moveTo>
                      <a:pt x="63092" y="1344294"/>
                    </a:moveTo>
                    <a:cubicBezTo>
                      <a:pt x="69675" y="1341497"/>
                      <a:pt x="74613" y="1344854"/>
                      <a:pt x="74613" y="1351007"/>
                    </a:cubicBezTo>
                    <a:cubicBezTo>
                      <a:pt x="74613" y="1480789"/>
                      <a:pt x="74613" y="1480789"/>
                      <a:pt x="74613" y="1480789"/>
                    </a:cubicBezTo>
                    <a:cubicBezTo>
                      <a:pt x="74613" y="1486943"/>
                      <a:pt x="69675" y="1493656"/>
                      <a:pt x="63092" y="1495893"/>
                    </a:cubicBezTo>
                    <a:cubicBezTo>
                      <a:pt x="10972" y="1515473"/>
                      <a:pt x="10972" y="1515473"/>
                      <a:pt x="10972" y="1515473"/>
                    </a:cubicBezTo>
                    <a:cubicBezTo>
                      <a:pt x="4937" y="1517710"/>
                      <a:pt x="0" y="1514354"/>
                      <a:pt x="0" y="1508200"/>
                    </a:cubicBezTo>
                    <a:cubicBezTo>
                      <a:pt x="0" y="1378977"/>
                      <a:pt x="0" y="1378977"/>
                      <a:pt x="0" y="1378977"/>
                    </a:cubicBezTo>
                    <a:cubicBezTo>
                      <a:pt x="0" y="1372824"/>
                      <a:pt x="4937" y="1365552"/>
                      <a:pt x="10972" y="1363314"/>
                    </a:cubicBezTo>
                    <a:cubicBezTo>
                      <a:pt x="63092" y="1344294"/>
                      <a:pt x="63092" y="1344294"/>
                      <a:pt x="63092" y="1344294"/>
                    </a:cubicBezTo>
                    <a:close/>
                    <a:moveTo>
                      <a:pt x="152459" y="1311965"/>
                    </a:moveTo>
                    <a:cubicBezTo>
                      <a:pt x="158539" y="1309747"/>
                      <a:pt x="163513" y="1313073"/>
                      <a:pt x="163513" y="1319171"/>
                    </a:cubicBezTo>
                    <a:cubicBezTo>
                      <a:pt x="163513" y="1447784"/>
                      <a:pt x="163513" y="1447784"/>
                      <a:pt x="163513" y="1447784"/>
                    </a:cubicBezTo>
                    <a:cubicBezTo>
                      <a:pt x="163513" y="1453882"/>
                      <a:pt x="158539" y="1460534"/>
                      <a:pt x="152459" y="1462752"/>
                    </a:cubicBezTo>
                    <a:cubicBezTo>
                      <a:pt x="99954" y="1482155"/>
                      <a:pt x="99954" y="1482155"/>
                      <a:pt x="99954" y="1482155"/>
                    </a:cubicBezTo>
                    <a:cubicBezTo>
                      <a:pt x="93874" y="1484372"/>
                      <a:pt x="88900" y="1481046"/>
                      <a:pt x="88900" y="1474948"/>
                    </a:cubicBezTo>
                    <a:cubicBezTo>
                      <a:pt x="88900" y="1346890"/>
                      <a:pt x="88900" y="1346890"/>
                      <a:pt x="88900" y="1346890"/>
                    </a:cubicBezTo>
                    <a:cubicBezTo>
                      <a:pt x="88900" y="1340792"/>
                      <a:pt x="93874" y="1333585"/>
                      <a:pt x="99954" y="1331367"/>
                    </a:cubicBezTo>
                    <a:cubicBezTo>
                      <a:pt x="152459" y="1311965"/>
                      <a:pt x="152459" y="1311965"/>
                      <a:pt x="152459" y="1311965"/>
                    </a:cubicBezTo>
                    <a:close/>
                    <a:moveTo>
                      <a:pt x="240892" y="1280215"/>
                    </a:moveTo>
                    <a:cubicBezTo>
                      <a:pt x="247475" y="1277997"/>
                      <a:pt x="252413" y="1281323"/>
                      <a:pt x="252413" y="1287421"/>
                    </a:cubicBezTo>
                    <a:cubicBezTo>
                      <a:pt x="252413" y="1416034"/>
                      <a:pt x="252413" y="1416034"/>
                      <a:pt x="252413" y="1416034"/>
                    </a:cubicBezTo>
                    <a:cubicBezTo>
                      <a:pt x="252413" y="1422132"/>
                      <a:pt x="247475" y="1428784"/>
                      <a:pt x="240892" y="1431002"/>
                    </a:cubicBezTo>
                    <a:cubicBezTo>
                      <a:pt x="188772" y="1450405"/>
                      <a:pt x="188772" y="1450405"/>
                      <a:pt x="188772" y="1450405"/>
                    </a:cubicBezTo>
                    <a:cubicBezTo>
                      <a:pt x="182737" y="1452622"/>
                      <a:pt x="177800" y="1449296"/>
                      <a:pt x="177800" y="1443198"/>
                    </a:cubicBezTo>
                    <a:cubicBezTo>
                      <a:pt x="177800" y="1315140"/>
                      <a:pt x="177800" y="1315140"/>
                      <a:pt x="177800" y="1315140"/>
                    </a:cubicBezTo>
                    <a:cubicBezTo>
                      <a:pt x="177800" y="1308487"/>
                      <a:pt x="182737" y="1301835"/>
                      <a:pt x="188772" y="1299617"/>
                    </a:cubicBezTo>
                    <a:cubicBezTo>
                      <a:pt x="240892" y="1280215"/>
                      <a:pt x="240892" y="1280215"/>
                      <a:pt x="240892" y="1280215"/>
                    </a:cubicBezTo>
                    <a:close/>
                    <a:moveTo>
                      <a:pt x="330259" y="1246897"/>
                    </a:moveTo>
                    <a:cubicBezTo>
                      <a:pt x="336339" y="1244659"/>
                      <a:pt x="341313" y="1248016"/>
                      <a:pt x="341313" y="1254169"/>
                    </a:cubicBezTo>
                    <a:cubicBezTo>
                      <a:pt x="341313" y="1383951"/>
                      <a:pt x="341313" y="1383951"/>
                      <a:pt x="341313" y="1383951"/>
                    </a:cubicBezTo>
                    <a:cubicBezTo>
                      <a:pt x="341313" y="1390105"/>
                      <a:pt x="336339" y="1396818"/>
                      <a:pt x="330259" y="1399055"/>
                    </a:cubicBezTo>
                    <a:cubicBezTo>
                      <a:pt x="277754" y="1418635"/>
                      <a:pt x="277754" y="1418635"/>
                      <a:pt x="277754" y="1418635"/>
                    </a:cubicBezTo>
                    <a:cubicBezTo>
                      <a:pt x="271674" y="1420872"/>
                      <a:pt x="266700" y="1417516"/>
                      <a:pt x="266700" y="1411362"/>
                    </a:cubicBezTo>
                    <a:cubicBezTo>
                      <a:pt x="266700" y="1282139"/>
                      <a:pt x="266700" y="1282139"/>
                      <a:pt x="266700" y="1282139"/>
                    </a:cubicBezTo>
                    <a:cubicBezTo>
                      <a:pt x="266700" y="1275426"/>
                      <a:pt x="271674" y="1268714"/>
                      <a:pt x="277754" y="1266476"/>
                    </a:cubicBezTo>
                    <a:cubicBezTo>
                      <a:pt x="330259" y="1246897"/>
                      <a:pt x="330259" y="1246897"/>
                      <a:pt x="330259" y="1246897"/>
                    </a:cubicBezTo>
                    <a:close/>
                    <a:moveTo>
                      <a:pt x="63092" y="1165914"/>
                    </a:moveTo>
                    <a:cubicBezTo>
                      <a:pt x="69675" y="1163697"/>
                      <a:pt x="74613" y="1167023"/>
                      <a:pt x="74613" y="1173121"/>
                    </a:cubicBezTo>
                    <a:cubicBezTo>
                      <a:pt x="74613" y="1301734"/>
                      <a:pt x="74613" y="1301734"/>
                      <a:pt x="74613" y="1301734"/>
                    </a:cubicBezTo>
                    <a:cubicBezTo>
                      <a:pt x="74613" y="1307832"/>
                      <a:pt x="69675" y="1314484"/>
                      <a:pt x="63092" y="1316702"/>
                    </a:cubicBezTo>
                    <a:cubicBezTo>
                      <a:pt x="10972" y="1336105"/>
                      <a:pt x="10972" y="1336105"/>
                      <a:pt x="10972" y="1336105"/>
                    </a:cubicBezTo>
                    <a:cubicBezTo>
                      <a:pt x="4937" y="1338322"/>
                      <a:pt x="0" y="1334996"/>
                      <a:pt x="0" y="1328898"/>
                    </a:cubicBezTo>
                    <a:cubicBezTo>
                      <a:pt x="0" y="1200839"/>
                      <a:pt x="0" y="1200839"/>
                      <a:pt x="0" y="1200839"/>
                    </a:cubicBezTo>
                    <a:cubicBezTo>
                      <a:pt x="0" y="1194187"/>
                      <a:pt x="4937" y="1187535"/>
                      <a:pt x="10972" y="1185317"/>
                    </a:cubicBezTo>
                    <a:cubicBezTo>
                      <a:pt x="63092" y="1165914"/>
                      <a:pt x="63092" y="1165914"/>
                      <a:pt x="63092" y="1165914"/>
                    </a:cubicBezTo>
                    <a:close/>
                    <a:moveTo>
                      <a:pt x="152459" y="1134164"/>
                    </a:moveTo>
                    <a:cubicBezTo>
                      <a:pt x="158539" y="1131947"/>
                      <a:pt x="163513" y="1135273"/>
                      <a:pt x="163513" y="1141371"/>
                    </a:cubicBezTo>
                    <a:cubicBezTo>
                      <a:pt x="163513" y="1269984"/>
                      <a:pt x="163513" y="1269984"/>
                      <a:pt x="163513" y="1269984"/>
                    </a:cubicBezTo>
                    <a:cubicBezTo>
                      <a:pt x="163513" y="1276082"/>
                      <a:pt x="158539" y="1282734"/>
                      <a:pt x="152459" y="1284952"/>
                    </a:cubicBezTo>
                    <a:cubicBezTo>
                      <a:pt x="99954" y="1304355"/>
                      <a:pt x="99954" y="1304355"/>
                      <a:pt x="99954" y="1304355"/>
                    </a:cubicBezTo>
                    <a:cubicBezTo>
                      <a:pt x="93874" y="1306572"/>
                      <a:pt x="88900" y="1303246"/>
                      <a:pt x="88900" y="1297148"/>
                    </a:cubicBezTo>
                    <a:cubicBezTo>
                      <a:pt x="88900" y="1169089"/>
                      <a:pt x="88900" y="1169089"/>
                      <a:pt x="88900" y="1169089"/>
                    </a:cubicBezTo>
                    <a:cubicBezTo>
                      <a:pt x="88900" y="1162437"/>
                      <a:pt x="93874" y="1155785"/>
                      <a:pt x="99954" y="1153567"/>
                    </a:cubicBezTo>
                    <a:cubicBezTo>
                      <a:pt x="152459" y="1134164"/>
                      <a:pt x="152459" y="1134164"/>
                      <a:pt x="152459" y="1134164"/>
                    </a:cubicBezTo>
                    <a:close/>
                    <a:moveTo>
                      <a:pt x="240892" y="1100847"/>
                    </a:moveTo>
                    <a:cubicBezTo>
                      <a:pt x="247475" y="1098609"/>
                      <a:pt x="252413" y="1101965"/>
                      <a:pt x="252413" y="1108119"/>
                    </a:cubicBezTo>
                    <a:cubicBezTo>
                      <a:pt x="252413" y="1237342"/>
                      <a:pt x="252413" y="1237342"/>
                      <a:pt x="252413" y="1237342"/>
                    </a:cubicBezTo>
                    <a:cubicBezTo>
                      <a:pt x="252413" y="1244055"/>
                      <a:pt x="247475" y="1250768"/>
                      <a:pt x="240892" y="1253005"/>
                    </a:cubicBezTo>
                    <a:cubicBezTo>
                      <a:pt x="188772" y="1272585"/>
                      <a:pt x="188772" y="1272585"/>
                      <a:pt x="188772" y="1272585"/>
                    </a:cubicBezTo>
                    <a:cubicBezTo>
                      <a:pt x="182737" y="1274822"/>
                      <a:pt x="177800" y="1271466"/>
                      <a:pt x="177800" y="1265312"/>
                    </a:cubicBezTo>
                    <a:cubicBezTo>
                      <a:pt x="177800" y="1136089"/>
                      <a:pt x="177800" y="1136089"/>
                      <a:pt x="177800" y="1136089"/>
                    </a:cubicBezTo>
                    <a:cubicBezTo>
                      <a:pt x="177800" y="1129376"/>
                      <a:pt x="182737" y="1122663"/>
                      <a:pt x="188772" y="1120426"/>
                    </a:cubicBezTo>
                    <a:cubicBezTo>
                      <a:pt x="240892" y="1100847"/>
                      <a:pt x="240892" y="1100847"/>
                      <a:pt x="240892" y="1100847"/>
                    </a:cubicBezTo>
                    <a:close/>
                    <a:moveTo>
                      <a:pt x="330259" y="1069076"/>
                    </a:moveTo>
                    <a:cubicBezTo>
                      <a:pt x="336339" y="1066859"/>
                      <a:pt x="341313" y="1070185"/>
                      <a:pt x="341313" y="1076283"/>
                    </a:cubicBezTo>
                    <a:cubicBezTo>
                      <a:pt x="341313" y="1204341"/>
                      <a:pt x="341313" y="1204341"/>
                      <a:pt x="341313" y="1204341"/>
                    </a:cubicBezTo>
                    <a:cubicBezTo>
                      <a:pt x="341313" y="1210994"/>
                      <a:pt x="336339" y="1217646"/>
                      <a:pt x="330259" y="1219864"/>
                    </a:cubicBezTo>
                    <a:cubicBezTo>
                      <a:pt x="277754" y="1239266"/>
                      <a:pt x="277754" y="1239266"/>
                      <a:pt x="277754" y="1239266"/>
                    </a:cubicBezTo>
                    <a:cubicBezTo>
                      <a:pt x="271674" y="1241484"/>
                      <a:pt x="266700" y="1238158"/>
                      <a:pt x="266700" y="1232060"/>
                    </a:cubicBezTo>
                    <a:cubicBezTo>
                      <a:pt x="266700" y="1104001"/>
                      <a:pt x="266700" y="1104001"/>
                      <a:pt x="266700" y="1104001"/>
                    </a:cubicBezTo>
                    <a:cubicBezTo>
                      <a:pt x="266700" y="1097349"/>
                      <a:pt x="271674" y="1090697"/>
                      <a:pt x="277754" y="1088479"/>
                    </a:cubicBezTo>
                    <a:cubicBezTo>
                      <a:pt x="330259" y="1069076"/>
                      <a:pt x="330259" y="1069076"/>
                      <a:pt x="330259" y="1069076"/>
                    </a:cubicBezTo>
                    <a:close/>
                    <a:moveTo>
                      <a:pt x="63092" y="988114"/>
                    </a:moveTo>
                    <a:cubicBezTo>
                      <a:pt x="69675" y="985897"/>
                      <a:pt x="74613" y="989223"/>
                      <a:pt x="74613" y="995321"/>
                    </a:cubicBezTo>
                    <a:cubicBezTo>
                      <a:pt x="74613" y="1123379"/>
                      <a:pt x="74613" y="1123379"/>
                      <a:pt x="74613" y="1123379"/>
                    </a:cubicBezTo>
                    <a:cubicBezTo>
                      <a:pt x="74613" y="1130032"/>
                      <a:pt x="69675" y="1136684"/>
                      <a:pt x="63092" y="1138902"/>
                    </a:cubicBezTo>
                    <a:cubicBezTo>
                      <a:pt x="10972" y="1158304"/>
                      <a:pt x="10972" y="1158304"/>
                      <a:pt x="10972" y="1158304"/>
                    </a:cubicBezTo>
                    <a:cubicBezTo>
                      <a:pt x="4937" y="1160522"/>
                      <a:pt x="0" y="1157196"/>
                      <a:pt x="0" y="1151098"/>
                    </a:cubicBezTo>
                    <a:cubicBezTo>
                      <a:pt x="0" y="1023039"/>
                      <a:pt x="0" y="1023039"/>
                      <a:pt x="0" y="1023039"/>
                    </a:cubicBezTo>
                    <a:cubicBezTo>
                      <a:pt x="0" y="1016387"/>
                      <a:pt x="4937" y="1009735"/>
                      <a:pt x="10972" y="1007517"/>
                    </a:cubicBezTo>
                    <a:cubicBezTo>
                      <a:pt x="63092" y="988114"/>
                      <a:pt x="63092" y="988114"/>
                      <a:pt x="63092" y="988114"/>
                    </a:cubicBezTo>
                    <a:close/>
                    <a:moveTo>
                      <a:pt x="152459" y="956364"/>
                    </a:moveTo>
                    <a:cubicBezTo>
                      <a:pt x="158539" y="954147"/>
                      <a:pt x="163513" y="957473"/>
                      <a:pt x="163513" y="963571"/>
                    </a:cubicBezTo>
                    <a:cubicBezTo>
                      <a:pt x="163513" y="1091629"/>
                      <a:pt x="163513" y="1091629"/>
                      <a:pt x="163513" y="1091629"/>
                    </a:cubicBezTo>
                    <a:cubicBezTo>
                      <a:pt x="163513" y="1098282"/>
                      <a:pt x="158539" y="1104934"/>
                      <a:pt x="152459" y="1107152"/>
                    </a:cubicBezTo>
                    <a:cubicBezTo>
                      <a:pt x="99954" y="1126554"/>
                      <a:pt x="99954" y="1126554"/>
                      <a:pt x="99954" y="1126554"/>
                    </a:cubicBezTo>
                    <a:cubicBezTo>
                      <a:pt x="93874" y="1128772"/>
                      <a:pt x="88900" y="1125446"/>
                      <a:pt x="88900" y="1119348"/>
                    </a:cubicBezTo>
                    <a:cubicBezTo>
                      <a:pt x="88900" y="990735"/>
                      <a:pt x="88900" y="990735"/>
                      <a:pt x="88900" y="990735"/>
                    </a:cubicBezTo>
                    <a:cubicBezTo>
                      <a:pt x="88900" y="984637"/>
                      <a:pt x="93874" y="977985"/>
                      <a:pt x="99954" y="975767"/>
                    </a:cubicBezTo>
                    <a:cubicBezTo>
                      <a:pt x="152459" y="956364"/>
                      <a:pt x="152459" y="956364"/>
                      <a:pt x="152459" y="956364"/>
                    </a:cubicBezTo>
                    <a:close/>
                    <a:moveTo>
                      <a:pt x="240892" y="923047"/>
                    </a:moveTo>
                    <a:cubicBezTo>
                      <a:pt x="247475" y="920809"/>
                      <a:pt x="252413" y="924165"/>
                      <a:pt x="252413" y="930319"/>
                    </a:cubicBezTo>
                    <a:cubicBezTo>
                      <a:pt x="252413" y="1059542"/>
                      <a:pt x="252413" y="1059542"/>
                      <a:pt x="252413" y="1059542"/>
                    </a:cubicBezTo>
                    <a:cubicBezTo>
                      <a:pt x="252413" y="1066255"/>
                      <a:pt x="247475" y="1072967"/>
                      <a:pt x="240892" y="1075205"/>
                    </a:cubicBezTo>
                    <a:cubicBezTo>
                      <a:pt x="188772" y="1094784"/>
                      <a:pt x="188772" y="1094784"/>
                      <a:pt x="188772" y="1094784"/>
                    </a:cubicBezTo>
                    <a:cubicBezTo>
                      <a:pt x="182737" y="1097022"/>
                      <a:pt x="177800" y="1093665"/>
                      <a:pt x="177800" y="1087512"/>
                    </a:cubicBezTo>
                    <a:cubicBezTo>
                      <a:pt x="177800" y="957730"/>
                      <a:pt x="177800" y="957730"/>
                      <a:pt x="177800" y="957730"/>
                    </a:cubicBezTo>
                    <a:cubicBezTo>
                      <a:pt x="177800" y="951576"/>
                      <a:pt x="182737" y="944863"/>
                      <a:pt x="188772" y="942626"/>
                    </a:cubicBezTo>
                    <a:cubicBezTo>
                      <a:pt x="240892" y="923047"/>
                      <a:pt x="240892" y="923047"/>
                      <a:pt x="240892" y="923047"/>
                    </a:cubicBezTo>
                    <a:close/>
                    <a:moveTo>
                      <a:pt x="330259" y="891276"/>
                    </a:moveTo>
                    <a:cubicBezTo>
                      <a:pt x="336339" y="889059"/>
                      <a:pt x="341313" y="892385"/>
                      <a:pt x="341313" y="898483"/>
                    </a:cubicBezTo>
                    <a:cubicBezTo>
                      <a:pt x="341313" y="1026541"/>
                      <a:pt x="341313" y="1026541"/>
                      <a:pt x="341313" y="1026541"/>
                    </a:cubicBezTo>
                    <a:cubicBezTo>
                      <a:pt x="341313" y="1032639"/>
                      <a:pt x="336339" y="1039846"/>
                      <a:pt x="330259" y="1042064"/>
                    </a:cubicBezTo>
                    <a:cubicBezTo>
                      <a:pt x="277754" y="1061466"/>
                      <a:pt x="277754" y="1061466"/>
                      <a:pt x="277754" y="1061466"/>
                    </a:cubicBezTo>
                    <a:cubicBezTo>
                      <a:pt x="271674" y="1063684"/>
                      <a:pt x="266700" y="1060358"/>
                      <a:pt x="266700" y="1054260"/>
                    </a:cubicBezTo>
                    <a:cubicBezTo>
                      <a:pt x="266700" y="925647"/>
                      <a:pt x="266700" y="925647"/>
                      <a:pt x="266700" y="925647"/>
                    </a:cubicBezTo>
                    <a:cubicBezTo>
                      <a:pt x="266700" y="919549"/>
                      <a:pt x="271674" y="912897"/>
                      <a:pt x="277754" y="910679"/>
                    </a:cubicBezTo>
                    <a:cubicBezTo>
                      <a:pt x="330259" y="891276"/>
                      <a:pt x="330259" y="891276"/>
                      <a:pt x="330259" y="891276"/>
                    </a:cubicBezTo>
                    <a:close/>
                    <a:moveTo>
                      <a:pt x="63092" y="810314"/>
                    </a:moveTo>
                    <a:cubicBezTo>
                      <a:pt x="69675" y="808097"/>
                      <a:pt x="74613" y="811423"/>
                      <a:pt x="74613" y="817521"/>
                    </a:cubicBezTo>
                    <a:cubicBezTo>
                      <a:pt x="74613" y="945579"/>
                      <a:pt x="74613" y="945579"/>
                      <a:pt x="74613" y="945579"/>
                    </a:cubicBezTo>
                    <a:cubicBezTo>
                      <a:pt x="74613" y="951677"/>
                      <a:pt x="69675" y="958884"/>
                      <a:pt x="63092" y="961102"/>
                    </a:cubicBezTo>
                    <a:cubicBezTo>
                      <a:pt x="10972" y="980504"/>
                      <a:pt x="10972" y="980504"/>
                      <a:pt x="10972" y="980504"/>
                    </a:cubicBezTo>
                    <a:cubicBezTo>
                      <a:pt x="4937" y="982722"/>
                      <a:pt x="0" y="979396"/>
                      <a:pt x="0" y="973298"/>
                    </a:cubicBezTo>
                    <a:cubicBezTo>
                      <a:pt x="0" y="844685"/>
                      <a:pt x="0" y="844685"/>
                      <a:pt x="0" y="844685"/>
                    </a:cubicBezTo>
                    <a:cubicBezTo>
                      <a:pt x="0" y="838587"/>
                      <a:pt x="4937" y="831935"/>
                      <a:pt x="10972" y="829717"/>
                    </a:cubicBezTo>
                    <a:cubicBezTo>
                      <a:pt x="63092" y="810314"/>
                      <a:pt x="63092" y="810314"/>
                      <a:pt x="63092" y="810314"/>
                    </a:cubicBezTo>
                    <a:close/>
                    <a:moveTo>
                      <a:pt x="152459" y="776997"/>
                    </a:moveTo>
                    <a:cubicBezTo>
                      <a:pt x="158539" y="774759"/>
                      <a:pt x="163513" y="778115"/>
                      <a:pt x="163513" y="784269"/>
                    </a:cubicBezTo>
                    <a:cubicBezTo>
                      <a:pt x="163513" y="913492"/>
                      <a:pt x="163513" y="913492"/>
                      <a:pt x="163513" y="913492"/>
                    </a:cubicBezTo>
                    <a:cubicBezTo>
                      <a:pt x="163513" y="919645"/>
                      <a:pt x="158539" y="926917"/>
                      <a:pt x="152459" y="929155"/>
                    </a:cubicBezTo>
                    <a:cubicBezTo>
                      <a:pt x="99954" y="948175"/>
                      <a:pt x="99954" y="948175"/>
                      <a:pt x="99954" y="948175"/>
                    </a:cubicBezTo>
                    <a:cubicBezTo>
                      <a:pt x="93874" y="950972"/>
                      <a:pt x="88900" y="947615"/>
                      <a:pt x="88900" y="941462"/>
                    </a:cubicBezTo>
                    <a:cubicBezTo>
                      <a:pt x="88900" y="811680"/>
                      <a:pt x="88900" y="811680"/>
                      <a:pt x="88900" y="811680"/>
                    </a:cubicBezTo>
                    <a:cubicBezTo>
                      <a:pt x="88900" y="805526"/>
                      <a:pt x="93874" y="798813"/>
                      <a:pt x="99954" y="796576"/>
                    </a:cubicBezTo>
                    <a:cubicBezTo>
                      <a:pt x="152459" y="776997"/>
                      <a:pt x="152459" y="776997"/>
                      <a:pt x="152459" y="776997"/>
                    </a:cubicBezTo>
                    <a:close/>
                    <a:moveTo>
                      <a:pt x="240892" y="745247"/>
                    </a:moveTo>
                    <a:cubicBezTo>
                      <a:pt x="247475" y="743009"/>
                      <a:pt x="252413" y="746365"/>
                      <a:pt x="252413" y="752519"/>
                    </a:cubicBezTo>
                    <a:cubicBezTo>
                      <a:pt x="252413" y="881742"/>
                      <a:pt x="252413" y="881742"/>
                      <a:pt x="252413" y="881742"/>
                    </a:cubicBezTo>
                    <a:cubicBezTo>
                      <a:pt x="252413" y="887895"/>
                      <a:pt x="247475" y="895167"/>
                      <a:pt x="240892" y="897405"/>
                    </a:cubicBezTo>
                    <a:cubicBezTo>
                      <a:pt x="188772" y="916425"/>
                      <a:pt x="188772" y="916425"/>
                      <a:pt x="188772" y="916425"/>
                    </a:cubicBezTo>
                    <a:cubicBezTo>
                      <a:pt x="182737" y="919222"/>
                      <a:pt x="177800" y="915865"/>
                      <a:pt x="177800" y="909712"/>
                    </a:cubicBezTo>
                    <a:cubicBezTo>
                      <a:pt x="177800" y="779930"/>
                      <a:pt x="177800" y="779930"/>
                      <a:pt x="177800" y="779930"/>
                    </a:cubicBezTo>
                    <a:cubicBezTo>
                      <a:pt x="177800" y="773776"/>
                      <a:pt x="182737" y="767063"/>
                      <a:pt x="188772" y="764826"/>
                    </a:cubicBezTo>
                    <a:cubicBezTo>
                      <a:pt x="240892" y="745247"/>
                      <a:pt x="240892" y="745247"/>
                      <a:pt x="240892" y="745247"/>
                    </a:cubicBezTo>
                    <a:close/>
                    <a:moveTo>
                      <a:pt x="330259" y="713483"/>
                    </a:moveTo>
                    <a:cubicBezTo>
                      <a:pt x="336339" y="711259"/>
                      <a:pt x="341313" y="714596"/>
                      <a:pt x="341313" y="720713"/>
                    </a:cubicBezTo>
                    <a:cubicBezTo>
                      <a:pt x="341313" y="849179"/>
                      <a:pt x="341313" y="849179"/>
                      <a:pt x="341313" y="849179"/>
                    </a:cubicBezTo>
                    <a:cubicBezTo>
                      <a:pt x="341313" y="855297"/>
                      <a:pt x="336339" y="862526"/>
                      <a:pt x="330259" y="864751"/>
                    </a:cubicBezTo>
                    <a:cubicBezTo>
                      <a:pt x="277754" y="883659"/>
                      <a:pt x="277754" y="883659"/>
                      <a:pt x="277754" y="883659"/>
                    </a:cubicBezTo>
                    <a:cubicBezTo>
                      <a:pt x="271674" y="885884"/>
                      <a:pt x="266700" y="883103"/>
                      <a:pt x="266700" y="876430"/>
                    </a:cubicBezTo>
                    <a:cubicBezTo>
                      <a:pt x="266700" y="747963"/>
                      <a:pt x="266700" y="747963"/>
                      <a:pt x="266700" y="747963"/>
                    </a:cubicBezTo>
                    <a:cubicBezTo>
                      <a:pt x="266700" y="741846"/>
                      <a:pt x="271674" y="735172"/>
                      <a:pt x="277754" y="732948"/>
                    </a:cubicBezTo>
                    <a:cubicBezTo>
                      <a:pt x="330259" y="713483"/>
                      <a:pt x="330259" y="713483"/>
                      <a:pt x="330259" y="713483"/>
                    </a:cubicBezTo>
                    <a:close/>
                    <a:moveTo>
                      <a:pt x="63092" y="632521"/>
                    </a:moveTo>
                    <a:cubicBezTo>
                      <a:pt x="69675" y="630297"/>
                      <a:pt x="74613" y="633634"/>
                      <a:pt x="74613" y="639751"/>
                    </a:cubicBezTo>
                    <a:cubicBezTo>
                      <a:pt x="74613" y="768217"/>
                      <a:pt x="74613" y="768217"/>
                      <a:pt x="74613" y="768217"/>
                    </a:cubicBezTo>
                    <a:cubicBezTo>
                      <a:pt x="74613" y="774335"/>
                      <a:pt x="69675" y="781564"/>
                      <a:pt x="63092" y="783789"/>
                    </a:cubicBezTo>
                    <a:cubicBezTo>
                      <a:pt x="10972" y="802697"/>
                      <a:pt x="10972" y="802697"/>
                      <a:pt x="10972" y="802697"/>
                    </a:cubicBezTo>
                    <a:cubicBezTo>
                      <a:pt x="4937" y="804922"/>
                      <a:pt x="0" y="802141"/>
                      <a:pt x="0" y="795468"/>
                    </a:cubicBezTo>
                    <a:cubicBezTo>
                      <a:pt x="0" y="667001"/>
                      <a:pt x="0" y="667001"/>
                      <a:pt x="0" y="667001"/>
                    </a:cubicBezTo>
                    <a:cubicBezTo>
                      <a:pt x="0" y="660884"/>
                      <a:pt x="4937" y="654210"/>
                      <a:pt x="10972" y="651986"/>
                    </a:cubicBezTo>
                    <a:cubicBezTo>
                      <a:pt x="63092" y="632521"/>
                      <a:pt x="63092" y="632521"/>
                      <a:pt x="63092" y="632521"/>
                    </a:cubicBezTo>
                    <a:close/>
                    <a:moveTo>
                      <a:pt x="152459" y="599183"/>
                    </a:moveTo>
                    <a:cubicBezTo>
                      <a:pt x="158539" y="596959"/>
                      <a:pt x="163513" y="600296"/>
                      <a:pt x="163513" y="606413"/>
                    </a:cubicBezTo>
                    <a:cubicBezTo>
                      <a:pt x="163513" y="734879"/>
                      <a:pt x="163513" y="734879"/>
                      <a:pt x="163513" y="734879"/>
                    </a:cubicBezTo>
                    <a:cubicBezTo>
                      <a:pt x="163513" y="740997"/>
                      <a:pt x="158539" y="748226"/>
                      <a:pt x="152459" y="750451"/>
                    </a:cubicBezTo>
                    <a:cubicBezTo>
                      <a:pt x="99954" y="769359"/>
                      <a:pt x="99954" y="769359"/>
                      <a:pt x="99954" y="769359"/>
                    </a:cubicBezTo>
                    <a:cubicBezTo>
                      <a:pt x="93874" y="771584"/>
                      <a:pt x="88900" y="768803"/>
                      <a:pt x="88900" y="762130"/>
                    </a:cubicBezTo>
                    <a:cubicBezTo>
                      <a:pt x="88900" y="633663"/>
                      <a:pt x="88900" y="633663"/>
                      <a:pt x="88900" y="633663"/>
                    </a:cubicBezTo>
                    <a:cubicBezTo>
                      <a:pt x="88900" y="627546"/>
                      <a:pt x="93874" y="620872"/>
                      <a:pt x="99954" y="618648"/>
                    </a:cubicBezTo>
                    <a:cubicBezTo>
                      <a:pt x="152459" y="599183"/>
                      <a:pt x="152459" y="599183"/>
                      <a:pt x="152459" y="599183"/>
                    </a:cubicBezTo>
                    <a:close/>
                    <a:moveTo>
                      <a:pt x="240892" y="567433"/>
                    </a:moveTo>
                    <a:cubicBezTo>
                      <a:pt x="247475" y="565209"/>
                      <a:pt x="252413" y="568546"/>
                      <a:pt x="252413" y="574663"/>
                    </a:cubicBezTo>
                    <a:cubicBezTo>
                      <a:pt x="252413" y="703129"/>
                      <a:pt x="252413" y="703129"/>
                      <a:pt x="252413" y="703129"/>
                    </a:cubicBezTo>
                    <a:cubicBezTo>
                      <a:pt x="252413" y="709247"/>
                      <a:pt x="247475" y="716476"/>
                      <a:pt x="240892" y="718701"/>
                    </a:cubicBezTo>
                    <a:cubicBezTo>
                      <a:pt x="188772" y="737609"/>
                      <a:pt x="188772" y="737609"/>
                      <a:pt x="188772" y="737609"/>
                    </a:cubicBezTo>
                    <a:cubicBezTo>
                      <a:pt x="182737" y="739834"/>
                      <a:pt x="177800" y="737053"/>
                      <a:pt x="177800" y="730380"/>
                    </a:cubicBezTo>
                    <a:cubicBezTo>
                      <a:pt x="177800" y="601913"/>
                      <a:pt x="177800" y="601913"/>
                      <a:pt x="177800" y="601913"/>
                    </a:cubicBezTo>
                    <a:cubicBezTo>
                      <a:pt x="177800" y="595796"/>
                      <a:pt x="182737" y="589122"/>
                      <a:pt x="188772" y="586342"/>
                    </a:cubicBezTo>
                    <a:cubicBezTo>
                      <a:pt x="240892" y="567433"/>
                      <a:pt x="240892" y="567433"/>
                      <a:pt x="240892" y="567433"/>
                    </a:cubicBezTo>
                    <a:close/>
                    <a:moveTo>
                      <a:pt x="330259" y="535683"/>
                    </a:moveTo>
                    <a:cubicBezTo>
                      <a:pt x="336339" y="533459"/>
                      <a:pt x="341313" y="536796"/>
                      <a:pt x="341313" y="542913"/>
                    </a:cubicBezTo>
                    <a:cubicBezTo>
                      <a:pt x="341313" y="671379"/>
                      <a:pt x="341313" y="671379"/>
                      <a:pt x="341313" y="671379"/>
                    </a:cubicBezTo>
                    <a:cubicBezTo>
                      <a:pt x="341313" y="677497"/>
                      <a:pt x="336339" y="684726"/>
                      <a:pt x="330259" y="686951"/>
                    </a:cubicBezTo>
                    <a:cubicBezTo>
                      <a:pt x="277754" y="705859"/>
                      <a:pt x="277754" y="705859"/>
                      <a:pt x="277754" y="705859"/>
                    </a:cubicBezTo>
                    <a:cubicBezTo>
                      <a:pt x="271674" y="708084"/>
                      <a:pt x="266700" y="705303"/>
                      <a:pt x="266700" y="698630"/>
                    </a:cubicBezTo>
                    <a:cubicBezTo>
                      <a:pt x="266700" y="570163"/>
                      <a:pt x="266700" y="570163"/>
                      <a:pt x="266700" y="570163"/>
                    </a:cubicBezTo>
                    <a:cubicBezTo>
                      <a:pt x="266700" y="564046"/>
                      <a:pt x="271674" y="556816"/>
                      <a:pt x="277754" y="554592"/>
                    </a:cubicBezTo>
                    <a:cubicBezTo>
                      <a:pt x="330259" y="535683"/>
                      <a:pt x="330259" y="535683"/>
                      <a:pt x="330259" y="535683"/>
                    </a:cubicBezTo>
                    <a:close/>
                    <a:moveTo>
                      <a:pt x="63092" y="453154"/>
                    </a:moveTo>
                    <a:cubicBezTo>
                      <a:pt x="69675" y="450909"/>
                      <a:pt x="74613" y="454276"/>
                      <a:pt x="74613" y="460449"/>
                    </a:cubicBezTo>
                    <a:cubicBezTo>
                      <a:pt x="74613" y="590083"/>
                      <a:pt x="74613" y="590083"/>
                      <a:pt x="74613" y="590083"/>
                    </a:cubicBezTo>
                    <a:cubicBezTo>
                      <a:pt x="74613" y="596257"/>
                      <a:pt x="69675" y="603552"/>
                      <a:pt x="63092" y="605797"/>
                    </a:cubicBezTo>
                    <a:cubicBezTo>
                      <a:pt x="10972" y="624877"/>
                      <a:pt x="10972" y="624877"/>
                      <a:pt x="10972" y="624877"/>
                    </a:cubicBezTo>
                    <a:cubicBezTo>
                      <a:pt x="4937" y="627122"/>
                      <a:pt x="0" y="624316"/>
                      <a:pt x="0" y="617582"/>
                    </a:cubicBezTo>
                    <a:cubicBezTo>
                      <a:pt x="0" y="487947"/>
                      <a:pt x="0" y="487947"/>
                      <a:pt x="0" y="487947"/>
                    </a:cubicBezTo>
                    <a:cubicBezTo>
                      <a:pt x="0" y="481774"/>
                      <a:pt x="4937" y="474479"/>
                      <a:pt x="10972" y="472234"/>
                    </a:cubicBezTo>
                    <a:cubicBezTo>
                      <a:pt x="63092" y="453154"/>
                      <a:pt x="63092" y="453154"/>
                      <a:pt x="63092" y="453154"/>
                    </a:cubicBezTo>
                    <a:close/>
                    <a:moveTo>
                      <a:pt x="152459" y="421383"/>
                    </a:moveTo>
                    <a:cubicBezTo>
                      <a:pt x="158539" y="419159"/>
                      <a:pt x="163513" y="421940"/>
                      <a:pt x="163513" y="428613"/>
                    </a:cubicBezTo>
                    <a:cubicBezTo>
                      <a:pt x="163513" y="557079"/>
                      <a:pt x="163513" y="557079"/>
                      <a:pt x="163513" y="557079"/>
                    </a:cubicBezTo>
                    <a:cubicBezTo>
                      <a:pt x="163513" y="563197"/>
                      <a:pt x="158539" y="570426"/>
                      <a:pt x="152459" y="572651"/>
                    </a:cubicBezTo>
                    <a:cubicBezTo>
                      <a:pt x="99954" y="591559"/>
                      <a:pt x="99954" y="591559"/>
                      <a:pt x="99954" y="591559"/>
                    </a:cubicBezTo>
                    <a:cubicBezTo>
                      <a:pt x="93874" y="593784"/>
                      <a:pt x="88900" y="590447"/>
                      <a:pt x="88900" y="584330"/>
                    </a:cubicBezTo>
                    <a:cubicBezTo>
                      <a:pt x="88900" y="455863"/>
                      <a:pt x="88900" y="455863"/>
                      <a:pt x="88900" y="455863"/>
                    </a:cubicBezTo>
                    <a:cubicBezTo>
                      <a:pt x="88900" y="449746"/>
                      <a:pt x="93874" y="442516"/>
                      <a:pt x="99954" y="440292"/>
                    </a:cubicBezTo>
                    <a:cubicBezTo>
                      <a:pt x="152459" y="421383"/>
                      <a:pt x="152459" y="421383"/>
                      <a:pt x="152459" y="421383"/>
                    </a:cubicBezTo>
                    <a:close/>
                    <a:moveTo>
                      <a:pt x="240892" y="389633"/>
                    </a:moveTo>
                    <a:cubicBezTo>
                      <a:pt x="247475" y="387409"/>
                      <a:pt x="252413" y="390190"/>
                      <a:pt x="252413" y="396863"/>
                    </a:cubicBezTo>
                    <a:cubicBezTo>
                      <a:pt x="252413" y="525329"/>
                      <a:pt x="252413" y="525329"/>
                      <a:pt x="252413" y="525329"/>
                    </a:cubicBezTo>
                    <a:cubicBezTo>
                      <a:pt x="252413" y="531447"/>
                      <a:pt x="247475" y="538120"/>
                      <a:pt x="240892" y="540901"/>
                    </a:cubicBezTo>
                    <a:cubicBezTo>
                      <a:pt x="188772" y="559809"/>
                      <a:pt x="188772" y="559809"/>
                      <a:pt x="188772" y="559809"/>
                    </a:cubicBezTo>
                    <a:cubicBezTo>
                      <a:pt x="182737" y="562034"/>
                      <a:pt x="177800" y="558697"/>
                      <a:pt x="177800" y="552580"/>
                    </a:cubicBezTo>
                    <a:cubicBezTo>
                      <a:pt x="177800" y="424113"/>
                      <a:pt x="177800" y="424113"/>
                      <a:pt x="177800" y="424113"/>
                    </a:cubicBezTo>
                    <a:cubicBezTo>
                      <a:pt x="177800" y="417996"/>
                      <a:pt x="182737" y="410766"/>
                      <a:pt x="188772" y="408542"/>
                    </a:cubicBezTo>
                    <a:cubicBezTo>
                      <a:pt x="240892" y="389633"/>
                      <a:pt x="240892" y="389633"/>
                      <a:pt x="240892" y="389633"/>
                    </a:cubicBezTo>
                    <a:close/>
                    <a:moveTo>
                      <a:pt x="330259" y="356317"/>
                    </a:moveTo>
                    <a:cubicBezTo>
                      <a:pt x="336339" y="354072"/>
                      <a:pt x="341313" y="356878"/>
                      <a:pt x="341313" y="363612"/>
                    </a:cubicBezTo>
                    <a:cubicBezTo>
                      <a:pt x="341313" y="493246"/>
                      <a:pt x="341313" y="493246"/>
                      <a:pt x="341313" y="493246"/>
                    </a:cubicBezTo>
                    <a:cubicBezTo>
                      <a:pt x="341313" y="499420"/>
                      <a:pt x="336339" y="506154"/>
                      <a:pt x="330259" y="508960"/>
                    </a:cubicBezTo>
                    <a:cubicBezTo>
                      <a:pt x="277754" y="528040"/>
                      <a:pt x="277754" y="528040"/>
                      <a:pt x="277754" y="528040"/>
                    </a:cubicBezTo>
                    <a:cubicBezTo>
                      <a:pt x="271674" y="530285"/>
                      <a:pt x="266700" y="526918"/>
                      <a:pt x="266700" y="520745"/>
                    </a:cubicBezTo>
                    <a:cubicBezTo>
                      <a:pt x="266700" y="391110"/>
                      <a:pt x="266700" y="391110"/>
                      <a:pt x="266700" y="391110"/>
                    </a:cubicBezTo>
                    <a:cubicBezTo>
                      <a:pt x="266700" y="384937"/>
                      <a:pt x="271674" y="377642"/>
                      <a:pt x="277754" y="375397"/>
                    </a:cubicBezTo>
                    <a:cubicBezTo>
                      <a:pt x="330259" y="356317"/>
                      <a:pt x="330259" y="356317"/>
                      <a:pt x="330259" y="356317"/>
                    </a:cubicBezTo>
                    <a:close/>
                    <a:moveTo>
                      <a:pt x="63092" y="275333"/>
                    </a:moveTo>
                    <a:cubicBezTo>
                      <a:pt x="69675" y="273109"/>
                      <a:pt x="74613" y="275890"/>
                      <a:pt x="74613" y="282563"/>
                    </a:cubicBezTo>
                    <a:cubicBezTo>
                      <a:pt x="74613" y="411029"/>
                      <a:pt x="74613" y="411029"/>
                      <a:pt x="74613" y="411029"/>
                    </a:cubicBezTo>
                    <a:cubicBezTo>
                      <a:pt x="74613" y="417147"/>
                      <a:pt x="69675" y="423820"/>
                      <a:pt x="63092" y="426601"/>
                    </a:cubicBezTo>
                    <a:cubicBezTo>
                      <a:pt x="10972" y="445509"/>
                      <a:pt x="10972" y="445509"/>
                      <a:pt x="10972" y="445509"/>
                    </a:cubicBezTo>
                    <a:cubicBezTo>
                      <a:pt x="4937" y="447734"/>
                      <a:pt x="0" y="444397"/>
                      <a:pt x="0" y="438280"/>
                    </a:cubicBezTo>
                    <a:cubicBezTo>
                      <a:pt x="0" y="309813"/>
                      <a:pt x="0" y="309813"/>
                      <a:pt x="0" y="309813"/>
                    </a:cubicBezTo>
                    <a:cubicBezTo>
                      <a:pt x="0" y="303696"/>
                      <a:pt x="4937" y="296466"/>
                      <a:pt x="10972" y="294242"/>
                    </a:cubicBezTo>
                    <a:cubicBezTo>
                      <a:pt x="63092" y="275333"/>
                      <a:pt x="63092" y="275333"/>
                      <a:pt x="63092" y="275333"/>
                    </a:cubicBezTo>
                    <a:close/>
                    <a:moveTo>
                      <a:pt x="152459" y="243583"/>
                    </a:moveTo>
                    <a:cubicBezTo>
                      <a:pt x="158539" y="241359"/>
                      <a:pt x="163513" y="244140"/>
                      <a:pt x="163513" y="250813"/>
                    </a:cubicBezTo>
                    <a:cubicBezTo>
                      <a:pt x="163513" y="379279"/>
                      <a:pt x="163513" y="379279"/>
                      <a:pt x="163513" y="379279"/>
                    </a:cubicBezTo>
                    <a:cubicBezTo>
                      <a:pt x="163513" y="385397"/>
                      <a:pt x="158539" y="392070"/>
                      <a:pt x="152459" y="394295"/>
                    </a:cubicBezTo>
                    <a:cubicBezTo>
                      <a:pt x="99954" y="413759"/>
                      <a:pt x="99954" y="413759"/>
                      <a:pt x="99954" y="413759"/>
                    </a:cubicBezTo>
                    <a:cubicBezTo>
                      <a:pt x="93874" y="415984"/>
                      <a:pt x="88900" y="412647"/>
                      <a:pt x="88900" y="406530"/>
                    </a:cubicBezTo>
                    <a:cubicBezTo>
                      <a:pt x="88900" y="278063"/>
                      <a:pt x="88900" y="278063"/>
                      <a:pt x="88900" y="278063"/>
                    </a:cubicBezTo>
                    <a:cubicBezTo>
                      <a:pt x="88900" y="271946"/>
                      <a:pt x="93874" y="264716"/>
                      <a:pt x="99954" y="262492"/>
                    </a:cubicBezTo>
                    <a:cubicBezTo>
                      <a:pt x="152459" y="243583"/>
                      <a:pt x="152459" y="243583"/>
                      <a:pt x="152459" y="243583"/>
                    </a:cubicBezTo>
                    <a:close/>
                    <a:moveTo>
                      <a:pt x="240892" y="211833"/>
                    </a:moveTo>
                    <a:cubicBezTo>
                      <a:pt x="247475" y="209609"/>
                      <a:pt x="252413" y="212390"/>
                      <a:pt x="252413" y="219063"/>
                    </a:cubicBezTo>
                    <a:cubicBezTo>
                      <a:pt x="252413" y="347529"/>
                      <a:pt x="252413" y="347529"/>
                      <a:pt x="252413" y="347529"/>
                    </a:cubicBezTo>
                    <a:cubicBezTo>
                      <a:pt x="252413" y="353647"/>
                      <a:pt x="247475" y="360320"/>
                      <a:pt x="240892" y="362545"/>
                    </a:cubicBezTo>
                    <a:cubicBezTo>
                      <a:pt x="188772" y="382009"/>
                      <a:pt x="188772" y="382009"/>
                      <a:pt x="188772" y="382009"/>
                    </a:cubicBezTo>
                    <a:cubicBezTo>
                      <a:pt x="182737" y="384234"/>
                      <a:pt x="177800" y="380897"/>
                      <a:pt x="177800" y="374780"/>
                    </a:cubicBezTo>
                    <a:cubicBezTo>
                      <a:pt x="177800" y="246313"/>
                      <a:pt x="177800" y="246313"/>
                      <a:pt x="177800" y="246313"/>
                    </a:cubicBezTo>
                    <a:cubicBezTo>
                      <a:pt x="177800" y="240196"/>
                      <a:pt x="182737" y="232966"/>
                      <a:pt x="188772" y="230742"/>
                    </a:cubicBezTo>
                    <a:cubicBezTo>
                      <a:pt x="240892" y="211833"/>
                      <a:pt x="240892" y="211833"/>
                      <a:pt x="240892" y="211833"/>
                    </a:cubicBezTo>
                    <a:close/>
                    <a:moveTo>
                      <a:pt x="330259" y="179044"/>
                    </a:moveTo>
                    <a:cubicBezTo>
                      <a:pt x="336339" y="176272"/>
                      <a:pt x="341313" y="179598"/>
                      <a:pt x="341313" y="185696"/>
                    </a:cubicBezTo>
                    <a:cubicBezTo>
                      <a:pt x="341313" y="314309"/>
                      <a:pt x="341313" y="314309"/>
                      <a:pt x="341313" y="314309"/>
                    </a:cubicBezTo>
                    <a:cubicBezTo>
                      <a:pt x="341313" y="320407"/>
                      <a:pt x="336339" y="327059"/>
                      <a:pt x="330259" y="329277"/>
                    </a:cubicBezTo>
                    <a:cubicBezTo>
                      <a:pt x="277754" y="348679"/>
                      <a:pt x="277754" y="348679"/>
                      <a:pt x="277754" y="348679"/>
                    </a:cubicBezTo>
                    <a:cubicBezTo>
                      <a:pt x="271674" y="350897"/>
                      <a:pt x="266700" y="347571"/>
                      <a:pt x="266700" y="341473"/>
                    </a:cubicBezTo>
                    <a:cubicBezTo>
                      <a:pt x="266700" y="213414"/>
                      <a:pt x="266700" y="213414"/>
                      <a:pt x="266700" y="213414"/>
                    </a:cubicBezTo>
                    <a:cubicBezTo>
                      <a:pt x="266700" y="207316"/>
                      <a:pt x="271674" y="200110"/>
                      <a:pt x="277754" y="197892"/>
                    </a:cubicBezTo>
                    <a:cubicBezTo>
                      <a:pt x="330259" y="179044"/>
                      <a:pt x="330259" y="179044"/>
                      <a:pt x="330259" y="179044"/>
                    </a:cubicBezTo>
                    <a:close/>
                    <a:moveTo>
                      <a:pt x="63092" y="98081"/>
                    </a:moveTo>
                    <a:cubicBezTo>
                      <a:pt x="69675" y="95309"/>
                      <a:pt x="74613" y="98635"/>
                      <a:pt x="74613" y="104733"/>
                    </a:cubicBezTo>
                    <a:cubicBezTo>
                      <a:pt x="74613" y="233346"/>
                      <a:pt x="74613" y="233346"/>
                      <a:pt x="74613" y="233346"/>
                    </a:cubicBezTo>
                    <a:cubicBezTo>
                      <a:pt x="74613" y="239444"/>
                      <a:pt x="69675" y="246096"/>
                      <a:pt x="63092" y="248314"/>
                    </a:cubicBezTo>
                    <a:cubicBezTo>
                      <a:pt x="10972" y="267716"/>
                      <a:pt x="10972" y="267716"/>
                      <a:pt x="10972" y="267716"/>
                    </a:cubicBezTo>
                    <a:cubicBezTo>
                      <a:pt x="4937" y="269934"/>
                      <a:pt x="0" y="266608"/>
                      <a:pt x="0" y="260510"/>
                    </a:cubicBezTo>
                    <a:cubicBezTo>
                      <a:pt x="0" y="132451"/>
                      <a:pt x="0" y="132451"/>
                      <a:pt x="0" y="132451"/>
                    </a:cubicBezTo>
                    <a:cubicBezTo>
                      <a:pt x="0" y="126353"/>
                      <a:pt x="4937" y="119147"/>
                      <a:pt x="10972" y="116929"/>
                    </a:cubicBezTo>
                    <a:cubicBezTo>
                      <a:pt x="63092" y="98081"/>
                      <a:pt x="63092" y="98081"/>
                      <a:pt x="63092" y="98081"/>
                    </a:cubicBezTo>
                    <a:close/>
                    <a:moveTo>
                      <a:pt x="152459" y="66331"/>
                    </a:moveTo>
                    <a:cubicBezTo>
                      <a:pt x="158539" y="63559"/>
                      <a:pt x="163513" y="66885"/>
                      <a:pt x="163513" y="72983"/>
                    </a:cubicBezTo>
                    <a:cubicBezTo>
                      <a:pt x="163513" y="201596"/>
                      <a:pt x="163513" y="201596"/>
                      <a:pt x="163513" y="201596"/>
                    </a:cubicBezTo>
                    <a:cubicBezTo>
                      <a:pt x="163513" y="207694"/>
                      <a:pt x="158539" y="214346"/>
                      <a:pt x="152459" y="216564"/>
                    </a:cubicBezTo>
                    <a:cubicBezTo>
                      <a:pt x="99954" y="235966"/>
                      <a:pt x="99954" y="235966"/>
                      <a:pt x="99954" y="235966"/>
                    </a:cubicBezTo>
                    <a:cubicBezTo>
                      <a:pt x="93874" y="238184"/>
                      <a:pt x="88900" y="234858"/>
                      <a:pt x="88900" y="228760"/>
                    </a:cubicBezTo>
                    <a:cubicBezTo>
                      <a:pt x="88900" y="100701"/>
                      <a:pt x="88900" y="100701"/>
                      <a:pt x="88900" y="100701"/>
                    </a:cubicBezTo>
                    <a:cubicBezTo>
                      <a:pt x="88900" y="94603"/>
                      <a:pt x="93874" y="87397"/>
                      <a:pt x="99954" y="85179"/>
                    </a:cubicBezTo>
                    <a:cubicBezTo>
                      <a:pt x="152459" y="66331"/>
                      <a:pt x="152459" y="66331"/>
                      <a:pt x="152459" y="66331"/>
                    </a:cubicBezTo>
                    <a:close/>
                    <a:moveTo>
                      <a:pt x="240892" y="32460"/>
                    </a:moveTo>
                    <a:cubicBezTo>
                      <a:pt x="247475" y="30222"/>
                      <a:pt x="252413" y="33578"/>
                      <a:pt x="252413" y="39732"/>
                    </a:cubicBezTo>
                    <a:cubicBezTo>
                      <a:pt x="252413" y="169514"/>
                      <a:pt x="252413" y="169514"/>
                      <a:pt x="252413" y="169514"/>
                    </a:cubicBezTo>
                    <a:cubicBezTo>
                      <a:pt x="252413" y="175668"/>
                      <a:pt x="247475" y="182380"/>
                      <a:pt x="240892" y="184618"/>
                    </a:cubicBezTo>
                    <a:cubicBezTo>
                      <a:pt x="188772" y="204197"/>
                      <a:pt x="188772" y="204197"/>
                      <a:pt x="188772" y="204197"/>
                    </a:cubicBezTo>
                    <a:cubicBezTo>
                      <a:pt x="182737" y="206435"/>
                      <a:pt x="177800" y="203078"/>
                      <a:pt x="177800" y="196925"/>
                    </a:cubicBezTo>
                    <a:cubicBezTo>
                      <a:pt x="177800" y="67702"/>
                      <a:pt x="177800" y="67702"/>
                      <a:pt x="177800" y="67702"/>
                    </a:cubicBezTo>
                    <a:cubicBezTo>
                      <a:pt x="177800" y="61549"/>
                      <a:pt x="182737" y="54276"/>
                      <a:pt x="188772" y="52039"/>
                    </a:cubicBezTo>
                    <a:cubicBezTo>
                      <a:pt x="240892" y="32460"/>
                      <a:pt x="240892" y="32460"/>
                      <a:pt x="240892" y="32460"/>
                    </a:cubicBezTo>
                    <a:close/>
                    <a:moveTo>
                      <a:pt x="330259" y="689"/>
                    </a:moveTo>
                    <a:cubicBezTo>
                      <a:pt x="336339" y="-1528"/>
                      <a:pt x="341313" y="1798"/>
                      <a:pt x="341313" y="7896"/>
                    </a:cubicBezTo>
                    <a:cubicBezTo>
                      <a:pt x="341313" y="136509"/>
                      <a:pt x="341313" y="136509"/>
                      <a:pt x="341313" y="136509"/>
                    </a:cubicBezTo>
                    <a:cubicBezTo>
                      <a:pt x="341313" y="142607"/>
                      <a:pt x="336339" y="149259"/>
                      <a:pt x="330259" y="151477"/>
                    </a:cubicBezTo>
                    <a:cubicBezTo>
                      <a:pt x="277754" y="170879"/>
                      <a:pt x="277754" y="170879"/>
                      <a:pt x="277754" y="170879"/>
                    </a:cubicBezTo>
                    <a:cubicBezTo>
                      <a:pt x="271674" y="173097"/>
                      <a:pt x="266700" y="169771"/>
                      <a:pt x="266700" y="163673"/>
                    </a:cubicBezTo>
                    <a:cubicBezTo>
                      <a:pt x="266700" y="35614"/>
                      <a:pt x="266700" y="35614"/>
                      <a:pt x="266700" y="35614"/>
                    </a:cubicBezTo>
                    <a:cubicBezTo>
                      <a:pt x="266700" y="28962"/>
                      <a:pt x="271674" y="22310"/>
                      <a:pt x="277754" y="20092"/>
                    </a:cubicBezTo>
                    <a:cubicBezTo>
                      <a:pt x="330259" y="689"/>
                      <a:pt x="330259" y="689"/>
                      <a:pt x="330259" y="68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mn-ea"/>
                  <a:cs typeface="Arial"/>
                  <a:sym typeface="Arial"/>
                </a:endParaRPr>
              </a:p>
            </p:txBody>
          </p:sp>
          <p:sp>
            <p:nvSpPr>
              <p:cNvPr id="48" name="Freeform 43">
                <a:extLst>
                  <a:ext uri="{FF2B5EF4-FFF2-40B4-BE49-F238E27FC236}">
                    <a16:creationId xmlns:a16="http://schemas.microsoft.com/office/drawing/2014/main" id="{3B5E82A9-BDD3-3A2F-3DAA-AC43E543161B}"/>
                  </a:ext>
                </a:extLst>
              </p:cNvPr>
              <p:cNvSpPr>
                <a:spLocks/>
              </p:cNvSpPr>
              <p:nvPr/>
            </p:nvSpPr>
            <p:spPr bwMode="auto">
              <a:xfrm>
                <a:off x="5245100" y="1895476"/>
                <a:ext cx="420688" cy="1703388"/>
              </a:xfrm>
              <a:custGeom>
                <a:avLst/>
                <a:gdLst>
                  <a:gd name="T0" fmla="*/ 41 w 758"/>
                  <a:gd name="T1" fmla="*/ 2808 h 3063"/>
                  <a:gd name="T2" fmla="*/ 717 w 758"/>
                  <a:gd name="T3" fmla="*/ 3055 h 3063"/>
                  <a:gd name="T4" fmla="*/ 758 w 758"/>
                  <a:gd name="T5" fmla="*/ 3029 h 3063"/>
                  <a:gd name="T6" fmla="*/ 758 w 758"/>
                  <a:gd name="T7" fmla="*/ 309 h 3063"/>
                  <a:gd name="T8" fmla="*/ 717 w 758"/>
                  <a:gd name="T9" fmla="*/ 254 h 3063"/>
                  <a:gd name="T10" fmla="*/ 41 w 758"/>
                  <a:gd name="T11" fmla="*/ 8 h 3063"/>
                  <a:gd name="T12" fmla="*/ 0 w 758"/>
                  <a:gd name="T13" fmla="*/ 34 h 3063"/>
                  <a:gd name="T14" fmla="*/ 0 w 758"/>
                  <a:gd name="T15" fmla="*/ 2753 h 3063"/>
                  <a:gd name="T16" fmla="*/ 41 w 758"/>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41" y="2808"/>
                    </a:moveTo>
                    <a:cubicBezTo>
                      <a:pt x="717" y="3055"/>
                      <a:pt x="717" y="3055"/>
                      <a:pt x="717" y="3055"/>
                    </a:cubicBezTo>
                    <a:cubicBezTo>
                      <a:pt x="740" y="3063"/>
                      <a:pt x="758" y="3051"/>
                      <a:pt x="758" y="3029"/>
                    </a:cubicBezTo>
                    <a:cubicBezTo>
                      <a:pt x="758" y="309"/>
                      <a:pt x="758" y="309"/>
                      <a:pt x="758" y="309"/>
                    </a:cubicBezTo>
                    <a:cubicBezTo>
                      <a:pt x="758" y="287"/>
                      <a:pt x="740" y="262"/>
                      <a:pt x="717" y="254"/>
                    </a:cubicBezTo>
                    <a:cubicBezTo>
                      <a:pt x="41" y="8"/>
                      <a:pt x="41" y="8"/>
                      <a:pt x="41" y="8"/>
                    </a:cubicBezTo>
                    <a:cubicBezTo>
                      <a:pt x="18" y="0"/>
                      <a:pt x="0" y="11"/>
                      <a:pt x="0" y="34"/>
                    </a:cubicBezTo>
                    <a:cubicBezTo>
                      <a:pt x="0" y="2753"/>
                      <a:pt x="0" y="2753"/>
                      <a:pt x="0" y="2753"/>
                    </a:cubicBezTo>
                    <a:cubicBezTo>
                      <a:pt x="0" y="2775"/>
                      <a:pt x="18" y="2800"/>
                      <a:pt x="41" y="280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mn-ea"/>
                  <a:cs typeface="Arial"/>
                  <a:sym typeface="Arial"/>
                </a:endParaRPr>
              </a:p>
            </p:txBody>
          </p:sp>
          <p:sp>
            <p:nvSpPr>
              <p:cNvPr id="49" name="Freeform 44">
                <a:extLst>
                  <a:ext uri="{FF2B5EF4-FFF2-40B4-BE49-F238E27FC236}">
                    <a16:creationId xmlns:a16="http://schemas.microsoft.com/office/drawing/2014/main" id="{744D6D01-29C1-27B4-553A-8F6A04C75580}"/>
                  </a:ext>
                </a:extLst>
              </p:cNvPr>
              <p:cNvSpPr>
                <a:spLocks/>
              </p:cNvSpPr>
              <p:nvPr/>
            </p:nvSpPr>
            <p:spPr bwMode="auto">
              <a:xfrm>
                <a:off x="5200650" y="1924051"/>
                <a:ext cx="420688" cy="1704975"/>
              </a:xfrm>
              <a:custGeom>
                <a:avLst/>
                <a:gdLst>
                  <a:gd name="T0" fmla="*/ 41 w 758"/>
                  <a:gd name="T1" fmla="*/ 2809 h 3063"/>
                  <a:gd name="T2" fmla="*/ 717 w 758"/>
                  <a:gd name="T3" fmla="*/ 3055 h 3063"/>
                  <a:gd name="T4" fmla="*/ 758 w 758"/>
                  <a:gd name="T5" fmla="*/ 3029 h 3063"/>
                  <a:gd name="T6" fmla="*/ 758 w 758"/>
                  <a:gd name="T7" fmla="*/ 310 h 3063"/>
                  <a:gd name="T8" fmla="*/ 717 w 758"/>
                  <a:gd name="T9" fmla="*/ 254 h 3063"/>
                  <a:gd name="T10" fmla="*/ 41 w 758"/>
                  <a:gd name="T11" fmla="*/ 8 h 3063"/>
                  <a:gd name="T12" fmla="*/ 0 w 758"/>
                  <a:gd name="T13" fmla="*/ 34 h 3063"/>
                  <a:gd name="T14" fmla="*/ 0 w 758"/>
                  <a:gd name="T15" fmla="*/ 2753 h 3063"/>
                  <a:gd name="T16" fmla="*/ 41 w 758"/>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3063">
                    <a:moveTo>
                      <a:pt x="41" y="2809"/>
                    </a:moveTo>
                    <a:cubicBezTo>
                      <a:pt x="717" y="3055"/>
                      <a:pt x="717" y="3055"/>
                      <a:pt x="717" y="3055"/>
                    </a:cubicBezTo>
                    <a:cubicBezTo>
                      <a:pt x="740" y="3063"/>
                      <a:pt x="758" y="3051"/>
                      <a:pt x="758" y="3029"/>
                    </a:cubicBezTo>
                    <a:cubicBezTo>
                      <a:pt x="758" y="310"/>
                      <a:pt x="758" y="310"/>
                      <a:pt x="758" y="310"/>
                    </a:cubicBezTo>
                    <a:cubicBezTo>
                      <a:pt x="758" y="287"/>
                      <a:pt x="740" y="262"/>
                      <a:pt x="717" y="254"/>
                    </a:cubicBezTo>
                    <a:cubicBezTo>
                      <a:pt x="41" y="8"/>
                      <a:pt x="41" y="8"/>
                      <a:pt x="41" y="8"/>
                    </a:cubicBezTo>
                    <a:cubicBezTo>
                      <a:pt x="19" y="0"/>
                      <a:pt x="0" y="11"/>
                      <a:pt x="0" y="34"/>
                    </a:cubicBezTo>
                    <a:cubicBezTo>
                      <a:pt x="0" y="2753"/>
                      <a:pt x="0" y="2753"/>
                      <a:pt x="0" y="2753"/>
                    </a:cubicBezTo>
                    <a:cubicBezTo>
                      <a:pt x="0" y="2776"/>
                      <a:pt x="19" y="2801"/>
                      <a:pt x="41" y="280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50" name="Freeform 45">
                <a:extLst>
                  <a:ext uri="{FF2B5EF4-FFF2-40B4-BE49-F238E27FC236}">
                    <a16:creationId xmlns:a16="http://schemas.microsoft.com/office/drawing/2014/main" id="{3AFC6859-32FC-5EBF-3318-1A86D221B7E0}"/>
                  </a:ext>
                </a:extLst>
              </p:cNvPr>
              <p:cNvSpPr>
                <a:spLocks/>
              </p:cNvSpPr>
              <p:nvPr/>
            </p:nvSpPr>
            <p:spPr bwMode="auto">
              <a:xfrm>
                <a:off x="5156200" y="1954213"/>
                <a:ext cx="420688" cy="1703388"/>
              </a:xfrm>
              <a:custGeom>
                <a:avLst/>
                <a:gdLst>
                  <a:gd name="T0" fmla="*/ 40 w 757"/>
                  <a:gd name="T1" fmla="*/ 2809 h 3063"/>
                  <a:gd name="T2" fmla="*/ 717 w 757"/>
                  <a:gd name="T3" fmla="*/ 3055 h 3063"/>
                  <a:gd name="T4" fmla="*/ 757 w 757"/>
                  <a:gd name="T5" fmla="*/ 3029 h 3063"/>
                  <a:gd name="T6" fmla="*/ 757 w 757"/>
                  <a:gd name="T7" fmla="*/ 310 h 3063"/>
                  <a:gd name="T8" fmla="*/ 717 w 757"/>
                  <a:gd name="T9" fmla="*/ 255 h 3063"/>
                  <a:gd name="T10" fmla="*/ 40 w 757"/>
                  <a:gd name="T11" fmla="*/ 8 h 3063"/>
                  <a:gd name="T12" fmla="*/ 0 w 757"/>
                  <a:gd name="T13" fmla="*/ 34 h 3063"/>
                  <a:gd name="T14" fmla="*/ 0 w 757"/>
                  <a:gd name="T15" fmla="*/ 2754 h 3063"/>
                  <a:gd name="T16" fmla="*/ 40 w 757"/>
                  <a:gd name="T17" fmla="*/ 2809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3063">
                    <a:moveTo>
                      <a:pt x="40" y="2809"/>
                    </a:moveTo>
                    <a:cubicBezTo>
                      <a:pt x="717" y="3055"/>
                      <a:pt x="717" y="3055"/>
                      <a:pt x="717" y="3055"/>
                    </a:cubicBezTo>
                    <a:cubicBezTo>
                      <a:pt x="739" y="3063"/>
                      <a:pt x="757" y="3052"/>
                      <a:pt x="757" y="3029"/>
                    </a:cubicBezTo>
                    <a:cubicBezTo>
                      <a:pt x="757" y="310"/>
                      <a:pt x="757" y="310"/>
                      <a:pt x="757" y="310"/>
                    </a:cubicBezTo>
                    <a:cubicBezTo>
                      <a:pt x="757" y="288"/>
                      <a:pt x="739" y="263"/>
                      <a:pt x="717" y="255"/>
                    </a:cubicBezTo>
                    <a:cubicBezTo>
                      <a:pt x="40" y="8"/>
                      <a:pt x="40" y="8"/>
                      <a:pt x="40" y="8"/>
                    </a:cubicBezTo>
                    <a:cubicBezTo>
                      <a:pt x="18" y="0"/>
                      <a:pt x="0" y="12"/>
                      <a:pt x="0" y="34"/>
                    </a:cubicBezTo>
                    <a:cubicBezTo>
                      <a:pt x="0" y="2754"/>
                      <a:pt x="0" y="2754"/>
                      <a:pt x="0" y="2754"/>
                    </a:cubicBezTo>
                    <a:cubicBezTo>
                      <a:pt x="0" y="2776"/>
                      <a:pt x="18" y="2801"/>
                      <a:pt x="40" y="2809"/>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79248" tIns="39624" rIns="79248" bIns="39624" numCol="1" spcCol="0" rtlCol="0" fromWordArt="0" anchor="t" anchorCtr="0" forceAA="0" compatLnSpc="1">
                <a:prstTxWarp prst="textNoShape">
                  <a:avLst/>
                </a:prstTxWarp>
                <a:noAutofit/>
              </a:bodyPr>
              <a:lstStyle/>
              <a:p>
                <a:pPr marL="0" marR="0" lvl="0" indent="0" algn="l" defTabSz="792462" rtl="0" eaLnBrk="1" fontAlgn="auto" latinLnBrk="0" hangingPunct="1">
                  <a:lnSpc>
                    <a:spcPct val="100000"/>
                  </a:lnSpc>
                  <a:spcBef>
                    <a:spcPts val="0"/>
                  </a:spcBef>
                  <a:spcAft>
                    <a:spcPts val="0"/>
                  </a:spcAft>
                  <a:buClrTx/>
                  <a:buSzTx/>
                  <a:buFontTx/>
                  <a:buNone/>
                  <a:tabLst/>
                  <a:defRPr/>
                </a:pPr>
                <a:endParaRPr kumimoji="0" lang="de-DE" sz="1382" b="0" i="0" u="none" strike="noStrike" kern="1200" cap="none" spc="0" normalizeH="0" baseline="0" noProof="0">
                  <a:ln>
                    <a:noFill/>
                  </a:ln>
                  <a:solidFill>
                    <a:prstClr val="black"/>
                  </a:solidFill>
                  <a:effectLst/>
                  <a:uLnTx/>
                  <a:uFillTx/>
                  <a:latin typeface="Microsoft Sans Serif"/>
                  <a:ea typeface="+mn-ea"/>
                  <a:cs typeface="Arial"/>
                  <a:sym typeface="Arial"/>
                </a:endParaRPr>
              </a:p>
            </p:txBody>
          </p:sp>
          <p:sp>
            <p:nvSpPr>
              <p:cNvPr id="51" name="Freeform 46">
                <a:extLst>
                  <a:ext uri="{FF2B5EF4-FFF2-40B4-BE49-F238E27FC236}">
                    <a16:creationId xmlns:a16="http://schemas.microsoft.com/office/drawing/2014/main" id="{BD7F8451-5708-B72C-4586-0BD6786E2648}"/>
                  </a:ext>
                </a:extLst>
              </p:cNvPr>
              <p:cNvSpPr>
                <a:spLocks/>
              </p:cNvSpPr>
              <p:nvPr/>
            </p:nvSpPr>
            <p:spPr bwMode="auto">
              <a:xfrm>
                <a:off x="5111750" y="1984376"/>
                <a:ext cx="420688" cy="1703388"/>
              </a:xfrm>
              <a:custGeom>
                <a:avLst/>
                <a:gdLst>
                  <a:gd name="T0" fmla="*/ 40 w 757"/>
                  <a:gd name="T1" fmla="*/ 2808 h 3063"/>
                  <a:gd name="T2" fmla="*/ 717 w 757"/>
                  <a:gd name="T3" fmla="*/ 3055 h 3063"/>
                  <a:gd name="T4" fmla="*/ 757 w 757"/>
                  <a:gd name="T5" fmla="*/ 3029 h 3063"/>
                  <a:gd name="T6" fmla="*/ 757 w 757"/>
                  <a:gd name="T7" fmla="*/ 309 h 3063"/>
                  <a:gd name="T8" fmla="*/ 717 w 757"/>
                  <a:gd name="T9" fmla="*/ 254 h 3063"/>
                  <a:gd name="T10" fmla="*/ 40 w 757"/>
                  <a:gd name="T11" fmla="*/ 8 h 3063"/>
                  <a:gd name="T12" fmla="*/ 0 w 757"/>
                  <a:gd name="T13" fmla="*/ 34 h 3063"/>
                  <a:gd name="T14" fmla="*/ 0 w 757"/>
                  <a:gd name="T15" fmla="*/ 2753 h 3063"/>
                  <a:gd name="T16" fmla="*/ 40 w 757"/>
                  <a:gd name="T17" fmla="*/ 280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3063">
                    <a:moveTo>
                      <a:pt x="40" y="2808"/>
                    </a:moveTo>
                    <a:cubicBezTo>
                      <a:pt x="717" y="3055"/>
                      <a:pt x="717" y="3055"/>
                      <a:pt x="717" y="3055"/>
                    </a:cubicBezTo>
                    <a:cubicBezTo>
                      <a:pt x="739" y="3063"/>
                      <a:pt x="757" y="3051"/>
                      <a:pt x="757" y="3029"/>
                    </a:cubicBezTo>
                    <a:cubicBezTo>
                      <a:pt x="757" y="309"/>
                      <a:pt x="757" y="309"/>
                      <a:pt x="757" y="309"/>
                    </a:cubicBezTo>
                    <a:cubicBezTo>
                      <a:pt x="757" y="287"/>
                      <a:pt x="739" y="262"/>
                      <a:pt x="717" y="254"/>
                    </a:cubicBezTo>
                    <a:cubicBezTo>
                      <a:pt x="40" y="8"/>
                      <a:pt x="40" y="8"/>
                      <a:pt x="40" y="8"/>
                    </a:cubicBezTo>
                    <a:cubicBezTo>
                      <a:pt x="18" y="0"/>
                      <a:pt x="0" y="11"/>
                      <a:pt x="0" y="34"/>
                    </a:cubicBezTo>
                    <a:cubicBezTo>
                      <a:pt x="0" y="2753"/>
                      <a:pt x="0" y="2753"/>
                      <a:pt x="0" y="2753"/>
                    </a:cubicBezTo>
                    <a:cubicBezTo>
                      <a:pt x="0" y="2775"/>
                      <a:pt x="18" y="2800"/>
                      <a:pt x="40" y="2808"/>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sym typeface="Arial"/>
                </a:endParaRPr>
              </a:p>
            </p:txBody>
          </p:sp>
          <p:sp>
            <p:nvSpPr>
              <p:cNvPr id="52" name="Freeform: Shape 69">
                <a:extLst>
                  <a:ext uri="{FF2B5EF4-FFF2-40B4-BE49-F238E27FC236}">
                    <a16:creationId xmlns:a16="http://schemas.microsoft.com/office/drawing/2014/main" id="{6C404066-F6DA-450C-DF74-B9285697FA64}"/>
                  </a:ext>
                </a:extLst>
              </p:cNvPr>
              <p:cNvSpPr>
                <a:spLocks/>
              </p:cNvSpPr>
              <p:nvPr/>
            </p:nvSpPr>
            <p:spPr bwMode="auto">
              <a:xfrm>
                <a:off x="5151437" y="2077978"/>
                <a:ext cx="341312" cy="1516168"/>
              </a:xfrm>
              <a:custGeom>
                <a:avLst/>
                <a:gdLst>
                  <a:gd name="connsiteX0" fmla="*/ 276318 w 341312"/>
                  <a:gd name="connsiteY0" fmla="*/ 1344294 h 1516168"/>
                  <a:gd name="connsiteX1" fmla="*/ 329546 w 341312"/>
                  <a:gd name="connsiteY1" fmla="*/ 1363314 h 1516168"/>
                  <a:gd name="connsiteX2" fmla="*/ 341312 w 341312"/>
                  <a:gd name="connsiteY2" fmla="*/ 1378977 h 1516168"/>
                  <a:gd name="connsiteX3" fmla="*/ 341312 w 341312"/>
                  <a:gd name="connsiteY3" fmla="*/ 1508200 h 1516168"/>
                  <a:gd name="connsiteX4" fmla="*/ 329546 w 341312"/>
                  <a:gd name="connsiteY4" fmla="*/ 1515473 h 1516168"/>
                  <a:gd name="connsiteX5" fmla="*/ 276318 w 341312"/>
                  <a:gd name="connsiteY5" fmla="*/ 1495893 h 1516168"/>
                  <a:gd name="connsiteX6" fmla="*/ 265112 w 341312"/>
                  <a:gd name="connsiteY6" fmla="*/ 1480789 h 1516168"/>
                  <a:gd name="connsiteX7" fmla="*/ 265112 w 341312"/>
                  <a:gd name="connsiteY7" fmla="*/ 1351007 h 1516168"/>
                  <a:gd name="connsiteX8" fmla="*/ 276318 w 341312"/>
                  <a:gd name="connsiteY8" fmla="*/ 1344294 h 1516168"/>
                  <a:gd name="connsiteX9" fmla="*/ 188854 w 341312"/>
                  <a:gd name="connsiteY9" fmla="*/ 1311965 h 1516168"/>
                  <a:gd name="connsiteX10" fmla="*/ 241359 w 341312"/>
                  <a:gd name="connsiteY10" fmla="*/ 1331367 h 1516168"/>
                  <a:gd name="connsiteX11" fmla="*/ 252413 w 341312"/>
                  <a:gd name="connsiteY11" fmla="*/ 1346890 h 1516168"/>
                  <a:gd name="connsiteX12" fmla="*/ 252413 w 341312"/>
                  <a:gd name="connsiteY12" fmla="*/ 1474948 h 1516168"/>
                  <a:gd name="connsiteX13" fmla="*/ 241359 w 341312"/>
                  <a:gd name="connsiteY13" fmla="*/ 1482155 h 1516168"/>
                  <a:gd name="connsiteX14" fmla="*/ 188854 w 341312"/>
                  <a:gd name="connsiteY14" fmla="*/ 1462752 h 1516168"/>
                  <a:gd name="connsiteX15" fmla="*/ 177800 w 341312"/>
                  <a:gd name="connsiteY15" fmla="*/ 1447784 h 1516168"/>
                  <a:gd name="connsiteX16" fmla="*/ 177800 w 341312"/>
                  <a:gd name="connsiteY16" fmla="*/ 1319171 h 1516168"/>
                  <a:gd name="connsiteX17" fmla="*/ 188854 w 341312"/>
                  <a:gd name="connsiteY17" fmla="*/ 1311965 h 1516168"/>
                  <a:gd name="connsiteX18" fmla="*/ 99873 w 341312"/>
                  <a:gd name="connsiteY18" fmla="*/ 1280215 h 1516168"/>
                  <a:gd name="connsiteX19" fmla="*/ 151992 w 341312"/>
                  <a:gd name="connsiteY19" fmla="*/ 1299617 h 1516168"/>
                  <a:gd name="connsiteX20" fmla="*/ 163513 w 341312"/>
                  <a:gd name="connsiteY20" fmla="*/ 1315140 h 1516168"/>
                  <a:gd name="connsiteX21" fmla="*/ 163513 w 341312"/>
                  <a:gd name="connsiteY21" fmla="*/ 1443198 h 1516168"/>
                  <a:gd name="connsiteX22" fmla="*/ 151992 w 341312"/>
                  <a:gd name="connsiteY22" fmla="*/ 1450405 h 1516168"/>
                  <a:gd name="connsiteX23" fmla="*/ 99873 w 341312"/>
                  <a:gd name="connsiteY23" fmla="*/ 1431002 h 1516168"/>
                  <a:gd name="connsiteX24" fmla="*/ 88900 w 341312"/>
                  <a:gd name="connsiteY24" fmla="*/ 1416034 h 1516168"/>
                  <a:gd name="connsiteX25" fmla="*/ 88900 w 341312"/>
                  <a:gd name="connsiteY25" fmla="*/ 1287421 h 1516168"/>
                  <a:gd name="connsiteX26" fmla="*/ 99873 w 341312"/>
                  <a:gd name="connsiteY26" fmla="*/ 1280215 h 1516168"/>
                  <a:gd name="connsiteX27" fmla="*/ 11054 w 341312"/>
                  <a:gd name="connsiteY27" fmla="*/ 1246897 h 1516168"/>
                  <a:gd name="connsiteX28" fmla="*/ 63559 w 341312"/>
                  <a:gd name="connsiteY28" fmla="*/ 1266476 h 1516168"/>
                  <a:gd name="connsiteX29" fmla="*/ 74613 w 341312"/>
                  <a:gd name="connsiteY29" fmla="*/ 1282139 h 1516168"/>
                  <a:gd name="connsiteX30" fmla="*/ 74613 w 341312"/>
                  <a:gd name="connsiteY30" fmla="*/ 1411362 h 1516168"/>
                  <a:gd name="connsiteX31" fmla="*/ 63559 w 341312"/>
                  <a:gd name="connsiteY31" fmla="*/ 1418635 h 1516168"/>
                  <a:gd name="connsiteX32" fmla="*/ 11054 w 341312"/>
                  <a:gd name="connsiteY32" fmla="*/ 1399055 h 1516168"/>
                  <a:gd name="connsiteX33" fmla="*/ 0 w 341312"/>
                  <a:gd name="connsiteY33" fmla="*/ 1383951 h 1516168"/>
                  <a:gd name="connsiteX34" fmla="*/ 0 w 341312"/>
                  <a:gd name="connsiteY34" fmla="*/ 1254169 h 1516168"/>
                  <a:gd name="connsiteX35" fmla="*/ 11054 w 341312"/>
                  <a:gd name="connsiteY35" fmla="*/ 1246897 h 1516168"/>
                  <a:gd name="connsiteX36" fmla="*/ 276318 w 341312"/>
                  <a:gd name="connsiteY36" fmla="*/ 1165914 h 1516168"/>
                  <a:gd name="connsiteX37" fmla="*/ 329546 w 341312"/>
                  <a:gd name="connsiteY37" fmla="*/ 1185317 h 1516168"/>
                  <a:gd name="connsiteX38" fmla="*/ 341312 w 341312"/>
                  <a:gd name="connsiteY38" fmla="*/ 1200839 h 1516168"/>
                  <a:gd name="connsiteX39" fmla="*/ 341312 w 341312"/>
                  <a:gd name="connsiteY39" fmla="*/ 1328898 h 1516168"/>
                  <a:gd name="connsiteX40" fmla="*/ 329546 w 341312"/>
                  <a:gd name="connsiteY40" fmla="*/ 1336105 h 1516168"/>
                  <a:gd name="connsiteX41" fmla="*/ 276318 w 341312"/>
                  <a:gd name="connsiteY41" fmla="*/ 1316702 h 1516168"/>
                  <a:gd name="connsiteX42" fmla="*/ 265112 w 341312"/>
                  <a:gd name="connsiteY42" fmla="*/ 1301734 h 1516168"/>
                  <a:gd name="connsiteX43" fmla="*/ 265112 w 341312"/>
                  <a:gd name="connsiteY43" fmla="*/ 1173121 h 1516168"/>
                  <a:gd name="connsiteX44" fmla="*/ 276318 w 341312"/>
                  <a:gd name="connsiteY44" fmla="*/ 1165914 h 1516168"/>
                  <a:gd name="connsiteX45" fmla="*/ 188854 w 341312"/>
                  <a:gd name="connsiteY45" fmla="*/ 1134164 h 1516168"/>
                  <a:gd name="connsiteX46" fmla="*/ 241359 w 341312"/>
                  <a:gd name="connsiteY46" fmla="*/ 1153567 h 1516168"/>
                  <a:gd name="connsiteX47" fmla="*/ 252413 w 341312"/>
                  <a:gd name="connsiteY47" fmla="*/ 1169089 h 1516168"/>
                  <a:gd name="connsiteX48" fmla="*/ 252413 w 341312"/>
                  <a:gd name="connsiteY48" fmla="*/ 1297148 h 1516168"/>
                  <a:gd name="connsiteX49" fmla="*/ 241359 w 341312"/>
                  <a:gd name="connsiteY49" fmla="*/ 1304355 h 1516168"/>
                  <a:gd name="connsiteX50" fmla="*/ 188854 w 341312"/>
                  <a:gd name="connsiteY50" fmla="*/ 1284952 h 1516168"/>
                  <a:gd name="connsiteX51" fmla="*/ 177800 w 341312"/>
                  <a:gd name="connsiteY51" fmla="*/ 1269984 h 1516168"/>
                  <a:gd name="connsiteX52" fmla="*/ 177800 w 341312"/>
                  <a:gd name="connsiteY52" fmla="*/ 1141371 h 1516168"/>
                  <a:gd name="connsiteX53" fmla="*/ 188854 w 341312"/>
                  <a:gd name="connsiteY53" fmla="*/ 1134164 h 1516168"/>
                  <a:gd name="connsiteX54" fmla="*/ 99873 w 341312"/>
                  <a:gd name="connsiteY54" fmla="*/ 1100847 h 1516168"/>
                  <a:gd name="connsiteX55" fmla="*/ 151992 w 341312"/>
                  <a:gd name="connsiteY55" fmla="*/ 1120426 h 1516168"/>
                  <a:gd name="connsiteX56" fmla="*/ 163513 w 341312"/>
                  <a:gd name="connsiteY56" fmla="*/ 1136089 h 1516168"/>
                  <a:gd name="connsiteX57" fmla="*/ 163513 w 341312"/>
                  <a:gd name="connsiteY57" fmla="*/ 1265312 h 1516168"/>
                  <a:gd name="connsiteX58" fmla="*/ 151992 w 341312"/>
                  <a:gd name="connsiteY58" fmla="*/ 1272585 h 1516168"/>
                  <a:gd name="connsiteX59" fmla="*/ 99873 w 341312"/>
                  <a:gd name="connsiteY59" fmla="*/ 1253005 h 1516168"/>
                  <a:gd name="connsiteX60" fmla="*/ 88900 w 341312"/>
                  <a:gd name="connsiteY60" fmla="*/ 1237342 h 1516168"/>
                  <a:gd name="connsiteX61" fmla="*/ 88900 w 341312"/>
                  <a:gd name="connsiteY61" fmla="*/ 1108119 h 1516168"/>
                  <a:gd name="connsiteX62" fmla="*/ 99873 w 341312"/>
                  <a:gd name="connsiteY62" fmla="*/ 1100847 h 1516168"/>
                  <a:gd name="connsiteX63" fmla="*/ 11054 w 341312"/>
                  <a:gd name="connsiteY63" fmla="*/ 1069076 h 1516168"/>
                  <a:gd name="connsiteX64" fmla="*/ 63559 w 341312"/>
                  <a:gd name="connsiteY64" fmla="*/ 1088479 h 1516168"/>
                  <a:gd name="connsiteX65" fmla="*/ 74613 w 341312"/>
                  <a:gd name="connsiteY65" fmla="*/ 1104001 h 1516168"/>
                  <a:gd name="connsiteX66" fmla="*/ 74613 w 341312"/>
                  <a:gd name="connsiteY66" fmla="*/ 1232060 h 1516168"/>
                  <a:gd name="connsiteX67" fmla="*/ 63559 w 341312"/>
                  <a:gd name="connsiteY67" fmla="*/ 1239266 h 1516168"/>
                  <a:gd name="connsiteX68" fmla="*/ 11054 w 341312"/>
                  <a:gd name="connsiteY68" fmla="*/ 1219864 h 1516168"/>
                  <a:gd name="connsiteX69" fmla="*/ 0 w 341312"/>
                  <a:gd name="connsiteY69" fmla="*/ 1204341 h 1516168"/>
                  <a:gd name="connsiteX70" fmla="*/ 0 w 341312"/>
                  <a:gd name="connsiteY70" fmla="*/ 1076283 h 1516168"/>
                  <a:gd name="connsiteX71" fmla="*/ 11054 w 341312"/>
                  <a:gd name="connsiteY71" fmla="*/ 1069076 h 1516168"/>
                  <a:gd name="connsiteX72" fmla="*/ 276318 w 341312"/>
                  <a:gd name="connsiteY72" fmla="*/ 988114 h 1516168"/>
                  <a:gd name="connsiteX73" fmla="*/ 329546 w 341312"/>
                  <a:gd name="connsiteY73" fmla="*/ 1007517 h 1516168"/>
                  <a:gd name="connsiteX74" fmla="*/ 341312 w 341312"/>
                  <a:gd name="connsiteY74" fmla="*/ 1023039 h 1516168"/>
                  <a:gd name="connsiteX75" fmla="*/ 341312 w 341312"/>
                  <a:gd name="connsiteY75" fmla="*/ 1151098 h 1516168"/>
                  <a:gd name="connsiteX76" fmla="*/ 329546 w 341312"/>
                  <a:gd name="connsiteY76" fmla="*/ 1158304 h 1516168"/>
                  <a:gd name="connsiteX77" fmla="*/ 276318 w 341312"/>
                  <a:gd name="connsiteY77" fmla="*/ 1138902 h 1516168"/>
                  <a:gd name="connsiteX78" fmla="*/ 265112 w 341312"/>
                  <a:gd name="connsiteY78" fmla="*/ 1123379 h 1516168"/>
                  <a:gd name="connsiteX79" fmla="*/ 265112 w 341312"/>
                  <a:gd name="connsiteY79" fmla="*/ 995321 h 1516168"/>
                  <a:gd name="connsiteX80" fmla="*/ 276318 w 341312"/>
                  <a:gd name="connsiteY80" fmla="*/ 988114 h 1516168"/>
                  <a:gd name="connsiteX81" fmla="*/ 188854 w 341312"/>
                  <a:gd name="connsiteY81" fmla="*/ 956364 h 1516168"/>
                  <a:gd name="connsiteX82" fmla="*/ 241359 w 341312"/>
                  <a:gd name="connsiteY82" fmla="*/ 975767 h 1516168"/>
                  <a:gd name="connsiteX83" fmla="*/ 252413 w 341312"/>
                  <a:gd name="connsiteY83" fmla="*/ 990735 h 1516168"/>
                  <a:gd name="connsiteX84" fmla="*/ 252413 w 341312"/>
                  <a:gd name="connsiteY84" fmla="*/ 1119348 h 1516168"/>
                  <a:gd name="connsiteX85" fmla="*/ 241359 w 341312"/>
                  <a:gd name="connsiteY85" fmla="*/ 1126554 h 1516168"/>
                  <a:gd name="connsiteX86" fmla="*/ 188854 w 341312"/>
                  <a:gd name="connsiteY86" fmla="*/ 1107152 h 1516168"/>
                  <a:gd name="connsiteX87" fmla="*/ 177800 w 341312"/>
                  <a:gd name="connsiteY87" fmla="*/ 1091629 h 1516168"/>
                  <a:gd name="connsiteX88" fmla="*/ 177800 w 341312"/>
                  <a:gd name="connsiteY88" fmla="*/ 963571 h 1516168"/>
                  <a:gd name="connsiteX89" fmla="*/ 188854 w 341312"/>
                  <a:gd name="connsiteY89" fmla="*/ 956364 h 1516168"/>
                  <a:gd name="connsiteX90" fmla="*/ 99873 w 341312"/>
                  <a:gd name="connsiteY90" fmla="*/ 923047 h 1516168"/>
                  <a:gd name="connsiteX91" fmla="*/ 151992 w 341312"/>
                  <a:gd name="connsiteY91" fmla="*/ 942626 h 1516168"/>
                  <a:gd name="connsiteX92" fmla="*/ 163513 w 341312"/>
                  <a:gd name="connsiteY92" fmla="*/ 957730 h 1516168"/>
                  <a:gd name="connsiteX93" fmla="*/ 163513 w 341312"/>
                  <a:gd name="connsiteY93" fmla="*/ 1087512 h 1516168"/>
                  <a:gd name="connsiteX94" fmla="*/ 151992 w 341312"/>
                  <a:gd name="connsiteY94" fmla="*/ 1094784 h 1516168"/>
                  <a:gd name="connsiteX95" fmla="*/ 99873 w 341312"/>
                  <a:gd name="connsiteY95" fmla="*/ 1075205 h 1516168"/>
                  <a:gd name="connsiteX96" fmla="*/ 88900 w 341312"/>
                  <a:gd name="connsiteY96" fmla="*/ 1059542 h 1516168"/>
                  <a:gd name="connsiteX97" fmla="*/ 88900 w 341312"/>
                  <a:gd name="connsiteY97" fmla="*/ 930319 h 1516168"/>
                  <a:gd name="connsiteX98" fmla="*/ 99873 w 341312"/>
                  <a:gd name="connsiteY98" fmla="*/ 923047 h 1516168"/>
                  <a:gd name="connsiteX99" fmla="*/ 11054 w 341312"/>
                  <a:gd name="connsiteY99" fmla="*/ 891276 h 1516168"/>
                  <a:gd name="connsiteX100" fmla="*/ 63559 w 341312"/>
                  <a:gd name="connsiteY100" fmla="*/ 910679 h 1516168"/>
                  <a:gd name="connsiteX101" fmla="*/ 74613 w 341312"/>
                  <a:gd name="connsiteY101" fmla="*/ 925647 h 1516168"/>
                  <a:gd name="connsiteX102" fmla="*/ 74613 w 341312"/>
                  <a:gd name="connsiteY102" fmla="*/ 1054260 h 1516168"/>
                  <a:gd name="connsiteX103" fmla="*/ 63559 w 341312"/>
                  <a:gd name="connsiteY103" fmla="*/ 1061466 h 1516168"/>
                  <a:gd name="connsiteX104" fmla="*/ 11054 w 341312"/>
                  <a:gd name="connsiteY104" fmla="*/ 1042064 h 1516168"/>
                  <a:gd name="connsiteX105" fmla="*/ 0 w 341312"/>
                  <a:gd name="connsiteY105" fmla="*/ 1026541 h 1516168"/>
                  <a:gd name="connsiteX106" fmla="*/ 0 w 341312"/>
                  <a:gd name="connsiteY106" fmla="*/ 898483 h 1516168"/>
                  <a:gd name="connsiteX107" fmla="*/ 11054 w 341312"/>
                  <a:gd name="connsiteY107" fmla="*/ 891276 h 1516168"/>
                  <a:gd name="connsiteX108" fmla="*/ 276318 w 341312"/>
                  <a:gd name="connsiteY108" fmla="*/ 810314 h 1516168"/>
                  <a:gd name="connsiteX109" fmla="*/ 329546 w 341312"/>
                  <a:gd name="connsiteY109" fmla="*/ 829717 h 1516168"/>
                  <a:gd name="connsiteX110" fmla="*/ 341312 w 341312"/>
                  <a:gd name="connsiteY110" fmla="*/ 844685 h 1516168"/>
                  <a:gd name="connsiteX111" fmla="*/ 341312 w 341312"/>
                  <a:gd name="connsiteY111" fmla="*/ 973298 h 1516168"/>
                  <a:gd name="connsiteX112" fmla="*/ 329546 w 341312"/>
                  <a:gd name="connsiteY112" fmla="*/ 980504 h 1516168"/>
                  <a:gd name="connsiteX113" fmla="*/ 276318 w 341312"/>
                  <a:gd name="connsiteY113" fmla="*/ 961102 h 1516168"/>
                  <a:gd name="connsiteX114" fmla="*/ 265112 w 341312"/>
                  <a:gd name="connsiteY114" fmla="*/ 945579 h 1516168"/>
                  <a:gd name="connsiteX115" fmla="*/ 265112 w 341312"/>
                  <a:gd name="connsiteY115" fmla="*/ 817521 h 1516168"/>
                  <a:gd name="connsiteX116" fmla="*/ 276318 w 341312"/>
                  <a:gd name="connsiteY116" fmla="*/ 810314 h 1516168"/>
                  <a:gd name="connsiteX117" fmla="*/ 188854 w 341312"/>
                  <a:gd name="connsiteY117" fmla="*/ 776997 h 1516168"/>
                  <a:gd name="connsiteX118" fmla="*/ 241359 w 341312"/>
                  <a:gd name="connsiteY118" fmla="*/ 796576 h 1516168"/>
                  <a:gd name="connsiteX119" fmla="*/ 252413 w 341312"/>
                  <a:gd name="connsiteY119" fmla="*/ 811680 h 1516168"/>
                  <a:gd name="connsiteX120" fmla="*/ 252413 w 341312"/>
                  <a:gd name="connsiteY120" fmla="*/ 941462 h 1516168"/>
                  <a:gd name="connsiteX121" fmla="*/ 241359 w 341312"/>
                  <a:gd name="connsiteY121" fmla="*/ 948175 h 1516168"/>
                  <a:gd name="connsiteX122" fmla="*/ 188854 w 341312"/>
                  <a:gd name="connsiteY122" fmla="*/ 929155 h 1516168"/>
                  <a:gd name="connsiteX123" fmla="*/ 177800 w 341312"/>
                  <a:gd name="connsiteY123" fmla="*/ 913492 h 1516168"/>
                  <a:gd name="connsiteX124" fmla="*/ 177800 w 341312"/>
                  <a:gd name="connsiteY124" fmla="*/ 784269 h 1516168"/>
                  <a:gd name="connsiteX125" fmla="*/ 188854 w 341312"/>
                  <a:gd name="connsiteY125" fmla="*/ 776997 h 1516168"/>
                  <a:gd name="connsiteX126" fmla="*/ 99873 w 341312"/>
                  <a:gd name="connsiteY126" fmla="*/ 745247 h 1516168"/>
                  <a:gd name="connsiteX127" fmla="*/ 151992 w 341312"/>
                  <a:gd name="connsiteY127" fmla="*/ 764826 h 1516168"/>
                  <a:gd name="connsiteX128" fmla="*/ 163513 w 341312"/>
                  <a:gd name="connsiteY128" fmla="*/ 779930 h 1516168"/>
                  <a:gd name="connsiteX129" fmla="*/ 163513 w 341312"/>
                  <a:gd name="connsiteY129" fmla="*/ 909712 h 1516168"/>
                  <a:gd name="connsiteX130" fmla="*/ 151992 w 341312"/>
                  <a:gd name="connsiteY130" fmla="*/ 916425 h 1516168"/>
                  <a:gd name="connsiteX131" fmla="*/ 99873 w 341312"/>
                  <a:gd name="connsiteY131" fmla="*/ 897405 h 1516168"/>
                  <a:gd name="connsiteX132" fmla="*/ 88900 w 341312"/>
                  <a:gd name="connsiteY132" fmla="*/ 881742 h 1516168"/>
                  <a:gd name="connsiteX133" fmla="*/ 88900 w 341312"/>
                  <a:gd name="connsiteY133" fmla="*/ 752519 h 1516168"/>
                  <a:gd name="connsiteX134" fmla="*/ 99873 w 341312"/>
                  <a:gd name="connsiteY134" fmla="*/ 745247 h 1516168"/>
                  <a:gd name="connsiteX135" fmla="*/ 11054 w 341312"/>
                  <a:gd name="connsiteY135" fmla="*/ 713483 h 1516168"/>
                  <a:gd name="connsiteX136" fmla="*/ 63559 w 341312"/>
                  <a:gd name="connsiteY136" fmla="*/ 732948 h 1516168"/>
                  <a:gd name="connsiteX137" fmla="*/ 74613 w 341312"/>
                  <a:gd name="connsiteY137" fmla="*/ 747963 h 1516168"/>
                  <a:gd name="connsiteX138" fmla="*/ 74613 w 341312"/>
                  <a:gd name="connsiteY138" fmla="*/ 876430 h 1516168"/>
                  <a:gd name="connsiteX139" fmla="*/ 63559 w 341312"/>
                  <a:gd name="connsiteY139" fmla="*/ 883659 h 1516168"/>
                  <a:gd name="connsiteX140" fmla="*/ 11054 w 341312"/>
                  <a:gd name="connsiteY140" fmla="*/ 864751 h 1516168"/>
                  <a:gd name="connsiteX141" fmla="*/ 0 w 341312"/>
                  <a:gd name="connsiteY141" fmla="*/ 849179 h 1516168"/>
                  <a:gd name="connsiteX142" fmla="*/ 0 w 341312"/>
                  <a:gd name="connsiteY142" fmla="*/ 720713 h 1516168"/>
                  <a:gd name="connsiteX143" fmla="*/ 11054 w 341312"/>
                  <a:gd name="connsiteY143" fmla="*/ 713483 h 1516168"/>
                  <a:gd name="connsiteX144" fmla="*/ 276318 w 341312"/>
                  <a:gd name="connsiteY144" fmla="*/ 632521 h 1516168"/>
                  <a:gd name="connsiteX145" fmla="*/ 329546 w 341312"/>
                  <a:gd name="connsiteY145" fmla="*/ 651986 h 1516168"/>
                  <a:gd name="connsiteX146" fmla="*/ 341312 w 341312"/>
                  <a:gd name="connsiteY146" fmla="*/ 667001 h 1516168"/>
                  <a:gd name="connsiteX147" fmla="*/ 341312 w 341312"/>
                  <a:gd name="connsiteY147" fmla="*/ 795468 h 1516168"/>
                  <a:gd name="connsiteX148" fmla="*/ 329546 w 341312"/>
                  <a:gd name="connsiteY148" fmla="*/ 802697 h 1516168"/>
                  <a:gd name="connsiteX149" fmla="*/ 276318 w 341312"/>
                  <a:gd name="connsiteY149" fmla="*/ 783789 h 1516168"/>
                  <a:gd name="connsiteX150" fmla="*/ 265112 w 341312"/>
                  <a:gd name="connsiteY150" fmla="*/ 768217 h 1516168"/>
                  <a:gd name="connsiteX151" fmla="*/ 265112 w 341312"/>
                  <a:gd name="connsiteY151" fmla="*/ 639751 h 1516168"/>
                  <a:gd name="connsiteX152" fmla="*/ 276318 w 341312"/>
                  <a:gd name="connsiteY152" fmla="*/ 632521 h 1516168"/>
                  <a:gd name="connsiteX153" fmla="*/ 188854 w 341312"/>
                  <a:gd name="connsiteY153" fmla="*/ 599183 h 1516168"/>
                  <a:gd name="connsiteX154" fmla="*/ 241359 w 341312"/>
                  <a:gd name="connsiteY154" fmla="*/ 618648 h 1516168"/>
                  <a:gd name="connsiteX155" fmla="*/ 252413 w 341312"/>
                  <a:gd name="connsiteY155" fmla="*/ 633663 h 1516168"/>
                  <a:gd name="connsiteX156" fmla="*/ 252413 w 341312"/>
                  <a:gd name="connsiteY156" fmla="*/ 762130 h 1516168"/>
                  <a:gd name="connsiteX157" fmla="*/ 241359 w 341312"/>
                  <a:gd name="connsiteY157" fmla="*/ 769359 h 1516168"/>
                  <a:gd name="connsiteX158" fmla="*/ 188854 w 341312"/>
                  <a:gd name="connsiteY158" fmla="*/ 750451 h 1516168"/>
                  <a:gd name="connsiteX159" fmla="*/ 177800 w 341312"/>
                  <a:gd name="connsiteY159" fmla="*/ 734879 h 1516168"/>
                  <a:gd name="connsiteX160" fmla="*/ 177800 w 341312"/>
                  <a:gd name="connsiteY160" fmla="*/ 606413 h 1516168"/>
                  <a:gd name="connsiteX161" fmla="*/ 188854 w 341312"/>
                  <a:gd name="connsiteY161" fmla="*/ 599183 h 1516168"/>
                  <a:gd name="connsiteX162" fmla="*/ 99873 w 341312"/>
                  <a:gd name="connsiteY162" fmla="*/ 567433 h 1516168"/>
                  <a:gd name="connsiteX163" fmla="*/ 151992 w 341312"/>
                  <a:gd name="connsiteY163" fmla="*/ 586342 h 1516168"/>
                  <a:gd name="connsiteX164" fmla="*/ 163513 w 341312"/>
                  <a:gd name="connsiteY164" fmla="*/ 601913 h 1516168"/>
                  <a:gd name="connsiteX165" fmla="*/ 163513 w 341312"/>
                  <a:gd name="connsiteY165" fmla="*/ 730380 h 1516168"/>
                  <a:gd name="connsiteX166" fmla="*/ 151992 w 341312"/>
                  <a:gd name="connsiteY166" fmla="*/ 737609 h 1516168"/>
                  <a:gd name="connsiteX167" fmla="*/ 99873 w 341312"/>
                  <a:gd name="connsiteY167" fmla="*/ 718701 h 1516168"/>
                  <a:gd name="connsiteX168" fmla="*/ 88900 w 341312"/>
                  <a:gd name="connsiteY168" fmla="*/ 703129 h 1516168"/>
                  <a:gd name="connsiteX169" fmla="*/ 88900 w 341312"/>
                  <a:gd name="connsiteY169" fmla="*/ 574663 h 1516168"/>
                  <a:gd name="connsiteX170" fmla="*/ 99873 w 341312"/>
                  <a:gd name="connsiteY170" fmla="*/ 567433 h 1516168"/>
                  <a:gd name="connsiteX171" fmla="*/ 11054 w 341312"/>
                  <a:gd name="connsiteY171" fmla="*/ 535683 h 1516168"/>
                  <a:gd name="connsiteX172" fmla="*/ 63559 w 341312"/>
                  <a:gd name="connsiteY172" fmla="*/ 554592 h 1516168"/>
                  <a:gd name="connsiteX173" fmla="*/ 74613 w 341312"/>
                  <a:gd name="connsiteY173" fmla="*/ 570163 h 1516168"/>
                  <a:gd name="connsiteX174" fmla="*/ 74613 w 341312"/>
                  <a:gd name="connsiteY174" fmla="*/ 698630 h 1516168"/>
                  <a:gd name="connsiteX175" fmla="*/ 63559 w 341312"/>
                  <a:gd name="connsiteY175" fmla="*/ 705859 h 1516168"/>
                  <a:gd name="connsiteX176" fmla="*/ 11054 w 341312"/>
                  <a:gd name="connsiteY176" fmla="*/ 686951 h 1516168"/>
                  <a:gd name="connsiteX177" fmla="*/ 0 w 341312"/>
                  <a:gd name="connsiteY177" fmla="*/ 671379 h 1516168"/>
                  <a:gd name="connsiteX178" fmla="*/ 0 w 341312"/>
                  <a:gd name="connsiteY178" fmla="*/ 542913 h 1516168"/>
                  <a:gd name="connsiteX179" fmla="*/ 11054 w 341312"/>
                  <a:gd name="connsiteY179" fmla="*/ 535683 h 1516168"/>
                  <a:gd name="connsiteX180" fmla="*/ 276318 w 341312"/>
                  <a:gd name="connsiteY180" fmla="*/ 453154 h 1516168"/>
                  <a:gd name="connsiteX181" fmla="*/ 329546 w 341312"/>
                  <a:gd name="connsiteY181" fmla="*/ 472234 h 1516168"/>
                  <a:gd name="connsiteX182" fmla="*/ 341312 w 341312"/>
                  <a:gd name="connsiteY182" fmla="*/ 487947 h 1516168"/>
                  <a:gd name="connsiteX183" fmla="*/ 341312 w 341312"/>
                  <a:gd name="connsiteY183" fmla="*/ 617582 h 1516168"/>
                  <a:gd name="connsiteX184" fmla="*/ 329546 w 341312"/>
                  <a:gd name="connsiteY184" fmla="*/ 624877 h 1516168"/>
                  <a:gd name="connsiteX185" fmla="*/ 276318 w 341312"/>
                  <a:gd name="connsiteY185" fmla="*/ 605797 h 1516168"/>
                  <a:gd name="connsiteX186" fmla="*/ 265112 w 341312"/>
                  <a:gd name="connsiteY186" fmla="*/ 590083 h 1516168"/>
                  <a:gd name="connsiteX187" fmla="*/ 265112 w 341312"/>
                  <a:gd name="connsiteY187" fmla="*/ 460449 h 1516168"/>
                  <a:gd name="connsiteX188" fmla="*/ 276318 w 341312"/>
                  <a:gd name="connsiteY188" fmla="*/ 453154 h 1516168"/>
                  <a:gd name="connsiteX189" fmla="*/ 188854 w 341312"/>
                  <a:gd name="connsiteY189" fmla="*/ 421383 h 1516168"/>
                  <a:gd name="connsiteX190" fmla="*/ 241359 w 341312"/>
                  <a:gd name="connsiteY190" fmla="*/ 440292 h 1516168"/>
                  <a:gd name="connsiteX191" fmla="*/ 252413 w 341312"/>
                  <a:gd name="connsiteY191" fmla="*/ 455863 h 1516168"/>
                  <a:gd name="connsiteX192" fmla="*/ 252413 w 341312"/>
                  <a:gd name="connsiteY192" fmla="*/ 584330 h 1516168"/>
                  <a:gd name="connsiteX193" fmla="*/ 241359 w 341312"/>
                  <a:gd name="connsiteY193" fmla="*/ 591559 h 1516168"/>
                  <a:gd name="connsiteX194" fmla="*/ 188854 w 341312"/>
                  <a:gd name="connsiteY194" fmla="*/ 572651 h 1516168"/>
                  <a:gd name="connsiteX195" fmla="*/ 177800 w 341312"/>
                  <a:gd name="connsiteY195" fmla="*/ 557079 h 1516168"/>
                  <a:gd name="connsiteX196" fmla="*/ 177800 w 341312"/>
                  <a:gd name="connsiteY196" fmla="*/ 428613 h 1516168"/>
                  <a:gd name="connsiteX197" fmla="*/ 188854 w 341312"/>
                  <a:gd name="connsiteY197" fmla="*/ 421383 h 1516168"/>
                  <a:gd name="connsiteX198" fmla="*/ 99873 w 341312"/>
                  <a:gd name="connsiteY198" fmla="*/ 389633 h 1516168"/>
                  <a:gd name="connsiteX199" fmla="*/ 151992 w 341312"/>
                  <a:gd name="connsiteY199" fmla="*/ 408542 h 1516168"/>
                  <a:gd name="connsiteX200" fmla="*/ 163513 w 341312"/>
                  <a:gd name="connsiteY200" fmla="*/ 424113 h 1516168"/>
                  <a:gd name="connsiteX201" fmla="*/ 163513 w 341312"/>
                  <a:gd name="connsiteY201" fmla="*/ 552580 h 1516168"/>
                  <a:gd name="connsiteX202" fmla="*/ 151992 w 341312"/>
                  <a:gd name="connsiteY202" fmla="*/ 559809 h 1516168"/>
                  <a:gd name="connsiteX203" fmla="*/ 99873 w 341312"/>
                  <a:gd name="connsiteY203" fmla="*/ 540901 h 1516168"/>
                  <a:gd name="connsiteX204" fmla="*/ 88900 w 341312"/>
                  <a:gd name="connsiteY204" fmla="*/ 525329 h 1516168"/>
                  <a:gd name="connsiteX205" fmla="*/ 88900 w 341312"/>
                  <a:gd name="connsiteY205" fmla="*/ 396863 h 1516168"/>
                  <a:gd name="connsiteX206" fmla="*/ 99873 w 341312"/>
                  <a:gd name="connsiteY206" fmla="*/ 389633 h 1516168"/>
                  <a:gd name="connsiteX207" fmla="*/ 11054 w 341312"/>
                  <a:gd name="connsiteY207" fmla="*/ 356317 h 1516168"/>
                  <a:gd name="connsiteX208" fmla="*/ 63559 w 341312"/>
                  <a:gd name="connsiteY208" fmla="*/ 375397 h 1516168"/>
                  <a:gd name="connsiteX209" fmla="*/ 74613 w 341312"/>
                  <a:gd name="connsiteY209" fmla="*/ 391110 h 1516168"/>
                  <a:gd name="connsiteX210" fmla="*/ 74613 w 341312"/>
                  <a:gd name="connsiteY210" fmla="*/ 520745 h 1516168"/>
                  <a:gd name="connsiteX211" fmla="*/ 63559 w 341312"/>
                  <a:gd name="connsiteY211" fmla="*/ 528040 h 1516168"/>
                  <a:gd name="connsiteX212" fmla="*/ 11054 w 341312"/>
                  <a:gd name="connsiteY212" fmla="*/ 508960 h 1516168"/>
                  <a:gd name="connsiteX213" fmla="*/ 0 w 341312"/>
                  <a:gd name="connsiteY213" fmla="*/ 493246 h 1516168"/>
                  <a:gd name="connsiteX214" fmla="*/ 0 w 341312"/>
                  <a:gd name="connsiteY214" fmla="*/ 363612 h 1516168"/>
                  <a:gd name="connsiteX215" fmla="*/ 11054 w 341312"/>
                  <a:gd name="connsiteY215" fmla="*/ 356317 h 1516168"/>
                  <a:gd name="connsiteX216" fmla="*/ 276318 w 341312"/>
                  <a:gd name="connsiteY216" fmla="*/ 275333 h 1516168"/>
                  <a:gd name="connsiteX217" fmla="*/ 329546 w 341312"/>
                  <a:gd name="connsiteY217" fmla="*/ 294242 h 1516168"/>
                  <a:gd name="connsiteX218" fmla="*/ 341312 w 341312"/>
                  <a:gd name="connsiteY218" fmla="*/ 309813 h 1516168"/>
                  <a:gd name="connsiteX219" fmla="*/ 341312 w 341312"/>
                  <a:gd name="connsiteY219" fmla="*/ 438280 h 1516168"/>
                  <a:gd name="connsiteX220" fmla="*/ 329546 w 341312"/>
                  <a:gd name="connsiteY220" fmla="*/ 445509 h 1516168"/>
                  <a:gd name="connsiteX221" fmla="*/ 276318 w 341312"/>
                  <a:gd name="connsiteY221" fmla="*/ 426601 h 1516168"/>
                  <a:gd name="connsiteX222" fmla="*/ 265112 w 341312"/>
                  <a:gd name="connsiteY222" fmla="*/ 411029 h 1516168"/>
                  <a:gd name="connsiteX223" fmla="*/ 265112 w 341312"/>
                  <a:gd name="connsiteY223" fmla="*/ 282563 h 1516168"/>
                  <a:gd name="connsiteX224" fmla="*/ 276318 w 341312"/>
                  <a:gd name="connsiteY224" fmla="*/ 275333 h 1516168"/>
                  <a:gd name="connsiteX225" fmla="*/ 188854 w 341312"/>
                  <a:gd name="connsiteY225" fmla="*/ 243583 h 1516168"/>
                  <a:gd name="connsiteX226" fmla="*/ 241359 w 341312"/>
                  <a:gd name="connsiteY226" fmla="*/ 262492 h 1516168"/>
                  <a:gd name="connsiteX227" fmla="*/ 252413 w 341312"/>
                  <a:gd name="connsiteY227" fmla="*/ 278063 h 1516168"/>
                  <a:gd name="connsiteX228" fmla="*/ 252413 w 341312"/>
                  <a:gd name="connsiteY228" fmla="*/ 406530 h 1516168"/>
                  <a:gd name="connsiteX229" fmla="*/ 241359 w 341312"/>
                  <a:gd name="connsiteY229" fmla="*/ 413759 h 1516168"/>
                  <a:gd name="connsiteX230" fmla="*/ 188854 w 341312"/>
                  <a:gd name="connsiteY230" fmla="*/ 394295 h 1516168"/>
                  <a:gd name="connsiteX231" fmla="*/ 177800 w 341312"/>
                  <a:gd name="connsiteY231" fmla="*/ 379279 h 1516168"/>
                  <a:gd name="connsiteX232" fmla="*/ 177800 w 341312"/>
                  <a:gd name="connsiteY232" fmla="*/ 250813 h 1516168"/>
                  <a:gd name="connsiteX233" fmla="*/ 188854 w 341312"/>
                  <a:gd name="connsiteY233" fmla="*/ 243583 h 1516168"/>
                  <a:gd name="connsiteX234" fmla="*/ 99873 w 341312"/>
                  <a:gd name="connsiteY234" fmla="*/ 211833 h 1516168"/>
                  <a:gd name="connsiteX235" fmla="*/ 151992 w 341312"/>
                  <a:gd name="connsiteY235" fmla="*/ 230742 h 1516168"/>
                  <a:gd name="connsiteX236" fmla="*/ 163513 w 341312"/>
                  <a:gd name="connsiteY236" fmla="*/ 246313 h 1516168"/>
                  <a:gd name="connsiteX237" fmla="*/ 163513 w 341312"/>
                  <a:gd name="connsiteY237" fmla="*/ 374780 h 1516168"/>
                  <a:gd name="connsiteX238" fmla="*/ 151992 w 341312"/>
                  <a:gd name="connsiteY238" fmla="*/ 382009 h 1516168"/>
                  <a:gd name="connsiteX239" fmla="*/ 99873 w 341312"/>
                  <a:gd name="connsiteY239" fmla="*/ 362545 h 1516168"/>
                  <a:gd name="connsiteX240" fmla="*/ 88900 w 341312"/>
                  <a:gd name="connsiteY240" fmla="*/ 347529 h 1516168"/>
                  <a:gd name="connsiteX241" fmla="*/ 88900 w 341312"/>
                  <a:gd name="connsiteY241" fmla="*/ 219063 h 1516168"/>
                  <a:gd name="connsiteX242" fmla="*/ 99873 w 341312"/>
                  <a:gd name="connsiteY242" fmla="*/ 211833 h 1516168"/>
                  <a:gd name="connsiteX243" fmla="*/ 11054 w 341312"/>
                  <a:gd name="connsiteY243" fmla="*/ 179044 h 1516168"/>
                  <a:gd name="connsiteX244" fmla="*/ 63559 w 341312"/>
                  <a:gd name="connsiteY244" fmla="*/ 197892 h 1516168"/>
                  <a:gd name="connsiteX245" fmla="*/ 74613 w 341312"/>
                  <a:gd name="connsiteY245" fmla="*/ 213414 h 1516168"/>
                  <a:gd name="connsiteX246" fmla="*/ 74613 w 341312"/>
                  <a:gd name="connsiteY246" fmla="*/ 341473 h 1516168"/>
                  <a:gd name="connsiteX247" fmla="*/ 63559 w 341312"/>
                  <a:gd name="connsiteY247" fmla="*/ 348679 h 1516168"/>
                  <a:gd name="connsiteX248" fmla="*/ 11054 w 341312"/>
                  <a:gd name="connsiteY248" fmla="*/ 329277 h 1516168"/>
                  <a:gd name="connsiteX249" fmla="*/ 0 w 341312"/>
                  <a:gd name="connsiteY249" fmla="*/ 314309 h 1516168"/>
                  <a:gd name="connsiteX250" fmla="*/ 0 w 341312"/>
                  <a:gd name="connsiteY250" fmla="*/ 185696 h 1516168"/>
                  <a:gd name="connsiteX251" fmla="*/ 11054 w 341312"/>
                  <a:gd name="connsiteY251" fmla="*/ 179044 h 1516168"/>
                  <a:gd name="connsiteX252" fmla="*/ 276318 w 341312"/>
                  <a:gd name="connsiteY252" fmla="*/ 98081 h 1516168"/>
                  <a:gd name="connsiteX253" fmla="*/ 329546 w 341312"/>
                  <a:gd name="connsiteY253" fmla="*/ 116929 h 1516168"/>
                  <a:gd name="connsiteX254" fmla="*/ 341312 w 341312"/>
                  <a:gd name="connsiteY254" fmla="*/ 132451 h 1516168"/>
                  <a:gd name="connsiteX255" fmla="*/ 341312 w 341312"/>
                  <a:gd name="connsiteY255" fmla="*/ 260510 h 1516168"/>
                  <a:gd name="connsiteX256" fmla="*/ 329546 w 341312"/>
                  <a:gd name="connsiteY256" fmla="*/ 267716 h 1516168"/>
                  <a:gd name="connsiteX257" fmla="*/ 276318 w 341312"/>
                  <a:gd name="connsiteY257" fmla="*/ 248314 h 1516168"/>
                  <a:gd name="connsiteX258" fmla="*/ 265112 w 341312"/>
                  <a:gd name="connsiteY258" fmla="*/ 233346 h 1516168"/>
                  <a:gd name="connsiteX259" fmla="*/ 265112 w 341312"/>
                  <a:gd name="connsiteY259" fmla="*/ 104733 h 1516168"/>
                  <a:gd name="connsiteX260" fmla="*/ 276318 w 341312"/>
                  <a:gd name="connsiteY260" fmla="*/ 98081 h 1516168"/>
                  <a:gd name="connsiteX261" fmla="*/ 188854 w 341312"/>
                  <a:gd name="connsiteY261" fmla="*/ 66331 h 1516168"/>
                  <a:gd name="connsiteX262" fmla="*/ 241359 w 341312"/>
                  <a:gd name="connsiteY262" fmla="*/ 85179 h 1516168"/>
                  <a:gd name="connsiteX263" fmla="*/ 252413 w 341312"/>
                  <a:gd name="connsiteY263" fmla="*/ 100701 h 1516168"/>
                  <a:gd name="connsiteX264" fmla="*/ 252413 w 341312"/>
                  <a:gd name="connsiteY264" fmla="*/ 228760 h 1516168"/>
                  <a:gd name="connsiteX265" fmla="*/ 241359 w 341312"/>
                  <a:gd name="connsiteY265" fmla="*/ 235966 h 1516168"/>
                  <a:gd name="connsiteX266" fmla="*/ 188854 w 341312"/>
                  <a:gd name="connsiteY266" fmla="*/ 216564 h 1516168"/>
                  <a:gd name="connsiteX267" fmla="*/ 177800 w 341312"/>
                  <a:gd name="connsiteY267" fmla="*/ 201596 h 1516168"/>
                  <a:gd name="connsiteX268" fmla="*/ 177800 w 341312"/>
                  <a:gd name="connsiteY268" fmla="*/ 72983 h 1516168"/>
                  <a:gd name="connsiteX269" fmla="*/ 188854 w 341312"/>
                  <a:gd name="connsiteY269" fmla="*/ 66331 h 1516168"/>
                  <a:gd name="connsiteX270" fmla="*/ 99873 w 341312"/>
                  <a:gd name="connsiteY270" fmla="*/ 32460 h 1516168"/>
                  <a:gd name="connsiteX271" fmla="*/ 151992 w 341312"/>
                  <a:gd name="connsiteY271" fmla="*/ 52039 h 1516168"/>
                  <a:gd name="connsiteX272" fmla="*/ 163513 w 341312"/>
                  <a:gd name="connsiteY272" fmla="*/ 67702 h 1516168"/>
                  <a:gd name="connsiteX273" fmla="*/ 163513 w 341312"/>
                  <a:gd name="connsiteY273" fmla="*/ 196925 h 1516168"/>
                  <a:gd name="connsiteX274" fmla="*/ 151992 w 341312"/>
                  <a:gd name="connsiteY274" fmla="*/ 204197 h 1516168"/>
                  <a:gd name="connsiteX275" fmla="*/ 99873 w 341312"/>
                  <a:gd name="connsiteY275" fmla="*/ 184618 h 1516168"/>
                  <a:gd name="connsiteX276" fmla="*/ 88900 w 341312"/>
                  <a:gd name="connsiteY276" fmla="*/ 169514 h 1516168"/>
                  <a:gd name="connsiteX277" fmla="*/ 88900 w 341312"/>
                  <a:gd name="connsiteY277" fmla="*/ 39732 h 1516168"/>
                  <a:gd name="connsiteX278" fmla="*/ 99873 w 341312"/>
                  <a:gd name="connsiteY278" fmla="*/ 32460 h 1516168"/>
                  <a:gd name="connsiteX279" fmla="*/ 11054 w 341312"/>
                  <a:gd name="connsiteY279" fmla="*/ 689 h 1516168"/>
                  <a:gd name="connsiteX280" fmla="*/ 63559 w 341312"/>
                  <a:gd name="connsiteY280" fmla="*/ 20092 h 1516168"/>
                  <a:gd name="connsiteX281" fmla="*/ 74613 w 341312"/>
                  <a:gd name="connsiteY281" fmla="*/ 35614 h 1516168"/>
                  <a:gd name="connsiteX282" fmla="*/ 74613 w 341312"/>
                  <a:gd name="connsiteY282" fmla="*/ 163673 h 1516168"/>
                  <a:gd name="connsiteX283" fmla="*/ 63559 w 341312"/>
                  <a:gd name="connsiteY283" fmla="*/ 170879 h 1516168"/>
                  <a:gd name="connsiteX284" fmla="*/ 11054 w 341312"/>
                  <a:gd name="connsiteY284" fmla="*/ 151477 h 1516168"/>
                  <a:gd name="connsiteX285" fmla="*/ 0 w 341312"/>
                  <a:gd name="connsiteY285" fmla="*/ 136509 h 1516168"/>
                  <a:gd name="connsiteX286" fmla="*/ 0 w 341312"/>
                  <a:gd name="connsiteY286" fmla="*/ 7896 h 1516168"/>
                  <a:gd name="connsiteX287" fmla="*/ 11054 w 341312"/>
                  <a:gd name="connsiteY287" fmla="*/ 689 h 151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341312" h="1516168">
                    <a:moveTo>
                      <a:pt x="276318" y="1344294"/>
                    </a:moveTo>
                    <a:cubicBezTo>
                      <a:pt x="276318" y="1344294"/>
                      <a:pt x="276318" y="1344294"/>
                      <a:pt x="329546" y="1363314"/>
                    </a:cubicBezTo>
                    <a:cubicBezTo>
                      <a:pt x="336270" y="1365552"/>
                      <a:pt x="341312" y="1372824"/>
                      <a:pt x="341312" y="1378977"/>
                    </a:cubicBezTo>
                    <a:cubicBezTo>
                      <a:pt x="341312" y="1378977"/>
                      <a:pt x="341312" y="1378977"/>
                      <a:pt x="341312" y="1508200"/>
                    </a:cubicBezTo>
                    <a:cubicBezTo>
                      <a:pt x="341312" y="1514354"/>
                      <a:pt x="336270" y="1517710"/>
                      <a:pt x="329546" y="1515473"/>
                    </a:cubicBezTo>
                    <a:cubicBezTo>
                      <a:pt x="329546" y="1515473"/>
                      <a:pt x="329546" y="1515473"/>
                      <a:pt x="276318" y="1495893"/>
                    </a:cubicBezTo>
                    <a:cubicBezTo>
                      <a:pt x="270155" y="1493656"/>
                      <a:pt x="265112" y="1486943"/>
                      <a:pt x="265112" y="1480789"/>
                    </a:cubicBezTo>
                    <a:cubicBezTo>
                      <a:pt x="265112" y="1480789"/>
                      <a:pt x="265112" y="1480789"/>
                      <a:pt x="265112" y="1351007"/>
                    </a:cubicBezTo>
                    <a:cubicBezTo>
                      <a:pt x="265112" y="1344854"/>
                      <a:pt x="270155" y="1341497"/>
                      <a:pt x="276318" y="1344294"/>
                    </a:cubicBezTo>
                    <a:close/>
                    <a:moveTo>
                      <a:pt x="188854" y="1311965"/>
                    </a:moveTo>
                    <a:cubicBezTo>
                      <a:pt x="188854" y="1311965"/>
                      <a:pt x="188854" y="1311965"/>
                      <a:pt x="241359" y="1331367"/>
                    </a:cubicBezTo>
                    <a:cubicBezTo>
                      <a:pt x="247439" y="1333585"/>
                      <a:pt x="252413" y="1340792"/>
                      <a:pt x="252413" y="1346890"/>
                    </a:cubicBezTo>
                    <a:cubicBezTo>
                      <a:pt x="252413" y="1346890"/>
                      <a:pt x="252413" y="1346890"/>
                      <a:pt x="252413" y="1474948"/>
                    </a:cubicBezTo>
                    <a:cubicBezTo>
                      <a:pt x="252413" y="1481046"/>
                      <a:pt x="247439" y="1484372"/>
                      <a:pt x="241359" y="1482155"/>
                    </a:cubicBezTo>
                    <a:cubicBezTo>
                      <a:pt x="241359" y="1482155"/>
                      <a:pt x="241359" y="1482155"/>
                      <a:pt x="188854" y="1462752"/>
                    </a:cubicBezTo>
                    <a:cubicBezTo>
                      <a:pt x="182774" y="1460534"/>
                      <a:pt x="177800" y="1453882"/>
                      <a:pt x="177800" y="1447784"/>
                    </a:cubicBezTo>
                    <a:cubicBezTo>
                      <a:pt x="177800" y="1447784"/>
                      <a:pt x="177800" y="1447784"/>
                      <a:pt x="177800" y="1319171"/>
                    </a:cubicBezTo>
                    <a:cubicBezTo>
                      <a:pt x="177800" y="1313073"/>
                      <a:pt x="182774" y="1309747"/>
                      <a:pt x="188854" y="1311965"/>
                    </a:cubicBezTo>
                    <a:close/>
                    <a:moveTo>
                      <a:pt x="99873" y="1280215"/>
                    </a:moveTo>
                    <a:cubicBezTo>
                      <a:pt x="99873" y="1280215"/>
                      <a:pt x="99873" y="1280215"/>
                      <a:pt x="151992" y="1299617"/>
                    </a:cubicBezTo>
                    <a:cubicBezTo>
                      <a:pt x="158576" y="1301835"/>
                      <a:pt x="163513" y="1308487"/>
                      <a:pt x="163513" y="1315140"/>
                    </a:cubicBezTo>
                    <a:cubicBezTo>
                      <a:pt x="163513" y="1315140"/>
                      <a:pt x="163513" y="1315140"/>
                      <a:pt x="163513" y="1443198"/>
                    </a:cubicBezTo>
                    <a:cubicBezTo>
                      <a:pt x="163513" y="1449296"/>
                      <a:pt x="158576" y="1452622"/>
                      <a:pt x="151992" y="1450405"/>
                    </a:cubicBezTo>
                    <a:cubicBezTo>
                      <a:pt x="151992" y="1450405"/>
                      <a:pt x="151992" y="1450405"/>
                      <a:pt x="99873" y="1431002"/>
                    </a:cubicBezTo>
                    <a:cubicBezTo>
                      <a:pt x="93838" y="1428784"/>
                      <a:pt x="88900" y="1422132"/>
                      <a:pt x="88900" y="1416034"/>
                    </a:cubicBezTo>
                    <a:cubicBezTo>
                      <a:pt x="88900" y="1416034"/>
                      <a:pt x="88900" y="1416034"/>
                      <a:pt x="88900" y="1287421"/>
                    </a:cubicBezTo>
                    <a:cubicBezTo>
                      <a:pt x="88900" y="1281323"/>
                      <a:pt x="93838" y="1277997"/>
                      <a:pt x="99873" y="1280215"/>
                    </a:cubicBezTo>
                    <a:close/>
                    <a:moveTo>
                      <a:pt x="11054" y="1246897"/>
                    </a:moveTo>
                    <a:cubicBezTo>
                      <a:pt x="11054" y="1246897"/>
                      <a:pt x="11054" y="1246897"/>
                      <a:pt x="63559" y="1266476"/>
                    </a:cubicBezTo>
                    <a:cubicBezTo>
                      <a:pt x="69639" y="1268714"/>
                      <a:pt x="74613" y="1275426"/>
                      <a:pt x="74613" y="1282139"/>
                    </a:cubicBezTo>
                    <a:cubicBezTo>
                      <a:pt x="74613" y="1282139"/>
                      <a:pt x="74613" y="1282139"/>
                      <a:pt x="74613" y="1411362"/>
                    </a:cubicBezTo>
                    <a:cubicBezTo>
                      <a:pt x="74613" y="1417516"/>
                      <a:pt x="69639" y="1420872"/>
                      <a:pt x="63559" y="1418635"/>
                    </a:cubicBezTo>
                    <a:cubicBezTo>
                      <a:pt x="63559" y="1418635"/>
                      <a:pt x="63559" y="1418635"/>
                      <a:pt x="11054" y="1399055"/>
                    </a:cubicBezTo>
                    <a:cubicBezTo>
                      <a:pt x="4974" y="1396818"/>
                      <a:pt x="0" y="1390105"/>
                      <a:pt x="0" y="1383951"/>
                    </a:cubicBezTo>
                    <a:cubicBezTo>
                      <a:pt x="0" y="1383951"/>
                      <a:pt x="0" y="1383951"/>
                      <a:pt x="0" y="1254169"/>
                    </a:cubicBezTo>
                    <a:cubicBezTo>
                      <a:pt x="0" y="1248016"/>
                      <a:pt x="4974" y="1244659"/>
                      <a:pt x="11054" y="1246897"/>
                    </a:cubicBezTo>
                    <a:close/>
                    <a:moveTo>
                      <a:pt x="276318" y="1165914"/>
                    </a:moveTo>
                    <a:cubicBezTo>
                      <a:pt x="276318" y="1165914"/>
                      <a:pt x="276318" y="1165914"/>
                      <a:pt x="329546" y="1185317"/>
                    </a:cubicBezTo>
                    <a:cubicBezTo>
                      <a:pt x="336270" y="1187535"/>
                      <a:pt x="341312" y="1194187"/>
                      <a:pt x="341312" y="1200839"/>
                    </a:cubicBezTo>
                    <a:cubicBezTo>
                      <a:pt x="341312" y="1200839"/>
                      <a:pt x="341312" y="1200839"/>
                      <a:pt x="341312" y="1328898"/>
                    </a:cubicBezTo>
                    <a:cubicBezTo>
                      <a:pt x="341312" y="1334996"/>
                      <a:pt x="336270" y="1338322"/>
                      <a:pt x="329546" y="1336105"/>
                    </a:cubicBezTo>
                    <a:cubicBezTo>
                      <a:pt x="329546" y="1336105"/>
                      <a:pt x="329546" y="1336105"/>
                      <a:pt x="276318" y="1316702"/>
                    </a:cubicBezTo>
                    <a:cubicBezTo>
                      <a:pt x="270155" y="1314484"/>
                      <a:pt x="265112" y="1307832"/>
                      <a:pt x="265112" y="1301734"/>
                    </a:cubicBezTo>
                    <a:cubicBezTo>
                      <a:pt x="265112" y="1301734"/>
                      <a:pt x="265112" y="1301734"/>
                      <a:pt x="265112" y="1173121"/>
                    </a:cubicBezTo>
                    <a:cubicBezTo>
                      <a:pt x="265112" y="1167023"/>
                      <a:pt x="270155" y="1163697"/>
                      <a:pt x="276318" y="1165914"/>
                    </a:cubicBezTo>
                    <a:close/>
                    <a:moveTo>
                      <a:pt x="188854" y="1134164"/>
                    </a:moveTo>
                    <a:cubicBezTo>
                      <a:pt x="188854" y="1134164"/>
                      <a:pt x="188854" y="1134164"/>
                      <a:pt x="241359" y="1153567"/>
                    </a:cubicBezTo>
                    <a:cubicBezTo>
                      <a:pt x="247439" y="1155785"/>
                      <a:pt x="252413" y="1162437"/>
                      <a:pt x="252413" y="1169089"/>
                    </a:cubicBezTo>
                    <a:cubicBezTo>
                      <a:pt x="252413" y="1169089"/>
                      <a:pt x="252413" y="1169089"/>
                      <a:pt x="252413" y="1297148"/>
                    </a:cubicBezTo>
                    <a:cubicBezTo>
                      <a:pt x="252413" y="1303246"/>
                      <a:pt x="247439" y="1306572"/>
                      <a:pt x="241359" y="1304355"/>
                    </a:cubicBezTo>
                    <a:cubicBezTo>
                      <a:pt x="241359" y="1304355"/>
                      <a:pt x="241359" y="1304355"/>
                      <a:pt x="188854" y="1284952"/>
                    </a:cubicBezTo>
                    <a:cubicBezTo>
                      <a:pt x="182774" y="1282734"/>
                      <a:pt x="177800" y="1276082"/>
                      <a:pt x="177800" y="1269984"/>
                    </a:cubicBezTo>
                    <a:cubicBezTo>
                      <a:pt x="177800" y="1269984"/>
                      <a:pt x="177800" y="1269984"/>
                      <a:pt x="177800" y="1141371"/>
                    </a:cubicBezTo>
                    <a:cubicBezTo>
                      <a:pt x="177800" y="1135273"/>
                      <a:pt x="182774" y="1131947"/>
                      <a:pt x="188854" y="1134164"/>
                    </a:cubicBezTo>
                    <a:close/>
                    <a:moveTo>
                      <a:pt x="99873" y="1100847"/>
                    </a:moveTo>
                    <a:cubicBezTo>
                      <a:pt x="99873" y="1100847"/>
                      <a:pt x="99873" y="1100847"/>
                      <a:pt x="151992" y="1120426"/>
                    </a:cubicBezTo>
                    <a:cubicBezTo>
                      <a:pt x="158576" y="1122663"/>
                      <a:pt x="163513" y="1129376"/>
                      <a:pt x="163513" y="1136089"/>
                    </a:cubicBezTo>
                    <a:cubicBezTo>
                      <a:pt x="163513" y="1136089"/>
                      <a:pt x="163513" y="1136089"/>
                      <a:pt x="163513" y="1265312"/>
                    </a:cubicBezTo>
                    <a:cubicBezTo>
                      <a:pt x="163513" y="1271466"/>
                      <a:pt x="158576" y="1274822"/>
                      <a:pt x="151992" y="1272585"/>
                    </a:cubicBezTo>
                    <a:cubicBezTo>
                      <a:pt x="151992" y="1272585"/>
                      <a:pt x="151992" y="1272585"/>
                      <a:pt x="99873" y="1253005"/>
                    </a:cubicBezTo>
                    <a:cubicBezTo>
                      <a:pt x="93838" y="1250768"/>
                      <a:pt x="88900" y="1244055"/>
                      <a:pt x="88900" y="1237342"/>
                    </a:cubicBezTo>
                    <a:cubicBezTo>
                      <a:pt x="88900" y="1237342"/>
                      <a:pt x="88900" y="1237342"/>
                      <a:pt x="88900" y="1108119"/>
                    </a:cubicBezTo>
                    <a:cubicBezTo>
                      <a:pt x="88900" y="1101965"/>
                      <a:pt x="93838" y="1098609"/>
                      <a:pt x="99873" y="1100847"/>
                    </a:cubicBezTo>
                    <a:close/>
                    <a:moveTo>
                      <a:pt x="11054" y="1069076"/>
                    </a:moveTo>
                    <a:cubicBezTo>
                      <a:pt x="11054" y="1069076"/>
                      <a:pt x="11054" y="1069076"/>
                      <a:pt x="63559" y="1088479"/>
                    </a:cubicBezTo>
                    <a:cubicBezTo>
                      <a:pt x="69639" y="1090697"/>
                      <a:pt x="74613" y="1097349"/>
                      <a:pt x="74613" y="1104001"/>
                    </a:cubicBezTo>
                    <a:cubicBezTo>
                      <a:pt x="74613" y="1104001"/>
                      <a:pt x="74613" y="1104001"/>
                      <a:pt x="74613" y="1232060"/>
                    </a:cubicBezTo>
                    <a:cubicBezTo>
                      <a:pt x="74613" y="1238158"/>
                      <a:pt x="69639" y="1241484"/>
                      <a:pt x="63559" y="1239266"/>
                    </a:cubicBezTo>
                    <a:cubicBezTo>
                      <a:pt x="63559" y="1239266"/>
                      <a:pt x="63559" y="1239266"/>
                      <a:pt x="11054" y="1219864"/>
                    </a:cubicBezTo>
                    <a:cubicBezTo>
                      <a:pt x="4974" y="1217646"/>
                      <a:pt x="0" y="1210994"/>
                      <a:pt x="0" y="1204341"/>
                    </a:cubicBezTo>
                    <a:cubicBezTo>
                      <a:pt x="0" y="1204341"/>
                      <a:pt x="0" y="1204341"/>
                      <a:pt x="0" y="1076283"/>
                    </a:cubicBezTo>
                    <a:cubicBezTo>
                      <a:pt x="0" y="1070185"/>
                      <a:pt x="4974" y="1066859"/>
                      <a:pt x="11054" y="1069076"/>
                    </a:cubicBezTo>
                    <a:close/>
                    <a:moveTo>
                      <a:pt x="276318" y="988114"/>
                    </a:moveTo>
                    <a:cubicBezTo>
                      <a:pt x="276318" y="988114"/>
                      <a:pt x="276318" y="988114"/>
                      <a:pt x="329546" y="1007517"/>
                    </a:cubicBezTo>
                    <a:cubicBezTo>
                      <a:pt x="336270" y="1009735"/>
                      <a:pt x="341312" y="1016387"/>
                      <a:pt x="341312" y="1023039"/>
                    </a:cubicBezTo>
                    <a:cubicBezTo>
                      <a:pt x="341312" y="1023039"/>
                      <a:pt x="341312" y="1023039"/>
                      <a:pt x="341312" y="1151098"/>
                    </a:cubicBezTo>
                    <a:cubicBezTo>
                      <a:pt x="341312" y="1157196"/>
                      <a:pt x="336270" y="1160522"/>
                      <a:pt x="329546" y="1158304"/>
                    </a:cubicBezTo>
                    <a:cubicBezTo>
                      <a:pt x="329546" y="1158304"/>
                      <a:pt x="329546" y="1158304"/>
                      <a:pt x="276318" y="1138902"/>
                    </a:cubicBezTo>
                    <a:cubicBezTo>
                      <a:pt x="270155" y="1136684"/>
                      <a:pt x="265112" y="1130032"/>
                      <a:pt x="265112" y="1123379"/>
                    </a:cubicBezTo>
                    <a:cubicBezTo>
                      <a:pt x="265112" y="1123379"/>
                      <a:pt x="265112" y="1123379"/>
                      <a:pt x="265112" y="995321"/>
                    </a:cubicBezTo>
                    <a:cubicBezTo>
                      <a:pt x="265112" y="989223"/>
                      <a:pt x="270155" y="985897"/>
                      <a:pt x="276318" y="988114"/>
                    </a:cubicBezTo>
                    <a:close/>
                    <a:moveTo>
                      <a:pt x="188854" y="956364"/>
                    </a:moveTo>
                    <a:cubicBezTo>
                      <a:pt x="188854" y="956364"/>
                      <a:pt x="188854" y="956364"/>
                      <a:pt x="241359" y="975767"/>
                    </a:cubicBezTo>
                    <a:cubicBezTo>
                      <a:pt x="247439" y="977985"/>
                      <a:pt x="252413" y="984637"/>
                      <a:pt x="252413" y="990735"/>
                    </a:cubicBezTo>
                    <a:cubicBezTo>
                      <a:pt x="252413" y="990735"/>
                      <a:pt x="252413" y="990735"/>
                      <a:pt x="252413" y="1119348"/>
                    </a:cubicBezTo>
                    <a:cubicBezTo>
                      <a:pt x="252413" y="1125446"/>
                      <a:pt x="247439" y="1128772"/>
                      <a:pt x="241359" y="1126554"/>
                    </a:cubicBezTo>
                    <a:cubicBezTo>
                      <a:pt x="241359" y="1126554"/>
                      <a:pt x="241359" y="1126554"/>
                      <a:pt x="188854" y="1107152"/>
                    </a:cubicBezTo>
                    <a:cubicBezTo>
                      <a:pt x="182774" y="1104934"/>
                      <a:pt x="177800" y="1098282"/>
                      <a:pt x="177800" y="1091629"/>
                    </a:cubicBezTo>
                    <a:cubicBezTo>
                      <a:pt x="177800" y="1091629"/>
                      <a:pt x="177800" y="1091629"/>
                      <a:pt x="177800" y="963571"/>
                    </a:cubicBezTo>
                    <a:cubicBezTo>
                      <a:pt x="177800" y="957473"/>
                      <a:pt x="182774" y="954147"/>
                      <a:pt x="188854" y="956364"/>
                    </a:cubicBezTo>
                    <a:close/>
                    <a:moveTo>
                      <a:pt x="99873" y="923047"/>
                    </a:moveTo>
                    <a:cubicBezTo>
                      <a:pt x="99873" y="923047"/>
                      <a:pt x="99873" y="923047"/>
                      <a:pt x="151992" y="942626"/>
                    </a:cubicBezTo>
                    <a:cubicBezTo>
                      <a:pt x="158576" y="944863"/>
                      <a:pt x="163513" y="951576"/>
                      <a:pt x="163513" y="957730"/>
                    </a:cubicBezTo>
                    <a:cubicBezTo>
                      <a:pt x="163513" y="957730"/>
                      <a:pt x="163513" y="957730"/>
                      <a:pt x="163513" y="1087512"/>
                    </a:cubicBezTo>
                    <a:cubicBezTo>
                      <a:pt x="163513" y="1093665"/>
                      <a:pt x="158576" y="1097022"/>
                      <a:pt x="151992" y="1094784"/>
                    </a:cubicBezTo>
                    <a:cubicBezTo>
                      <a:pt x="151992" y="1094784"/>
                      <a:pt x="151992" y="1094784"/>
                      <a:pt x="99873" y="1075205"/>
                    </a:cubicBezTo>
                    <a:cubicBezTo>
                      <a:pt x="93838" y="1072967"/>
                      <a:pt x="88900" y="1066255"/>
                      <a:pt x="88900" y="1059542"/>
                    </a:cubicBezTo>
                    <a:cubicBezTo>
                      <a:pt x="88900" y="1059542"/>
                      <a:pt x="88900" y="1059542"/>
                      <a:pt x="88900" y="930319"/>
                    </a:cubicBezTo>
                    <a:cubicBezTo>
                      <a:pt x="88900" y="924165"/>
                      <a:pt x="93838" y="920809"/>
                      <a:pt x="99873" y="923047"/>
                    </a:cubicBezTo>
                    <a:close/>
                    <a:moveTo>
                      <a:pt x="11054" y="891276"/>
                    </a:moveTo>
                    <a:cubicBezTo>
                      <a:pt x="11054" y="891276"/>
                      <a:pt x="11054" y="891276"/>
                      <a:pt x="63559" y="910679"/>
                    </a:cubicBezTo>
                    <a:cubicBezTo>
                      <a:pt x="69639" y="912897"/>
                      <a:pt x="74613" y="919549"/>
                      <a:pt x="74613" y="925647"/>
                    </a:cubicBezTo>
                    <a:cubicBezTo>
                      <a:pt x="74613" y="925647"/>
                      <a:pt x="74613" y="925647"/>
                      <a:pt x="74613" y="1054260"/>
                    </a:cubicBezTo>
                    <a:cubicBezTo>
                      <a:pt x="74613" y="1060358"/>
                      <a:pt x="69639" y="1063684"/>
                      <a:pt x="63559" y="1061466"/>
                    </a:cubicBezTo>
                    <a:cubicBezTo>
                      <a:pt x="63559" y="1061466"/>
                      <a:pt x="63559" y="1061466"/>
                      <a:pt x="11054" y="1042064"/>
                    </a:cubicBezTo>
                    <a:cubicBezTo>
                      <a:pt x="4974" y="1039846"/>
                      <a:pt x="0" y="1032639"/>
                      <a:pt x="0" y="1026541"/>
                    </a:cubicBezTo>
                    <a:cubicBezTo>
                      <a:pt x="0" y="1026541"/>
                      <a:pt x="0" y="1026541"/>
                      <a:pt x="0" y="898483"/>
                    </a:cubicBezTo>
                    <a:cubicBezTo>
                      <a:pt x="0" y="892385"/>
                      <a:pt x="4974" y="889059"/>
                      <a:pt x="11054" y="891276"/>
                    </a:cubicBezTo>
                    <a:close/>
                    <a:moveTo>
                      <a:pt x="276318" y="810314"/>
                    </a:moveTo>
                    <a:cubicBezTo>
                      <a:pt x="276318" y="810314"/>
                      <a:pt x="276318" y="810314"/>
                      <a:pt x="329546" y="829717"/>
                    </a:cubicBezTo>
                    <a:cubicBezTo>
                      <a:pt x="336270" y="831935"/>
                      <a:pt x="341312" y="838587"/>
                      <a:pt x="341312" y="844685"/>
                    </a:cubicBezTo>
                    <a:cubicBezTo>
                      <a:pt x="341312" y="844685"/>
                      <a:pt x="341312" y="844685"/>
                      <a:pt x="341312" y="973298"/>
                    </a:cubicBezTo>
                    <a:cubicBezTo>
                      <a:pt x="341312" y="979396"/>
                      <a:pt x="336270" y="982722"/>
                      <a:pt x="329546" y="980504"/>
                    </a:cubicBezTo>
                    <a:cubicBezTo>
                      <a:pt x="329546" y="980504"/>
                      <a:pt x="329546" y="980504"/>
                      <a:pt x="276318" y="961102"/>
                    </a:cubicBezTo>
                    <a:cubicBezTo>
                      <a:pt x="270155" y="958884"/>
                      <a:pt x="265112" y="951677"/>
                      <a:pt x="265112" y="945579"/>
                    </a:cubicBezTo>
                    <a:cubicBezTo>
                      <a:pt x="265112" y="945579"/>
                      <a:pt x="265112" y="945579"/>
                      <a:pt x="265112" y="817521"/>
                    </a:cubicBezTo>
                    <a:cubicBezTo>
                      <a:pt x="265112" y="811423"/>
                      <a:pt x="270155" y="808097"/>
                      <a:pt x="276318" y="810314"/>
                    </a:cubicBezTo>
                    <a:close/>
                    <a:moveTo>
                      <a:pt x="188854" y="776997"/>
                    </a:moveTo>
                    <a:cubicBezTo>
                      <a:pt x="188854" y="776997"/>
                      <a:pt x="188854" y="776997"/>
                      <a:pt x="241359" y="796576"/>
                    </a:cubicBezTo>
                    <a:cubicBezTo>
                      <a:pt x="247439" y="798813"/>
                      <a:pt x="252413" y="805526"/>
                      <a:pt x="252413" y="811680"/>
                    </a:cubicBezTo>
                    <a:cubicBezTo>
                      <a:pt x="252413" y="811680"/>
                      <a:pt x="252413" y="811680"/>
                      <a:pt x="252413" y="941462"/>
                    </a:cubicBezTo>
                    <a:cubicBezTo>
                      <a:pt x="252413" y="947615"/>
                      <a:pt x="247439" y="950972"/>
                      <a:pt x="241359" y="948175"/>
                    </a:cubicBezTo>
                    <a:cubicBezTo>
                      <a:pt x="241359" y="948175"/>
                      <a:pt x="241359" y="948175"/>
                      <a:pt x="188854" y="929155"/>
                    </a:cubicBezTo>
                    <a:cubicBezTo>
                      <a:pt x="182774" y="926917"/>
                      <a:pt x="177800" y="919645"/>
                      <a:pt x="177800" y="913492"/>
                    </a:cubicBezTo>
                    <a:cubicBezTo>
                      <a:pt x="177800" y="913492"/>
                      <a:pt x="177800" y="913492"/>
                      <a:pt x="177800" y="784269"/>
                    </a:cubicBezTo>
                    <a:cubicBezTo>
                      <a:pt x="177800" y="778115"/>
                      <a:pt x="182774" y="774759"/>
                      <a:pt x="188854" y="776997"/>
                    </a:cubicBezTo>
                    <a:close/>
                    <a:moveTo>
                      <a:pt x="99873" y="745247"/>
                    </a:moveTo>
                    <a:cubicBezTo>
                      <a:pt x="99873" y="745247"/>
                      <a:pt x="99873" y="745247"/>
                      <a:pt x="151992" y="764826"/>
                    </a:cubicBezTo>
                    <a:cubicBezTo>
                      <a:pt x="158576" y="767063"/>
                      <a:pt x="163513" y="773776"/>
                      <a:pt x="163513" y="779930"/>
                    </a:cubicBezTo>
                    <a:cubicBezTo>
                      <a:pt x="163513" y="779930"/>
                      <a:pt x="163513" y="779930"/>
                      <a:pt x="163513" y="909712"/>
                    </a:cubicBezTo>
                    <a:cubicBezTo>
                      <a:pt x="163513" y="915865"/>
                      <a:pt x="158576" y="919222"/>
                      <a:pt x="151992" y="916425"/>
                    </a:cubicBezTo>
                    <a:cubicBezTo>
                      <a:pt x="151992" y="916425"/>
                      <a:pt x="151992" y="916425"/>
                      <a:pt x="99873" y="897405"/>
                    </a:cubicBezTo>
                    <a:cubicBezTo>
                      <a:pt x="93838" y="895167"/>
                      <a:pt x="88900" y="887895"/>
                      <a:pt x="88900" y="881742"/>
                    </a:cubicBezTo>
                    <a:cubicBezTo>
                      <a:pt x="88900" y="881742"/>
                      <a:pt x="88900" y="881742"/>
                      <a:pt x="88900" y="752519"/>
                    </a:cubicBezTo>
                    <a:cubicBezTo>
                      <a:pt x="88900" y="746365"/>
                      <a:pt x="93838" y="743009"/>
                      <a:pt x="99873" y="745247"/>
                    </a:cubicBezTo>
                    <a:close/>
                    <a:moveTo>
                      <a:pt x="11054" y="713483"/>
                    </a:moveTo>
                    <a:cubicBezTo>
                      <a:pt x="11054" y="713483"/>
                      <a:pt x="11054" y="713483"/>
                      <a:pt x="63559" y="732948"/>
                    </a:cubicBezTo>
                    <a:cubicBezTo>
                      <a:pt x="69639" y="735172"/>
                      <a:pt x="74613" y="741846"/>
                      <a:pt x="74613" y="747963"/>
                    </a:cubicBezTo>
                    <a:cubicBezTo>
                      <a:pt x="74613" y="747963"/>
                      <a:pt x="74613" y="747963"/>
                      <a:pt x="74613" y="876430"/>
                    </a:cubicBezTo>
                    <a:cubicBezTo>
                      <a:pt x="74613" y="883103"/>
                      <a:pt x="69639" y="885884"/>
                      <a:pt x="63559" y="883659"/>
                    </a:cubicBezTo>
                    <a:cubicBezTo>
                      <a:pt x="63559" y="883659"/>
                      <a:pt x="63559" y="883659"/>
                      <a:pt x="11054" y="864751"/>
                    </a:cubicBezTo>
                    <a:cubicBezTo>
                      <a:pt x="4974" y="862526"/>
                      <a:pt x="0" y="855297"/>
                      <a:pt x="0" y="849179"/>
                    </a:cubicBezTo>
                    <a:cubicBezTo>
                      <a:pt x="0" y="849179"/>
                      <a:pt x="0" y="849179"/>
                      <a:pt x="0" y="720713"/>
                    </a:cubicBezTo>
                    <a:cubicBezTo>
                      <a:pt x="0" y="714596"/>
                      <a:pt x="4974" y="711259"/>
                      <a:pt x="11054" y="713483"/>
                    </a:cubicBezTo>
                    <a:close/>
                    <a:moveTo>
                      <a:pt x="276318" y="632521"/>
                    </a:moveTo>
                    <a:cubicBezTo>
                      <a:pt x="276318" y="632521"/>
                      <a:pt x="276318" y="632521"/>
                      <a:pt x="329546" y="651986"/>
                    </a:cubicBezTo>
                    <a:cubicBezTo>
                      <a:pt x="336270" y="654210"/>
                      <a:pt x="341312" y="660884"/>
                      <a:pt x="341312" y="667001"/>
                    </a:cubicBezTo>
                    <a:cubicBezTo>
                      <a:pt x="341312" y="667001"/>
                      <a:pt x="341312" y="667001"/>
                      <a:pt x="341312" y="795468"/>
                    </a:cubicBezTo>
                    <a:cubicBezTo>
                      <a:pt x="341312" y="802141"/>
                      <a:pt x="336270" y="804922"/>
                      <a:pt x="329546" y="802697"/>
                    </a:cubicBezTo>
                    <a:cubicBezTo>
                      <a:pt x="329546" y="802697"/>
                      <a:pt x="329546" y="802697"/>
                      <a:pt x="276318" y="783789"/>
                    </a:cubicBezTo>
                    <a:cubicBezTo>
                      <a:pt x="270155" y="781564"/>
                      <a:pt x="265112" y="774335"/>
                      <a:pt x="265112" y="768217"/>
                    </a:cubicBezTo>
                    <a:cubicBezTo>
                      <a:pt x="265112" y="768217"/>
                      <a:pt x="265112" y="768217"/>
                      <a:pt x="265112" y="639751"/>
                    </a:cubicBezTo>
                    <a:cubicBezTo>
                      <a:pt x="265112" y="633634"/>
                      <a:pt x="270155" y="630297"/>
                      <a:pt x="276318" y="632521"/>
                    </a:cubicBezTo>
                    <a:close/>
                    <a:moveTo>
                      <a:pt x="188854" y="599183"/>
                    </a:moveTo>
                    <a:cubicBezTo>
                      <a:pt x="188854" y="599183"/>
                      <a:pt x="188854" y="599183"/>
                      <a:pt x="241359" y="618648"/>
                    </a:cubicBezTo>
                    <a:cubicBezTo>
                      <a:pt x="247439" y="620872"/>
                      <a:pt x="252413" y="627546"/>
                      <a:pt x="252413" y="633663"/>
                    </a:cubicBezTo>
                    <a:cubicBezTo>
                      <a:pt x="252413" y="633663"/>
                      <a:pt x="252413" y="633663"/>
                      <a:pt x="252413" y="762130"/>
                    </a:cubicBezTo>
                    <a:cubicBezTo>
                      <a:pt x="252413" y="768803"/>
                      <a:pt x="247439" y="771584"/>
                      <a:pt x="241359" y="769359"/>
                    </a:cubicBezTo>
                    <a:cubicBezTo>
                      <a:pt x="241359" y="769359"/>
                      <a:pt x="241359" y="769359"/>
                      <a:pt x="188854" y="750451"/>
                    </a:cubicBezTo>
                    <a:cubicBezTo>
                      <a:pt x="182774" y="748226"/>
                      <a:pt x="177800" y="740997"/>
                      <a:pt x="177800" y="734879"/>
                    </a:cubicBezTo>
                    <a:cubicBezTo>
                      <a:pt x="177800" y="734879"/>
                      <a:pt x="177800" y="734879"/>
                      <a:pt x="177800" y="606413"/>
                    </a:cubicBezTo>
                    <a:cubicBezTo>
                      <a:pt x="177800" y="600296"/>
                      <a:pt x="182774" y="596959"/>
                      <a:pt x="188854" y="599183"/>
                    </a:cubicBezTo>
                    <a:close/>
                    <a:moveTo>
                      <a:pt x="99873" y="567433"/>
                    </a:moveTo>
                    <a:cubicBezTo>
                      <a:pt x="99873" y="567433"/>
                      <a:pt x="99873" y="567433"/>
                      <a:pt x="151992" y="586342"/>
                    </a:cubicBezTo>
                    <a:cubicBezTo>
                      <a:pt x="158576" y="589122"/>
                      <a:pt x="163513" y="595796"/>
                      <a:pt x="163513" y="601913"/>
                    </a:cubicBezTo>
                    <a:cubicBezTo>
                      <a:pt x="163513" y="601913"/>
                      <a:pt x="163513" y="601913"/>
                      <a:pt x="163513" y="730380"/>
                    </a:cubicBezTo>
                    <a:cubicBezTo>
                      <a:pt x="163513" y="737053"/>
                      <a:pt x="158576" y="739834"/>
                      <a:pt x="151992" y="737609"/>
                    </a:cubicBezTo>
                    <a:cubicBezTo>
                      <a:pt x="151992" y="737609"/>
                      <a:pt x="151992" y="737609"/>
                      <a:pt x="99873" y="718701"/>
                    </a:cubicBezTo>
                    <a:cubicBezTo>
                      <a:pt x="93838" y="716476"/>
                      <a:pt x="88900" y="709247"/>
                      <a:pt x="88900" y="703129"/>
                    </a:cubicBezTo>
                    <a:cubicBezTo>
                      <a:pt x="88900" y="703129"/>
                      <a:pt x="88900" y="703129"/>
                      <a:pt x="88900" y="574663"/>
                    </a:cubicBezTo>
                    <a:cubicBezTo>
                      <a:pt x="88900" y="568546"/>
                      <a:pt x="93838" y="565209"/>
                      <a:pt x="99873" y="567433"/>
                    </a:cubicBezTo>
                    <a:close/>
                    <a:moveTo>
                      <a:pt x="11054" y="535683"/>
                    </a:moveTo>
                    <a:cubicBezTo>
                      <a:pt x="11054" y="535683"/>
                      <a:pt x="11054" y="535683"/>
                      <a:pt x="63559" y="554592"/>
                    </a:cubicBezTo>
                    <a:cubicBezTo>
                      <a:pt x="69639" y="556816"/>
                      <a:pt x="74613" y="564046"/>
                      <a:pt x="74613" y="570163"/>
                    </a:cubicBezTo>
                    <a:cubicBezTo>
                      <a:pt x="74613" y="570163"/>
                      <a:pt x="74613" y="570163"/>
                      <a:pt x="74613" y="698630"/>
                    </a:cubicBezTo>
                    <a:cubicBezTo>
                      <a:pt x="74613" y="705303"/>
                      <a:pt x="69639" y="708084"/>
                      <a:pt x="63559" y="705859"/>
                    </a:cubicBezTo>
                    <a:cubicBezTo>
                      <a:pt x="63559" y="705859"/>
                      <a:pt x="63559" y="705859"/>
                      <a:pt x="11054" y="686951"/>
                    </a:cubicBezTo>
                    <a:cubicBezTo>
                      <a:pt x="4974" y="684726"/>
                      <a:pt x="0" y="677497"/>
                      <a:pt x="0" y="671379"/>
                    </a:cubicBezTo>
                    <a:cubicBezTo>
                      <a:pt x="0" y="671379"/>
                      <a:pt x="0" y="671379"/>
                      <a:pt x="0" y="542913"/>
                    </a:cubicBezTo>
                    <a:cubicBezTo>
                      <a:pt x="0" y="536796"/>
                      <a:pt x="4974" y="533459"/>
                      <a:pt x="11054" y="535683"/>
                    </a:cubicBezTo>
                    <a:close/>
                    <a:moveTo>
                      <a:pt x="276318" y="453154"/>
                    </a:moveTo>
                    <a:cubicBezTo>
                      <a:pt x="276318" y="453154"/>
                      <a:pt x="276318" y="453154"/>
                      <a:pt x="329546" y="472234"/>
                    </a:cubicBezTo>
                    <a:cubicBezTo>
                      <a:pt x="336270" y="474479"/>
                      <a:pt x="341312" y="481774"/>
                      <a:pt x="341312" y="487947"/>
                    </a:cubicBezTo>
                    <a:cubicBezTo>
                      <a:pt x="341312" y="487947"/>
                      <a:pt x="341312" y="487947"/>
                      <a:pt x="341312" y="617582"/>
                    </a:cubicBezTo>
                    <a:cubicBezTo>
                      <a:pt x="341312" y="624316"/>
                      <a:pt x="336270" y="627122"/>
                      <a:pt x="329546" y="624877"/>
                    </a:cubicBezTo>
                    <a:cubicBezTo>
                      <a:pt x="329546" y="624877"/>
                      <a:pt x="329546" y="624877"/>
                      <a:pt x="276318" y="605797"/>
                    </a:cubicBezTo>
                    <a:cubicBezTo>
                      <a:pt x="270155" y="603552"/>
                      <a:pt x="265112" y="596257"/>
                      <a:pt x="265112" y="590083"/>
                    </a:cubicBezTo>
                    <a:cubicBezTo>
                      <a:pt x="265112" y="590083"/>
                      <a:pt x="265112" y="590083"/>
                      <a:pt x="265112" y="460449"/>
                    </a:cubicBezTo>
                    <a:cubicBezTo>
                      <a:pt x="265112" y="454276"/>
                      <a:pt x="270155" y="450909"/>
                      <a:pt x="276318" y="453154"/>
                    </a:cubicBezTo>
                    <a:close/>
                    <a:moveTo>
                      <a:pt x="188854" y="421383"/>
                    </a:moveTo>
                    <a:cubicBezTo>
                      <a:pt x="188854" y="421383"/>
                      <a:pt x="188854" y="421383"/>
                      <a:pt x="241359" y="440292"/>
                    </a:cubicBezTo>
                    <a:cubicBezTo>
                      <a:pt x="247439" y="442516"/>
                      <a:pt x="252413" y="449746"/>
                      <a:pt x="252413" y="455863"/>
                    </a:cubicBezTo>
                    <a:cubicBezTo>
                      <a:pt x="252413" y="455863"/>
                      <a:pt x="252413" y="455863"/>
                      <a:pt x="252413" y="584330"/>
                    </a:cubicBezTo>
                    <a:cubicBezTo>
                      <a:pt x="252413" y="590447"/>
                      <a:pt x="247439" y="593784"/>
                      <a:pt x="241359" y="591559"/>
                    </a:cubicBezTo>
                    <a:cubicBezTo>
                      <a:pt x="241359" y="591559"/>
                      <a:pt x="241359" y="591559"/>
                      <a:pt x="188854" y="572651"/>
                    </a:cubicBezTo>
                    <a:cubicBezTo>
                      <a:pt x="182774" y="570426"/>
                      <a:pt x="177800" y="563197"/>
                      <a:pt x="177800" y="557079"/>
                    </a:cubicBezTo>
                    <a:cubicBezTo>
                      <a:pt x="177800" y="557079"/>
                      <a:pt x="177800" y="557079"/>
                      <a:pt x="177800" y="428613"/>
                    </a:cubicBezTo>
                    <a:cubicBezTo>
                      <a:pt x="177800" y="421940"/>
                      <a:pt x="182774" y="419159"/>
                      <a:pt x="188854" y="421383"/>
                    </a:cubicBezTo>
                    <a:close/>
                    <a:moveTo>
                      <a:pt x="99873" y="389633"/>
                    </a:moveTo>
                    <a:cubicBezTo>
                      <a:pt x="99873" y="389633"/>
                      <a:pt x="99873" y="389633"/>
                      <a:pt x="151992" y="408542"/>
                    </a:cubicBezTo>
                    <a:cubicBezTo>
                      <a:pt x="158576" y="410766"/>
                      <a:pt x="163513" y="417996"/>
                      <a:pt x="163513" y="424113"/>
                    </a:cubicBezTo>
                    <a:cubicBezTo>
                      <a:pt x="163513" y="424113"/>
                      <a:pt x="163513" y="424113"/>
                      <a:pt x="163513" y="552580"/>
                    </a:cubicBezTo>
                    <a:cubicBezTo>
                      <a:pt x="163513" y="558697"/>
                      <a:pt x="158576" y="562034"/>
                      <a:pt x="151992" y="559809"/>
                    </a:cubicBezTo>
                    <a:cubicBezTo>
                      <a:pt x="151992" y="559809"/>
                      <a:pt x="151992" y="559809"/>
                      <a:pt x="99873" y="540901"/>
                    </a:cubicBezTo>
                    <a:cubicBezTo>
                      <a:pt x="93838" y="538120"/>
                      <a:pt x="88900" y="531447"/>
                      <a:pt x="88900" y="525329"/>
                    </a:cubicBezTo>
                    <a:cubicBezTo>
                      <a:pt x="88900" y="525329"/>
                      <a:pt x="88900" y="525329"/>
                      <a:pt x="88900" y="396863"/>
                    </a:cubicBezTo>
                    <a:cubicBezTo>
                      <a:pt x="88900" y="390190"/>
                      <a:pt x="93838" y="387409"/>
                      <a:pt x="99873" y="389633"/>
                    </a:cubicBezTo>
                    <a:close/>
                    <a:moveTo>
                      <a:pt x="11054" y="356317"/>
                    </a:moveTo>
                    <a:cubicBezTo>
                      <a:pt x="11054" y="356317"/>
                      <a:pt x="11054" y="356317"/>
                      <a:pt x="63559" y="375397"/>
                    </a:cubicBezTo>
                    <a:cubicBezTo>
                      <a:pt x="69639" y="377642"/>
                      <a:pt x="74613" y="384937"/>
                      <a:pt x="74613" y="391110"/>
                    </a:cubicBezTo>
                    <a:cubicBezTo>
                      <a:pt x="74613" y="391110"/>
                      <a:pt x="74613" y="391110"/>
                      <a:pt x="74613" y="520745"/>
                    </a:cubicBezTo>
                    <a:cubicBezTo>
                      <a:pt x="74613" y="526918"/>
                      <a:pt x="69639" y="530285"/>
                      <a:pt x="63559" y="528040"/>
                    </a:cubicBezTo>
                    <a:cubicBezTo>
                      <a:pt x="63559" y="528040"/>
                      <a:pt x="63559" y="528040"/>
                      <a:pt x="11054" y="508960"/>
                    </a:cubicBezTo>
                    <a:cubicBezTo>
                      <a:pt x="4974" y="506154"/>
                      <a:pt x="0" y="499420"/>
                      <a:pt x="0" y="493246"/>
                    </a:cubicBezTo>
                    <a:cubicBezTo>
                      <a:pt x="0" y="493246"/>
                      <a:pt x="0" y="493246"/>
                      <a:pt x="0" y="363612"/>
                    </a:cubicBezTo>
                    <a:cubicBezTo>
                      <a:pt x="0" y="356878"/>
                      <a:pt x="4974" y="354072"/>
                      <a:pt x="11054" y="356317"/>
                    </a:cubicBezTo>
                    <a:close/>
                    <a:moveTo>
                      <a:pt x="276318" y="275333"/>
                    </a:moveTo>
                    <a:cubicBezTo>
                      <a:pt x="276318" y="275333"/>
                      <a:pt x="276318" y="275333"/>
                      <a:pt x="329546" y="294242"/>
                    </a:cubicBezTo>
                    <a:cubicBezTo>
                      <a:pt x="336270" y="296466"/>
                      <a:pt x="341312" y="303696"/>
                      <a:pt x="341312" y="309813"/>
                    </a:cubicBezTo>
                    <a:cubicBezTo>
                      <a:pt x="341312" y="309813"/>
                      <a:pt x="341312" y="309813"/>
                      <a:pt x="341312" y="438280"/>
                    </a:cubicBezTo>
                    <a:cubicBezTo>
                      <a:pt x="341312" y="444397"/>
                      <a:pt x="336270" y="447734"/>
                      <a:pt x="329546" y="445509"/>
                    </a:cubicBezTo>
                    <a:cubicBezTo>
                      <a:pt x="329546" y="445509"/>
                      <a:pt x="329546" y="445509"/>
                      <a:pt x="276318" y="426601"/>
                    </a:cubicBezTo>
                    <a:cubicBezTo>
                      <a:pt x="270155" y="423820"/>
                      <a:pt x="265112" y="417147"/>
                      <a:pt x="265112" y="411029"/>
                    </a:cubicBezTo>
                    <a:cubicBezTo>
                      <a:pt x="265112" y="411029"/>
                      <a:pt x="265112" y="411029"/>
                      <a:pt x="265112" y="282563"/>
                    </a:cubicBezTo>
                    <a:cubicBezTo>
                      <a:pt x="265112" y="275890"/>
                      <a:pt x="270155" y="273109"/>
                      <a:pt x="276318" y="275333"/>
                    </a:cubicBezTo>
                    <a:close/>
                    <a:moveTo>
                      <a:pt x="188854" y="243583"/>
                    </a:moveTo>
                    <a:cubicBezTo>
                      <a:pt x="188854" y="243583"/>
                      <a:pt x="188854" y="243583"/>
                      <a:pt x="241359" y="262492"/>
                    </a:cubicBezTo>
                    <a:cubicBezTo>
                      <a:pt x="247439" y="264716"/>
                      <a:pt x="252413" y="271946"/>
                      <a:pt x="252413" y="278063"/>
                    </a:cubicBezTo>
                    <a:cubicBezTo>
                      <a:pt x="252413" y="278063"/>
                      <a:pt x="252413" y="278063"/>
                      <a:pt x="252413" y="406530"/>
                    </a:cubicBezTo>
                    <a:cubicBezTo>
                      <a:pt x="252413" y="412647"/>
                      <a:pt x="247439" y="415984"/>
                      <a:pt x="241359" y="413759"/>
                    </a:cubicBezTo>
                    <a:cubicBezTo>
                      <a:pt x="241359" y="413759"/>
                      <a:pt x="241359" y="413759"/>
                      <a:pt x="188854" y="394295"/>
                    </a:cubicBezTo>
                    <a:cubicBezTo>
                      <a:pt x="182774" y="392070"/>
                      <a:pt x="177800" y="385397"/>
                      <a:pt x="177800" y="379279"/>
                    </a:cubicBezTo>
                    <a:cubicBezTo>
                      <a:pt x="177800" y="379279"/>
                      <a:pt x="177800" y="379279"/>
                      <a:pt x="177800" y="250813"/>
                    </a:cubicBezTo>
                    <a:cubicBezTo>
                      <a:pt x="177800" y="244140"/>
                      <a:pt x="182774" y="241359"/>
                      <a:pt x="188854" y="243583"/>
                    </a:cubicBezTo>
                    <a:close/>
                    <a:moveTo>
                      <a:pt x="99873" y="211833"/>
                    </a:moveTo>
                    <a:cubicBezTo>
                      <a:pt x="99873" y="211833"/>
                      <a:pt x="99873" y="211833"/>
                      <a:pt x="151992" y="230742"/>
                    </a:cubicBezTo>
                    <a:cubicBezTo>
                      <a:pt x="158576" y="232966"/>
                      <a:pt x="163513" y="240196"/>
                      <a:pt x="163513" y="246313"/>
                    </a:cubicBezTo>
                    <a:cubicBezTo>
                      <a:pt x="163513" y="246313"/>
                      <a:pt x="163513" y="246313"/>
                      <a:pt x="163513" y="374780"/>
                    </a:cubicBezTo>
                    <a:cubicBezTo>
                      <a:pt x="163513" y="380897"/>
                      <a:pt x="158576" y="384234"/>
                      <a:pt x="151992" y="382009"/>
                    </a:cubicBezTo>
                    <a:cubicBezTo>
                      <a:pt x="151992" y="382009"/>
                      <a:pt x="151992" y="382009"/>
                      <a:pt x="99873" y="362545"/>
                    </a:cubicBezTo>
                    <a:cubicBezTo>
                      <a:pt x="93838" y="360320"/>
                      <a:pt x="88900" y="353647"/>
                      <a:pt x="88900" y="347529"/>
                    </a:cubicBezTo>
                    <a:cubicBezTo>
                      <a:pt x="88900" y="347529"/>
                      <a:pt x="88900" y="347529"/>
                      <a:pt x="88900" y="219063"/>
                    </a:cubicBezTo>
                    <a:cubicBezTo>
                      <a:pt x="88900" y="212390"/>
                      <a:pt x="93838" y="209609"/>
                      <a:pt x="99873" y="211833"/>
                    </a:cubicBezTo>
                    <a:close/>
                    <a:moveTo>
                      <a:pt x="11054" y="179044"/>
                    </a:moveTo>
                    <a:cubicBezTo>
                      <a:pt x="11054" y="179044"/>
                      <a:pt x="11054" y="179044"/>
                      <a:pt x="63559" y="197892"/>
                    </a:cubicBezTo>
                    <a:cubicBezTo>
                      <a:pt x="69639" y="200110"/>
                      <a:pt x="74613" y="207316"/>
                      <a:pt x="74613" y="213414"/>
                    </a:cubicBezTo>
                    <a:cubicBezTo>
                      <a:pt x="74613" y="213414"/>
                      <a:pt x="74613" y="213414"/>
                      <a:pt x="74613" y="341473"/>
                    </a:cubicBezTo>
                    <a:cubicBezTo>
                      <a:pt x="74613" y="347571"/>
                      <a:pt x="69639" y="350897"/>
                      <a:pt x="63559" y="348679"/>
                    </a:cubicBezTo>
                    <a:cubicBezTo>
                      <a:pt x="63559" y="348679"/>
                      <a:pt x="63559" y="348679"/>
                      <a:pt x="11054" y="329277"/>
                    </a:cubicBezTo>
                    <a:cubicBezTo>
                      <a:pt x="4974" y="327059"/>
                      <a:pt x="0" y="320407"/>
                      <a:pt x="0" y="314309"/>
                    </a:cubicBezTo>
                    <a:cubicBezTo>
                      <a:pt x="0" y="314309"/>
                      <a:pt x="0" y="314309"/>
                      <a:pt x="0" y="185696"/>
                    </a:cubicBezTo>
                    <a:cubicBezTo>
                      <a:pt x="0" y="179598"/>
                      <a:pt x="4974" y="176272"/>
                      <a:pt x="11054" y="179044"/>
                    </a:cubicBezTo>
                    <a:close/>
                    <a:moveTo>
                      <a:pt x="276318" y="98081"/>
                    </a:moveTo>
                    <a:cubicBezTo>
                      <a:pt x="276318" y="98081"/>
                      <a:pt x="276318" y="98081"/>
                      <a:pt x="329546" y="116929"/>
                    </a:cubicBezTo>
                    <a:cubicBezTo>
                      <a:pt x="336270" y="119147"/>
                      <a:pt x="341312" y="126353"/>
                      <a:pt x="341312" y="132451"/>
                    </a:cubicBezTo>
                    <a:cubicBezTo>
                      <a:pt x="341312" y="132451"/>
                      <a:pt x="341312" y="132451"/>
                      <a:pt x="341312" y="260510"/>
                    </a:cubicBezTo>
                    <a:cubicBezTo>
                      <a:pt x="341312" y="266608"/>
                      <a:pt x="336270" y="269934"/>
                      <a:pt x="329546" y="267716"/>
                    </a:cubicBezTo>
                    <a:cubicBezTo>
                      <a:pt x="329546" y="267716"/>
                      <a:pt x="329546" y="267716"/>
                      <a:pt x="276318" y="248314"/>
                    </a:cubicBezTo>
                    <a:cubicBezTo>
                      <a:pt x="270155" y="246096"/>
                      <a:pt x="265112" y="239444"/>
                      <a:pt x="265112" y="233346"/>
                    </a:cubicBezTo>
                    <a:cubicBezTo>
                      <a:pt x="265112" y="233346"/>
                      <a:pt x="265112" y="233346"/>
                      <a:pt x="265112" y="104733"/>
                    </a:cubicBezTo>
                    <a:cubicBezTo>
                      <a:pt x="265112" y="98635"/>
                      <a:pt x="270155" y="95309"/>
                      <a:pt x="276318" y="98081"/>
                    </a:cubicBezTo>
                    <a:close/>
                    <a:moveTo>
                      <a:pt x="188854" y="66331"/>
                    </a:moveTo>
                    <a:cubicBezTo>
                      <a:pt x="188854" y="66331"/>
                      <a:pt x="188854" y="66331"/>
                      <a:pt x="241359" y="85179"/>
                    </a:cubicBezTo>
                    <a:cubicBezTo>
                      <a:pt x="247439" y="87397"/>
                      <a:pt x="252413" y="94603"/>
                      <a:pt x="252413" y="100701"/>
                    </a:cubicBezTo>
                    <a:cubicBezTo>
                      <a:pt x="252413" y="100701"/>
                      <a:pt x="252413" y="100701"/>
                      <a:pt x="252413" y="228760"/>
                    </a:cubicBezTo>
                    <a:cubicBezTo>
                      <a:pt x="252413" y="234858"/>
                      <a:pt x="247439" y="238184"/>
                      <a:pt x="241359" y="235966"/>
                    </a:cubicBezTo>
                    <a:cubicBezTo>
                      <a:pt x="241359" y="235966"/>
                      <a:pt x="241359" y="235966"/>
                      <a:pt x="188854" y="216564"/>
                    </a:cubicBezTo>
                    <a:cubicBezTo>
                      <a:pt x="182774" y="214346"/>
                      <a:pt x="177800" y="207694"/>
                      <a:pt x="177800" y="201596"/>
                    </a:cubicBezTo>
                    <a:cubicBezTo>
                      <a:pt x="177800" y="201596"/>
                      <a:pt x="177800" y="201596"/>
                      <a:pt x="177800" y="72983"/>
                    </a:cubicBezTo>
                    <a:cubicBezTo>
                      <a:pt x="177800" y="66885"/>
                      <a:pt x="182774" y="63559"/>
                      <a:pt x="188854" y="66331"/>
                    </a:cubicBezTo>
                    <a:close/>
                    <a:moveTo>
                      <a:pt x="99873" y="32460"/>
                    </a:moveTo>
                    <a:cubicBezTo>
                      <a:pt x="99873" y="32460"/>
                      <a:pt x="99873" y="32460"/>
                      <a:pt x="151992" y="52039"/>
                    </a:cubicBezTo>
                    <a:cubicBezTo>
                      <a:pt x="158576" y="54276"/>
                      <a:pt x="163513" y="61549"/>
                      <a:pt x="163513" y="67702"/>
                    </a:cubicBezTo>
                    <a:cubicBezTo>
                      <a:pt x="163513" y="67702"/>
                      <a:pt x="163513" y="67702"/>
                      <a:pt x="163513" y="196925"/>
                    </a:cubicBezTo>
                    <a:cubicBezTo>
                      <a:pt x="163513" y="203078"/>
                      <a:pt x="158576" y="206435"/>
                      <a:pt x="151992" y="204197"/>
                    </a:cubicBezTo>
                    <a:cubicBezTo>
                      <a:pt x="151992" y="204197"/>
                      <a:pt x="151992" y="204197"/>
                      <a:pt x="99873" y="184618"/>
                    </a:cubicBezTo>
                    <a:cubicBezTo>
                      <a:pt x="93838" y="182380"/>
                      <a:pt x="88900" y="175668"/>
                      <a:pt x="88900" y="169514"/>
                    </a:cubicBezTo>
                    <a:cubicBezTo>
                      <a:pt x="88900" y="169514"/>
                      <a:pt x="88900" y="169514"/>
                      <a:pt x="88900" y="39732"/>
                    </a:cubicBezTo>
                    <a:cubicBezTo>
                      <a:pt x="88900" y="33578"/>
                      <a:pt x="93838" y="30222"/>
                      <a:pt x="99873" y="32460"/>
                    </a:cubicBezTo>
                    <a:close/>
                    <a:moveTo>
                      <a:pt x="11054" y="689"/>
                    </a:moveTo>
                    <a:cubicBezTo>
                      <a:pt x="11054" y="689"/>
                      <a:pt x="11054" y="689"/>
                      <a:pt x="63559" y="20092"/>
                    </a:cubicBezTo>
                    <a:cubicBezTo>
                      <a:pt x="69639" y="22310"/>
                      <a:pt x="74613" y="28962"/>
                      <a:pt x="74613" y="35614"/>
                    </a:cubicBezTo>
                    <a:cubicBezTo>
                      <a:pt x="74613" y="35614"/>
                      <a:pt x="74613" y="35614"/>
                      <a:pt x="74613" y="163673"/>
                    </a:cubicBezTo>
                    <a:cubicBezTo>
                      <a:pt x="74613" y="169771"/>
                      <a:pt x="69639" y="173097"/>
                      <a:pt x="63559" y="170879"/>
                    </a:cubicBezTo>
                    <a:cubicBezTo>
                      <a:pt x="63559" y="170879"/>
                      <a:pt x="63559" y="170879"/>
                      <a:pt x="11054" y="151477"/>
                    </a:cubicBezTo>
                    <a:cubicBezTo>
                      <a:pt x="4974" y="149259"/>
                      <a:pt x="0" y="142607"/>
                      <a:pt x="0" y="136509"/>
                    </a:cubicBezTo>
                    <a:cubicBezTo>
                      <a:pt x="0" y="136509"/>
                      <a:pt x="0" y="136509"/>
                      <a:pt x="0" y="7896"/>
                    </a:cubicBezTo>
                    <a:cubicBezTo>
                      <a:pt x="0" y="1798"/>
                      <a:pt x="4974" y="-1528"/>
                      <a:pt x="11054" y="68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mn-ea"/>
                  <a:cs typeface="Arial"/>
                  <a:sym typeface="Arial"/>
                </a:endParaRPr>
              </a:p>
            </p:txBody>
          </p:sp>
          <p:sp>
            <p:nvSpPr>
              <p:cNvPr id="53" name="Freeform 79">
                <a:extLst>
                  <a:ext uri="{FF2B5EF4-FFF2-40B4-BE49-F238E27FC236}">
                    <a16:creationId xmlns:a16="http://schemas.microsoft.com/office/drawing/2014/main" id="{59EA3C24-B83D-11A3-7EC1-A00DEC9B4CDA}"/>
                  </a:ext>
                </a:extLst>
              </p:cNvPr>
              <p:cNvSpPr>
                <a:spLocks/>
              </p:cNvSpPr>
              <p:nvPr/>
            </p:nvSpPr>
            <p:spPr bwMode="auto">
              <a:xfrm>
                <a:off x="5935663" y="2116138"/>
                <a:ext cx="320675" cy="2854325"/>
              </a:xfrm>
              <a:custGeom>
                <a:avLst/>
                <a:gdLst>
                  <a:gd name="T0" fmla="*/ 288 w 577"/>
                  <a:gd name="T1" fmla="*/ 5130 h 5130"/>
                  <a:gd name="T2" fmla="*/ 288 w 577"/>
                  <a:gd name="T3" fmla="*/ 5130 h 5130"/>
                  <a:gd name="T4" fmla="*/ 0 w 577"/>
                  <a:gd name="T5" fmla="*/ 4841 h 5130"/>
                  <a:gd name="T6" fmla="*/ 0 w 577"/>
                  <a:gd name="T7" fmla="*/ 288 h 5130"/>
                  <a:gd name="T8" fmla="*/ 288 w 577"/>
                  <a:gd name="T9" fmla="*/ 0 h 5130"/>
                  <a:gd name="T10" fmla="*/ 288 w 577"/>
                  <a:gd name="T11" fmla="*/ 0 h 5130"/>
                  <a:gd name="T12" fmla="*/ 577 w 577"/>
                  <a:gd name="T13" fmla="*/ 288 h 5130"/>
                  <a:gd name="T14" fmla="*/ 577 w 577"/>
                  <a:gd name="T15" fmla="*/ 4841 h 5130"/>
                  <a:gd name="T16" fmla="*/ 288 w 577"/>
                  <a:gd name="T17" fmla="*/ 5130 h 5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7" h="5130">
                    <a:moveTo>
                      <a:pt x="288" y="5130"/>
                    </a:moveTo>
                    <a:cubicBezTo>
                      <a:pt x="288" y="5130"/>
                      <a:pt x="288" y="5130"/>
                      <a:pt x="288" y="5130"/>
                    </a:cubicBezTo>
                    <a:cubicBezTo>
                      <a:pt x="129" y="5130"/>
                      <a:pt x="0" y="5001"/>
                      <a:pt x="0" y="4841"/>
                    </a:cubicBezTo>
                    <a:cubicBezTo>
                      <a:pt x="0" y="288"/>
                      <a:pt x="0" y="288"/>
                      <a:pt x="0" y="288"/>
                    </a:cubicBezTo>
                    <a:cubicBezTo>
                      <a:pt x="0" y="129"/>
                      <a:pt x="129" y="0"/>
                      <a:pt x="288" y="0"/>
                    </a:cubicBezTo>
                    <a:cubicBezTo>
                      <a:pt x="288" y="0"/>
                      <a:pt x="288" y="0"/>
                      <a:pt x="288" y="0"/>
                    </a:cubicBezTo>
                    <a:cubicBezTo>
                      <a:pt x="448" y="0"/>
                      <a:pt x="577" y="129"/>
                      <a:pt x="577" y="288"/>
                    </a:cubicBezTo>
                    <a:cubicBezTo>
                      <a:pt x="577" y="4841"/>
                      <a:pt x="577" y="4841"/>
                      <a:pt x="577" y="4841"/>
                    </a:cubicBezTo>
                    <a:cubicBezTo>
                      <a:pt x="577" y="5001"/>
                      <a:pt x="448" y="5130"/>
                      <a:pt x="288" y="513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Microsoft Sans Serif"/>
                  <a:ea typeface="+mn-ea"/>
                  <a:cs typeface="Arial"/>
                  <a:sym typeface="Arial"/>
                </a:endParaRPr>
              </a:p>
            </p:txBody>
          </p:sp>
        </p:grpSp>
        <p:grpSp>
          <p:nvGrpSpPr>
            <p:cNvPr id="82" name="Group 81">
              <a:extLst>
                <a:ext uri="{FF2B5EF4-FFF2-40B4-BE49-F238E27FC236}">
                  <a16:creationId xmlns:a16="http://schemas.microsoft.com/office/drawing/2014/main" id="{FB6ECE4B-67F5-550A-058F-3C5190BEB5C0}"/>
                </a:ext>
              </a:extLst>
            </p:cNvPr>
            <p:cNvGrpSpPr/>
            <p:nvPr/>
          </p:nvGrpSpPr>
          <p:grpSpPr>
            <a:xfrm>
              <a:off x="4281173" y="988519"/>
              <a:ext cx="784287" cy="654555"/>
              <a:chOff x="4284320" y="897279"/>
              <a:chExt cx="919816" cy="767666"/>
            </a:xfrm>
          </p:grpSpPr>
          <p:sp>
            <p:nvSpPr>
              <p:cNvPr id="73" name="Freeform 24">
                <a:extLst>
                  <a:ext uri="{FF2B5EF4-FFF2-40B4-BE49-F238E27FC236}">
                    <a16:creationId xmlns:a16="http://schemas.microsoft.com/office/drawing/2014/main" id="{799AD963-69AB-E06A-DE4F-B6A64B51B835}"/>
                  </a:ext>
                </a:extLst>
              </p:cNvPr>
              <p:cNvSpPr>
                <a:spLocks/>
              </p:cNvSpPr>
              <p:nvPr/>
            </p:nvSpPr>
            <p:spPr bwMode="auto">
              <a:xfrm>
                <a:off x="4284320" y="897279"/>
                <a:ext cx="919816" cy="611278"/>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Arial"/>
                  <a:sym typeface="Arial"/>
                </a:endParaRPr>
              </a:p>
            </p:txBody>
          </p:sp>
          <p:grpSp>
            <p:nvGrpSpPr>
              <p:cNvPr id="74" name="Group 73">
                <a:extLst>
                  <a:ext uri="{FF2B5EF4-FFF2-40B4-BE49-F238E27FC236}">
                    <a16:creationId xmlns:a16="http://schemas.microsoft.com/office/drawing/2014/main" id="{38262A1F-4297-0A45-B5B4-ACD5DBCD9C6A}"/>
                  </a:ext>
                </a:extLst>
              </p:cNvPr>
              <p:cNvGrpSpPr>
                <a:grpSpLocks noChangeAspect="1"/>
              </p:cNvGrpSpPr>
              <p:nvPr/>
            </p:nvGrpSpPr>
            <p:grpSpPr>
              <a:xfrm>
                <a:off x="4422837" y="1145646"/>
                <a:ext cx="729095" cy="519299"/>
                <a:chOff x="876298" y="3148883"/>
                <a:chExt cx="1868049" cy="1330520"/>
              </a:xfrm>
            </p:grpSpPr>
            <p:sp>
              <p:nvSpPr>
                <p:cNvPr id="75" name="Rectangle: Rounded Corners 45">
                  <a:extLst>
                    <a:ext uri="{FF2B5EF4-FFF2-40B4-BE49-F238E27FC236}">
                      <a16:creationId xmlns:a16="http://schemas.microsoft.com/office/drawing/2014/main" id="{8BAD7E29-9688-5885-F858-BC49AD0EA34A}"/>
                    </a:ext>
                  </a:extLst>
                </p:cNvPr>
                <p:cNvSpPr/>
                <p:nvPr/>
              </p:nvSpPr>
              <p:spPr>
                <a:xfrm>
                  <a:off x="876298" y="3148883"/>
                  <a:ext cx="1868049" cy="1330520"/>
                </a:xfrm>
                <a:prstGeom prst="roundRect">
                  <a:avLst>
                    <a:gd name="adj" fmla="val 6037"/>
                  </a:avLst>
                </a:prstGeom>
                <a:solidFill>
                  <a:schemeClr val="accent2"/>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Arial"/>
                    <a:sym typeface="Arial"/>
                  </a:endParaRPr>
                </a:p>
              </p:txBody>
            </p:sp>
            <p:sp>
              <p:nvSpPr>
                <p:cNvPr id="76" name="Freeform 12">
                  <a:extLst>
                    <a:ext uri="{FF2B5EF4-FFF2-40B4-BE49-F238E27FC236}">
                      <a16:creationId xmlns:a16="http://schemas.microsoft.com/office/drawing/2014/main" id="{12354367-1F5F-9118-5FF9-BA672C5A2ECC}"/>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Arial"/>
                    <a:sym typeface="Arial"/>
                  </a:endParaRPr>
                </a:p>
              </p:txBody>
            </p:sp>
            <p:sp>
              <p:nvSpPr>
                <p:cNvPr id="77" name="Freeform: Shape 47">
                  <a:extLst>
                    <a:ext uri="{FF2B5EF4-FFF2-40B4-BE49-F238E27FC236}">
                      <a16:creationId xmlns:a16="http://schemas.microsoft.com/office/drawing/2014/main" id="{32CBEE2D-4175-DD75-056D-A23ED7385C55}"/>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2"/>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Arial"/>
                    <a:sym typeface="Arial"/>
                  </a:endParaRPr>
                </a:p>
              </p:txBody>
            </p:sp>
          </p:grpSp>
        </p:grpSp>
      </p:grpSp>
      <p:grpSp>
        <p:nvGrpSpPr>
          <p:cNvPr id="81" name="Group 80">
            <a:extLst>
              <a:ext uri="{FF2B5EF4-FFF2-40B4-BE49-F238E27FC236}">
                <a16:creationId xmlns:a16="http://schemas.microsoft.com/office/drawing/2014/main" id="{A0B977AB-B419-55E3-98F2-B874EE91DC95}"/>
              </a:ext>
            </a:extLst>
          </p:cNvPr>
          <p:cNvGrpSpPr/>
          <p:nvPr/>
        </p:nvGrpSpPr>
        <p:grpSpPr>
          <a:xfrm>
            <a:off x="10031944" y="881932"/>
            <a:ext cx="1226391" cy="750291"/>
            <a:chOff x="9483187" y="870845"/>
            <a:chExt cx="1226391" cy="750291"/>
          </a:xfrm>
        </p:grpSpPr>
        <p:grpSp>
          <p:nvGrpSpPr>
            <p:cNvPr id="23" name="Group 22">
              <a:extLst>
                <a:ext uri="{FF2B5EF4-FFF2-40B4-BE49-F238E27FC236}">
                  <a16:creationId xmlns:a16="http://schemas.microsoft.com/office/drawing/2014/main" id="{BDF1E5B9-9C04-2642-85F7-8EC26D33847A}"/>
                </a:ext>
              </a:extLst>
            </p:cNvPr>
            <p:cNvGrpSpPr/>
            <p:nvPr/>
          </p:nvGrpSpPr>
          <p:grpSpPr>
            <a:xfrm>
              <a:off x="10166395" y="1114178"/>
              <a:ext cx="279589" cy="455461"/>
              <a:chOff x="7294039" y="2245878"/>
              <a:chExt cx="634616" cy="1005840"/>
            </a:xfrm>
          </p:grpSpPr>
          <p:grpSp>
            <p:nvGrpSpPr>
              <p:cNvPr id="24" name="Group 23">
                <a:extLst>
                  <a:ext uri="{FF2B5EF4-FFF2-40B4-BE49-F238E27FC236}">
                    <a16:creationId xmlns:a16="http://schemas.microsoft.com/office/drawing/2014/main" id="{9595F8A0-7583-3AD9-EF20-A85C678DAC05}"/>
                  </a:ext>
                </a:extLst>
              </p:cNvPr>
              <p:cNvGrpSpPr/>
              <p:nvPr/>
            </p:nvGrpSpPr>
            <p:grpSpPr>
              <a:xfrm>
                <a:off x="7524844" y="2245878"/>
                <a:ext cx="403811" cy="403809"/>
                <a:chOff x="3768725" y="1116013"/>
                <a:chExt cx="4654550" cy="4625975"/>
              </a:xfrm>
              <a:solidFill>
                <a:schemeClr val="accent5"/>
              </a:solidFill>
            </p:grpSpPr>
            <p:sp>
              <p:nvSpPr>
                <p:cNvPr id="28" name="Oval 5">
                  <a:extLst>
                    <a:ext uri="{FF2B5EF4-FFF2-40B4-BE49-F238E27FC236}">
                      <a16:creationId xmlns:a16="http://schemas.microsoft.com/office/drawing/2014/main" id="{492783C6-DC4E-2B0A-F813-DD1474E3497E}"/>
                    </a:ext>
                  </a:extLst>
                </p:cNvPr>
                <p:cNvSpPr>
                  <a:spLocks noChangeArrowheads="1"/>
                </p:cNvSpPr>
                <p:nvPr/>
              </p:nvSpPr>
              <p:spPr bwMode="auto">
                <a:xfrm>
                  <a:off x="4583113" y="1925638"/>
                  <a:ext cx="3013075" cy="299561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Arial"/>
                    <a:sym typeface="Arial"/>
                  </a:endParaRPr>
                </a:p>
              </p:txBody>
            </p:sp>
            <p:sp>
              <p:nvSpPr>
                <p:cNvPr id="29" name="Freeform 6">
                  <a:extLst>
                    <a:ext uri="{FF2B5EF4-FFF2-40B4-BE49-F238E27FC236}">
                      <a16:creationId xmlns:a16="http://schemas.microsoft.com/office/drawing/2014/main" id="{943A77BF-AA5F-834C-8A99-374FF1A9BAAB}"/>
                    </a:ext>
                  </a:extLst>
                </p:cNvPr>
                <p:cNvSpPr>
                  <a:spLocks noEditPoints="1"/>
                </p:cNvSpPr>
                <p:nvPr/>
              </p:nvSpPr>
              <p:spPr bwMode="auto">
                <a:xfrm>
                  <a:off x="3768725"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Arial"/>
                    <a:sym typeface="Arial"/>
                  </a:endParaRPr>
                </a:p>
              </p:txBody>
            </p:sp>
            <p:sp>
              <p:nvSpPr>
                <p:cNvPr id="31" name="Oval 7">
                  <a:extLst>
                    <a:ext uri="{FF2B5EF4-FFF2-40B4-BE49-F238E27FC236}">
                      <a16:creationId xmlns:a16="http://schemas.microsoft.com/office/drawing/2014/main" id="{2832CBD5-0917-2047-9ABE-9A1CC09EFAE3}"/>
                    </a:ext>
                  </a:extLst>
                </p:cNvPr>
                <p:cNvSpPr>
                  <a:spLocks noChangeArrowheads="1"/>
                </p:cNvSpPr>
                <p:nvPr/>
              </p:nvSpPr>
              <p:spPr bwMode="auto">
                <a:xfrm>
                  <a:off x="5356225" y="2667001"/>
                  <a:ext cx="1466850" cy="15113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Arial"/>
                    <a:sym typeface="Arial"/>
                  </a:endParaRPr>
                </a:p>
              </p:txBody>
            </p:sp>
          </p:grpSp>
          <p:grpSp>
            <p:nvGrpSpPr>
              <p:cNvPr id="25" name="Group 24">
                <a:extLst>
                  <a:ext uri="{FF2B5EF4-FFF2-40B4-BE49-F238E27FC236}">
                    <a16:creationId xmlns:a16="http://schemas.microsoft.com/office/drawing/2014/main" id="{343B44D2-A5A1-480F-A371-32F9F17C5A01}"/>
                  </a:ext>
                </a:extLst>
              </p:cNvPr>
              <p:cNvGrpSpPr>
                <a:grpSpLocks noChangeAspect="1"/>
              </p:cNvGrpSpPr>
              <p:nvPr/>
            </p:nvGrpSpPr>
            <p:grpSpPr>
              <a:xfrm>
                <a:off x="7294039" y="2424100"/>
                <a:ext cx="446464" cy="827618"/>
                <a:chOff x="5434013" y="2201863"/>
                <a:chExt cx="1323975" cy="2454275"/>
              </a:xfrm>
            </p:grpSpPr>
            <p:sp>
              <p:nvSpPr>
                <p:cNvPr id="26" name="Freeform 5">
                  <a:extLst>
                    <a:ext uri="{FF2B5EF4-FFF2-40B4-BE49-F238E27FC236}">
                      <a16:creationId xmlns:a16="http://schemas.microsoft.com/office/drawing/2014/main" id="{2899D1E5-05E2-AECA-1203-8993D810A7E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alpha val="61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Arial"/>
                    <a:sym typeface="Arial"/>
                  </a:endParaRPr>
                </a:p>
              </p:txBody>
            </p:sp>
            <p:sp>
              <p:nvSpPr>
                <p:cNvPr id="27" name="Freeform: Shape 15">
                  <a:extLst>
                    <a:ext uri="{FF2B5EF4-FFF2-40B4-BE49-F238E27FC236}">
                      <a16:creationId xmlns:a16="http://schemas.microsoft.com/office/drawing/2014/main" id="{FC597D41-861A-37FA-1A89-CD7A2672C5C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Arial"/>
                    <a:sym typeface="Arial"/>
                  </a:endParaRPr>
                </a:p>
              </p:txBody>
            </p:sp>
          </p:grpSp>
        </p:grpSp>
        <p:pic>
          <p:nvPicPr>
            <p:cNvPr id="39" name="Picture 38">
              <a:extLst>
                <a:ext uri="{FF2B5EF4-FFF2-40B4-BE49-F238E27FC236}">
                  <a16:creationId xmlns:a16="http://schemas.microsoft.com/office/drawing/2014/main" id="{240F20D8-8523-3F68-172E-49B50E0A4B3D}"/>
                </a:ext>
              </a:extLst>
            </p:cNvPr>
            <p:cNvPicPr>
              <a:picLocks noChangeAspect="1"/>
            </p:cNvPicPr>
            <p:nvPr/>
          </p:nvPicPr>
          <p:blipFill>
            <a:blip r:embed="rId3"/>
            <a:stretch>
              <a:fillRect/>
            </a:stretch>
          </p:blipFill>
          <p:spPr>
            <a:xfrm>
              <a:off x="10264743" y="870845"/>
              <a:ext cx="444835" cy="231148"/>
            </a:xfrm>
            <a:prstGeom prst="rect">
              <a:avLst/>
            </a:prstGeom>
          </p:spPr>
        </p:pic>
        <p:grpSp>
          <p:nvGrpSpPr>
            <p:cNvPr id="78" name="Group 77">
              <a:extLst>
                <a:ext uri="{FF2B5EF4-FFF2-40B4-BE49-F238E27FC236}">
                  <a16:creationId xmlns:a16="http://schemas.microsoft.com/office/drawing/2014/main" id="{14B21AA1-89FB-F0E1-01BF-D8DE09413F50}"/>
                </a:ext>
              </a:extLst>
            </p:cNvPr>
            <p:cNvGrpSpPr>
              <a:grpSpLocks noChangeAspect="1"/>
            </p:cNvGrpSpPr>
            <p:nvPr/>
          </p:nvGrpSpPr>
          <p:grpSpPr>
            <a:xfrm>
              <a:off x="9483187" y="1018004"/>
              <a:ext cx="510662" cy="603132"/>
              <a:chOff x="3568701" y="1193801"/>
              <a:chExt cx="1560512" cy="1843088"/>
            </a:xfrm>
          </p:grpSpPr>
          <p:sp>
            <p:nvSpPr>
              <p:cNvPr id="79" name="Freeform 5">
                <a:extLst>
                  <a:ext uri="{FF2B5EF4-FFF2-40B4-BE49-F238E27FC236}">
                    <a16:creationId xmlns:a16="http://schemas.microsoft.com/office/drawing/2014/main" id="{BDB612AD-B96A-D2FC-7F86-2AC835CB01C7}"/>
                  </a:ext>
                </a:extLst>
              </p:cNvPr>
              <p:cNvSpPr>
                <a:spLocks/>
              </p:cNvSpPr>
              <p:nvPr/>
            </p:nvSpPr>
            <p:spPr bwMode="auto">
              <a:xfrm>
                <a:off x="3684588" y="1193801"/>
                <a:ext cx="1430337"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sp>
            <p:nvSpPr>
              <p:cNvPr id="80" name="Freeform 6">
                <a:extLst>
                  <a:ext uri="{FF2B5EF4-FFF2-40B4-BE49-F238E27FC236}">
                    <a16:creationId xmlns:a16="http://schemas.microsoft.com/office/drawing/2014/main" id="{4A81BA72-70FA-6FF9-5B16-51863FD73FB9}"/>
                  </a:ext>
                </a:extLst>
              </p:cNvPr>
              <p:cNvSpPr>
                <a:spLocks/>
              </p:cNvSpPr>
              <p:nvPr/>
            </p:nvSpPr>
            <p:spPr bwMode="auto">
              <a:xfrm>
                <a:off x="3568701" y="1544638"/>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3171F"/>
                  </a:solidFill>
                  <a:effectLst/>
                  <a:uLnTx/>
                  <a:uFillTx/>
                  <a:latin typeface="Microsoft Sans Serif"/>
                  <a:ea typeface="+mn-ea"/>
                  <a:cs typeface="+mn-cs"/>
                  <a:sym typeface="Arial"/>
                </a:endParaRPr>
              </a:p>
            </p:txBody>
          </p:sp>
        </p:grpSp>
      </p:grpSp>
      <p:sp>
        <p:nvSpPr>
          <p:cNvPr id="84" name="Rectangle 83">
            <a:extLst>
              <a:ext uri="{FF2B5EF4-FFF2-40B4-BE49-F238E27FC236}">
                <a16:creationId xmlns:a16="http://schemas.microsoft.com/office/drawing/2014/main" id="{D3D3D2B9-0014-4569-A91D-336FDE202DAB}"/>
              </a:ext>
            </a:extLst>
          </p:cNvPr>
          <p:cNvSpPr/>
          <p:nvPr/>
        </p:nvSpPr>
        <p:spPr bwMode="auto">
          <a:xfrm>
            <a:off x="4316952" y="3228952"/>
            <a:ext cx="1634049" cy="420836"/>
          </a:xfrm>
          <a:prstGeom prst="rect">
            <a:avLst/>
          </a:prstGeom>
          <a:solidFill>
            <a:schemeClr val="accent3"/>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Game engine</a:t>
            </a:r>
          </a:p>
        </p:txBody>
      </p:sp>
      <p:sp>
        <p:nvSpPr>
          <p:cNvPr id="85" name="Rectangle 84">
            <a:extLst>
              <a:ext uri="{FF2B5EF4-FFF2-40B4-BE49-F238E27FC236}">
                <a16:creationId xmlns:a16="http://schemas.microsoft.com/office/drawing/2014/main" id="{8D417C71-8206-806E-0186-35A4FE22E4DD}"/>
              </a:ext>
            </a:extLst>
          </p:cNvPr>
          <p:cNvSpPr/>
          <p:nvPr/>
        </p:nvSpPr>
        <p:spPr bwMode="auto">
          <a:xfrm>
            <a:off x="4316951" y="4116619"/>
            <a:ext cx="1634051" cy="420836"/>
          </a:xfrm>
          <a:prstGeom prst="rect">
            <a:avLst/>
          </a:prstGeom>
          <a:solidFill>
            <a:schemeClr val="accent3"/>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Encoder</a:t>
            </a:r>
          </a:p>
        </p:txBody>
      </p:sp>
      <p:sp>
        <p:nvSpPr>
          <p:cNvPr id="87" name="Rectangle 86">
            <a:extLst>
              <a:ext uri="{FF2B5EF4-FFF2-40B4-BE49-F238E27FC236}">
                <a16:creationId xmlns:a16="http://schemas.microsoft.com/office/drawing/2014/main" id="{C4B79D5D-74DA-DE65-B278-3EF9FAEA5A20}"/>
              </a:ext>
            </a:extLst>
          </p:cNvPr>
          <p:cNvSpPr/>
          <p:nvPr/>
        </p:nvSpPr>
        <p:spPr bwMode="auto">
          <a:xfrm>
            <a:off x="4316952" y="2321119"/>
            <a:ext cx="1634049" cy="488525"/>
          </a:xfrm>
          <a:prstGeom prst="rect">
            <a:avLst/>
          </a:prstGeom>
          <a:solidFill>
            <a:schemeClr val="accent3"/>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Application</a:t>
            </a:r>
          </a:p>
        </p:txBody>
      </p:sp>
      <p:cxnSp>
        <p:nvCxnSpPr>
          <p:cNvPr id="91" name="Straight Arrow Connector 90">
            <a:extLst>
              <a:ext uri="{FF2B5EF4-FFF2-40B4-BE49-F238E27FC236}">
                <a16:creationId xmlns:a16="http://schemas.microsoft.com/office/drawing/2014/main" id="{3D22D2EF-D0BE-82BF-8D47-CF8BB9CAA41C}"/>
              </a:ext>
            </a:extLst>
          </p:cNvPr>
          <p:cNvCxnSpPr>
            <a:cxnSpLocks/>
            <a:stCxn id="94" idx="0"/>
            <a:endCxn id="93" idx="2"/>
          </p:cNvCxnSpPr>
          <p:nvPr/>
        </p:nvCxnSpPr>
        <p:spPr>
          <a:xfrm flipV="1">
            <a:off x="11142653" y="3376010"/>
            <a:ext cx="0" cy="740609"/>
          </a:xfrm>
          <a:prstGeom prst="straightConnector1">
            <a:avLst/>
          </a:prstGeom>
          <a:ln w="38100" cap="rnd">
            <a:solidFill>
              <a:schemeClr val="accent2"/>
            </a:solidFill>
            <a:round/>
            <a:headEnd w="lg" len="lg"/>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061DEEC4-9DC6-6C73-63B4-6A3306669D2A}"/>
              </a:ext>
            </a:extLst>
          </p:cNvPr>
          <p:cNvSpPr/>
          <p:nvPr/>
        </p:nvSpPr>
        <p:spPr bwMode="auto">
          <a:xfrm>
            <a:off x="10580276" y="2315970"/>
            <a:ext cx="1124753" cy="1060040"/>
          </a:xfrm>
          <a:prstGeom prst="rect">
            <a:avLst/>
          </a:prstGeom>
          <a:solidFill>
            <a:schemeClr val="accent1"/>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Post processing (ATW, error concealment, …)</a:t>
            </a:r>
          </a:p>
        </p:txBody>
      </p:sp>
      <p:sp>
        <p:nvSpPr>
          <p:cNvPr id="94" name="Rectangle 93">
            <a:extLst>
              <a:ext uri="{FF2B5EF4-FFF2-40B4-BE49-F238E27FC236}">
                <a16:creationId xmlns:a16="http://schemas.microsoft.com/office/drawing/2014/main" id="{DEFFC445-3009-B319-5961-51D8E51664CD}"/>
              </a:ext>
            </a:extLst>
          </p:cNvPr>
          <p:cNvSpPr/>
          <p:nvPr/>
        </p:nvSpPr>
        <p:spPr bwMode="auto">
          <a:xfrm>
            <a:off x="10580277" y="4116619"/>
            <a:ext cx="1124751" cy="420836"/>
          </a:xfrm>
          <a:prstGeom prst="rect">
            <a:avLst/>
          </a:prstGeom>
          <a:solidFill>
            <a:schemeClr val="accent1"/>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Decoder</a:t>
            </a:r>
          </a:p>
        </p:txBody>
      </p:sp>
      <p:sp>
        <p:nvSpPr>
          <p:cNvPr id="95" name="Rectangle 94">
            <a:extLst>
              <a:ext uri="{FF2B5EF4-FFF2-40B4-BE49-F238E27FC236}">
                <a16:creationId xmlns:a16="http://schemas.microsoft.com/office/drawing/2014/main" id="{68071C10-0ECA-35BE-945B-2BB45A15DF32}"/>
              </a:ext>
            </a:extLst>
          </p:cNvPr>
          <p:cNvSpPr/>
          <p:nvPr/>
        </p:nvSpPr>
        <p:spPr bwMode="auto">
          <a:xfrm>
            <a:off x="9747231" y="2315970"/>
            <a:ext cx="800895" cy="1065089"/>
          </a:xfrm>
          <a:prstGeom prst="rect">
            <a:avLst/>
          </a:prstGeom>
          <a:solidFill>
            <a:schemeClr val="accent1"/>
          </a:solidFill>
          <a:ln w="31750" cap="flat" cmpd="sng" algn="ctr">
            <a:no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7F8FA"/>
                </a:solidFill>
                <a:effectLst/>
                <a:uLnTx/>
                <a:uFillTx/>
                <a:latin typeface="Microsoft Sans Serif"/>
                <a:ea typeface="+mn-ea"/>
                <a:cs typeface="Arial" pitchFamily="34" charset="0"/>
                <a:sym typeface="Arial"/>
              </a:rPr>
              <a:t>Perception algorithms</a:t>
            </a:r>
          </a:p>
        </p:txBody>
      </p:sp>
      <p:sp>
        <p:nvSpPr>
          <p:cNvPr id="101" name="TextBox 105">
            <a:extLst>
              <a:ext uri="{FF2B5EF4-FFF2-40B4-BE49-F238E27FC236}">
                <a16:creationId xmlns:a16="http://schemas.microsoft.com/office/drawing/2014/main" id="{ABD2E7B9-84C8-ADA5-44DC-221B76E85FF2}"/>
              </a:ext>
            </a:extLst>
          </p:cNvPr>
          <p:cNvSpPr txBox="1"/>
          <p:nvPr/>
        </p:nvSpPr>
        <p:spPr>
          <a:xfrm>
            <a:off x="6814429" y="4426655"/>
            <a:ext cx="2202881" cy="14542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3171F">
                    <a:lumMod val="75000"/>
                    <a:lumOff val="25000"/>
                  </a:srgbClr>
                </a:solidFill>
                <a:effectLst/>
                <a:uLnTx/>
                <a:uFillTx/>
                <a:latin typeface="Microsoft Sans Serif"/>
                <a:ea typeface="+mn-ea"/>
                <a:cs typeface="+mn-cs"/>
                <a:sym typeface="Arial"/>
              </a:rPr>
              <a:t>Compressed rendered frames</a:t>
            </a:r>
          </a:p>
        </p:txBody>
      </p:sp>
      <p:sp>
        <p:nvSpPr>
          <p:cNvPr id="174" name="TextBox 105">
            <a:extLst>
              <a:ext uri="{FF2B5EF4-FFF2-40B4-BE49-F238E27FC236}">
                <a16:creationId xmlns:a16="http://schemas.microsoft.com/office/drawing/2014/main" id="{40F02164-23AD-5415-CE2A-FC28A9792795}"/>
              </a:ext>
            </a:extLst>
          </p:cNvPr>
          <p:cNvSpPr txBox="1"/>
          <p:nvPr/>
        </p:nvSpPr>
        <p:spPr>
          <a:xfrm>
            <a:off x="6538181" y="2689295"/>
            <a:ext cx="2858462" cy="14542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3171F">
                    <a:lumMod val="75000"/>
                    <a:lumOff val="25000"/>
                  </a:srgbClr>
                </a:solidFill>
                <a:effectLst/>
                <a:uLnTx/>
                <a:uFillTx/>
                <a:latin typeface="Microsoft Sans Serif"/>
                <a:ea typeface="+mn-ea"/>
                <a:cs typeface="+mn-cs"/>
                <a:sym typeface="Arial"/>
              </a:rPr>
              <a:t>6DoF HMD pose, controller, eye/hand tracking</a:t>
            </a:r>
          </a:p>
        </p:txBody>
      </p:sp>
      <p:grpSp>
        <p:nvGrpSpPr>
          <p:cNvPr id="175" name="Group 174">
            <a:extLst>
              <a:ext uri="{FF2B5EF4-FFF2-40B4-BE49-F238E27FC236}">
                <a16:creationId xmlns:a16="http://schemas.microsoft.com/office/drawing/2014/main" id="{AF65E12E-626E-E228-B44C-476F6316C27C}"/>
              </a:ext>
            </a:extLst>
          </p:cNvPr>
          <p:cNvGrpSpPr>
            <a:grpSpLocks noChangeAspect="1"/>
          </p:cNvGrpSpPr>
          <p:nvPr/>
        </p:nvGrpSpPr>
        <p:grpSpPr>
          <a:xfrm>
            <a:off x="8580710" y="1966367"/>
            <a:ext cx="479510" cy="454128"/>
            <a:chOff x="4919991" y="2775178"/>
            <a:chExt cx="2619197" cy="2910848"/>
          </a:xfrm>
        </p:grpSpPr>
        <p:sp>
          <p:nvSpPr>
            <p:cNvPr id="176" name="Freeform 5">
              <a:extLst>
                <a:ext uri="{FF2B5EF4-FFF2-40B4-BE49-F238E27FC236}">
                  <a16:creationId xmlns:a16="http://schemas.microsoft.com/office/drawing/2014/main" id="{D2EA744E-DB81-140C-8F38-4FF37E6E92C6}"/>
                </a:ext>
              </a:extLst>
            </p:cNvPr>
            <p:cNvSpPr>
              <a:spLocks/>
            </p:cNvSpPr>
            <p:nvPr/>
          </p:nvSpPr>
          <p:spPr bwMode="auto">
            <a:xfrm>
              <a:off x="5059514" y="3806425"/>
              <a:ext cx="1895473" cy="1879601"/>
            </a:xfrm>
            <a:custGeom>
              <a:avLst/>
              <a:gdLst>
                <a:gd name="T0" fmla="*/ 480 w 801"/>
                <a:gd name="T1" fmla="*/ 642 h 794"/>
                <a:gd name="T2" fmla="*/ 655 w 801"/>
                <a:gd name="T3" fmla="*/ 524 h 794"/>
                <a:gd name="T4" fmla="*/ 770 w 801"/>
                <a:gd name="T5" fmla="*/ 485 h 794"/>
                <a:gd name="T6" fmla="*/ 796 w 801"/>
                <a:gd name="T7" fmla="*/ 437 h 794"/>
                <a:gd name="T8" fmla="*/ 757 w 801"/>
                <a:gd name="T9" fmla="*/ 407 h 794"/>
                <a:gd name="T10" fmla="*/ 747 w 801"/>
                <a:gd name="T11" fmla="*/ 408 h 794"/>
                <a:gd name="T12" fmla="*/ 551 w 801"/>
                <a:gd name="T13" fmla="*/ 460 h 794"/>
                <a:gd name="T14" fmla="*/ 540 w 801"/>
                <a:gd name="T15" fmla="*/ 455 h 794"/>
                <a:gd name="T16" fmla="*/ 536 w 801"/>
                <a:gd name="T17" fmla="*/ 448 h 794"/>
                <a:gd name="T18" fmla="*/ 538 w 801"/>
                <a:gd name="T19" fmla="*/ 437 h 794"/>
                <a:gd name="T20" fmla="*/ 716 w 801"/>
                <a:gd name="T21" fmla="*/ 238 h 794"/>
                <a:gd name="T22" fmla="*/ 714 w 801"/>
                <a:gd name="T23" fmla="*/ 183 h 794"/>
                <a:gd name="T24" fmla="*/ 686 w 801"/>
                <a:gd name="T25" fmla="*/ 172 h 794"/>
                <a:gd name="T26" fmla="*/ 658 w 801"/>
                <a:gd name="T27" fmla="*/ 184 h 794"/>
                <a:gd name="T28" fmla="*/ 489 w 801"/>
                <a:gd name="T29" fmla="*/ 358 h 794"/>
                <a:gd name="T30" fmla="*/ 475 w 801"/>
                <a:gd name="T31" fmla="*/ 358 h 794"/>
                <a:gd name="T32" fmla="*/ 475 w 801"/>
                <a:gd name="T33" fmla="*/ 358 h 794"/>
                <a:gd name="T34" fmla="*/ 474 w 801"/>
                <a:gd name="T35" fmla="*/ 347 h 794"/>
                <a:gd name="T36" fmla="*/ 605 w 801"/>
                <a:gd name="T37" fmla="*/ 99 h 794"/>
                <a:gd name="T38" fmla="*/ 589 w 801"/>
                <a:gd name="T39" fmla="*/ 46 h 794"/>
                <a:gd name="T40" fmla="*/ 569 w 801"/>
                <a:gd name="T41" fmla="*/ 41 h 794"/>
                <a:gd name="T42" fmla="*/ 534 w 801"/>
                <a:gd name="T43" fmla="*/ 62 h 794"/>
                <a:gd name="T44" fmla="*/ 534 w 801"/>
                <a:gd name="T45" fmla="*/ 62 h 794"/>
                <a:gd name="T46" fmla="*/ 398 w 801"/>
                <a:gd name="T47" fmla="*/ 308 h 794"/>
                <a:gd name="T48" fmla="*/ 388 w 801"/>
                <a:gd name="T49" fmla="*/ 313 h 794"/>
                <a:gd name="T50" fmla="*/ 386 w 801"/>
                <a:gd name="T51" fmla="*/ 313 h 794"/>
                <a:gd name="T52" fmla="*/ 378 w 801"/>
                <a:gd name="T53" fmla="*/ 301 h 794"/>
                <a:gd name="T54" fmla="*/ 429 w 801"/>
                <a:gd name="T55" fmla="*/ 49 h 794"/>
                <a:gd name="T56" fmla="*/ 425 w 801"/>
                <a:gd name="T57" fmla="*/ 21 h 794"/>
                <a:gd name="T58" fmla="*/ 390 w 801"/>
                <a:gd name="T59" fmla="*/ 0 h 794"/>
                <a:gd name="T60" fmla="*/ 370 w 801"/>
                <a:gd name="T61" fmla="*/ 6 h 794"/>
                <a:gd name="T62" fmla="*/ 352 w 801"/>
                <a:gd name="T63" fmla="*/ 31 h 794"/>
                <a:gd name="T64" fmla="*/ 293 w 801"/>
                <a:gd name="T65" fmla="*/ 273 h 794"/>
                <a:gd name="T66" fmla="*/ 250 w 801"/>
                <a:gd name="T67" fmla="*/ 368 h 794"/>
                <a:gd name="T68" fmla="*/ 250 w 801"/>
                <a:gd name="T69" fmla="*/ 368 h 794"/>
                <a:gd name="T70" fmla="*/ 219 w 801"/>
                <a:gd name="T71" fmla="*/ 396 h 794"/>
                <a:gd name="T72" fmla="*/ 219 w 801"/>
                <a:gd name="T73" fmla="*/ 396 h 794"/>
                <a:gd name="T74" fmla="*/ 189 w 801"/>
                <a:gd name="T75" fmla="*/ 398 h 794"/>
                <a:gd name="T76" fmla="*/ 189 w 801"/>
                <a:gd name="T77" fmla="*/ 398 h 794"/>
                <a:gd name="T78" fmla="*/ 171 w 801"/>
                <a:gd name="T79" fmla="*/ 381 h 794"/>
                <a:gd name="T80" fmla="*/ 131 w 801"/>
                <a:gd name="T81" fmla="*/ 301 h 794"/>
                <a:gd name="T82" fmla="*/ 129 w 801"/>
                <a:gd name="T83" fmla="*/ 297 h 794"/>
                <a:gd name="T84" fmla="*/ 79 w 801"/>
                <a:gd name="T85" fmla="*/ 221 h 794"/>
                <a:gd name="T86" fmla="*/ 46 w 801"/>
                <a:gd name="T87" fmla="*/ 203 h 794"/>
                <a:gd name="T88" fmla="*/ 27 w 801"/>
                <a:gd name="T89" fmla="*/ 208 h 794"/>
                <a:gd name="T90" fmla="*/ 11 w 801"/>
                <a:gd name="T91" fmla="*/ 261 h 794"/>
                <a:gd name="T92" fmla="*/ 33 w 801"/>
                <a:gd name="T93" fmla="*/ 302 h 794"/>
                <a:gd name="T94" fmla="*/ 69 w 801"/>
                <a:gd name="T95" fmla="*/ 388 h 794"/>
                <a:gd name="T96" fmla="*/ 93 w 801"/>
                <a:gd name="T97" fmla="*/ 464 h 794"/>
                <a:gd name="T98" fmla="*/ 142 w 801"/>
                <a:gd name="T99" fmla="*/ 637 h 794"/>
                <a:gd name="T100" fmla="*/ 157 w 801"/>
                <a:gd name="T101" fmla="*/ 760 h 794"/>
                <a:gd name="T102" fmla="*/ 195 w 801"/>
                <a:gd name="T103" fmla="*/ 794 h 794"/>
                <a:gd name="T104" fmla="*/ 373 w 801"/>
                <a:gd name="T105" fmla="*/ 794 h 794"/>
                <a:gd name="T106" fmla="*/ 411 w 801"/>
                <a:gd name="T107" fmla="*/ 764 h 794"/>
                <a:gd name="T108" fmla="*/ 451 w 801"/>
                <a:gd name="T109" fmla="*/ 674 h 794"/>
                <a:gd name="T110" fmla="*/ 480 w 801"/>
                <a:gd name="T111" fmla="*/ 64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794">
                  <a:moveTo>
                    <a:pt x="480" y="642"/>
                  </a:moveTo>
                  <a:cubicBezTo>
                    <a:pt x="527" y="588"/>
                    <a:pt x="587" y="547"/>
                    <a:pt x="655" y="524"/>
                  </a:cubicBezTo>
                  <a:cubicBezTo>
                    <a:pt x="770" y="485"/>
                    <a:pt x="770" y="485"/>
                    <a:pt x="770" y="485"/>
                  </a:cubicBezTo>
                  <a:cubicBezTo>
                    <a:pt x="790" y="478"/>
                    <a:pt x="801" y="457"/>
                    <a:pt x="796" y="437"/>
                  </a:cubicBezTo>
                  <a:cubicBezTo>
                    <a:pt x="791" y="419"/>
                    <a:pt x="775" y="407"/>
                    <a:pt x="757" y="407"/>
                  </a:cubicBezTo>
                  <a:cubicBezTo>
                    <a:pt x="754" y="407"/>
                    <a:pt x="750" y="407"/>
                    <a:pt x="747" y="408"/>
                  </a:cubicBezTo>
                  <a:cubicBezTo>
                    <a:pt x="551" y="460"/>
                    <a:pt x="551" y="460"/>
                    <a:pt x="551" y="460"/>
                  </a:cubicBezTo>
                  <a:cubicBezTo>
                    <a:pt x="546" y="461"/>
                    <a:pt x="542" y="459"/>
                    <a:pt x="540" y="455"/>
                  </a:cubicBezTo>
                  <a:cubicBezTo>
                    <a:pt x="536" y="448"/>
                    <a:pt x="536" y="448"/>
                    <a:pt x="536" y="448"/>
                  </a:cubicBezTo>
                  <a:cubicBezTo>
                    <a:pt x="535" y="444"/>
                    <a:pt x="535" y="440"/>
                    <a:pt x="538" y="437"/>
                  </a:cubicBezTo>
                  <a:cubicBezTo>
                    <a:pt x="716" y="238"/>
                    <a:pt x="716" y="238"/>
                    <a:pt x="716" y="238"/>
                  </a:cubicBezTo>
                  <a:cubicBezTo>
                    <a:pt x="731" y="223"/>
                    <a:pt x="730" y="198"/>
                    <a:pt x="714" y="183"/>
                  </a:cubicBezTo>
                  <a:cubicBezTo>
                    <a:pt x="707" y="175"/>
                    <a:pt x="697" y="172"/>
                    <a:pt x="686" y="172"/>
                  </a:cubicBezTo>
                  <a:cubicBezTo>
                    <a:pt x="676" y="172"/>
                    <a:pt x="665" y="176"/>
                    <a:pt x="658" y="184"/>
                  </a:cubicBezTo>
                  <a:cubicBezTo>
                    <a:pt x="489" y="358"/>
                    <a:pt x="489" y="358"/>
                    <a:pt x="489" y="358"/>
                  </a:cubicBezTo>
                  <a:cubicBezTo>
                    <a:pt x="485" y="362"/>
                    <a:pt x="479" y="362"/>
                    <a:pt x="475" y="358"/>
                  </a:cubicBezTo>
                  <a:cubicBezTo>
                    <a:pt x="475" y="358"/>
                    <a:pt x="475" y="358"/>
                    <a:pt x="475" y="358"/>
                  </a:cubicBezTo>
                  <a:cubicBezTo>
                    <a:pt x="472" y="355"/>
                    <a:pt x="472" y="350"/>
                    <a:pt x="474" y="347"/>
                  </a:cubicBezTo>
                  <a:cubicBezTo>
                    <a:pt x="605" y="99"/>
                    <a:pt x="605" y="99"/>
                    <a:pt x="605" y="99"/>
                  </a:cubicBezTo>
                  <a:cubicBezTo>
                    <a:pt x="615" y="80"/>
                    <a:pt x="608" y="57"/>
                    <a:pt x="589" y="46"/>
                  </a:cubicBezTo>
                  <a:cubicBezTo>
                    <a:pt x="583" y="43"/>
                    <a:pt x="576" y="41"/>
                    <a:pt x="569" y="41"/>
                  </a:cubicBezTo>
                  <a:cubicBezTo>
                    <a:pt x="555" y="41"/>
                    <a:pt x="541" y="49"/>
                    <a:pt x="534" y="62"/>
                  </a:cubicBezTo>
                  <a:cubicBezTo>
                    <a:pt x="534" y="62"/>
                    <a:pt x="534" y="62"/>
                    <a:pt x="534" y="62"/>
                  </a:cubicBezTo>
                  <a:cubicBezTo>
                    <a:pt x="398" y="308"/>
                    <a:pt x="398" y="308"/>
                    <a:pt x="398" y="308"/>
                  </a:cubicBezTo>
                  <a:cubicBezTo>
                    <a:pt x="396" y="312"/>
                    <a:pt x="392" y="313"/>
                    <a:pt x="388" y="313"/>
                  </a:cubicBezTo>
                  <a:cubicBezTo>
                    <a:pt x="386" y="313"/>
                    <a:pt x="386" y="313"/>
                    <a:pt x="386" y="313"/>
                  </a:cubicBezTo>
                  <a:cubicBezTo>
                    <a:pt x="381" y="312"/>
                    <a:pt x="377" y="307"/>
                    <a:pt x="378" y="301"/>
                  </a:cubicBezTo>
                  <a:cubicBezTo>
                    <a:pt x="429" y="49"/>
                    <a:pt x="429" y="49"/>
                    <a:pt x="429" y="49"/>
                  </a:cubicBezTo>
                  <a:cubicBezTo>
                    <a:pt x="431" y="39"/>
                    <a:pt x="430" y="29"/>
                    <a:pt x="425" y="21"/>
                  </a:cubicBezTo>
                  <a:cubicBezTo>
                    <a:pt x="417" y="8"/>
                    <a:pt x="404" y="0"/>
                    <a:pt x="390" y="0"/>
                  </a:cubicBezTo>
                  <a:cubicBezTo>
                    <a:pt x="383" y="0"/>
                    <a:pt x="376" y="2"/>
                    <a:pt x="370" y="6"/>
                  </a:cubicBezTo>
                  <a:cubicBezTo>
                    <a:pt x="361" y="11"/>
                    <a:pt x="355" y="20"/>
                    <a:pt x="352" y="31"/>
                  </a:cubicBezTo>
                  <a:cubicBezTo>
                    <a:pt x="293" y="273"/>
                    <a:pt x="293" y="273"/>
                    <a:pt x="293" y="273"/>
                  </a:cubicBezTo>
                  <a:cubicBezTo>
                    <a:pt x="284" y="307"/>
                    <a:pt x="270" y="339"/>
                    <a:pt x="250" y="368"/>
                  </a:cubicBezTo>
                  <a:cubicBezTo>
                    <a:pt x="250" y="368"/>
                    <a:pt x="250" y="368"/>
                    <a:pt x="250" y="368"/>
                  </a:cubicBezTo>
                  <a:cubicBezTo>
                    <a:pt x="242" y="379"/>
                    <a:pt x="231" y="389"/>
                    <a:pt x="219" y="396"/>
                  </a:cubicBezTo>
                  <a:cubicBezTo>
                    <a:pt x="219" y="396"/>
                    <a:pt x="219" y="396"/>
                    <a:pt x="219" y="396"/>
                  </a:cubicBezTo>
                  <a:cubicBezTo>
                    <a:pt x="210" y="401"/>
                    <a:pt x="199" y="402"/>
                    <a:pt x="189" y="398"/>
                  </a:cubicBezTo>
                  <a:cubicBezTo>
                    <a:pt x="189" y="398"/>
                    <a:pt x="189" y="398"/>
                    <a:pt x="189" y="398"/>
                  </a:cubicBezTo>
                  <a:cubicBezTo>
                    <a:pt x="181" y="395"/>
                    <a:pt x="175" y="389"/>
                    <a:pt x="171" y="381"/>
                  </a:cubicBezTo>
                  <a:cubicBezTo>
                    <a:pt x="131" y="301"/>
                    <a:pt x="131" y="301"/>
                    <a:pt x="131" y="301"/>
                  </a:cubicBezTo>
                  <a:cubicBezTo>
                    <a:pt x="131" y="300"/>
                    <a:pt x="130" y="298"/>
                    <a:pt x="129" y="297"/>
                  </a:cubicBezTo>
                  <a:cubicBezTo>
                    <a:pt x="79" y="221"/>
                    <a:pt x="79" y="221"/>
                    <a:pt x="79" y="221"/>
                  </a:cubicBezTo>
                  <a:cubicBezTo>
                    <a:pt x="72" y="209"/>
                    <a:pt x="60" y="203"/>
                    <a:pt x="46" y="203"/>
                  </a:cubicBezTo>
                  <a:cubicBezTo>
                    <a:pt x="40" y="203"/>
                    <a:pt x="33" y="204"/>
                    <a:pt x="27" y="208"/>
                  </a:cubicBezTo>
                  <a:cubicBezTo>
                    <a:pt x="8" y="218"/>
                    <a:pt x="0" y="242"/>
                    <a:pt x="11" y="261"/>
                  </a:cubicBezTo>
                  <a:cubicBezTo>
                    <a:pt x="33" y="302"/>
                    <a:pt x="33" y="302"/>
                    <a:pt x="33" y="302"/>
                  </a:cubicBezTo>
                  <a:cubicBezTo>
                    <a:pt x="48" y="329"/>
                    <a:pt x="64" y="373"/>
                    <a:pt x="69" y="388"/>
                  </a:cubicBezTo>
                  <a:cubicBezTo>
                    <a:pt x="73" y="403"/>
                    <a:pt x="85" y="447"/>
                    <a:pt x="93" y="464"/>
                  </a:cubicBezTo>
                  <a:cubicBezTo>
                    <a:pt x="113" y="519"/>
                    <a:pt x="133" y="578"/>
                    <a:pt x="142" y="637"/>
                  </a:cubicBezTo>
                  <a:cubicBezTo>
                    <a:pt x="157" y="760"/>
                    <a:pt x="157" y="760"/>
                    <a:pt x="157" y="760"/>
                  </a:cubicBezTo>
                  <a:cubicBezTo>
                    <a:pt x="159" y="779"/>
                    <a:pt x="176" y="794"/>
                    <a:pt x="195" y="794"/>
                  </a:cubicBezTo>
                  <a:cubicBezTo>
                    <a:pt x="373" y="794"/>
                    <a:pt x="373" y="794"/>
                    <a:pt x="373" y="794"/>
                  </a:cubicBezTo>
                  <a:cubicBezTo>
                    <a:pt x="391" y="794"/>
                    <a:pt x="407" y="781"/>
                    <a:pt x="411" y="764"/>
                  </a:cubicBezTo>
                  <a:cubicBezTo>
                    <a:pt x="419" y="731"/>
                    <a:pt x="433" y="696"/>
                    <a:pt x="451" y="674"/>
                  </a:cubicBezTo>
                  <a:lnTo>
                    <a:pt x="480" y="642"/>
                  </a:ln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77" name="Freeform: Shape 112">
              <a:extLst>
                <a:ext uri="{FF2B5EF4-FFF2-40B4-BE49-F238E27FC236}">
                  <a16:creationId xmlns:a16="http://schemas.microsoft.com/office/drawing/2014/main" id="{6087E725-72EA-463E-649D-0D4A126BD2F6}"/>
                </a:ext>
              </a:extLst>
            </p:cNvPr>
            <p:cNvSpPr>
              <a:spLocks/>
            </p:cNvSpPr>
            <p:nvPr/>
          </p:nvSpPr>
          <p:spPr bwMode="auto">
            <a:xfrm>
              <a:off x="4919991" y="2775178"/>
              <a:ext cx="2619197" cy="1474785"/>
            </a:xfrm>
            <a:custGeom>
              <a:avLst/>
              <a:gdLst>
                <a:gd name="connsiteX0" fmla="*/ 951270 w 2619197"/>
                <a:gd name="connsiteY0" fmla="*/ 169541 h 1474787"/>
                <a:gd name="connsiteX1" fmla="*/ 965172 w 2619197"/>
                <a:gd name="connsiteY1" fmla="*/ 179310 h 1474787"/>
                <a:gd name="connsiteX2" fmla="*/ 986468 w 2619197"/>
                <a:gd name="connsiteY2" fmla="*/ 236150 h 1474787"/>
                <a:gd name="connsiteX3" fmla="*/ 1365072 w 2619197"/>
                <a:gd name="connsiteY3" fmla="*/ 176942 h 1474787"/>
                <a:gd name="connsiteX4" fmla="*/ 2086786 w 2619197"/>
                <a:gd name="connsiteY4" fmla="*/ 404302 h 1474787"/>
                <a:gd name="connsiteX5" fmla="*/ 2538744 w 2619197"/>
                <a:gd name="connsiteY5" fmla="*/ 991648 h 1474787"/>
                <a:gd name="connsiteX6" fmla="*/ 2619197 w 2619197"/>
                <a:gd name="connsiteY6" fmla="*/ 1427421 h 1474787"/>
                <a:gd name="connsiteX7" fmla="*/ 2571872 w 2619197"/>
                <a:gd name="connsiteY7" fmla="*/ 1474787 h 1474787"/>
                <a:gd name="connsiteX8" fmla="*/ 2524546 w 2619197"/>
                <a:gd name="connsiteY8" fmla="*/ 1427421 h 1474787"/>
                <a:gd name="connsiteX9" fmla="*/ 2451192 w 2619197"/>
                <a:gd name="connsiteY9" fmla="*/ 1024804 h 1474787"/>
                <a:gd name="connsiteX10" fmla="*/ 2032361 w 2619197"/>
                <a:gd name="connsiteY10" fmla="*/ 482456 h 1474787"/>
                <a:gd name="connsiteX11" fmla="*/ 1365072 w 2619197"/>
                <a:gd name="connsiteY11" fmla="*/ 271675 h 1474787"/>
                <a:gd name="connsiteX12" fmla="*/ 1017230 w 2619197"/>
                <a:gd name="connsiteY12" fmla="*/ 326147 h 1474787"/>
                <a:gd name="connsiteX13" fmla="*/ 1040893 w 2619197"/>
                <a:gd name="connsiteY13" fmla="*/ 392460 h 1474787"/>
                <a:gd name="connsiteX14" fmla="*/ 1019596 w 2619197"/>
                <a:gd name="connsiteY14" fmla="*/ 411407 h 1474787"/>
                <a:gd name="connsiteX15" fmla="*/ 872887 w 2619197"/>
                <a:gd name="connsiteY15" fmla="*/ 342725 h 1474787"/>
                <a:gd name="connsiteX16" fmla="*/ 865788 w 2619197"/>
                <a:gd name="connsiteY16" fmla="*/ 321410 h 1474787"/>
                <a:gd name="connsiteX17" fmla="*/ 939143 w 2619197"/>
                <a:gd name="connsiteY17" fmla="*/ 179310 h 1474787"/>
                <a:gd name="connsiteX18" fmla="*/ 951270 w 2619197"/>
                <a:gd name="connsiteY18" fmla="*/ 169541 h 1474787"/>
                <a:gd name="connsiteX19" fmla="*/ 1364380 w 2619197"/>
                <a:gd name="connsiteY19" fmla="*/ 0 h 1474787"/>
                <a:gd name="connsiteX20" fmla="*/ 2259376 w 2619197"/>
                <a:gd name="connsiteY20" fmla="*/ 314813 h 1474787"/>
                <a:gd name="connsiteX21" fmla="*/ 2311466 w 2619197"/>
                <a:gd name="connsiteY21" fmla="*/ 255637 h 1474787"/>
                <a:gd name="connsiteX22" fmla="*/ 2339879 w 2619197"/>
                <a:gd name="connsiteY22" fmla="*/ 265105 h 1474787"/>
                <a:gd name="connsiteX23" fmla="*/ 2351717 w 2619197"/>
                <a:gd name="connsiteY23" fmla="*/ 428429 h 1474787"/>
                <a:gd name="connsiteX24" fmla="*/ 2337511 w 2619197"/>
                <a:gd name="connsiteY24" fmla="*/ 442631 h 1474787"/>
                <a:gd name="connsiteX25" fmla="*/ 2178874 w 2619197"/>
                <a:gd name="connsiteY25" fmla="*/ 452099 h 1474787"/>
                <a:gd name="connsiteX26" fmla="*/ 2167036 w 2619197"/>
                <a:gd name="connsiteY26" fmla="*/ 428429 h 1474787"/>
                <a:gd name="connsiteX27" fmla="*/ 2202551 w 2619197"/>
                <a:gd name="connsiteY27" fmla="*/ 388190 h 1474787"/>
                <a:gd name="connsiteX28" fmla="*/ 1364380 w 2619197"/>
                <a:gd name="connsiteY28" fmla="*/ 94680 h 1474787"/>
                <a:gd name="connsiteX29" fmla="*/ 568827 w 2619197"/>
                <a:gd name="connsiteY29" fmla="*/ 355052 h 1474787"/>
                <a:gd name="connsiteX30" fmla="*/ 92916 w 2619197"/>
                <a:gd name="connsiteY30" fmla="*/ 1022549 h 1474787"/>
                <a:gd name="connsiteX31" fmla="*/ 47929 w 2619197"/>
                <a:gd name="connsiteY31" fmla="*/ 1055687 h 1474787"/>
                <a:gd name="connsiteX32" fmla="*/ 33723 w 2619197"/>
                <a:gd name="connsiteY32" fmla="*/ 1053320 h 1474787"/>
                <a:gd name="connsiteX33" fmla="*/ 2943 w 2619197"/>
                <a:gd name="connsiteY33" fmla="*/ 991778 h 1474787"/>
                <a:gd name="connsiteX34" fmla="*/ 514369 w 2619197"/>
                <a:gd name="connsiteY34" fmla="*/ 279307 h 1474787"/>
                <a:gd name="connsiteX35" fmla="*/ 1364380 w 2619197"/>
                <a:gd name="connsiteY35" fmla="*/ 0 h 14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19197" h="1474787">
                  <a:moveTo>
                    <a:pt x="951270" y="169541"/>
                  </a:moveTo>
                  <a:cubicBezTo>
                    <a:pt x="956890" y="169837"/>
                    <a:pt x="962806" y="173389"/>
                    <a:pt x="965172" y="179310"/>
                  </a:cubicBezTo>
                  <a:cubicBezTo>
                    <a:pt x="965172" y="179310"/>
                    <a:pt x="965172" y="179310"/>
                    <a:pt x="986468" y="236150"/>
                  </a:cubicBezTo>
                  <a:cubicBezTo>
                    <a:pt x="1109515" y="195888"/>
                    <a:pt x="1237293" y="176942"/>
                    <a:pt x="1365072" y="176942"/>
                  </a:cubicBezTo>
                  <a:cubicBezTo>
                    <a:pt x="1625362" y="176942"/>
                    <a:pt x="1876187" y="255097"/>
                    <a:pt x="2086786" y="404302"/>
                  </a:cubicBezTo>
                  <a:cubicBezTo>
                    <a:pt x="2292651" y="551138"/>
                    <a:pt x="2451192" y="752446"/>
                    <a:pt x="2538744" y="991648"/>
                  </a:cubicBezTo>
                  <a:cubicBezTo>
                    <a:pt x="2590802" y="1129011"/>
                    <a:pt x="2619197" y="1278216"/>
                    <a:pt x="2619197" y="1427421"/>
                  </a:cubicBezTo>
                  <a:cubicBezTo>
                    <a:pt x="2619197" y="1453472"/>
                    <a:pt x="2597901" y="1474787"/>
                    <a:pt x="2571872" y="1474787"/>
                  </a:cubicBezTo>
                  <a:cubicBezTo>
                    <a:pt x="2545843" y="1474787"/>
                    <a:pt x="2524546" y="1453472"/>
                    <a:pt x="2524546" y="1427421"/>
                  </a:cubicBezTo>
                  <a:cubicBezTo>
                    <a:pt x="2524546" y="1290057"/>
                    <a:pt x="2498517" y="1152694"/>
                    <a:pt x="2451192" y="1024804"/>
                  </a:cubicBezTo>
                  <a:cubicBezTo>
                    <a:pt x="2368372" y="804550"/>
                    <a:pt x="2224029" y="617451"/>
                    <a:pt x="2032361" y="482456"/>
                  </a:cubicBezTo>
                  <a:cubicBezTo>
                    <a:pt x="1838327" y="345093"/>
                    <a:pt x="1608798" y="271675"/>
                    <a:pt x="1365072" y="271675"/>
                  </a:cubicBezTo>
                  <a:cubicBezTo>
                    <a:pt x="1249125" y="271675"/>
                    <a:pt x="1130811" y="288253"/>
                    <a:pt x="1017230" y="326147"/>
                  </a:cubicBezTo>
                  <a:cubicBezTo>
                    <a:pt x="1017230" y="326147"/>
                    <a:pt x="1017230" y="326147"/>
                    <a:pt x="1040893" y="392460"/>
                  </a:cubicBezTo>
                  <a:cubicBezTo>
                    <a:pt x="1045625" y="404302"/>
                    <a:pt x="1033794" y="416143"/>
                    <a:pt x="1019596" y="411407"/>
                  </a:cubicBezTo>
                  <a:cubicBezTo>
                    <a:pt x="1019596" y="411407"/>
                    <a:pt x="1019596" y="411407"/>
                    <a:pt x="872887" y="342725"/>
                  </a:cubicBezTo>
                  <a:cubicBezTo>
                    <a:pt x="865788" y="340357"/>
                    <a:pt x="863422" y="330883"/>
                    <a:pt x="865788" y="321410"/>
                  </a:cubicBezTo>
                  <a:cubicBezTo>
                    <a:pt x="865788" y="321410"/>
                    <a:pt x="865788" y="321410"/>
                    <a:pt x="939143" y="179310"/>
                  </a:cubicBezTo>
                  <a:cubicBezTo>
                    <a:pt x="940326" y="172205"/>
                    <a:pt x="945650" y="169245"/>
                    <a:pt x="951270" y="169541"/>
                  </a:cubicBezTo>
                  <a:close/>
                  <a:moveTo>
                    <a:pt x="1364380" y="0"/>
                  </a:moveTo>
                  <a:cubicBezTo>
                    <a:pt x="1691125" y="0"/>
                    <a:pt x="2008399" y="113616"/>
                    <a:pt x="2259376" y="314813"/>
                  </a:cubicBezTo>
                  <a:cubicBezTo>
                    <a:pt x="2259376" y="314813"/>
                    <a:pt x="2259376" y="314813"/>
                    <a:pt x="2311466" y="255637"/>
                  </a:cubicBezTo>
                  <a:cubicBezTo>
                    <a:pt x="2320937" y="243802"/>
                    <a:pt x="2337511" y="250903"/>
                    <a:pt x="2339879" y="265105"/>
                  </a:cubicBezTo>
                  <a:cubicBezTo>
                    <a:pt x="2339879" y="265105"/>
                    <a:pt x="2339879" y="265105"/>
                    <a:pt x="2351717" y="428429"/>
                  </a:cubicBezTo>
                  <a:cubicBezTo>
                    <a:pt x="2354085" y="437897"/>
                    <a:pt x="2346982" y="442631"/>
                    <a:pt x="2337511" y="442631"/>
                  </a:cubicBezTo>
                  <a:cubicBezTo>
                    <a:pt x="2337511" y="442631"/>
                    <a:pt x="2337511" y="442631"/>
                    <a:pt x="2178874" y="452099"/>
                  </a:cubicBezTo>
                  <a:cubicBezTo>
                    <a:pt x="2164668" y="452099"/>
                    <a:pt x="2157565" y="440264"/>
                    <a:pt x="2167036" y="428429"/>
                  </a:cubicBezTo>
                  <a:cubicBezTo>
                    <a:pt x="2167036" y="428429"/>
                    <a:pt x="2167036" y="428429"/>
                    <a:pt x="2202551" y="388190"/>
                  </a:cubicBezTo>
                  <a:cubicBezTo>
                    <a:pt x="1963412" y="196462"/>
                    <a:pt x="1667448" y="94680"/>
                    <a:pt x="1364380" y="94680"/>
                  </a:cubicBezTo>
                  <a:cubicBezTo>
                    <a:pt x="1075518" y="94680"/>
                    <a:pt x="800863" y="184627"/>
                    <a:pt x="568827" y="355052"/>
                  </a:cubicBezTo>
                  <a:cubicBezTo>
                    <a:pt x="341526" y="523110"/>
                    <a:pt x="178154" y="755077"/>
                    <a:pt x="92916" y="1022549"/>
                  </a:cubicBezTo>
                  <a:cubicBezTo>
                    <a:pt x="85813" y="1041485"/>
                    <a:pt x="66871" y="1055687"/>
                    <a:pt x="47929" y="1055687"/>
                  </a:cubicBezTo>
                  <a:cubicBezTo>
                    <a:pt x="43194" y="1055687"/>
                    <a:pt x="38459" y="1053320"/>
                    <a:pt x="33723" y="1053320"/>
                  </a:cubicBezTo>
                  <a:cubicBezTo>
                    <a:pt x="7678" y="1043852"/>
                    <a:pt x="-6528" y="1017815"/>
                    <a:pt x="2943" y="991778"/>
                  </a:cubicBezTo>
                  <a:cubicBezTo>
                    <a:pt x="95284" y="707737"/>
                    <a:pt x="270495" y="459200"/>
                    <a:pt x="514369" y="279307"/>
                  </a:cubicBezTo>
                  <a:cubicBezTo>
                    <a:pt x="762980" y="97047"/>
                    <a:pt x="1056577" y="0"/>
                    <a:pt x="1364380"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grpSp>
      <p:grpSp>
        <p:nvGrpSpPr>
          <p:cNvPr id="178" name="Group 177">
            <a:extLst>
              <a:ext uri="{FF2B5EF4-FFF2-40B4-BE49-F238E27FC236}">
                <a16:creationId xmlns:a16="http://schemas.microsoft.com/office/drawing/2014/main" id="{9A306D1C-5789-A7E7-F5A8-9C642D9B81D1}"/>
              </a:ext>
            </a:extLst>
          </p:cNvPr>
          <p:cNvGrpSpPr>
            <a:grpSpLocks noChangeAspect="1"/>
          </p:cNvGrpSpPr>
          <p:nvPr/>
        </p:nvGrpSpPr>
        <p:grpSpPr>
          <a:xfrm>
            <a:off x="6704447" y="2036878"/>
            <a:ext cx="370836" cy="415946"/>
            <a:chOff x="1727867" y="2723867"/>
            <a:chExt cx="2589223" cy="3107936"/>
          </a:xfrm>
        </p:grpSpPr>
        <p:sp>
          <p:nvSpPr>
            <p:cNvPr id="179" name="Freeform 5">
              <a:extLst>
                <a:ext uri="{FF2B5EF4-FFF2-40B4-BE49-F238E27FC236}">
                  <a16:creationId xmlns:a16="http://schemas.microsoft.com/office/drawing/2014/main" id="{8446DF40-2FF7-3761-99DC-C0D82F6C8E37}"/>
                </a:ext>
              </a:extLst>
            </p:cNvPr>
            <p:cNvSpPr>
              <a:spLocks noEditPoints="1"/>
            </p:cNvSpPr>
            <p:nvPr/>
          </p:nvSpPr>
          <p:spPr bwMode="auto">
            <a:xfrm>
              <a:off x="1995911" y="3087400"/>
              <a:ext cx="2003227" cy="2086787"/>
            </a:xfrm>
            <a:custGeom>
              <a:avLst/>
              <a:gdLst>
                <a:gd name="T0" fmla="*/ 327 w 783"/>
                <a:gd name="T1" fmla="*/ 20 h 816"/>
                <a:gd name="T2" fmla="*/ 307 w 783"/>
                <a:gd name="T3" fmla="*/ 40 h 816"/>
                <a:gd name="T4" fmla="*/ 286 w 783"/>
                <a:gd name="T5" fmla="*/ 20 h 816"/>
                <a:gd name="T6" fmla="*/ 307 w 783"/>
                <a:gd name="T7" fmla="*/ 0 h 816"/>
                <a:gd name="T8" fmla="*/ 327 w 783"/>
                <a:gd name="T9" fmla="*/ 20 h 816"/>
                <a:gd name="T10" fmla="*/ 21 w 783"/>
                <a:gd name="T11" fmla="*/ 198 h 816"/>
                <a:gd name="T12" fmla="*/ 0 w 783"/>
                <a:gd name="T13" fmla="*/ 218 h 816"/>
                <a:gd name="T14" fmla="*/ 21 w 783"/>
                <a:gd name="T15" fmla="*/ 238 h 816"/>
                <a:gd name="T16" fmla="*/ 41 w 783"/>
                <a:gd name="T17" fmla="*/ 218 h 816"/>
                <a:gd name="T18" fmla="*/ 21 w 783"/>
                <a:gd name="T19" fmla="*/ 198 h 816"/>
                <a:gd name="T20" fmla="*/ 764 w 783"/>
                <a:gd name="T21" fmla="*/ 470 h 816"/>
                <a:gd name="T22" fmla="*/ 744 w 783"/>
                <a:gd name="T23" fmla="*/ 490 h 816"/>
                <a:gd name="T24" fmla="*/ 764 w 783"/>
                <a:gd name="T25" fmla="*/ 509 h 816"/>
                <a:gd name="T26" fmla="*/ 783 w 783"/>
                <a:gd name="T27" fmla="*/ 490 h 816"/>
                <a:gd name="T28" fmla="*/ 764 w 783"/>
                <a:gd name="T29" fmla="*/ 470 h 816"/>
                <a:gd name="T30" fmla="*/ 113 w 783"/>
                <a:gd name="T31" fmla="*/ 762 h 816"/>
                <a:gd name="T32" fmla="*/ 113 w 783"/>
                <a:gd name="T33" fmla="*/ 735 h 816"/>
                <a:gd name="T34" fmla="*/ 40 w 783"/>
                <a:gd name="T35" fmla="*/ 559 h 816"/>
                <a:gd name="T36" fmla="*/ 40 w 783"/>
                <a:gd name="T37" fmla="*/ 287 h 816"/>
                <a:gd name="T38" fmla="*/ 21 w 783"/>
                <a:gd name="T39" fmla="*/ 268 h 816"/>
                <a:gd name="T40" fmla="*/ 1 w 783"/>
                <a:gd name="T41" fmla="*/ 287 h 816"/>
                <a:gd name="T42" fmla="*/ 1 w 783"/>
                <a:gd name="T43" fmla="*/ 559 h 816"/>
                <a:gd name="T44" fmla="*/ 86 w 783"/>
                <a:gd name="T45" fmla="*/ 762 h 816"/>
                <a:gd name="T46" fmla="*/ 99 w 783"/>
                <a:gd name="T47" fmla="*/ 768 h 816"/>
                <a:gd name="T48" fmla="*/ 113 w 783"/>
                <a:gd name="T49" fmla="*/ 762 h 816"/>
                <a:gd name="T50" fmla="*/ 626 w 783"/>
                <a:gd name="T51" fmla="*/ 814 h 816"/>
                <a:gd name="T52" fmla="*/ 783 w 783"/>
                <a:gd name="T53" fmla="*/ 559 h 816"/>
                <a:gd name="T54" fmla="*/ 764 w 783"/>
                <a:gd name="T55" fmla="*/ 540 h 816"/>
                <a:gd name="T56" fmla="*/ 745 w 783"/>
                <a:gd name="T57" fmla="*/ 559 h 816"/>
                <a:gd name="T58" fmla="*/ 609 w 783"/>
                <a:gd name="T59" fmla="*/ 780 h 816"/>
                <a:gd name="T60" fmla="*/ 600 w 783"/>
                <a:gd name="T61" fmla="*/ 806 h 816"/>
                <a:gd name="T62" fmla="*/ 618 w 783"/>
                <a:gd name="T63" fmla="*/ 816 h 816"/>
                <a:gd name="T64" fmla="*/ 626 w 783"/>
                <a:gd name="T65" fmla="*/ 814 h 816"/>
                <a:gd name="T66" fmla="*/ 783 w 783"/>
                <a:gd name="T67" fmla="*/ 287 h 816"/>
                <a:gd name="T68" fmla="*/ 496 w 783"/>
                <a:gd name="T69" fmla="*/ 1 h 816"/>
                <a:gd name="T70" fmla="*/ 377 w 783"/>
                <a:gd name="T71" fmla="*/ 1 h 816"/>
                <a:gd name="T72" fmla="*/ 357 w 783"/>
                <a:gd name="T73" fmla="*/ 20 h 816"/>
                <a:gd name="T74" fmla="*/ 377 w 783"/>
                <a:gd name="T75" fmla="*/ 39 h 816"/>
                <a:gd name="T76" fmla="*/ 496 w 783"/>
                <a:gd name="T77" fmla="*/ 39 h 816"/>
                <a:gd name="T78" fmla="*/ 745 w 783"/>
                <a:gd name="T79" fmla="*/ 287 h 816"/>
                <a:gd name="T80" fmla="*/ 764 w 783"/>
                <a:gd name="T81" fmla="*/ 307 h 816"/>
                <a:gd name="T82" fmla="*/ 783 w 783"/>
                <a:gd name="T83" fmla="*/ 287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3" h="816">
                  <a:moveTo>
                    <a:pt x="327" y="20"/>
                  </a:moveTo>
                  <a:cubicBezTo>
                    <a:pt x="327" y="31"/>
                    <a:pt x="318" y="40"/>
                    <a:pt x="307" y="40"/>
                  </a:cubicBezTo>
                  <a:cubicBezTo>
                    <a:pt x="295" y="40"/>
                    <a:pt x="286" y="31"/>
                    <a:pt x="286" y="20"/>
                  </a:cubicBezTo>
                  <a:cubicBezTo>
                    <a:pt x="286" y="9"/>
                    <a:pt x="295" y="0"/>
                    <a:pt x="307" y="0"/>
                  </a:cubicBezTo>
                  <a:cubicBezTo>
                    <a:pt x="318" y="0"/>
                    <a:pt x="327" y="9"/>
                    <a:pt x="327" y="20"/>
                  </a:cubicBezTo>
                  <a:close/>
                  <a:moveTo>
                    <a:pt x="21" y="198"/>
                  </a:moveTo>
                  <a:cubicBezTo>
                    <a:pt x="9" y="198"/>
                    <a:pt x="0" y="207"/>
                    <a:pt x="0" y="218"/>
                  </a:cubicBezTo>
                  <a:cubicBezTo>
                    <a:pt x="0" y="229"/>
                    <a:pt x="9" y="238"/>
                    <a:pt x="21" y="238"/>
                  </a:cubicBezTo>
                  <a:cubicBezTo>
                    <a:pt x="32" y="238"/>
                    <a:pt x="41" y="229"/>
                    <a:pt x="41" y="218"/>
                  </a:cubicBezTo>
                  <a:cubicBezTo>
                    <a:pt x="41" y="207"/>
                    <a:pt x="32" y="198"/>
                    <a:pt x="21" y="198"/>
                  </a:cubicBezTo>
                  <a:close/>
                  <a:moveTo>
                    <a:pt x="764" y="470"/>
                  </a:moveTo>
                  <a:cubicBezTo>
                    <a:pt x="753" y="470"/>
                    <a:pt x="744" y="479"/>
                    <a:pt x="744" y="490"/>
                  </a:cubicBezTo>
                  <a:cubicBezTo>
                    <a:pt x="744" y="501"/>
                    <a:pt x="753" y="509"/>
                    <a:pt x="764" y="509"/>
                  </a:cubicBezTo>
                  <a:cubicBezTo>
                    <a:pt x="775" y="509"/>
                    <a:pt x="783" y="501"/>
                    <a:pt x="783" y="490"/>
                  </a:cubicBezTo>
                  <a:cubicBezTo>
                    <a:pt x="783" y="479"/>
                    <a:pt x="775" y="470"/>
                    <a:pt x="764" y="470"/>
                  </a:cubicBezTo>
                  <a:close/>
                  <a:moveTo>
                    <a:pt x="113" y="762"/>
                  </a:moveTo>
                  <a:cubicBezTo>
                    <a:pt x="121" y="754"/>
                    <a:pt x="121" y="742"/>
                    <a:pt x="113" y="735"/>
                  </a:cubicBezTo>
                  <a:cubicBezTo>
                    <a:pt x="66" y="688"/>
                    <a:pt x="40" y="626"/>
                    <a:pt x="40" y="559"/>
                  </a:cubicBezTo>
                  <a:cubicBezTo>
                    <a:pt x="40" y="287"/>
                    <a:pt x="40" y="287"/>
                    <a:pt x="40" y="287"/>
                  </a:cubicBezTo>
                  <a:cubicBezTo>
                    <a:pt x="40" y="277"/>
                    <a:pt x="31" y="268"/>
                    <a:pt x="21" y="268"/>
                  </a:cubicBezTo>
                  <a:cubicBezTo>
                    <a:pt x="10" y="268"/>
                    <a:pt x="1" y="277"/>
                    <a:pt x="1" y="287"/>
                  </a:cubicBezTo>
                  <a:cubicBezTo>
                    <a:pt x="1" y="559"/>
                    <a:pt x="1" y="559"/>
                    <a:pt x="1" y="559"/>
                  </a:cubicBezTo>
                  <a:cubicBezTo>
                    <a:pt x="1" y="636"/>
                    <a:pt x="31" y="708"/>
                    <a:pt x="86" y="762"/>
                  </a:cubicBezTo>
                  <a:cubicBezTo>
                    <a:pt x="90" y="766"/>
                    <a:pt x="94" y="768"/>
                    <a:pt x="99" y="768"/>
                  </a:cubicBezTo>
                  <a:cubicBezTo>
                    <a:pt x="104" y="768"/>
                    <a:pt x="109" y="766"/>
                    <a:pt x="113" y="762"/>
                  </a:cubicBezTo>
                  <a:close/>
                  <a:moveTo>
                    <a:pt x="626" y="814"/>
                  </a:moveTo>
                  <a:cubicBezTo>
                    <a:pt x="723" y="765"/>
                    <a:pt x="783" y="667"/>
                    <a:pt x="783" y="559"/>
                  </a:cubicBezTo>
                  <a:cubicBezTo>
                    <a:pt x="783" y="548"/>
                    <a:pt x="775" y="540"/>
                    <a:pt x="764" y="540"/>
                  </a:cubicBezTo>
                  <a:cubicBezTo>
                    <a:pt x="754" y="540"/>
                    <a:pt x="745" y="548"/>
                    <a:pt x="745" y="559"/>
                  </a:cubicBezTo>
                  <a:cubicBezTo>
                    <a:pt x="745" y="652"/>
                    <a:pt x="693" y="738"/>
                    <a:pt x="609" y="780"/>
                  </a:cubicBezTo>
                  <a:cubicBezTo>
                    <a:pt x="599" y="785"/>
                    <a:pt x="596" y="796"/>
                    <a:pt x="600" y="806"/>
                  </a:cubicBezTo>
                  <a:cubicBezTo>
                    <a:pt x="604" y="812"/>
                    <a:pt x="611" y="816"/>
                    <a:pt x="618" y="816"/>
                  </a:cubicBezTo>
                  <a:cubicBezTo>
                    <a:pt x="620" y="816"/>
                    <a:pt x="623" y="815"/>
                    <a:pt x="626" y="814"/>
                  </a:cubicBezTo>
                  <a:close/>
                  <a:moveTo>
                    <a:pt x="783" y="287"/>
                  </a:moveTo>
                  <a:cubicBezTo>
                    <a:pt x="783" y="129"/>
                    <a:pt x="654" y="1"/>
                    <a:pt x="496" y="1"/>
                  </a:cubicBezTo>
                  <a:cubicBezTo>
                    <a:pt x="377" y="1"/>
                    <a:pt x="377" y="1"/>
                    <a:pt x="377" y="1"/>
                  </a:cubicBezTo>
                  <a:cubicBezTo>
                    <a:pt x="366" y="1"/>
                    <a:pt x="357" y="10"/>
                    <a:pt x="357" y="20"/>
                  </a:cubicBezTo>
                  <a:cubicBezTo>
                    <a:pt x="357" y="31"/>
                    <a:pt x="366" y="39"/>
                    <a:pt x="377" y="39"/>
                  </a:cubicBezTo>
                  <a:cubicBezTo>
                    <a:pt x="496" y="39"/>
                    <a:pt x="496" y="39"/>
                    <a:pt x="496" y="39"/>
                  </a:cubicBezTo>
                  <a:cubicBezTo>
                    <a:pt x="633" y="39"/>
                    <a:pt x="745" y="151"/>
                    <a:pt x="745" y="287"/>
                  </a:cubicBezTo>
                  <a:cubicBezTo>
                    <a:pt x="745" y="298"/>
                    <a:pt x="754" y="307"/>
                    <a:pt x="764" y="307"/>
                  </a:cubicBezTo>
                  <a:cubicBezTo>
                    <a:pt x="775" y="307"/>
                    <a:pt x="783" y="298"/>
                    <a:pt x="783" y="287"/>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80" name="Freeform: Shape 107">
              <a:extLst>
                <a:ext uri="{FF2B5EF4-FFF2-40B4-BE49-F238E27FC236}">
                  <a16:creationId xmlns:a16="http://schemas.microsoft.com/office/drawing/2014/main" id="{58180CD0-308A-E126-C08B-99F4DA4361AF}"/>
                </a:ext>
              </a:extLst>
            </p:cNvPr>
            <p:cNvSpPr>
              <a:spLocks/>
            </p:cNvSpPr>
            <p:nvPr/>
          </p:nvSpPr>
          <p:spPr bwMode="auto">
            <a:xfrm>
              <a:off x="1727867" y="2723867"/>
              <a:ext cx="2589223" cy="2804088"/>
            </a:xfrm>
            <a:custGeom>
              <a:avLst/>
              <a:gdLst>
                <a:gd name="connsiteX0" fmla="*/ 2476644 w 2589223"/>
                <a:gd name="connsiteY0" fmla="*/ 1946801 h 2804088"/>
                <a:gd name="connsiteX1" fmla="*/ 2589223 w 2589223"/>
                <a:gd name="connsiteY1" fmla="*/ 2061959 h 2804088"/>
                <a:gd name="connsiteX2" fmla="*/ 2499672 w 2589223"/>
                <a:gd name="connsiteY2" fmla="*/ 2171999 h 2804088"/>
                <a:gd name="connsiteX3" fmla="*/ 2284748 w 2589223"/>
                <a:gd name="connsiteY3" fmla="*/ 2532827 h 2804088"/>
                <a:gd name="connsiteX4" fmla="*/ 1816521 w 2589223"/>
                <a:gd name="connsiteY4" fmla="*/ 2801529 h 2804088"/>
                <a:gd name="connsiteX5" fmla="*/ 1806286 w 2589223"/>
                <a:gd name="connsiteY5" fmla="*/ 2804088 h 2804088"/>
                <a:gd name="connsiteX6" fmla="*/ 1757672 w 2589223"/>
                <a:gd name="connsiteY6" fmla="*/ 2765702 h 2804088"/>
                <a:gd name="connsiteX7" fmla="*/ 1796052 w 2589223"/>
                <a:gd name="connsiteY7" fmla="*/ 2706844 h 2804088"/>
                <a:gd name="connsiteX8" fmla="*/ 2215665 w 2589223"/>
                <a:gd name="connsiteY8" fmla="*/ 2466292 h 2804088"/>
                <a:gd name="connsiteX9" fmla="*/ 2405003 w 2589223"/>
                <a:gd name="connsiteY9" fmla="*/ 2146408 h 2804088"/>
                <a:gd name="connsiteX10" fmla="*/ 2364065 w 2589223"/>
                <a:gd name="connsiteY10" fmla="*/ 2061959 h 2804088"/>
                <a:gd name="connsiteX11" fmla="*/ 2476644 w 2589223"/>
                <a:gd name="connsiteY11" fmla="*/ 1946801 h 2804088"/>
                <a:gd name="connsiteX12" fmla="*/ 1951473 w 2589223"/>
                <a:gd name="connsiteY12" fmla="*/ 1120984 h 2804088"/>
                <a:gd name="connsiteX13" fmla="*/ 2063999 w 2589223"/>
                <a:gd name="connsiteY13" fmla="*/ 1233490 h 2804088"/>
                <a:gd name="connsiteX14" fmla="*/ 2000064 w 2589223"/>
                <a:gd name="connsiteY14" fmla="*/ 1335768 h 2804088"/>
                <a:gd name="connsiteX15" fmla="*/ 2000064 w 2589223"/>
                <a:gd name="connsiteY15" fmla="*/ 1693742 h 2804088"/>
                <a:gd name="connsiteX16" fmla="*/ 1744322 w 2589223"/>
                <a:gd name="connsiteY16" fmla="*/ 2156551 h 2804088"/>
                <a:gd name="connsiteX17" fmla="*/ 1718748 w 2589223"/>
                <a:gd name="connsiteY17" fmla="*/ 2161665 h 2804088"/>
                <a:gd name="connsiteX18" fmla="*/ 1675272 w 2589223"/>
                <a:gd name="connsiteY18" fmla="*/ 2138653 h 2804088"/>
                <a:gd name="connsiteX19" fmla="*/ 1690617 w 2589223"/>
                <a:gd name="connsiteY19" fmla="*/ 2072172 h 2804088"/>
                <a:gd name="connsiteX20" fmla="*/ 1902882 w 2589223"/>
                <a:gd name="connsiteY20" fmla="*/ 1693742 h 2804088"/>
                <a:gd name="connsiteX21" fmla="*/ 1902882 w 2589223"/>
                <a:gd name="connsiteY21" fmla="*/ 1335768 h 2804088"/>
                <a:gd name="connsiteX22" fmla="*/ 1838947 w 2589223"/>
                <a:gd name="connsiteY22" fmla="*/ 1233490 h 2804088"/>
                <a:gd name="connsiteX23" fmla="*/ 1951473 w 2589223"/>
                <a:gd name="connsiteY23" fmla="*/ 1120984 h 2804088"/>
                <a:gd name="connsiteX24" fmla="*/ 1081998 w 2589223"/>
                <a:gd name="connsiteY24" fmla="*/ 652189 h 2804088"/>
                <a:gd name="connsiteX25" fmla="*/ 1460841 w 2589223"/>
                <a:gd name="connsiteY25" fmla="*/ 652189 h 2804088"/>
                <a:gd name="connsiteX26" fmla="*/ 1509476 w 2589223"/>
                <a:gd name="connsiteY26" fmla="*/ 703364 h 2804088"/>
                <a:gd name="connsiteX27" fmla="*/ 1460841 w 2589223"/>
                <a:gd name="connsiteY27" fmla="*/ 751980 h 2804088"/>
                <a:gd name="connsiteX28" fmla="*/ 1081998 w 2589223"/>
                <a:gd name="connsiteY28" fmla="*/ 751980 h 2804088"/>
                <a:gd name="connsiteX29" fmla="*/ 639161 w 2589223"/>
                <a:gd name="connsiteY29" fmla="*/ 1192084 h 2804088"/>
                <a:gd name="connsiteX30" fmla="*/ 639161 w 2589223"/>
                <a:gd name="connsiteY30" fmla="*/ 1693598 h 2804088"/>
                <a:gd name="connsiteX31" fmla="*/ 667319 w 2589223"/>
                <a:gd name="connsiteY31" fmla="*/ 1849682 h 2804088"/>
                <a:gd name="connsiteX32" fmla="*/ 669878 w 2589223"/>
                <a:gd name="connsiteY32" fmla="*/ 1849682 h 2804088"/>
                <a:gd name="connsiteX33" fmla="*/ 782507 w 2589223"/>
                <a:gd name="connsiteY33" fmla="*/ 1962266 h 2804088"/>
                <a:gd name="connsiteX34" fmla="*/ 669878 w 2589223"/>
                <a:gd name="connsiteY34" fmla="*/ 2074851 h 2804088"/>
                <a:gd name="connsiteX35" fmla="*/ 554690 w 2589223"/>
                <a:gd name="connsiteY35" fmla="*/ 1962266 h 2804088"/>
                <a:gd name="connsiteX36" fmla="*/ 577727 w 2589223"/>
                <a:gd name="connsiteY36" fmla="*/ 1893180 h 2804088"/>
                <a:gd name="connsiteX37" fmla="*/ 539331 w 2589223"/>
                <a:gd name="connsiteY37" fmla="*/ 1693598 h 2804088"/>
                <a:gd name="connsiteX38" fmla="*/ 539331 w 2589223"/>
                <a:gd name="connsiteY38" fmla="*/ 1192084 h 2804088"/>
                <a:gd name="connsiteX39" fmla="*/ 1081998 w 2589223"/>
                <a:gd name="connsiteY39" fmla="*/ 652189 h 2804088"/>
                <a:gd name="connsiteX40" fmla="*/ 202923 w 2589223"/>
                <a:gd name="connsiteY40" fmla="*/ 437085 h 2804088"/>
                <a:gd name="connsiteX41" fmla="*/ 240312 w 2589223"/>
                <a:gd name="connsiteY41" fmla="*/ 445080 h 2804088"/>
                <a:gd name="connsiteX42" fmla="*/ 253095 w 2589223"/>
                <a:gd name="connsiteY42" fmla="*/ 514157 h 2804088"/>
                <a:gd name="connsiteX43" fmla="*/ 99704 w 2589223"/>
                <a:gd name="connsiteY43" fmla="*/ 992582 h 2804088"/>
                <a:gd name="connsiteX44" fmla="*/ 99704 w 2589223"/>
                <a:gd name="connsiteY44" fmla="*/ 1893146 h 2804088"/>
                <a:gd name="connsiteX45" fmla="*/ 401373 w 2589223"/>
                <a:gd name="connsiteY45" fmla="*/ 2535310 h 2804088"/>
                <a:gd name="connsiteX46" fmla="*/ 455060 w 2589223"/>
                <a:gd name="connsiteY46" fmla="*/ 2522518 h 2804088"/>
                <a:gd name="connsiteX47" fmla="*/ 567546 w 2589223"/>
                <a:gd name="connsiteY47" fmla="*/ 2635089 h 2804088"/>
                <a:gd name="connsiteX48" fmla="*/ 455060 w 2589223"/>
                <a:gd name="connsiteY48" fmla="*/ 2747659 h 2804088"/>
                <a:gd name="connsiteX49" fmla="*/ 345129 w 2589223"/>
                <a:gd name="connsiteY49" fmla="*/ 2635089 h 2804088"/>
                <a:gd name="connsiteX50" fmla="*/ 345129 w 2589223"/>
                <a:gd name="connsiteY50" fmla="*/ 2617180 h 2804088"/>
                <a:gd name="connsiteX51" fmla="*/ 0 w 2589223"/>
                <a:gd name="connsiteY51" fmla="*/ 1893146 h 2804088"/>
                <a:gd name="connsiteX52" fmla="*/ 0 w 2589223"/>
                <a:gd name="connsiteY52" fmla="*/ 992582 h 2804088"/>
                <a:gd name="connsiteX53" fmla="*/ 171286 w 2589223"/>
                <a:gd name="connsiteY53" fmla="*/ 457872 h 2804088"/>
                <a:gd name="connsiteX54" fmla="*/ 202923 w 2589223"/>
                <a:gd name="connsiteY54" fmla="*/ 437085 h 2804088"/>
                <a:gd name="connsiteX55" fmla="*/ 1271494 w 2589223"/>
                <a:gd name="connsiteY55" fmla="*/ 0 h 2804088"/>
                <a:gd name="connsiteX56" fmla="*/ 1371236 w 2589223"/>
                <a:gd name="connsiteY56" fmla="*/ 61395 h 2804088"/>
                <a:gd name="connsiteX57" fmla="*/ 1611639 w 2589223"/>
                <a:gd name="connsiteY57" fmla="*/ 61395 h 2804088"/>
                <a:gd name="connsiteX58" fmla="*/ 2542561 w 2589223"/>
                <a:gd name="connsiteY58" fmla="*/ 992561 h 2804088"/>
                <a:gd name="connsiteX59" fmla="*/ 2542561 w 2589223"/>
                <a:gd name="connsiteY59" fmla="*/ 1619306 h 2804088"/>
                <a:gd name="connsiteX60" fmla="*/ 2491412 w 2589223"/>
                <a:gd name="connsiteY60" fmla="*/ 1667911 h 2804088"/>
                <a:gd name="connsiteX61" fmla="*/ 2442820 w 2589223"/>
                <a:gd name="connsiteY61" fmla="*/ 1619306 h 2804088"/>
                <a:gd name="connsiteX62" fmla="*/ 2442820 w 2589223"/>
                <a:gd name="connsiteY62" fmla="*/ 992561 h 2804088"/>
                <a:gd name="connsiteX63" fmla="*/ 1611639 w 2589223"/>
                <a:gd name="connsiteY63" fmla="*/ 161163 h 2804088"/>
                <a:gd name="connsiteX64" fmla="*/ 1371236 w 2589223"/>
                <a:gd name="connsiteY64" fmla="*/ 161163 h 2804088"/>
                <a:gd name="connsiteX65" fmla="*/ 1271494 w 2589223"/>
                <a:gd name="connsiteY65" fmla="*/ 225117 h 2804088"/>
                <a:gd name="connsiteX66" fmla="*/ 1158965 w 2589223"/>
                <a:gd name="connsiteY66" fmla="*/ 112558 h 2804088"/>
                <a:gd name="connsiteX67" fmla="*/ 1271494 w 2589223"/>
                <a:gd name="connsiteY67" fmla="*/ 0 h 28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89223" h="2804088">
                  <a:moveTo>
                    <a:pt x="2476644" y="1946801"/>
                  </a:moveTo>
                  <a:cubicBezTo>
                    <a:pt x="2538051" y="1946801"/>
                    <a:pt x="2589223" y="1997983"/>
                    <a:pt x="2589223" y="2061959"/>
                  </a:cubicBezTo>
                  <a:cubicBezTo>
                    <a:pt x="2589223" y="2115700"/>
                    <a:pt x="2550844" y="2161763"/>
                    <a:pt x="2499672" y="2171999"/>
                  </a:cubicBezTo>
                  <a:cubicBezTo>
                    <a:pt x="2458734" y="2305070"/>
                    <a:pt x="2384534" y="2427906"/>
                    <a:pt x="2284748" y="2532827"/>
                  </a:cubicBezTo>
                  <a:cubicBezTo>
                    <a:pt x="2159375" y="2668458"/>
                    <a:pt x="1995624" y="2760584"/>
                    <a:pt x="1816521" y="2801529"/>
                  </a:cubicBezTo>
                  <a:cubicBezTo>
                    <a:pt x="1813962" y="2801529"/>
                    <a:pt x="1808845" y="2804088"/>
                    <a:pt x="1806286" y="2804088"/>
                  </a:cubicBezTo>
                  <a:cubicBezTo>
                    <a:pt x="1783259" y="2804088"/>
                    <a:pt x="1762790" y="2786175"/>
                    <a:pt x="1757672" y="2765702"/>
                  </a:cubicBezTo>
                  <a:cubicBezTo>
                    <a:pt x="1752555" y="2737553"/>
                    <a:pt x="1767907" y="2711962"/>
                    <a:pt x="1796052" y="2706844"/>
                  </a:cubicBezTo>
                  <a:cubicBezTo>
                    <a:pt x="1957245" y="2668458"/>
                    <a:pt x="2103086" y="2586568"/>
                    <a:pt x="2215665" y="2466292"/>
                  </a:cubicBezTo>
                  <a:cubicBezTo>
                    <a:pt x="2302658" y="2374165"/>
                    <a:pt x="2366623" y="2264125"/>
                    <a:pt x="2405003" y="2146408"/>
                  </a:cubicBezTo>
                  <a:cubicBezTo>
                    <a:pt x="2379417" y="2125936"/>
                    <a:pt x="2364065" y="2095227"/>
                    <a:pt x="2364065" y="2061959"/>
                  </a:cubicBezTo>
                  <a:cubicBezTo>
                    <a:pt x="2364065" y="1997983"/>
                    <a:pt x="2415237" y="1946801"/>
                    <a:pt x="2476644" y="1946801"/>
                  </a:cubicBezTo>
                  <a:close/>
                  <a:moveTo>
                    <a:pt x="1951473" y="1120984"/>
                  </a:moveTo>
                  <a:cubicBezTo>
                    <a:pt x="2015408" y="1120984"/>
                    <a:pt x="2063999" y="1172123"/>
                    <a:pt x="2063999" y="1233490"/>
                  </a:cubicBezTo>
                  <a:cubicBezTo>
                    <a:pt x="2063999" y="1276958"/>
                    <a:pt x="2038425" y="1317870"/>
                    <a:pt x="2000064" y="1335768"/>
                  </a:cubicBezTo>
                  <a:cubicBezTo>
                    <a:pt x="2000064" y="1693742"/>
                    <a:pt x="2000064" y="1693742"/>
                    <a:pt x="2000064" y="1693742"/>
                  </a:cubicBezTo>
                  <a:cubicBezTo>
                    <a:pt x="2000064" y="1882957"/>
                    <a:pt x="1905439" y="2056830"/>
                    <a:pt x="1744322" y="2156551"/>
                  </a:cubicBezTo>
                  <a:cubicBezTo>
                    <a:pt x="1736650" y="2161665"/>
                    <a:pt x="1726420" y="2161665"/>
                    <a:pt x="1718748" y="2161665"/>
                  </a:cubicBezTo>
                  <a:cubicBezTo>
                    <a:pt x="1700846" y="2161665"/>
                    <a:pt x="1685502" y="2153994"/>
                    <a:pt x="1675272" y="2138653"/>
                  </a:cubicBezTo>
                  <a:cubicBezTo>
                    <a:pt x="1662485" y="2115640"/>
                    <a:pt x="1667600" y="2084957"/>
                    <a:pt x="1690617" y="2072172"/>
                  </a:cubicBezTo>
                  <a:cubicBezTo>
                    <a:pt x="1823602" y="1990349"/>
                    <a:pt x="1902882" y="1849717"/>
                    <a:pt x="1902882" y="1693742"/>
                  </a:cubicBezTo>
                  <a:cubicBezTo>
                    <a:pt x="1902882" y="1335768"/>
                    <a:pt x="1902882" y="1335768"/>
                    <a:pt x="1902882" y="1335768"/>
                  </a:cubicBezTo>
                  <a:cubicBezTo>
                    <a:pt x="1864521" y="1317870"/>
                    <a:pt x="1838947" y="1276958"/>
                    <a:pt x="1838947" y="1233490"/>
                  </a:cubicBezTo>
                  <a:cubicBezTo>
                    <a:pt x="1838947" y="1172123"/>
                    <a:pt x="1890095" y="1120984"/>
                    <a:pt x="1951473" y="1120984"/>
                  </a:cubicBezTo>
                  <a:close/>
                  <a:moveTo>
                    <a:pt x="1081998" y="652189"/>
                  </a:moveTo>
                  <a:cubicBezTo>
                    <a:pt x="1460841" y="652189"/>
                    <a:pt x="1460841" y="652189"/>
                    <a:pt x="1460841" y="652189"/>
                  </a:cubicBezTo>
                  <a:cubicBezTo>
                    <a:pt x="1486438" y="652189"/>
                    <a:pt x="1509476" y="675218"/>
                    <a:pt x="1509476" y="703364"/>
                  </a:cubicBezTo>
                  <a:cubicBezTo>
                    <a:pt x="1509476" y="728951"/>
                    <a:pt x="1486438" y="751980"/>
                    <a:pt x="1460841" y="751980"/>
                  </a:cubicBezTo>
                  <a:cubicBezTo>
                    <a:pt x="1081998" y="751980"/>
                    <a:pt x="1081998" y="751980"/>
                    <a:pt x="1081998" y="751980"/>
                  </a:cubicBezTo>
                  <a:cubicBezTo>
                    <a:pt x="838822" y="751980"/>
                    <a:pt x="639161" y="951562"/>
                    <a:pt x="639161" y="1192084"/>
                  </a:cubicBezTo>
                  <a:cubicBezTo>
                    <a:pt x="639161" y="1693598"/>
                    <a:pt x="639161" y="1693598"/>
                    <a:pt x="639161" y="1693598"/>
                  </a:cubicBezTo>
                  <a:cubicBezTo>
                    <a:pt x="639161" y="1747332"/>
                    <a:pt x="649400" y="1801066"/>
                    <a:pt x="667319" y="1849682"/>
                  </a:cubicBezTo>
                  <a:cubicBezTo>
                    <a:pt x="667319" y="1849682"/>
                    <a:pt x="667319" y="1849682"/>
                    <a:pt x="669878" y="1849682"/>
                  </a:cubicBezTo>
                  <a:cubicBezTo>
                    <a:pt x="731312" y="1849682"/>
                    <a:pt x="782507" y="1900857"/>
                    <a:pt x="782507" y="1962266"/>
                  </a:cubicBezTo>
                  <a:cubicBezTo>
                    <a:pt x="782507" y="2023676"/>
                    <a:pt x="731312" y="2074851"/>
                    <a:pt x="669878" y="2074851"/>
                  </a:cubicBezTo>
                  <a:cubicBezTo>
                    <a:pt x="605885" y="2074851"/>
                    <a:pt x="554690" y="2023676"/>
                    <a:pt x="554690" y="1962266"/>
                  </a:cubicBezTo>
                  <a:cubicBezTo>
                    <a:pt x="554690" y="1936679"/>
                    <a:pt x="564929" y="1913650"/>
                    <a:pt x="577727" y="1893180"/>
                  </a:cubicBezTo>
                  <a:cubicBezTo>
                    <a:pt x="554690" y="1831770"/>
                    <a:pt x="539331" y="1762684"/>
                    <a:pt x="539331" y="1693598"/>
                  </a:cubicBezTo>
                  <a:cubicBezTo>
                    <a:pt x="539331" y="1192084"/>
                    <a:pt x="539331" y="1192084"/>
                    <a:pt x="539331" y="1192084"/>
                  </a:cubicBezTo>
                  <a:cubicBezTo>
                    <a:pt x="539331" y="895270"/>
                    <a:pt x="782507" y="652189"/>
                    <a:pt x="1081998" y="652189"/>
                  </a:cubicBezTo>
                  <a:close/>
                  <a:moveTo>
                    <a:pt x="202923" y="437085"/>
                  </a:moveTo>
                  <a:cubicBezTo>
                    <a:pt x="215386" y="434846"/>
                    <a:pt x="228808" y="437404"/>
                    <a:pt x="240312" y="445080"/>
                  </a:cubicBezTo>
                  <a:cubicBezTo>
                    <a:pt x="263321" y="460430"/>
                    <a:pt x="268434" y="491131"/>
                    <a:pt x="253095" y="514157"/>
                  </a:cubicBezTo>
                  <a:cubicBezTo>
                    <a:pt x="150834" y="654870"/>
                    <a:pt x="99704" y="821168"/>
                    <a:pt x="99704" y="992582"/>
                  </a:cubicBezTo>
                  <a:cubicBezTo>
                    <a:pt x="99704" y="1893146"/>
                    <a:pt x="99704" y="1893146"/>
                    <a:pt x="99704" y="1893146"/>
                  </a:cubicBezTo>
                  <a:cubicBezTo>
                    <a:pt x="99704" y="2143872"/>
                    <a:pt x="212191" y="2379246"/>
                    <a:pt x="401373" y="2535310"/>
                  </a:cubicBezTo>
                  <a:cubicBezTo>
                    <a:pt x="416712" y="2527635"/>
                    <a:pt x="434607" y="2522518"/>
                    <a:pt x="455060" y="2522518"/>
                  </a:cubicBezTo>
                  <a:cubicBezTo>
                    <a:pt x="516416" y="2522518"/>
                    <a:pt x="567546" y="2573686"/>
                    <a:pt x="567546" y="2635089"/>
                  </a:cubicBezTo>
                  <a:cubicBezTo>
                    <a:pt x="567546" y="2699049"/>
                    <a:pt x="516416" y="2747659"/>
                    <a:pt x="455060" y="2747659"/>
                  </a:cubicBezTo>
                  <a:cubicBezTo>
                    <a:pt x="393703" y="2747659"/>
                    <a:pt x="345129" y="2699049"/>
                    <a:pt x="345129" y="2635089"/>
                  </a:cubicBezTo>
                  <a:cubicBezTo>
                    <a:pt x="345129" y="2629972"/>
                    <a:pt x="345129" y="2622296"/>
                    <a:pt x="345129" y="2617180"/>
                  </a:cubicBezTo>
                  <a:cubicBezTo>
                    <a:pt x="130382" y="2440649"/>
                    <a:pt x="0" y="2177131"/>
                    <a:pt x="0" y="1893146"/>
                  </a:cubicBezTo>
                  <a:cubicBezTo>
                    <a:pt x="0" y="992582"/>
                    <a:pt x="0" y="992582"/>
                    <a:pt x="0" y="992582"/>
                  </a:cubicBezTo>
                  <a:cubicBezTo>
                    <a:pt x="0" y="800700"/>
                    <a:pt x="58800" y="616494"/>
                    <a:pt x="171286" y="457872"/>
                  </a:cubicBezTo>
                  <a:cubicBezTo>
                    <a:pt x="178956" y="446359"/>
                    <a:pt x="190460" y="439323"/>
                    <a:pt x="202923" y="437085"/>
                  </a:cubicBezTo>
                  <a:close/>
                  <a:moveTo>
                    <a:pt x="1271494" y="0"/>
                  </a:moveTo>
                  <a:cubicBezTo>
                    <a:pt x="1317529" y="0"/>
                    <a:pt x="1353334" y="25581"/>
                    <a:pt x="1371236" y="61395"/>
                  </a:cubicBezTo>
                  <a:cubicBezTo>
                    <a:pt x="1611639" y="61395"/>
                    <a:pt x="1611639" y="61395"/>
                    <a:pt x="1611639" y="61395"/>
                  </a:cubicBezTo>
                  <a:cubicBezTo>
                    <a:pt x="2125692" y="61395"/>
                    <a:pt x="2542561" y="480932"/>
                    <a:pt x="2542561" y="992561"/>
                  </a:cubicBezTo>
                  <a:cubicBezTo>
                    <a:pt x="2542561" y="1619306"/>
                    <a:pt x="2542561" y="1619306"/>
                    <a:pt x="2542561" y="1619306"/>
                  </a:cubicBezTo>
                  <a:cubicBezTo>
                    <a:pt x="2542561" y="1647446"/>
                    <a:pt x="2519544" y="1667911"/>
                    <a:pt x="2491412" y="1667911"/>
                  </a:cubicBezTo>
                  <a:cubicBezTo>
                    <a:pt x="2465837" y="1667911"/>
                    <a:pt x="2442820" y="1647446"/>
                    <a:pt x="2442820" y="1619306"/>
                  </a:cubicBezTo>
                  <a:cubicBezTo>
                    <a:pt x="2442820" y="992561"/>
                    <a:pt x="2442820" y="992561"/>
                    <a:pt x="2442820" y="992561"/>
                  </a:cubicBezTo>
                  <a:cubicBezTo>
                    <a:pt x="2442820" y="534653"/>
                    <a:pt x="2071985" y="161163"/>
                    <a:pt x="1611639" y="161163"/>
                  </a:cubicBezTo>
                  <a:cubicBezTo>
                    <a:pt x="1371236" y="161163"/>
                    <a:pt x="1371236" y="161163"/>
                    <a:pt x="1371236" y="161163"/>
                  </a:cubicBezTo>
                  <a:cubicBezTo>
                    <a:pt x="1353334" y="199535"/>
                    <a:pt x="1317529" y="225117"/>
                    <a:pt x="1271494" y="225117"/>
                  </a:cubicBezTo>
                  <a:cubicBezTo>
                    <a:pt x="1210115" y="225117"/>
                    <a:pt x="1158965" y="173954"/>
                    <a:pt x="1158965" y="112558"/>
                  </a:cubicBezTo>
                  <a:cubicBezTo>
                    <a:pt x="1158965" y="48605"/>
                    <a:pt x="1210115" y="0"/>
                    <a:pt x="1271494"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81" name="Freeform 11">
              <a:extLst>
                <a:ext uri="{FF2B5EF4-FFF2-40B4-BE49-F238E27FC236}">
                  <a16:creationId xmlns:a16="http://schemas.microsoft.com/office/drawing/2014/main" id="{D92F8C32-1F13-08EA-EAF1-3A4C6138C61C}"/>
                </a:ext>
              </a:extLst>
            </p:cNvPr>
            <p:cNvSpPr>
              <a:spLocks/>
            </p:cNvSpPr>
            <p:nvPr/>
          </p:nvSpPr>
          <p:spPr bwMode="auto">
            <a:xfrm>
              <a:off x="2385480" y="3603941"/>
              <a:ext cx="1102534" cy="2227862"/>
            </a:xfrm>
            <a:custGeom>
              <a:avLst/>
              <a:gdLst>
                <a:gd name="T0" fmla="*/ 424 w 431"/>
                <a:gd name="T1" fmla="*/ 235 h 871"/>
                <a:gd name="T2" fmla="*/ 423 w 431"/>
                <a:gd name="T3" fmla="*/ 235 h 871"/>
                <a:gd name="T4" fmla="*/ 395 w 431"/>
                <a:gd name="T5" fmla="*/ 179 h 871"/>
                <a:gd name="T6" fmla="*/ 396 w 431"/>
                <a:gd name="T7" fmla="*/ 127 h 871"/>
                <a:gd name="T8" fmla="*/ 342 w 431"/>
                <a:gd name="T9" fmla="*/ 30 h 871"/>
                <a:gd name="T10" fmla="*/ 232 w 431"/>
                <a:gd name="T11" fmla="*/ 2 h 871"/>
                <a:gd name="T12" fmla="*/ 130 w 431"/>
                <a:gd name="T13" fmla="*/ 40 h 871"/>
                <a:gd name="T14" fmla="*/ 82 w 431"/>
                <a:gd name="T15" fmla="*/ 214 h 871"/>
                <a:gd name="T16" fmla="*/ 117 w 431"/>
                <a:gd name="T17" fmla="*/ 281 h 871"/>
                <a:gd name="T18" fmla="*/ 122 w 431"/>
                <a:gd name="T19" fmla="*/ 295 h 871"/>
                <a:gd name="T20" fmla="*/ 120 w 431"/>
                <a:gd name="T21" fmla="*/ 353 h 871"/>
                <a:gd name="T22" fmla="*/ 68 w 431"/>
                <a:gd name="T23" fmla="*/ 451 h 871"/>
                <a:gd name="T24" fmla="*/ 63 w 431"/>
                <a:gd name="T25" fmla="*/ 462 h 871"/>
                <a:gd name="T26" fmla="*/ 63 w 431"/>
                <a:gd name="T27" fmla="*/ 462 h 871"/>
                <a:gd name="T28" fmla="*/ 63 w 431"/>
                <a:gd name="T29" fmla="*/ 462 h 871"/>
                <a:gd name="T30" fmla="*/ 1 w 431"/>
                <a:gd name="T31" fmla="*/ 834 h 871"/>
                <a:gd name="T32" fmla="*/ 10 w 431"/>
                <a:gd name="T33" fmla="*/ 862 h 871"/>
                <a:gd name="T34" fmla="*/ 32 w 431"/>
                <a:gd name="T35" fmla="*/ 871 h 871"/>
                <a:gd name="T36" fmla="*/ 186 w 431"/>
                <a:gd name="T37" fmla="*/ 871 h 871"/>
                <a:gd name="T38" fmla="*/ 196 w 431"/>
                <a:gd name="T39" fmla="*/ 871 h 871"/>
                <a:gd name="T40" fmla="*/ 349 w 431"/>
                <a:gd name="T41" fmla="*/ 871 h 871"/>
                <a:gd name="T42" fmla="*/ 380 w 431"/>
                <a:gd name="T43" fmla="*/ 834 h 871"/>
                <a:gd name="T44" fmla="*/ 351 w 431"/>
                <a:gd name="T45" fmla="*/ 566 h 871"/>
                <a:gd name="T46" fmla="*/ 330 w 431"/>
                <a:gd name="T47" fmla="*/ 508 h 871"/>
                <a:gd name="T48" fmla="*/ 310 w 431"/>
                <a:gd name="T49" fmla="*/ 474 h 871"/>
                <a:gd name="T50" fmla="*/ 307 w 431"/>
                <a:gd name="T51" fmla="*/ 470 h 871"/>
                <a:gd name="T52" fmla="*/ 300 w 431"/>
                <a:gd name="T53" fmla="*/ 460 h 871"/>
                <a:gd name="T54" fmla="*/ 282 w 431"/>
                <a:gd name="T55" fmla="*/ 432 h 871"/>
                <a:gd name="T56" fmla="*/ 277 w 431"/>
                <a:gd name="T57" fmla="*/ 405 h 871"/>
                <a:gd name="T58" fmla="*/ 282 w 431"/>
                <a:gd name="T59" fmla="*/ 378 h 871"/>
                <a:gd name="T60" fmla="*/ 305 w 431"/>
                <a:gd name="T61" fmla="*/ 353 h 871"/>
                <a:gd name="T62" fmla="*/ 375 w 431"/>
                <a:gd name="T63" fmla="*/ 347 h 871"/>
                <a:gd name="T64" fmla="*/ 384 w 431"/>
                <a:gd name="T65" fmla="*/ 336 h 871"/>
                <a:gd name="T66" fmla="*/ 383 w 431"/>
                <a:gd name="T67" fmla="*/ 312 h 871"/>
                <a:gd name="T68" fmla="*/ 391 w 431"/>
                <a:gd name="T69" fmla="*/ 303 h 871"/>
                <a:gd name="T70" fmla="*/ 395 w 431"/>
                <a:gd name="T71" fmla="*/ 285 h 871"/>
                <a:gd name="T72" fmla="*/ 407 w 431"/>
                <a:gd name="T73" fmla="*/ 279 h 871"/>
                <a:gd name="T74" fmla="*/ 407 w 431"/>
                <a:gd name="T75" fmla="*/ 271 h 871"/>
                <a:gd name="T76" fmla="*/ 403 w 431"/>
                <a:gd name="T77" fmla="*/ 264 h 871"/>
                <a:gd name="T78" fmla="*/ 416 w 431"/>
                <a:gd name="T79" fmla="*/ 259 h 871"/>
                <a:gd name="T80" fmla="*/ 428 w 431"/>
                <a:gd name="T81" fmla="*/ 251 h 871"/>
                <a:gd name="T82" fmla="*/ 424 w 431"/>
                <a:gd name="T83" fmla="*/ 23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1" h="871">
                  <a:moveTo>
                    <a:pt x="424" y="235"/>
                  </a:moveTo>
                  <a:cubicBezTo>
                    <a:pt x="424" y="235"/>
                    <a:pt x="423" y="235"/>
                    <a:pt x="423" y="235"/>
                  </a:cubicBezTo>
                  <a:cubicBezTo>
                    <a:pt x="411" y="218"/>
                    <a:pt x="399" y="200"/>
                    <a:pt x="395" y="179"/>
                  </a:cubicBezTo>
                  <a:cubicBezTo>
                    <a:pt x="392" y="162"/>
                    <a:pt x="396" y="145"/>
                    <a:pt x="396" y="127"/>
                  </a:cubicBezTo>
                  <a:cubicBezTo>
                    <a:pt x="395" y="89"/>
                    <a:pt x="373" y="52"/>
                    <a:pt x="342" y="30"/>
                  </a:cubicBezTo>
                  <a:cubicBezTo>
                    <a:pt x="310" y="8"/>
                    <a:pt x="270" y="0"/>
                    <a:pt x="232" y="2"/>
                  </a:cubicBezTo>
                  <a:cubicBezTo>
                    <a:pt x="195" y="5"/>
                    <a:pt x="159" y="17"/>
                    <a:pt x="130" y="40"/>
                  </a:cubicBezTo>
                  <a:cubicBezTo>
                    <a:pt x="80" y="80"/>
                    <a:pt x="60" y="154"/>
                    <a:pt x="82" y="214"/>
                  </a:cubicBezTo>
                  <a:cubicBezTo>
                    <a:pt x="91" y="237"/>
                    <a:pt x="106" y="258"/>
                    <a:pt x="117" y="281"/>
                  </a:cubicBezTo>
                  <a:cubicBezTo>
                    <a:pt x="118" y="285"/>
                    <a:pt x="120" y="290"/>
                    <a:pt x="122" y="295"/>
                  </a:cubicBezTo>
                  <a:cubicBezTo>
                    <a:pt x="129" y="314"/>
                    <a:pt x="128" y="335"/>
                    <a:pt x="120" y="353"/>
                  </a:cubicBezTo>
                  <a:cubicBezTo>
                    <a:pt x="108" y="382"/>
                    <a:pt x="89" y="416"/>
                    <a:pt x="68" y="451"/>
                  </a:cubicBezTo>
                  <a:cubicBezTo>
                    <a:pt x="67" y="454"/>
                    <a:pt x="65" y="458"/>
                    <a:pt x="63" y="462"/>
                  </a:cubicBezTo>
                  <a:cubicBezTo>
                    <a:pt x="63" y="462"/>
                    <a:pt x="63" y="462"/>
                    <a:pt x="63" y="462"/>
                  </a:cubicBezTo>
                  <a:cubicBezTo>
                    <a:pt x="63" y="462"/>
                    <a:pt x="63" y="462"/>
                    <a:pt x="63" y="462"/>
                  </a:cubicBezTo>
                  <a:cubicBezTo>
                    <a:pt x="5" y="587"/>
                    <a:pt x="0" y="762"/>
                    <a:pt x="1" y="834"/>
                  </a:cubicBezTo>
                  <a:cubicBezTo>
                    <a:pt x="1" y="847"/>
                    <a:pt x="4" y="857"/>
                    <a:pt x="10" y="862"/>
                  </a:cubicBezTo>
                  <a:cubicBezTo>
                    <a:pt x="15" y="868"/>
                    <a:pt x="23" y="871"/>
                    <a:pt x="32" y="871"/>
                  </a:cubicBezTo>
                  <a:cubicBezTo>
                    <a:pt x="186" y="871"/>
                    <a:pt x="186" y="871"/>
                    <a:pt x="186" y="871"/>
                  </a:cubicBezTo>
                  <a:cubicBezTo>
                    <a:pt x="196" y="871"/>
                    <a:pt x="196" y="871"/>
                    <a:pt x="196" y="871"/>
                  </a:cubicBezTo>
                  <a:cubicBezTo>
                    <a:pt x="349" y="871"/>
                    <a:pt x="349" y="871"/>
                    <a:pt x="349" y="871"/>
                  </a:cubicBezTo>
                  <a:cubicBezTo>
                    <a:pt x="366" y="871"/>
                    <a:pt x="380" y="861"/>
                    <a:pt x="380" y="834"/>
                  </a:cubicBezTo>
                  <a:cubicBezTo>
                    <a:pt x="380" y="707"/>
                    <a:pt x="367" y="622"/>
                    <a:pt x="351" y="566"/>
                  </a:cubicBezTo>
                  <a:cubicBezTo>
                    <a:pt x="344" y="541"/>
                    <a:pt x="337" y="522"/>
                    <a:pt x="330" y="508"/>
                  </a:cubicBezTo>
                  <a:cubicBezTo>
                    <a:pt x="322" y="490"/>
                    <a:pt x="315" y="479"/>
                    <a:pt x="310" y="474"/>
                  </a:cubicBezTo>
                  <a:cubicBezTo>
                    <a:pt x="309" y="472"/>
                    <a:pt x="308" y="471"/>
                    <a:pt x="307" y="470"/>
                  </a:cubicBezTo>
                  <a:cubicBezTo>
                    <a:pt x="305" y="466"/>
                    <a:pt x="302" y="463"/>
                    <a:pt x="300" y="460"/>
                  </a:cubicBezTo>
                  <a:cubicBezTo>
                    <a:pt x="292" y="451"/>
                    <a:pt x="286" y="442"/>
                    <a:pt x="282" y="432"/>
                  </a:cubicBezTo>
                  <a:cubicBezTo>
                    <a:pt x="279" y="423"/>
                    <a:pt x="277" y="415"/>
                    <a:pt x="277" y="405"/>
                  </a:cubicBezTo>
                  <a:cubicBezTo>
                    <a:pt x="278" y="396"/>
                    <a:pt x="279" y="387"/>
                    <a:pt x="282" y="378"/>
                  </a:cubicBezTo>
                  <a:cubicBezTo>
                    <a:pt x="286" y="367"/>
                    <a:pt x="294" y="357"/>
                    <a:pt x="305" y="353"/>
                  </a:cubicBezTo>
                  <a:cubicBezTo>
                    <a:pt x="327" y="344"/>
                    <a:pt x="356" y="361"/>
                    <a:pt x="375" y="347"/>
                  </a:cubicBezTo>
                  <a:cubicBezTo>
                    <a:pt x="380" y="345"/>
                    <a:pt x="383" y="340"/>
                    <a:pt x="384" y="336"/>
                  </a:cubicBezTo>
                  <a:cubicBezTo>
                    <a:pt x="388" y="326"/>
                    <a:pt x="385" y="320"/>
                    <a:pt x="383" y="312"/>
                  </a:cubicBezTo>
                  <a:cubicBezTo>
                    <a:pt x="382" y="306"/>
                    <a:pt x="387" y="305"/>
                    <a:pt x="391" y="303"/>
                  </a:cubicBezTo>
                  <a:cubicBezTo>
                    <a:pt x="398" y="300"/>
                    <a:pt x="400" y="290"/>
                    <a:pt x="395" y="285"/>
                  </a:cubicBezTo>
                  <a:cubicBezTo>
                    <a:pt x="400" y="286"/>
                    <a:pt x="405" y="283"/>
                    <a:pt x="407" y="279"/>
                  </a:cubicBezTo>
                  <a:cubicBezTo>
                    <a:pt x="408" y="276"/>
                    <a:pt x="408" y="273"/>
                    <a:pt x="407" y="271"/>
                  </a:cubicBezTo>
                  <a:cubicBezTo>
                    <a:pt x="406" y="269"/>
                    <a:pt x="402" y="267"/>
                    <a:pt x="403" y="264"/>
                  </a:cubicBezTo>
                  <a:cubicBezTo>
                    <a:pt x="405" y="260"/>
                    <a:pt x="413" y="260"/>
                    <a:pt x="416" y="259"/>
                  </a:cubicBezTo>
                  <a:cubicBezTo>
                    <a:pt x="421" y="258"/>
                    <a:pt x="426" y="256"/>
                    <a:pt x="428" y="251"/>
                  </a:cubicBezTo>
                  <a:cubicBezTo>
                    <a:pt x="431" y="246"/>
                    <a:pt x="427" y="240"/>
                    <a:pt x="424" y="235"/>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grpSp>
      <p:grpSp>
        <p:nvGrpSpPr>
          <p:cNvPr id="182" name="Group 181">
            <a:extLst>
              <a:ext uri="{FF2B5EF4-FFF2-40B4-BE49-F238E27FC236}">
                <a16:creationId xmlns:a16="http://schemas.microsoft.com/office/drawing/2014/main" id="{C719AA40-860D-FE70-0576-9A5B7C4C0A4F}"/>
              </a:ext>
            </a:extLst>
          </p:cNvPr>
          <p:cNvGrpSpPr>
            <a:grpSpLocks noChangeAspect="1"/>
          </p:cNvGrpSpPr>
          <p:nvPr/>
        </p:nvGrpSpPr>
        <p:grpSpPr>
          <a:xfrm>
            <a:off x="7892652" y="2013699"/>
            <a:ext cx="479510" cy="382041"/>
            <a:chOff x="899001" y="2985770"/>
            <a:chExt cx="1819856" cy="1352550"/>
          </a:xfrm>
        </p:grpSpPr>
        <p:sp>
          <p:nvSpPr>
            <p:cNvPr id="183" name="Freeform: Shape 109">
              <a:extLst>
                <a:ext uri="{FF2B5EF4-FFF2-40B4-BE49-F238E27FC236}">
                  <a16:creationId xmlns:a16="http://schemas.microsoft.com/office/drawing/2014/main" id="{6516E894-35C4-5579-1EC2-3E1908D5F2AC}"/>
                </a:ext>
              </a:extLst>
            </p:cNvPr>
            <p:cNvSpPr>
              <a:spLocks/>
            </p:cNvSpPr>
            <p:nvPr/>
          </p:nvSpPr>
          <p:spPr bwMode="auto">
            <a:xfrm>
              <a:off x="899001" y="2985770"/>
              <a:ext cx="1819856" cy="1352550"/>
            </a:xfrm>
            <a:custGeom>
              <a:avLst/>
              <a:gdLst>
                <a:gd name="connsiteX0" fmla="*/ 910305 w 1819856"/>
                <a:gd name="connsiteY0" fmla="*/ 426626 h 1352550"/>
                <a:gd name="connsiteX1" fmla="*/ 1147514 w 1819856"/>
                <a:gd name="connsiteY1" fmla="*/ 497735 h 1352550"/>
                <a:gd name="connsiteX2" fmla="*/ 1807769 w 1819856"/>
                <a:gd name="connsiteY2" fmla="*/ 874459 h 1352550"/>
                <a:gd name="connsiteX3" fmla="*/ 1819856 w 1819856"/>
                <a:gd name="connsiteY3" fmla="*/ 894127 h 1352550"/>
                <a:gd name="connsiteX4" fmla="*/ 1807769 w 1819856"/>
                <a:gd name="connsiteY4" fmla="*/ 913795 h 1352550"/>
                <a:gd name="connsiteX5" fmla="*/ 1147514 w 1819856"/>
                <a:gd name="connsiteY5" fmla="*/ 1292032 h 1352550"/>
                <a:gd name="connsiteX6" fmla="*/ 919371 w 1819856"/>
                <a:gd name="connsiteY6" fmla="*/ 1352550 h 1352550"/>
                <a:gd name="connsiteX7" fmla="*/ 680651 w 1819856"/>
                <a:gd name="connsiteY7" fmla="*/ 1292032 h 1352550"/>
                <a:gd name="connsiteX8" fmla="*/ 11331 w 1819856"/>
                <a:gd name="connsiteY8" fmla="*/ 913795 h 1352550"/>
                <a:gd name="connsiteX9" fmla="*/ 11331 w 1819856"/>
                <a:gd name="connsiteY9" fmla="*/ 874459 h 1352550"/>
                <a:gd name="connsiteX10" fmla="*/ 680651 w 1819856"/>
                <a:gd name="connsiteY10" fmla="*/ 497735 h 1352550"/>
                <a:gd name="connsiteX11" fmla="*/ 910305 w 1819856"/>
                <a:gd name="connsiteY11" fmla="*/ 426626 h 1352550"/>
                <a:gd name="connsiteX12" fmla="*/ 1519788 w 1819856"/>
                <a:gd name="connsiteY12" fmla="*/ 290100 h 1352550"/>
                <a:gd name="connsiteX13" fmla="*/ 1539978 w 1819856"/>
                <a:gd name="connsiteY13" fmla="*/ 302214 h 1352550"/>
                <a:gd name="connsiteX14" fmla="*/ 1533939 w 1819856"/>
                <a:gd name="connsiteY14" fmla="*/ 344612 h 1352550"/>
                <a:gd name="connsiteX15" fmla="*/ 1286385 w 1819856"/>
                <a:gd name="connsiteY15" fmla="*/ 527831 h 1352550"/>
                <a:gd name="connsiteX16" fmla="*/ 1244119 w 1819856"/>
                <a:gd name="connsiteY16" fmla="*/ 520260 h 1352550"/>
                <a:gd name="connsiteX17" fmla="*/ 1251667 w 1819856"/>
                <a:gd name="connsiteY17" fmla="*/ 477862 h 1352550"/>
                <a:gd name="connsiteX18" fmla="*/ 1496203 w 1819856"/>
                <a:gd name="connsiteY18" fmla="*/ 296157 h 1352550"/>
                <a:gd name="connsiteX19" fmla="*/ 1519788 w 1819856"/>
                <a:gd name="connsiteY19" fmla="*/ 290100 h 1352550"/>
                <a:gd name="connsiteX20" fmla="*/ 287068 w 1819856"/>
                <a:gd name="connsiteY20" fmla="*/ 290100 h 1352550"/>
                <a:gd name="connsiteX21" fmla="*/ 309960 w 1819856"/>
                <a:gd name="connsiteY21" fmla="*/ 296157 h 1352550"/>
                <a:gd name="connsiteX22" fmla="*/ 556672 w 1819856"/>
                <a:gd name="connsiteY22" fmla="*/ 477862 h 1352550"/>
                <a:gd name="connsiteX23" fmla="*/ 564240 w 1819856"/>
                <a:gd name="connsiteY23" fmla="*/ 520260 h 1352550"/>
                <a:gd name="connsiteX24" fmla="*/ 520347 w 1819856"/>
                <a:gd name="connsiteY24" fmla="*/ 527831 h 1352550"/>
                <a:gd name="connsiteX25" fmla="*/ 273635 w 1819856"/>
                <a:gd name="connsiteY25" fmla="*/ 344612 h 1352550"/>
                <a:gd name="connsiteX26" fmla="*/ 267581 w 1819856"/>
                <a:gd name="connsiteY26" fmla="*/ 302214 h 1352550"/>
                <a:gd name="connsiteX27" fmla="*/ 287068 w 1819856"/>
                <a:gd name="connsiteY27" fmla="*/ 290100 h 1352550"/>
                <a:gd name="connsiteX28" fmla="*/ 907278 w 1819856"/>
                <a:gd name="connsiteY28" fmla="*/ 0 h 1352550"/>
                <a:gd name="connsiteX29" fmla="*/ 939245 w 1819856"/>
                <a:gd name="connsiteY29" fmla="*/ 31788 h 1352550"/>
                <a:gd name="connsiteX30" fmla="*/ 939245 w 1819856"/>
                <a:gd name="connsiteY30" fmla="*/ 339070 h 1352550"/>
                <a:gd name="connsiteX31" fmla="*/ 907278 w 1819856"/>
                <a:gd name="connsiteY31" fmla="*/ 369344 h 1352550"/>
                <a:gd name="connsiteX32" fmla="*/ 876833 w 1819856"/>
                <a:gd name="connsiteY32" fmla="*/ 339070 h 1352550"/>
                <a:gd name="connsiteX33" fmla="*/ 876833 w 1819856"/>
                <a:gd name="connsiteY33" fmla="*/ 31788 h 1352550"/>
                <a:gd name="connsiteX34" fmla="*/ 907278 w 1819856"/>
                <a:gd name="connsiteY34"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9856" h="1352550">
                  <a:moveTo>
                    <a:pt x="910305" y="426626"/>
                  </a:moveTo>
                  <a:cubicBezTo>
                    <a:pt x="935990" y="426626"/>
                    <a:pt x="1050817" y="434191"/>
                    <a:pt x="1147514" y="497735"/>
                  </a:cubicBezTo>
                  <a:cubicBezTo>
                    <a:pt x="1587180" y="748884"/>
                    <a:pt x="1748845" y="841174"/>
                    <a:pt x="1807769" y="874459"/>
                  </a:cubicBezTo>
                  <a:cubicBezTo>
                    <a:pt x="1815324" y="878998"/>
                    <a:pt x="1819856" y="886562"/>
                    <a:pt x="1819856" y="894127"/>
                  </a:cubicBezTo>
                  <a:cubicBezTo>
                    <a:pt x="1819856" y="903205"/>
                    <a:pt x="1815324" y="910769"/>
                    <a:pt x="1807769" y="913795"/>
                  </a:cubicBezTo>
                  <a:cubicBezTo>
                    <a:pt x="1147514" y="1292032"/>
                    <a:pt x="1147514" y="1292032"/>
                    <a:pt x="1147514" y="1292032"/>
                  </a:cubicBezTo>
                  <a:cubicBezTo>
                    <a:pt x="1050817" y="1352550"/>
                    <a:pt x="935990" y="1352550"/>
                    <a:pt x="919371" y="1352550"/>
                  </a:cubicBezTo>
                  <a:cubicBezTo>
                    <a:pt x="892175" y="1352550"/>
                    <a:pt x="777348" y="1352550"/>
                    <a:pt x="680651" y="1292032"/>
                  </a:cubicBezTo>
                  <a:cubicBezTo>
                    <a:pt x="234941" y="1040883"/>
                    <a:pt x="71766" y="948593"/>
                    <a:pt x="11331" y="913795"/>
                  </a:cubicBezTo>
                  <a:cubicBezTo>
                    <a:pt x="-3778" y="906231"/>
                    <a:pt x="-3778" y="883536"/>
                    <a:pt x="11331" y="874459"/>
                  </a:cubicBezTo>
                  <a:cubicBezTo>
                    <a:pt x="680651" y="497735"/>
                    <a:pt x="680651" y="497735"/>
                    <a:pt x="680651" y="497735"/>
                  </a:cubicBezTo>
                  <a:cubicBezTo>
                    <a:pt x="777348" y="434191"/>
                    <a:pt x="892175" y="426626"/>
                    <a:pt x="910305" y="426626"/>
                  </a:cubicBezTo>
                  <a:close/>
                  <a:moveTo>
                    <a:pt x="1519788" y="290100"/>
                  </a:moveTo>
                  <a:cubicBezTo>
                    <a:pt x="1527902" y="291236"/>
                    <a:pt x="1535449" y="295400"/>
                    <a:pt x="1539978" y="302214"/>
                  </a:cubicBezTo>
                  <a:cubicBezTo>
                    <a:pt x="1550544" y="315842"/>
                    <a:pt x="1547525" y="335527"/>
                    <a:pt x="1533939" y="344612"/>
                  </a:cubicBezTo>
                  <a:cubicBezTo>
                    <a:pt x="1533939" y="344612"/>
                    <a:pt x="1533939" y="344612"/>
                    <a:pt x="1286385" y="527831"/>
                  </a:cubicBezTo>
                  <a:cubicBezTo>
                    <a:pt x="1272799" y="536916"/>
                    <a:pt x="1254686" y="533888"/>
                    <a:pt x="1244119" y="520260"/>
                  </a:cubicBezTo>
                  <a:cubicBezTo>
                    <a:pt x="1235062" y="506632"/>
                    <a:pt x="1238082" y="488462"/>
                    <a:pt x="1251667" y="477862"/>
                  </a:cubicBezTo>
                  <a:cubicBezTo>
                    <a:pt x="1251667" y="477862"/>
                    <a:pt x="1251667" y="477862"/>
                    <a:pt x="1496203" y="296157"/>
                  </a:cubicBezTo>
                  <a:cubicBezTo>
                    <a:pt x="1502996" y="290857"/>
                    <a:pt x="1511675" y="288964"/>
                    <a:pt x="1519788" y="290100"/>
                  </a:cubicBezTo>
                  <a:close/>
                  <a:moveTo>
                    <a:pt x="287068" y="290100"/>
                  </a:moveTo>
                  <a:cubicBezTo>
                    <a:pt x="294825" y="288964"/>
                    <a:pt x="303149" y="290857"/>
                    <a:pt x="309960" y="296157"/>
                  </a:cubicBezTo>
                  <a:cubicBezTo>
                    <a:pt x="309960" y="296157"/>
                    <a:pt x="309960" y="296157"/>
                    <a:pt x="556672" y="477862"/>
                  </a:cubicBezTo>
                  <a:cubicBezTo>
                    <a:pt x="570294" y="488462"/>
                    <a:pt x="573322" y="506632"/>
                    <a:pt x="564240" y="520260"/>
                  </a:cubicBezTo>
                  <a:cubicBezTo>
                    <a:pt x="553645" y="533888"/>
                    <a:pt x="535482" y="536916"/>
                    <a:pt x="520347" y="527831"/>
                  </a:cubicBezTo>
                  <a:cubicBezTo>
                    <a:pt x="520347" y="527831"/>
                    <a:pt x="520347" y="527831"/>
                    <a:pt x="273635" y="344612"/>
                  </a:cubicBezTo>
                  <a:cubicBezTo>
                    <a:pt x="260013" y="335527"/>
                    <a:pt x="256985" y="315842"/>
                    <a:pt x="267581" y="302214"/>
                  </a:cubicBezTo>
                  <a:cubicBezTo>
                    <a:pt x="272121" y="295400"/>
                    <a:pt x="279310" y="291236"/>
                    <a:pt x="287068" y="290100"/>
                  </a:cubicBezTo>
                  <a:close/>
                  <a:moveTo>
                    <a:pt x="907278" y="0"/>
                  </a:moveTo>
                  <a:cubicBezTo>
                    <a:pt x="924023" y="0"/>
                    <a:pt x="939245" y="15137"/>
                    <a:pt x="939245" y="31788"/>
                  </a:cubicBezTo>
                  <a:cubicBezTo>
                    <a:pt x="939245" y="31788"/>
                    <a:pt x="939245" y="31788"/>
                    <a:pt x="939245" y="339070"/>
                  </a:cubicBezTo>
                  <a:cubicBezTo>
                    <a:pt x="939245" y="355720"/>
                    <a:pt x="924023" y="369344"/>
                    <a:pt x="907278" y="369344"/>
                  </a:cubicBezTo>
                  <a:cubicBezTo>
                    <a:pt x="890533" y="369344"/>
                    <a:pt x="876833" y="355720"/>
                    <a:pt x="876833" y="339070"/>
                  </a:cubicBezTo>
                  <a:cubicBezTo>
                    <a:pt x="876833" y="339070"/>
                    <a:pt x="876833" y="339070"/>
                    <a:pt x="876833" y="31788"/>
                  </a:cubicBezTo>
                  <a:cubicBezTo>
                    <a:pt x="876833" y="15137"/>
                    <a:pt x="890533" y="0"/>
                    <a:pt x="907278"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sp>
          <p:nvSpPr>
            <p:cNvPr id="184" name="Freeform 10">
              <a:extLst>
                <a:ext uri="{FF2B5EF4-FFF2-40B4-BE49-F238E27FC236}">
                  <a16:creationId xmlns:a16="http://schemas.microsoft.com/office/drawing/2014/main" id="{B40316A5-8BF1-43ED-C8B5-5C1E85E18023}"/>
                </a:ext>
              </a:extLst>
            </p:cNvPr>
            <p:cNvSpPr>
              <a:spLocks/>
            </p:cNvSpPr>
            <p:nvPr/>
          </p:nvSpPr>
          <p:spPr bwMode="auto">
            <a:xfrm>
              <a:off x="1482583" y="3540640"/>
              <a:ext cx="660886" cy="664306"/>
            </a:xfrm>
            <a:custGeom>
              <a:avLst/>
              <a:gdLst>
                <a:gd name="connsiteX0" fmla="*/ 620589 w 1227138"/>
                <a:gd name="connsiteY0" fmla="*/ 0 h 1233488"/>
                <a:gd name="connsiteX1" fmla="*/ 1227138 w 1227138"/>
                <a:gd name="connsiteY1" fmla="*/ 623769 h 1233488"/>
                <a:gd name="connsiteX2" fmla="*/ 620589 w 1227138"/>
                <a:gd name="connsiteY2" fmla="*/ 1233488 h 1233488"/>
                <a:gd name="connsiteX3" fmla="*/ 0 w 1227138"/>
                <a:gd name="connsiteY3" fmla="*/ 623769 h 1233488"/>
                <a:gd name="connsiteX4" fmla="*/ 620589 w 1227138"/>
                <a:gd name="connsiteY4" fmla="*/ 0 h 1233488"/>
                <a:gd name="connsiteX5" fmla="*/ 623381 w 1227138"/>
                <a:gd name="connsiteY5" fmla="*/ 284162 h 1233488"/>
                <a:gd name="connsiteX6" fmla="*/ 284162 w 1227138"/>
                <a:gd name="connsiteY6" fmla="*/ 630197 h 1233488"/>
                <a:gd name="connsiteX7" fmla="*/ 623381 w 1227138"/>
                <a:gd name="connsiteY7" fmla="*/ 950912 h 1233488"/>
                <a:gd name="connsiteX8" fmla="*/ 942975 w 1227138"/>
                <a:gd name="connsiteY8" fmla="*/ 630197 h 1233488"/>
                <a:gd name="connsiteX9" fmla="*/ 623381 w 1227138"/>
                <a:gd name="connsiteY9" fmla="*/ 284162 h 123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138" h="1233488">
                  <a:moveTo>
                    <a:pt x="620589" y="0"/>
                  </a:moveTo>
                  <a:cubicBezTo>
                    <a:pt x="963177" y="0"/>
                    <a:pt x="1227138" y="280977"/>
                    <a:pt x="1227138" y="623769"/>
                  </a:cubicBezTo>
                  <a:cubicBezTo>
                    <a:pt x="1227138" y="952511"/>
                    <a:pt x="949137" y="1233488"/>
                    <a:pt x="620589" y="1233488"/>
                  </a:cubicBezTo>
                  <a:cubicBezTo>
                    <a:pt x="275194" y="1233488"/>
                    <a:pt x="0" y="952511"/>
                    <a:pt x="0" y="623769"/>
                  </a:cubicBezTo>
                  <a:cubicBezTo>
                    <a:pt x="0" y="280977"/>
                    <a:pt x="275194" y="0"/>
                    <a:pt x="620589" y="0"/>
                  </a:cubicBezTo>
                  <a:close/>
                  <a:moveTo>
                    <a:pt x="623381" y="284162"/>
                  </a:moveTo>
                  <a:cubicBezTo>
                    <a:pt x="427139" y="284162"/>
                    <a:pt x="284162" y="433267"/>
                    <a:pt x="284162" y="630197"/>
                  </a:cubicBezTo>
                  <a:cubicBezTo>
                    <a:pt x="284162" y="801808"/>
                    <a:pt x="427139" y="950912"/>
                    <a:pt x="623381" y="950912"/>
                  </a:cubicBezTo>
                  <a:cubicBezTo>
                    <a:pt x="794392" y="950912"/>
                    <a:pt x="942975" y="801808"/>
                    <a:pt x="942975" y="630197"/>
                  </a:cubicBezTo>
                  <a:cubicBezTo>
                    <a:pt x="942975" y="433267"/>
                    <a:pt x="794392" y="284162"/>
                    <a:pt x="623381" y="284162"/>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Microsoft Sans Serif"/>
                <a:ea typeface="+mn-ea"/>
                <a:cs typeface="+mn-cs"/>
                <a:sym typeface="Arial"/>
              </a:endParaRPr>
            </a:p>
          </p:txBody>
        </p:sp>
      </p:grpSp>
      <p:grpSp>
        <p:nvGrpSpPr>
          <p:cNvPr id="185" name="Group 184">
            <a:extLst>
              <a:ext uri="{FF2B5EF4-FFF2-40B4-BE49-F238E27FC236}">
                <a16:creationId xmlns:a16="http://schemas.microsoft.com/office/drawing/2014/main" id="{FC68294C-898A-1E24-8CA5-446F65CE1B35}"/>
              </a:ext>
            </a:extLst>
          </p:cNvPr>
          <p:cNvGrpSpPr>
            <a:grpSpLocks noChangeAspect="1"/>
          </p:cNvGrpSpPr>
          <p:nvPr/>
        </p:nvGrpSpPr>
        <p:grpSpPr>
          <a:xfrm>
            <a:off x="7318651" y="2124520"/>
            <a:ext cx="403517" cy="291048"/>
            <a:chOff x="4739298" y="3212608"/>
            <a:chExt cx="2376547" cy="1867392"/>
          </a:xfrm>
        </p:grpSpPr>
        <p:sp>
          <p:nvSpPr>
            <p:cNvPr id="186" name="Freeform 5">
              <a:extLst>
                <a:ext uri="{FF2B5EF4-FFF2-40B4-BE49-F238E27FC236}">
                  <a16:creationId xmlns:a16="http://schemas.microsoft.com/office/drawing/2014/main" id="{B1BD7D6A-9C8B-4148-8556-84723D2EF249}"/>
                </a:ext>
              </a:extLst>
            </p:cNvPr>
            <p:cNvSpPr>
              <a:spLocks/>
            </p:cNvSpPr>
            <p:nvPr/>
          </p:nvSpPr>
          <p:spPr bwMode="auto">
            <a:xfrm>
              <a:off x="4739298" y="3212608"/>
              <a:ext cx="2376547" cy="1867392"/>
            </a:xfrm>
            <a:custGeom>
              <a:avLst/>
              <a:gdLst>
                <a:gd name="T0" fmla="*/ 1171 w 1224"/>
                <a:gd name="T1" fmla="*/ 131 h 961"/>
                <a:gd name="T2" fmla="*/ 958 w 1224"/>
                <a:gd name="T3" fmla="*/ 0 h 961"/>
                <a:gd name="T4" fmla="*/ 839 w 1224"/>
                <a:gd name="T5" fmla="*/ 18 h 961"/>
                <a:gd name="T6" fmla="*/ 786 w 1224"/>
                <a:gd name="T7" fmla="*/ 48 h 961"/>
                <a:gd name="T8" fmla="*/ 715 w 1224"/>
                <a:gd name="T9" fmla="*/ 77 h 961"/>
                <a:gd name="T10" fmla="*/ 502 w 1224"/>
                <a:gd name="T11" fmla="*/ 77 h 961"/>
                <a:gd name="T12" fmla="*/ 502 w 1224"/>
                <a:gd name="T13" fmla="*/ 77 h 961"/>
                <a:gd name="T14" fmla="*/ 438 w 1224"/>
                <a:gd name="T15" fmla="*/ 48 h 961"/>
                <a:gd name="T16" fmla="*/ 385 w 1224"/>
                <a:gd name="T17" fmla="*/ 18 h 961"/>
                <a:gd name="T18" fmla="*/ 260 w 1224"/>
                <a:gd name="T19" fmla="*/ 0 h 961"/>
                <a:gd name="T20" fmla="*/ 47 w 1224"/>
                <a:gd name="T21" fmla="*/ 131 h 961"/>
                <a:gd name="T22" fmla="*/ 7 w 1224"/>
                <a:gd name="T23" fmla="*/ 377 h 961"/>
                <a:gd name="T24" fmla="*/ 36 w 1224"/>
                <a:gd name="T25" fmla="*/ 586 h 961"/>
                <a:gd name="T26" fmla="*/ 119 w 1224"/>
                <a:gd name="T27" fmla="*/ 835 h 961"/>
                <a:gd name="T28" fmla="*/ 396 w 1224"/>
                <a:gd name="T29" fmla="*/ 878 h 961"/>
                <a:gd name="T30" fmla="*/ 456 w 1224"/>
                <a:gd name="T31" fmla="*/ 728 h 961"/>
                <a:gd name="T32" fmla="*/ 515 w 1224"/>
                <a:gd name="T33" fmla="*/ 578 h 961"/>
                <a:gd name="T34" fmla="*/ 533 w 1224"/>
                <a:gd name="T35" fmla="*/ 578 h 961"/>
                <a:gd name="T36" fmla="*/ 704 w 1224"/>
                <a:gd name="T37" fmla="*/ 578 h 961"/>
                <a:gd name="T38" fmla="*/ 768 w 1224"/>
                <a:gd name="T39" fmla="*/ 728 h 961"/>
                <a:gd name="T40" fmla="*/ 828 w 1224"/>
                <a:gd name="T41" fmla="*/ 878 h 961"/>
                <a:gd name="T42" fmla="*/ 1105 w 1224"/>
                <a:gd name="T43" fmla="*/ 835 h 961"/>
                <a:gd name="T44" fmla="*/ 1188 w 1224"/>
                <a:gd name="T45" fmla="*/ 586 h 961"/>
                <a:gd name="T46" fmla="*/ 1217 w 1224"/>
                <a:gd name="T47" fmla="*/ 377 h 961"/>
                <a:gd name="T48" fmla="*/ 1171 w 1224"/>
                <a:gd name="T49" fmla="*/ 13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4" h="961">
                  <a:moveTo>
                    <a:pt x="1171" y="131"/>
                  </a:moveTo>
                  <a:cubicBezTo>
                    <a:pt x="1129" y="48"/>
                    <a:pt x="1046" y="5"/>
                    <a:pt x="958" y="0"/>
                  </a:cubicBezTo>
                  <a:cubicBezTo>
                    <a:pt x="916" y="0"/>
                    <a:pt x="874" y="5"/>
                    <a:pt x="839" y="18"/>
                  </a:cubicBezTo>
                  <a:cubicBezTo>
                    <a:pt x="821" y="29"/>
                    <a:pt x="805" y="35"/>
                    <a:pt x="786" y="48"/>
                  </a:cubicBezTo>
                  <a:cubicBezTo>
                    <a:pt x="762" y="59"/>
                    <a:pt x="746" y="77"/>
                    <a:pt x="715" y="77"/>
                  </a:cubicBezTo>
                  <a:cubicBezTo>
                    <a:pt x="640" y="77"/>
                    <a:pt x="586" y="77"/>
                    <a:pt x="502" y="77"/>
                  </a:cubicBezTo>
                  <a:cubicBezTo>
                    <a:pt x="502" y="77"/>
                    <a:pt x="502" y="77"/>
                    <a:pt x="502" y="77"/>
                  </a:cubicBezTo>
                  <a:cubicBezTo>
                    <a:pt x="473" y="77"/>
                    <a:pt x="462" y="59"/>
                    <a:pt x="438" y="48"/>
                  </a:cubicBezTo>
                  <a:cubicBezTo>
                    <a:pt x="420" y="35"/>
                    <a:pt x="403" y="29"/>
                    <a:pt x="385" y="18"/>
                  </a:cubicBezTo>
                  <a:cubicBezTo>
                    <a:pt x="343" y="5"/>
                    <a:pt x="302" y="0"/>
                    <a:pt x="260" y="0"/>
                  </a:cubicBezTo>
                  <a:cubicBezTo>
                    <a:pt x="172" y="5"/>
                    <a:pt x="90" y="48"/>
                    <a:pt x="47" y="131"/>
                  </a:cubicBezTo>
                  <a:cubicBezTo>
                    <a:pt x="13" y="203"/>
                    <a:pt x="0" y="299"/>
                    <a:pt x="7" y="377"/>
                  </a:cubicBezTo>
                  <a:cubicBezTo>
                    <a:pt x="7" y="447"/>
                    <a:pt x="18" y="514"/>
                    <a:pt x="36" y="586"/>
                  </a:cubicBezTo>
                  <a:cubicBezTo>
                    <a:pt x="55" y="669"/>
                    <a:pt x="71" y="765"/>
                    <a:pt x="119" y="835"/>
                  </a:cubicBezTo>
                  <a:cubicBezTo>
                    <a:pt x="183" y="944"/>
                    <a:pt x="308" y="961"/>
                    <a:pt x="396" y="878"/>
                  </a:cubicBezTo>
                  <a:cubicBezTo>
                    <a:pt x="432" y="848"/>
                    <a:pt x="449" y="776"/>
                    <a:pt x="456" y="728"/>
                  </a:cubicBezTo>
                  <a:cubicBezTo>
                    <a:pt x="467" y="639"/>
                    <a:pt x="491" y="578"/>
                    <a:pt x="515" y="578"/>
                  </a:cubicBezTo>
                  <a:cubicBezTo>
                    <a:pt x="533" y="578"/>
                    <a:pt x="533" y="578"/>
                    <a:pt x="533" y="578"/>
                  </a:cubicBezTo>
                  <a:cubicBezTo>
                    <a:pt x="704" y="578"/>
                    <a:pt x="704" y="578"/>
                    <a:pt x="704" y="578"/>
                  </a:cubicBezTo>
                  <a:cubicBezTo>
                    <a:pt x="733" y="578"/>
                    <a:pt x="757" y="639"/>
                    <a:pt x="768" y="728"/>
                  </a:cubicBezTo>
                  <a:cubicBezTo>
                    <a:pt x="775" y="776"/>
                    <a:pt x="792" y="848"/>
                    <a:pt x="828" y="878"/>
                  </a:cubicBezTo>
                  <a:cubicBezTo>
                    <a:pt x="916" y="961"/>
                    <a:pt x="1041" y="944"/>
                    <a:pt x="1105" y="835"/>
                  </a:cubicBezTo>
                  <a:cubicBezTo>
                    <a:pt x="1153" y="765"/>
                    <a:pt x="1171" y="669"/>
                    <a:pt x="1188" y="586"/>
                  </a:cubicBezTo>
                  <a:cubicBezTo>
                    <a:pt x="1200" y="514"/>
                    <a:pt x="1217" y="447"/>
                    <a:pt x="1217" y="377"/>
                  </a:cubicBezTo>
                  <a:cubicBezTo>
                    <a:pt x="1224" y="299"/>
                    <a:pt x="1211" y="203"/>
                    <a:pt x="1171" y="131"/>
                  </a:cubicBezTo>
                  <a:close/>
                </a:path>
              </a:pathLst>
            </a:custGeom>
            <a:solidFill>
              <a:schemeClr val="accent1">
                <a:lumMod val="100000"/>
              </a:scheme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Microsoft Sans Serif"/>
                <a:ea typeface="+mn-ea"/>
                <a:cs typeface="+mn-cs"/>
                <a:sym typeface="Arial"/>
              </a:endParaRPr>
            </a:p>
          </p:txBody>
        </p:sp>
        <p:sp>
          <p:nvSpPr>
            <p:cNvPr id="187" name="Freeform: Shape 105">
              <a:extLst>
                <a:ext uri="{FF2B5EF4-FFF2-40B4-BE49-F238E27FC236}">
                  <a16:creationId xmlns:a16="http://schemas.microsoft.com/office/drawing/2014/main" id="{87AF2F64-318E-963A-7DFE-1D6B832367E2}"/>
                </a:ext>
              </a:extLst>
            </p:cNvPr>
            <p:cNvSpPr>
              <a:spLocks/>
            </p:cNvSpPr>
            <p:nvPr/>
          </p:nvSpPr>
          <p:spPr bwMode="auto">
            <a:xfrm>
              <a:off x="5002956" y="3522022"/>
              <a:ext cx="1825954" cy="607938"/>
            </a:xfrm>
            <a:custGeom>
              <a:avLst/>
              <a:gdLst>
                <a:gd name="connsiteX0" fmla="*/ 1547062 w 1825954"/>
                <a:gd name="connsiteY0" fmla="*/ 108946 h 607938"/>
                <a:gd name="connsiteX1" fmla="*/ 1377116 w 1825954"/>
                <a:gd name="connsiteY1" fmla="*/ 278892 h 607938"/>
                <a:gd name="connsiteX2" fmla="*/ 1547062 w 1825954"/>
                <a:gd name="connsiteY2" fmla="*/ 448838 h 607938"/>
                <a:gd name="connsiteX3" fmla="*/ 1717008 w 1825954"/>
                <a:gd name="connsiteY3" fmla="*/ 278892 h 607938"/>
                <a:gd name="connsiteX4" fmla="*/ 1547062 w 1825954"/>
                <a:gd name="connsiteY4" fmla="*/ 108946 h 607938"/>
                <a:gd name="connsiteX5" fmla="*/ 295134 w 1825954"/>
                <a:gd name="connsiteY5" fmla="*/ 18885 h 607938"/>
                <a:gd name="connsiteX6" fmla="*/ 353384 w 1825954"/>
                <a:gd name="connsiteY6" fmla="*/ 77207 h 607938"/>
                <a:gd name="connsiteX7" fmla="*/ 353384 w 1825954"/>
                <a:gd name="connsiteY7" fmla="*/ 256062 h 607938"/>
                <a:gd name="connsiteX8" fmla="*/ 530076 w 1825954"/>
                <a:gd name="connsiteY8" fmla="*/ 256062 h 607938"/>
                <a:gd name="connsiteX9" fmla="*/ 588326 w 1825954"/>
                <a:gd name="connsiteY9" fmla="*/ 314384 h 607938"/>
                <a:gd name="connsiteX10" fmla="*/ 530076 w 1825954"/>
                <a:gd name="connsiteY10" fmla="*/ 372706 h 607938"/>
                <a:gd name="connsiteX11" fmla="*/ 353384 w 1825954"/>
                <a:gd name="connsiteY11" fmla="*/ 372706 h 607938"/>
                <a:gd name="connsiteX12" fmla="*/ 353384 w 1825954"/>
                <a:gd name="connsiteY12" fmla="*/ 549616 h 607938"/>
                <a:gd name="connsiteX13" fmla="*/ 295134 w 1825954"/>
                <a:gd name="connsiteY13" fmla="*/ 607938 h 607938"/>
                <a:gd name="connsiteX14" fmla="*/ 236884 w 1825954"/>
                <a:gd name="connsiteY14" fmla="*/ 549616 h 607938"/>
                <a:gd name="connsiteX15" fmla="*/ 236884 w 1825954"/>
                <a:gd name="connsiteY15" fmla="*/ 372706 h 607938"/>
                <a:gd name="connsiteX16" fmla="*/ 58250 w 1825954"/>
                <a:gd name="connsiteY16" fmla="*/ 372706 h 607938"/>
                <a:gd name="connsiteX17" fmla="*/ 0 w 1825954"/>
                <a:gd name="connsiteY17" fmla="*/ 314384 h 607938"/>
                <a:gd name="connsiteX18" fmla="*/ 58250 w 1825954"/>
                <a:gd name="connsiteY18" fmla="*/ 256062 h 607938"/>
                <a:gd name="connsiteX19" fmla="*/ 236884 w 1825954"/>
                <a:gd name="connsiteY19" fmla="*/ 256062 h 607938"/>
                <a:gd name="connsiteX20" fmla="*/ 236884 w 1825954"/>
                <a:gd name="connsiteY20" fmla="*/ 77207 h 607938"/>
                <a:gd name="connsiteX21" fmla="*/ 295134 w 1825954"/>
                <a:gd name="connsiteY21" fmla="*/ 18885 h 607938"/>
                <a:gd name="connsiteX22" fmla="*/ 1547062 w 1825954"/>
                <a:gd name="connsiteY22" fmla="*/ 0 h 607938"/>
                <a:gd name="connsiteX23" fmla="*/ 1825954 w 1825954"/>
                <a:gd name="connsiteY23" fmla="*/ 278892 h 607938"/>
                <a:gd name="connsiteX24" fmla="*/ 1547062 w 1825954"/>
                <a:gd name="connsiteY24" fmla="*/ 557784 h 607938"/>
                <a:gd name="connsiteX25" fmla="*/ 1268170 w 1825954"/>
                <a:gd name="connsiteY25" fmla="*/ 278892 h 607938"/>
                <a:gd name="connsiteX26" fmla="*/ 1547062 w 1825954"/>
                <a:gd name="connsiteY26" fmla="*/ 0 h 6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5954" h="607938">
                  <a:moveTo>
                    <a:pt x="1547062" y="108946"/>
                  </a:moveTo>
                  <a:cubicBezTo>
                    <a:pt x="1453203" y="108946"/>
                    <a:pt x="1377116" y="185033"/>
                    <a:pt x="1377116" y="278892"/>
                  </a:cubicBezTo>
                  <a:cubicBezTo>
                    <a:pt x="1377116" y="372751"/>
                    <a:pt x="1453203" y="448838"/>
                    <a:pt x="1547062" y="448838"/>
                  </a:cubicBezTo>
                  <a:cubicBezTo>
                    <a:pt x="1640921" y="448838"/>
                    <a:pt x="1717008" y="372751"/>
                    <a:pt x="1717008" y="278892"/>
                  </a:cubicBezTo>
                  <a:cubicBezTo>
                    <a:pt x="1717008" y="185033"/>
                    <a:pt x="1640921" y="108946"/>
                    <a:pt x="1547062" y="108946"/>
                  </a:cubicBezTo>
                  <a:close/>
                  <a:moveTo>
                    <a:pt x="295134" y="18885"/>
                  </a:moveTo>
                  <a:cubicBezTo>
                    <a:pt x="326201" y="18885"/>
                    <a:pt x="353384" y="46102"/>
                    <a:pt x="353384" y="77207"/>
                  </a:cubicBezTo>
                  <a:cubicBezTo>
                    <a:pt x="353384" y="77207"/>
                    <a:pt x="353384" y="77207"/>
                    <a:pt x="353384" y="256062"/>
                  </a:cubicBezTo>
                  <a:cubicBezTo>
                    <a:pt x="353384" y="256062"/>
                    <a:pt x="353384" y="256062"/>
                    <a:pt x="530076" y="256062"/>
                  </a:cubicBezTo>
                  <a:cubicBezTo>
                    <a:pt x="563085" y="256062"/>
                    <a:pt x="588326" y="281334"/>
                    <a:pt x="588326" y="314384"/>
                  </a:cubicBezTo>
                  <a:cubicBezTo>
                    <a:pt x="588326" y="345489"/>
                    <a:pt x="563085" y="372706"/>
                    <a:pt x="530076" y="372706"/>
                  </a:cubicBezTo>
                  <a:cubicBezTo>
                    <a:pt x="530076" y="372706"/>
                    <a:pt x="530076" y="372706"/>
                    <a:pt x="353384" y="372706"/>
                  </a:cubicBezTo>
                  <a:cubicBezTo>
                    <a:pt x="353384" y="372706"/>
                    <a:pt x="353384" y="372706"/>
                    <a:pt x="353384" y="549616"/>
                  </a:cubicBezTo>
                  <a:cubicBezTo>
                    <a:pt x="353384" y="582665"/>
                    <a:pt x="326201" y="607938"/>
                    <a:pt x="295134" y="607938"/>
                  </a:cubicBezTo>
                  <a:cubicBezTo>
                    <a:pt x="262126" y="607938"/>
                    <a:pt x="236884" y="582665"/>
                    <a:pt x="236884" y="549616"/>
                  </a:cubicBezTo>
                  <a:cubicBezTo>
                    <a:pt x="236884" y="549616"/>
                    <a:pt x="236884" y="549616"/>
                    <a:pt x="236884" y="372706"/>
                  </a:cubicBezTo>
                  <a:cubicBezTo>
                    <a:pt x="236884" y="372706"/>
                    <a:pt x="236884" y="372706"/>
                    <a:pt x="58250" y="372706"/>
                  </a:cubicBezTo>
                  <a:cubicBezTo>
                    <a:pt x="27184" y="372706"/>
                    <a:pt x="0" y="345489"/>
                    <a:pt x="0" y="314384"/>
                  </a:cubicBezTo>
                  <a:cubicBezTo>
                    <a:pt x="0" y="281334"/>
                    <a:pt x="27184" y="256062"/>
                    <a:pt x="58250" y="256062"/>
                  </a:cubicBezTo>
                  <a:cubicBezTo>
                    <a:pt x="58250" y="256062"/>
                    <a:pt x="58250" y="256062"/>
                    <a:pt x="236884" y="256062"/>
                  </a:cubicBezTo>
                  <a:cubicBezTo>
                    <a:pt x="236884" y="256062"/>
                    <a:pt x="236884" y="256062"/>
                    <a:pt x="236884" y="77207"/>
                  </a:cubicBezTo>
                  <a:cubicBezTo>
                    <a:pt x="236884" y="46102"/>
                    <a:pt x="262126" y="18885"/>
                    <a:pt x="295134" y="18885"/>
                  </a:cubicBezTo>
                  <a:close/>
                  <a:moveTo>
                    <a:pt x="1547062" y="0"/>
                  </a:moveTo>
                  <a:cubicBezTo>
                    <a:pt x="1701090" y="0"/>
                    <a:pt x="1825954" y="124864"/>
                    <a:pt x="1825954" y="278892"/>
                  </a:cubicBezTo>
                  <a:cubicBezTo>
                    <a:pt x="1825954" y="432920"/>
                    <a:pt x="1701090" y="557784"/>
                    <a:pt x="1547062" y="557784"/>
                  </a:cubicBezTo>
                  <a:cubicBezTo>
                    <a:pt x="1393034" y="557784"/>
                    <a:pt x="1268170" y="432920"/>
                    <a:pt x="1268170" y="278892"/>
                  </a:cubicBezTo>
                  <a:cubicBezTo>
                    <a:pt x="1268170" y="124864"/>
                    <a:pt x="1393034" y="0"/>
                    <a:pt x="1547062"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Microsoft Sans Serif"/>
                <a:ea typeface="+mn-ea"/>
                <a:cs typeface="+mn-cs"/>
                <a:sym typeface="Arial"/>
              </a:endParaRPr>
            </a:p>
          </p:txBody>
        </p:sp>
      </p:grpSp>
      <p:sp>
        <p:nvSpPr>
          <p:cNvPr id="188" name="TextBox 187">
            <a:extLst>
              <a:ext uri="{FF2B5EF4-FFF2-40B4-BE49-F238E27FC236}">
                <a16:creationId xmlns:a16="http://schemas.microsoft.com/office/drawing/2014/main" id="{68B89289-BBC5-8D1F-E5B8-FDE79EEBFEC6}"/>
              </a:ext>
            </a:extLst>
          </p:cNvPr>
          <p:cNvSpPr txBox="1"/>
          <p:nvPr/>
        </p:nvSpPr>
        <p:spPr>
          <a:xfrm>
            <a:off x="6821124" y="3394213"/>
            <a:ext cx="2122377" cy="310213"/>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sym typeface="Arial"/>
              </a:rPr>
              <a:t>Motion-to-render-to-photon latency</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sym typeface="Arial"/>
              </a:rPr>
              <a:t>M2R2P</a:t>
            </a:r>
          </a:p>
        </p:txBody>
      </p:sp>
      <p:grpSp>
        <p:nvGrpSpPr>
          <p:cNvPr id="9" name="Group 8">
            <a:extLst>
              <a:ext uri="{FF2B5EF4-FFF2-40B4-BE49-F238E27FC236}">
                <a16:creationId xmlns:a16="http://schemas.microsoft.com/office/drawing/2014/main" id="{88F7406C-40FF-56BD-D38E-89FEDF01C0E1}"/>
              </a:ext>
            </a:extLst>
          </p:cNvPr>
          <p:cNvGrpSpPr/>
          <p:nvPr/>
        </p:nvGrpSpPr>
        <p:grpSpPr>
          <a:xfrm>
            <a:off x="6620330" y="3070333"/>
            <a:ext cx="2447660" cy="879470"/>
            <a:chOff x="6768025" y="3123401"/>
            <a:chExt cx="2152269" cy="773334"/>
          </a:xfrm>
        </p:grpSpPr>
        <p:sp>
          <p:nvSpPr>
            <p:cNvPr id="191" name="Arc 190">
              <a:extLst>
                <a:ext uri="{FF2B5EF4-FFF2-40B4-BE49-F238E27FC236}">
                  <a16:creationId xmlns:a16="http://schemas.microsoft.com/office/drawing/2014/main" id="{33D01BC6-0244-784C-3963-4DBF3983F90A}"/>
                </a:ext>
              </a:extLst>
            </p:cNvPr>
            <p:cNvSpPr/>
            <p:nvPr/>
          </p:nvSpPr>
          <p:spPr>
            <a:xfrm>
              <a:off x="6926910" y="3126709"/>
              <a:ext cx="1993384" cy="770026"/>
            </a:xfrm>
            <a:prstGeom prst="arc">
              <a:avLst>
                <a:gd name="adj1" fmla="val 16200000"/>
                <a:gd name="adj2" fmla="val 5593265"/>
              </a:avLst>
            </a:prstGeom>
            <a:ln w="44450" cap="sq">
              <a:solidFill>
                <a:schemeClr val="accent1"/>
              </a:solidFill>
              <a:round/>
              <a:headEnd type="none" w="med"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sym typeface="Arial"/>
              </a:endParaRPr>
            </a:p>
          </p:txBody>
        </p:sp>
        <p:sp>
          <p:nvSpPr>
            <p:cNvPr id="192" name="Arc 191">
              <a:extLst>
                <a:ext uri="{FF2B5EF4-FFF2-40B4-BE49-F238E27FC236}">
                  <a16:creationId xmlns:a16="http://schemas.microsoft.com/office/drawing/2014/main" id="{EA3E695A-D55C-9465-6FF9-8D6339F13032}"/>
                </a:ext>
              </a:extLst>
            </p:cNvPr>
            <p:cNvSpPr/>
            <p:nvPr/>
          </p:nvSpPr>
          <p:spPr>
            <a:xfrm rot="10800000">
              <a:off x="6768025" y="3123401"/>
              <a:ext cx="1993384" cy="770026"/>
            </a:xfrm>
            <a:prstGeom prst="arc">
              <a:avLst>
                <a:gd name="adj1" fmla="val 16200000"/>
                <a:gd name="adj2" fmla="val 5593265"/>
              </a:avLst>
            </a:prstGeom>
            <a:ln w="44450" cap="sq">
              <a:solidFill>
                <a:schemeClr val="accent3"/>
              </a:solidFill>
              <a:round/>
              <a:headEnd type="none" w="med"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sym typeface="Arial"/>
              </a:endParaRPr>
            </a:p>
          </p:txBody>
        </p:sp>
      </p:grpSp>
      <p:pic>
        <p:nvPicPr>
          <p:cNvPr id="5" name="Picture 4" descr="Businessman raising shrugging">
            <a:extLst>
              <a:ext uri="{FF2B5EF4-FFF2-40B4-BE49-F238E27FC236}">
                <a16:creationId xmlns:a16="http://schemas.microsoft.com/office/drawing/2014/main" id="{A3A83A81-EC82-C80B-59D5-B6ED4AA8E743}"/>
              </a:ext>
            </a:extLst>
          </p:cNvPr>
          <p:cNvPicPr>
            <a:picLocks noChangeAspect="1"/>
          </p:cNvPicPr>
          <p:nvPr/>
        </p:nvPicPr>
        <p:blipFill>
          <a:blip r:embed="rId4"/>
          <a:stretch>
            <a:fillRect/>
          </a:stretch>
        </p:blipFill>
        <p:spPr>
          <a:xfrm>
            <a:off x="-164458" y="2942302"/>
            <a:ext cx="2052166" cy="3114130"/>
          </a:xfrm>
          <a:prstGeom prst="rect">
            <a:avLst/>
          </a:prstGeom>
        </p:spPr>
      </p:pic>
      <p:pic>
        <p:nvPicPr>
          <p:cNvPr id="7" name="Picture 6" descr="Casual woman holding a sign">
            <a:extLst>
              <a:ext uri="{FF2B5EF4-FFF2-40B4-BE49-F238E27FC236}">
                <a16:creationId xmlns:a16="http://schemas.microsoft.com/office/drawing/2014/main" id="{40B37650-9D0F-1982-74D1-7CEC2537ABCA}"/>
              </a:ext>
            </a:extLst>
          </p:cNvPr>
          <p:cNvPicPr>
            <a:picLocks noChangeAspect="1"/>
          </p:cNvPicPr>
          <p:nvPr/>
        </p:nvPicPr>
        <p:blipFill>
          <a:blip r:embed="rId5"/>
          <a:stretch>
            <a:fillRect/>
          </a:stretch>
        </p:blipFill>
        <p:spPr>
          <a:xfrm>
            <a:off x="1721210" y="3064951"/>
            <a:ext cx="1961258" cy="3227457"/>
          </a:xfrm>
          <a:prstGeom prst="rect">
            <a:avLst/>
          </a:prstGeom>
        </p:spPr>
      </p:pic>
      <p:sp>
        <p:nvSpPr>
          <p:cNvPr id="8" name="Rectangle 7">
            <a:extLst>
              <a:ext uri="{FF2B5EF4-FFF2-40B4-BE49-F238E27FC236}">
                <a16:creationId xmlns:a16="http://schemas.microsoft.com/office/drawing/2014/main" id="{3BD7BA9B-52B9-3264-C883-73C827B36439}"/>
              </a:ext>
            </a:extLst>
          </p:cNvPr>
          <p:cNvSpPr/>
          <p:nvPr/>
        </p:nvSpPr>
        <p:spPr>
          <a:xfrm rot="21240883">
            <a:off x="1851132" y="3661844"/>
            <a:ext cx="1719655" cy="1323439"/>
          </a:xfrm>
          <a:prstGeom prst="rect">
            <a:avLst/>
          </a:prstGeom>
          <a:noFill/>
        </p:spPr>
        <p:txBody>
          <a:bodyPr wrap="square" lIns="91440" tIns="45720" rIns="91440" bIns="45720">
            <a:spAutoFit/>
          </a:bodyPr>
          <a:lstStyle/>
          <a:p>
            <a:pPr algn="ctr"/>
            <a:r>
              <a:rPr lang="de-DE" sz="2000" b="1" spc="50" dirty="0">
                <a:ln w="0"/>
                <a:solidFill>
                  <a:schemeClr val="bg2"/>
                </a:solidFill>
                <a:effectLst>
                  <a:innerShdw blurRad="63500" dist="50800" dir="13500000">
                    <a:srgbClr val="000000">
                      <a:alpha val="50000"/>
                    </a:srgbClr>
                  </a:innerShdw>
                </a:effectLst>
              </a:rPr>
              <a:t>H</a:t>
            </a:r>
            <a:r>
              <a:rPr lang="en-US" sz="2000" b="1" spc="50" dirty="0">
                <a:ln w="0"/>
                <a:solidFill>
                  <a:schemeClr val="bg2"/>
                </a:solidFill>
                <a:effectLst>
                  <a:innerShdw blurRad="63500" dist="50800" dir="13500000">
                    <a:srgbClr val="000000">
                      <a:alpha val="50000"/>
                    </a:srgbClr>
                  </a:innerShdw>
                </a:effectLst>
              </a:rPr>
              <a:t>ow to standardize split rendering?</a:t>
            </a:r>
            <a:endParaRPr lang="en-US" sz="2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12366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C129-0185-5FB7-D23D-8A8B987A4E6B}"/>
              </a:ext>
            </a:extLst>
          </p:cNvPr>
          <p:cNvSpPr>
            <a:spLocks noGrp="1"/>
          </p:cNvSpPr>
          <p:nvPr>
            <p:ph type="title"/>
          </p:nvPr>
        </p:nvSpPr>
        <p:spPr/>
        <p:txBody>
          <a:bodyPr>
            <a:normAutofit/>
          </a:bodyPr>
          <a:lstStyle/>
          <a:p>
            <a:r>
              <a:rPr lang="en-US" b="1" spc="57" dirty="0">
                <a:solidFill>
                  <a:srgbClr val="094AB2"/>
                </a:solidFill>
              </a:rPr>
              <a:t>AR Call</a:t>
            </a:r>
          </a:p>
        </p:txBody>
      </p:sp>
      <p:sp>
        <p:nvSpPr>
          <p:cNvPr id="3" name="Content Placeholder 2">
            <a:extLst>
              <a:ext uri="{FF2B5EF4-FFF2-40B4-BE49-F238E27FC236}">
                <a16:creationId xmlns:a16="http://schemas.microsoft.com/office/drawing/2014/main" id="{E889B05E-E9B7-200D-0C89-B333BC23139A}"/>
              </a:ext>
            </a:extLst>
          </p:cNvPr>
          <p:cNvSpPr>
            <a:spLocks noGrp="1"/>
          </p:cNvSpPr>
          <p:nvPr>
            <p:ph idx="1"/>
          </p:nvPr>
        </p:nvSpPr>
        <p:spPr>
          <a:xfrm>
            <a:off x="838200" y="1825625"/>
            <a:ext cx="5257800" cy="4351338"/>
          </a:xfrm>
        </p:spPr>
        <p:txBody>
          <a:bodyPr/>
          <a:lstStyle/>
          <a:p>
            <a:r>
              <a:rPr lang="en-US" dirty="0"/>
              <a:t>Extend existing IMS and WebRTC-based telephony services</a:t>
            </a:r>
          </a:p>
          <a:p>
            <a:r>
              <a:rPr lang="en-US" dirty="0"/>
              <a:t>Multi-party calls and conferencing with AR</a:t>
            </a:r>
          </a:p>
          <a:p>
            <a:r>
              <a:rPr lang="en-US" dirty="0"/>
              <a:t>Users join with realistic avatars and contribute 2D/3D content</a:t>
            </a:r>
          </a:p>
          <a:p>
            <a:r>
              <a:rPr lang="en-US" dirty="0"/>
              <a:t>Create shared spaces where call participants can interact</a:t>
            </a:r>
          </a:p>
        </p:txBody>
      </p:sp>
      <p:pic>
        <p:nvPicPr>
          <p:cNvPr id="2050" name="Picture 2">
            <a:extLst>
              <a:ext uri="{FF2B5EF4-FFF2-40B4-BE49-F238E27FC236}">
                <a16:creationId xmlns:a16="http://schemas.microsoft.com/office/drawing/2014/main" id="{99889E9F-5EB8-C53F-1719-7E7F71C1C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295" y="2209800"/>
            <a:ext cx="596265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245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alcomm">
  <a:themeElements>
    <a:clrScheme name="Qualcomm">
      <a:dk1>
        <a:srgbClr val="000000"/>
      </a:dk1>
      <a:lt1>
        <a:srgbClr val="FFFFFF"/>
      </a:lt1>
      <a:dk2>
        <a:srgbClr val="664C81"/>
      </a:dk2>
      <a:lt2>
        <a:srgbClr val="E04F4F"/>
      </a:lt2>
      <a:accent1>
        <a:srgbClr val="3253DC"/>
      </a:accent1>
      <a:accent2>
        <a:srgbClr val="7BA0FF"/>
      </a:accent2>
      <a:accent3>
        <a:srgbClr val="6AB19B"/>
      </a:accent3>
      <a:accent4>
        <a:srgbClr val="90D0CE"/>
      </a:accent4>
      <a:accent5>
        <a:srgbClr val="4A5A75"/>
      </a:accent5>
      <a:accent6>
        <a:srgbClr val="A4A8B9"/>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w="lg" len="lg"/>
          <a:tailEnd type="none"/>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137160" tIns="91440" rIns="0" bIns="91440" rtlCol="0">
        <a:spAutoFit/>
      </a:bodyPr>
      <a:lstStyle>
        <a:defPPr algn="l">
          <a:lnSpc>
            <a:spcPct val="95000"/>
          </a:lnSpc>
          <a:spcBef>
            <a:spcPts val="1200"/>
          </a:spcBef>
          <a:defRPr sz="1600" dirty="0" smtClean="0">
            <a:solidFill>
              <a:schemeClr val="tx1"/>
            </a:solidFill>
          </a:defRPr>
        </a:defPPr>
      </a:lstStyle>
    </a:txDef>
  </a:objectDefaults>
  <a:extraClrSchemeLst/>
  <a:extLst>
    <a:ext uri="{05A4C25C-085E-4340-85A3-A5531E510DB2}">
      <thm15:themeFamily xmlns:thm15="http://schemas.microsoft.com/office/thememl/2012/main" name="2017_Qualcomm_16x9_Corporate-Simplified_Template_12.13.2017_D.pptx" id="{D9D5CD66-12BC-41F2-AF5E-3627B779BE0D}" vid="{750ACC4F-9020-4209-8DF3-EB4A2022D38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7EC6EB72709A4BBD33974080D0AD8A" ma:contentTypeVersion="11" ma:contentTypeDescription="Create a new document." ma:contentTypeScope="" ma:versionID="6d7296509cd556138004764a18fb1ed1">
  <xsd:schema xmlns:xsd="http://www.w3.org/2001/XMLSchema" xmlns:xs="http://www.w3.org/2001/XMLSchema" xmlns:p="http://schemas.microsoft.com/office/2006/metadata/properties" xmlns:ns2="e491cd96-4138-4db9-bee4-fef1313a6c46" xmlns:ns3="5ec47afc-8ad7-4c75-bd3d-b4e32f22a2ab" targetNamespace="http://schemas.microsoft.com/office/2006/metadata/properties" ma:root="true" ma:fieldsID="c31d96acfd4df2e0223c77d4cf25bbd2" ns2:_="" ns3:_="">
    <xsd:import namespace="e491cd96-4138-4db9-bee4-fef1313a6c46"/>
    <xsd:import namespace="5ec47afc-8ad7-4c75-bd3d-b4e32f22a2a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1cd96-4138-4db9-bee4-fef1313a6c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c47afc-8ad7-4c75-bd3d-b4e32f22a2a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9B797D-523D-4FD7-9545-1790D18AC6CA}">
  <ds:schemaRefs>
    <ds:schemaRef ds:uri="http://schemas.microsoft.com/sharepoint/v3/contenttype/forms"/>
  </ds:schemaRefs>
</ds:datastoreItem>
</file>

<file path=customXml/itemProps2.xml><?xml version="1.0" encoding="utf-8"?>
<ds:datastoreItem xmlns:ds="http://schemas.openxmlformats.org/officeDocument/2006/customXml" ds:itemID="{B18A9FE4-C404-41F8-9804-B555F1113F06}">
  <ds:schemaRefs>
    <ds:schemaRef ds:uri="http://purl.org/dc/elements/1.1/"/>
    <ds:schemaRef ds:uri="http://purl.org/dc/terms/"/>
    <ds:schemaRef ds:uri="e491cd96-4138-4db9-bee4-fef1313a6c46"/>
    <ds:schemaRef ds:uri="http://purl.org/dc/dcmitype/"/>
    <ds:schemaRef ds:uri="5ec47afc-8ad7-4c75-bd3d-b4e32f22a2ab"/>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D563390-AB45-40AE-A659-3CAC22FC53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1cd96-4138-4db9-bee4-fef1313a6c46"/>
    <ds:schemaRef ds:uri="5ec47afc-8ad7-4c75-bd3d-b4e32f22a2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
  <TotalTime>0</TotalTime>
  <Words>1851</Words>
  <Application>Microsoft Office PowerPoint</Application>
  <PresentationFormat>Widescreen</PresentationFormat>
  <Paragraphs>339</Paragraphs>
  <Slides>16</Slides>
  <Notes>3</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16</vt:i4>
      </vt:variant>
    </vt:vector>
  </HeadingPairs>
  <TitlesOfParts>
    <vt:vector size="33" baseType="lpstr">
      <vt:lpstr>Arial</vt:lpstr>
      <vt:lpstr>Arial </vt:lpstr>
      <vt:lpstr>ArialMT</vt:lpstr>
      <vt:lpstr>Calibri</vt:lpstr>
      <vt:lpstr>Calibri Light</vt:lpstr>
      <vt:lpstr>Century Gothic</vt:lpstr>
      <vt:lpstr>Microsoft Sans Serif</vt:lpstr>
      <vt:lpstr>Montserrat</vt:lpstr>
      <vt:lpstr>Poppins ExtraLight</vt:lpstr>
      <vt:lpstr>Poppins SemiBold</vt:lpstr>
      <vt:lpstr>Qualcomm Office Regular</vt:lpstr>
      <vt:lpstr>Times New Roman</vt:lpstr>
      <vt:lpstr>Wingdings</vt:lpstr>
      <vt:lpstr>Office Theme</vt:lpstr>
      <vt:lpstr>Qualcomm</vt:lpstr>
      <vt:lpstr>1_Office Theme</vt:lpstr>
      <vt:lpstr>Qualcomm Corporate External</vt:lpstr>
      <vt:lpstr>3GPP Update</vt:lpstr>
      <vt:lpstr>3GPP Global Membership</vt:lpstr>
      <vt:lpstr>Plenaries and Working Groups</vt:lpstr>
      <vt:lpstr>3GPP Timeline - overall</vt:lpstr>
      <vt:lpstr>3GPP Rel-18 Topics</vt:lpstr>
      <vt:lpstr>Rel-18 5G Media Streaming feature overview</vt:lpstr>
      <vt:lpstr>Rel-18 Media Capabilities for XR/AR</vt:lpstr>
      <vt:lpstr>A distributed compute architecture enables rich XR user experience</vt:lpstr>
      <vt:lpstr>AR Call</vt:lpstr>
      <vt:lpstr>High Level Procedure</vt:lpstr>
      <vt:lpstr>TSGs#100 and Rel-19 WS this week</vt:lpstr>
      <vt:lpstr>Categorization of Rel-19 RAN WS Input</vt:lpstr>
      <vt:lpstr>SA4 WG Input to Rel-19 Workshop - 2</vt:lpstr>
      <vt:lpstr>PowerPoint Presentation</vt:lpstr>
      <vt:lpstr>6G technology design targets – Qualcomm view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
  <cp:lastModifiedBy/>
  <cp:revision>1</cp:revision>
  <dcterms:created xsi:type="dcterms:W3CDTF">2019-05-22T07:33:39Z</dcterms:created>
  <dcterms:modified xsi:type="dcterms:W3CDTF">2023-06-14T12:00:01Z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0x0101002C7EC6EB72709A4BBD33974080D0AD8A</vt:lpwstr>
  </property>
</Properties>
</file>