
<file path=[Content_Types].xml><?xml version="1.0" encoding="utf-8"?>
<Types xmlns="http://schemas.openxmlformats.org/package/2006/content-types">
  <Default Extension="emf" ContentType="image/x-emf"/>
  <Default Extension="gif" ContentType="image/gif"/>
  <Default Extension="jpeg" ContentType="image/jpeg"/>
  <Default Extension="mp4" ContentType="video/mp4"/>
  <Default Extension="png" ContentType="image/png"/>
  <Default Extension="rels" ContentType="application/vnd.openxmlformats-package.relationships+xml"/>
  <Default Extension="svg" ContentType="image/svg+xml"/>
  <Default Extension="vsdx" ContentType="application/vnd.ms-visio.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2.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5.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6.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7.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8.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theme/theme9.xml" ContentType="application/vnd.openxmlformats-officedocument.theme+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833" r:id="rId1"/>
    <p:sldMasterId id="2147484354" r:id="rId2"/>
    <p:sldMasterId id="2147484441" r:id="rId3"/>
    <p:sldMasterId id="2147484575" r:id="rId4"/>
    <p:sldMasterId id="2147484790" r:id="rId5"/>
    <p:sldMasterId id="2147484943" r:id="rId6"/>
    <p:sldMasterId id="2147484994" r:id="rId7"/>
    <p:sldMasterId id="2147485012" r:id="rId8"/>
    <p:sldMasterId id="2147485119" r:id="rId9"/>
    <p:sldMasterId id="2147485219" r:id="rId10"/>
  </p:sldMasterIdLst>
  <p:notesMasterIdLst>
    <p:notesMasterId r:id="rId52"/>
  </p:notesMasterIdLst>
  <p:handoutMasterIdLst>
    <p:handoutMasterId r:id="rId53"/>
  </p:handoutMasterIdLst>
  <p:sldIdLst>
    <p:sldId id="2147377644" r:id="rId11"/>
    <p:sldId id="2147481972" r:id="rId12"/>
    <p:sldId id="2142532784" r:id="rId13"/>
    <p:sldId id="2147377569" r:id="rId14"/>
    <p:sldId id="2147377608" r:id="rId15"/>
    <p:sldId id="2147480632" r:id="rId16"/>
    <p:sldId id="2147377956" r:id="rId17"/>
    <p:sldId id="2147480636" r:id="rId18"/>
    <p:sldId id="2147480637" r:id="rId19"/>
    <p:sldId id="2147480638" r:id="rId20"/>
    <p:sldId id="2147478274" r:id="rId21"/>
    <p:sldId id="2147377613" r:id="rId22"/>
    <p:sldId id="2147377954" r:id="rId23"/>
    <p:sldId id="2147377607" r:id="rId24"/>
    <p:sldId id="2147377963" r:id="rId25"/>
    <p:sldId id="2147377961" r:id="rId26"/>
    <p:sldId id="2147377962" r:id="rId27"/>
    <p:sldId id="258" r:id="rId28"/>
    <p:sldId id="2147377964" r:id="rId29"/>
    <p:sldId id="2147377968" r:id="rId30"/>
    <p:sldId id="2147377965" r:id="rId31"/>
    <p:sldId id="2147377969" r:id="rId32"/>
    <p:sldId id="2147478251" r:id="rId33"/>
    <p:sldId id="2147481971" r:id="rId34"/>
    <p:sldId id="2147478253" r:id="rId35"/>
    <p:sldId id="2147478276" r:id="rId36"/>
    <p:sldId id="2147478254" r:id="rId37"/>
    <p:sldId id="259" r:id="rId38"/>
    <p:sldId id="2142533600" r:id="rId39"/>
    <p:sldId id="2142533585" r:id="rId40"/>
    <p:sldId id="2142533604" r:id="rId41"/>
    <p:sldId id="2147478294" r:id="rId42"/>
    <p:sldId id="2142533946" r:id="rId43"/>
    <p:sldId id="2147481978" r:id="rId44"/>
    <p:sldId id="2147481973" r:id="rId45"/>
    <p:sldId id="2147480660" r:id="rId46"/>
    <p:sldId id="2147480662" r:id="rId47"/>
    <p:sldId id="2147481976" r:id="rId48"/>
    <p:sldId id="2147481975" r:id="rId49"/>
    <p:sldId id="2147481977" r:id="rId50"/>
    <p:sldId id="141169818" r:id="rId5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5A017C9C-A8EA-4613-B0AD-EE5FE35D2F66}">
          <p14:sldIdLst>
            <p14:sldId id="2147377644"/>
            <p14:sldId id="2147481972"/>
            <p14:sldId id="2142532784"/>
            <p14:sldId id="2147377569"/>
            <p14:sldId id="2147377608"/>
            <p14:sldId id="2147480632"/>
            <p14:sldId id="2147377956"/>
            <p14:sldId id="2147480636"/>
            <p14:sldId id="2147480637"/>
            <p14:sldId id="2147480638"/>
            <p14:sldId id="2147478274"/>
            <p14:sldId id="2147377613"/>
            <p14:sldId id="2147377954"/>
            <p14:sldId id="2147377607"/>
            <p14:sldId id="2147377963"/>
            <p14:sldId id="2147377961"/>
            <p14:sldId id="2147377962"/>
            <p14:sldId id="258"/>
            <p14:sldId id="2147377964"/>
            <p14:sldId id="2147377968"/>
            <p14:sldId id="2147377965"/>
            <p14:sldId id="2147377969"/>
            <p14:sldId id="2147478251"/>
            <p14:sldId id="2147481971"/>
            <p14:sldId id="2147478253"/>
            <p14:sldId id="2147478276"/>
            <p14:sldId id="2147478254"/>
            <p14:sldId id="259"/>
            <p14:sldId id="2142533600"/>
            <p14:sldId id="2142533585"/>
            <p14:sldId id="2142533604"/>
            <p14:sldId id="2147478294"/>
            <p14:sldId id="2142533946"/>
            <p14:sldId id="2147481978"/>
            <p14:sldId id="2147481973"/>
          </p14:sldIdLst>
        </p14:section>
        <p14:section name="Test platforms" id="{B8E0F09A-D943-4354-968E-D801464419A8}">
          <p14:sldIdLst>
            <p14:sldId id="2147480660"/>
            <p14:sldId id="2147480662"/>
            <p14:sldId id="2147481976"/>
            <p14:sldId id="2147481975"/>
            <p14:sldId id="2147481977"/>
            <p14:sldId id="141169818"/>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24" clrIdx="0">
    <p:extLst>
      <p:ext uri="{19B8F6BF-5375-455C-9EA6-DF929625EA0E}">
        <p15:presenceInfo xmlns:p15="http://schemas.microsoft.com/office/powerpoint/2012/main" userId="4d79623da105b09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3253DC"/>
    <a:srgbClr val="0B2742"/>
    <a:srgbClr val="4A5A75"/>
    <a:srgbClr val="DEE3EC"/>
    <a:srgbClr val="FFFFFF"/>
    <a:srgbClr val="ECECEC"/>
    <a:srgbClr val="06050B"/>
    <a:srgbClr val="020625"/>
    <a:srgbClr val="7BA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EFFC3FF-965F-4FA7-A38B-C32AADD32488}" v="666" dt="2025-06-24T10:38:06.57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465" autoAdjust="0"/>
    <p:restoredTop sz="94660"/>
  </p:normalViewPr>
  <p:slideViewPr>
    <p:cSldViewPr snapToGrid="0">
      <p:cViewPr>
        <p:scale>
          <a:sx n="107" d="100"/>
          <a:sy n="107" d="100"/>
        </p:scale>
        <p:origin x="642" y="318"/>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handoutMaster" Target="handoutMasters/handoutMaster1.xml"/><Relationship Id="rId58" Type="http://schemas.openxmlformats.org/officeDocument/2006/relationships/tableStyles" Target="tableStyles.xml"/><Relationship Id="rId5" Type="http://schemas.openxmlformats.org/officeDocument/2006/relationships/slideMaster" Target="slideMasters/slideMaster5.xml"/><Relationship Id="rId19" Type="http://schemas.openxmlformats.org/officeDocument/2006/relationships/slide" Target="slides/slide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4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microsoft.com/office/2016/11/relationships/changesInfo" Target="changesInfos/changesInfo1.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notesMaster" Target="notesMasters/notesMaster1.xml"/><Relationship Id="rId60"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omas Stockhammer" userId="2aa20ba2-ba43-46c1-9e8b-e40494025eed" providerId="ADAL" clId="{FEFFC3FF-965F-4FA7-A38B-C32AADD32488}"/>
    <pc:docChg chg="undo custSel addSld delSld modSld sldOrd delMainMaster modSection">
      <pc:chgData name="Thomas Stockhammer" userId="2aa20ba2-ba43-46c1-9e8b-e40494025eed" providerId="ADAL" clId="{FEFFC3FF-965F-4FA7-A38B-C32AADD32488}" dt="2025-06-24T10:38:06.572" v="1576" actId="1037"/>
      <pc:docMkLst>
        <pc:docMk/>
      </pc:docMkLst>
      <pc:sldChg chg="addSp delSp modSp add del mod ord setBg delDesignElem">
        <pc:chgData name="Thomas Stockhammer" userId="2aa20ba2-ba43-46c1-9e8b-e40494025eed" providerId="ADAL" clId="{FEFFC3FF-965F-4FA7-A38B-C32AADD32488}" dt="2025-06-24T10:25:42.183" v="1224" actId="1076"/>
        <pc:sldMkLst>
          <pc:docMk/>
          <pc:sldMk cId="136134374" sldId="258"/>
        </pc:sldMkLst>
        <pc:spChg chg="add mod">
          <ac:chgData name="Thomas Stockhammer" userId="2aa20ba2-ba43-46c1-9e8b-e40494025eed" providerId="ADAL" clId="{FEFFC3FF-965F-4FA7-A38B-C32AADD32488}" dt="2025-06-24T10:24:53.194" v="1211" actId="1037"/>
          <ac:spMkLst>
            <pc:docMk/>
            <pc:sldMk cId="136134374" sldId="258"/>
            <ac:spMk id="2" creationId="{0471A960-4529-7BD4-0BA5-AA751698FB17}"/>
          </ac:spMkLst>
        </pc:spChg>
        <pc:spChg chg="add mod">
          <ac:chgData name="Thomas Stockhammer" userId="2aa20ba2-ba43-46c1-9e8b-e40494025eed" providerId="ADAL" clId="{FEFFC3FF-965F-4FA7-A38B-C32AADD32488}" dt="2025-06-24T10:25:38.103" v="1223" actId="20577"/>
          <ac:spMkLst>
            <pc:docMk/>
            <pc:sldMk cId="136134374" sldId="258"/>
            <ac:spMk id="3" creationId="{20A9317E-26D4-EFBE-06B5-B9012ACAA457}"/>
          </ac:spMkLst>
        </pc:spChg>
        <pc:spChg chg="mod">
          <ac:chgData name="Thomas Stockhammer" userId="2aa20ba2-ba43-46c1-9e8b-e40494025eed" providerId="ADAL" clId="{FEFFC3FF-965F-4FA7-A38B-C32AADD32488}" dt="2025-06-24T10:22:47.443" v="1188" actId="26606"/>
          <ac:spMkLst>
            <pc:docMk/>
            <pc:sldMk cId="136134374" sldId="258"/>
            <ac:spMk id="19" creationId="{69CE52BA-B08B-D719-67F6-517138196C9C}"/>
          </ac:spMkLst>
        </pc:spChg>
        <pc:spChg chg="add del">
          <ac:chgData name="Thomas Stockhammer" userId="2aa20ba2-ba43-46c1-9e8b-e40494025eed" providerId="ADAL" clId="{FEFFC3FF-965F-4FA7-A38B-C32AADD32488}" dt="2025-06-24T10:22:47.443" v="1188" actId="26606"/>
          <ac:spMkLst>
            <pc:docMk/>
            <pc:sldMk cId="136134374" sldId="258"/>
            <ac:spMk id="28" creationId="{2A4362C1-4CBA-464D-98B4-208037B13219}"/>
          </ac:spMkLst>
        </pc:spChg>
        <pc:spChg chg="add del">
          <ac:chgData name="Thomas Stockhammer" userId="2aa20ba2-ba43-46c1-9e8b-e40494025eed" providerId="ADAL" clId="{FEFFC3FF-965F-4FA7-A38B-C32AADD32488}" dt="2025-06-24T10:22:47.443" v="1188" actId="26606"/>
          <ac:spMkLst>
            <pc:docMk/>
            <pc:sldMk cId="136134374" sldId="258"/>
            <ac:spMk id="29" creationId="{DAC8B1B5-358F-4498-A98B-80EE307C26AA}"/>
          </ac:spMkLst>
        </pc:spChg>
        <pc:spChg chg="add del">
          <ac:chgData name="Thomas Stockhammer" userId="2aa20ba2-ba43-46c1-9e8b-e40494025eed" providerId="ADAL" clId="{FEFFC3FF-965F-4FA7-A38B-C32AADD32488}" dt="2025-06-24T10:22:47.443" v="1188" actId="26606"/>
          <ac:spMkLst>
            <pc:docMk/>
            <pc:sldMk cId="136134374" sldId="258"/>
            <ac:spMk id="30" creationId="{AE9AA0E3-147E-4905-B268-5A9FFE34A4A5}"/>
          </ac:spMkLst>
        </pc:spChg>
        <pc:spChg chg="add del">
          <ac:chgData name="Thomas Stockhammer" userId="2aa20ba2-ba43-46c1-9e8b-e40494025eed" providerId="ADAL" clId="{FEFFC3FF-965F-4FA7-A38B-C32AADD32488}" dt="2025-06-24T10:22:32.325" v="1186" actId="26606"/>
          <ac:spMkLst>
            <pc:docMk/>
            <pc:sldMk cId="136134374" sldId="258"/>
            <ac:spMk id="4103" creationId="{BDFCF0B1-206F-4CCE-9B96-92B54876D630}"/>
          </ac:spMkLst>
        </pc:spChg>
        <pc:spChg chg="add del">
          <ac:chgData name="Thomas Stockhammer" userId="2aa20ba2-ba43-46c1-9e8b-e40494025eed" providerId="ADAL" clId="{FEFFC3FF-965F-4FA7-A38B-C32AADD32488}" dt="2025-06-24T10:22:32.325" v="1186" actId="26606"/>
          <ac:spMkLst>
            <pc:docMk/>
            <pc:sldMk cId="136134374" sldId="258"/>
            <ac:spMk id="4105" creationId="{A6C1EA96-D11A-49AF-9AF2-14216C46B23F}"/>
          </ac:spMkLst>
        </pc:spChg>
        <pc:spChg chg="add del">
          <ac:chgData name="Thomas Stockhammer" userId="2aa20ba2-ba43-46c1-9e8b-e40494025eed" providerId="ADAL" clId="{FEFFC3FF-965F-4FA7-A38B-C32AADD32488}" dt="2025-06-24T10:22:32.325" v="1186" actId="26606"/>
          <ac:spMkLst>
            <pc:docMk/>
            <pc:sldMk cId="136134374" sldId="258"/>
            <ac:spMk id="4107" creationId="{D57992ED-F399-4EA6-935C-BC45710B5E90}"/>
          </ac:spMkLst>
        </pc:spChg>
        <pc:spChg chg="add del">
          <ac:chgData name="Thomas Stockhammer" userId="2aa20ba2-ba43-46c1-9e8b-e40494025eed" providerId="ADAL" clId="{FEFFC3FF-965F-4FA7-A38B-C32AADD32488}" dt="2025-06-24T10:22:32.325" v="1186" actId="26606"/>
          <ac:spMkLst>
            <pc:docMk/>
            <pc:sldMk cId="136134374" sldId="258"/>
            <ac:spMk id="4109" creationId="{69739FBB-338E-45AE-AD93-8B35CE28BDD3}"/>
          </ac:spMkLst>
        </pc:spChg>
        <pc:spChg chg="add del">
          <ac:chgData name="Thomas Stockhammer" userId="2aa20ba2-ba43-46c1-9e8b-e40494025eed" providerId="ADAL" clId="{FEFFC3FF-965F-4FA7-A38B-C32AADD32488}" dt="2025-06-24T10:22:47.443" v="1188" actId="26606"/>
          <ac:spMkLst>
            <pc:docMk/>
            <pc:sldMk cId="136134374" sldId="258"/>
            <ac:spMk id="4111" creationId="{60DDA88A-8E06-4A68-98C1-2518CE621D8B}"/>
          </ac:spMkLst>
        </pc:spChg>
        <pc:spChg chg="add del">
          <ac:chgData name="Thomas Stockhammer" userId="2aa20ba2-ba43-46c1-9e8b-e40494025eed" providerId="ADAL" clId="{FEFFC3FF-965F-4FA7-A38B-C32AADD32488}" dt="2025-06-24T10:22:47.443" v="1188" actId="26606"/>
          <ac:spMkLst>
            <pc:docMk/>
            <pc:sldMk cId="136134374" sldId="258"/>
            <ac:spMk id="4112" creationId="{4FBB5987-75C4-42FA-B1A5-F321CC39E35A}"/>
          </ac:spMkLst>
        </pc:spChg>
        <pc:spChg chg="add del">
          <ac:chgData name="Thomas Stockhammer" userId="2aa20ba2-ba43-46c1-9e8b-e40494025eed" providerId="ADAL" clId="{FEFFC3FF-965F-4FA7-A38B-C32AADD32488}" dt="2025-06-24T10:22:47.443" v="1188" actId="26606"/>
          <ac:spMkLst>
            <pc:docMk/>
            <pc:sldMk cId="136134374" sldId="258"/>
            <ac:spMk id="4113" creationId="{A77CD59B-DC5B-4792-8D83-AD4C90713EE7}"/>
          </ac:spMkLst>
        </pc:spChg>
        <pc:spChg chg="add del">
          <ac:chgData name="Thomas Stockhammer" userId="2aa20ba2-ba43-46c1-9e8b-e40494025eed" providerId="ADAL" clId="{FEFFC3FF-965F-4FA7-A38B-C32AADD32488}" dt="2025-06-24T10:22:47.443" v="1188" actId="26606"/>
          <ac:spMkLst>
            <pc:docMk/>
            <pc:sldMk cId="136134374" sldId="258"/>
            <ac:spMk id="4114" creationId="{0B95FD45-BF6D-4CD6-9734-A4CC773106B4}"/>
          </ac:spMkLst>
        </pc:spChg>
        <pc:picChg chg="mod">
          <ac:chgData name="Thomas Stockhammer" userId="2aa20ba2-ba43-46c1-9e8b-e40494025eed" providerId="ADAL" clId="{FEFFC3FF-965F-4FA7-A38B-C32AADD32488}" dt="2025-06-24T10:25:03.525" v="1214" actId="1076"/>
          <ac:picMkLst>
            <pc:docMk/>
            <pc:sldMk cId="136134374" sldId="258"/>
            <ac:picMk id="24" creationId="{2D90B3C1-4083-A102-8A8E-B980005B501C}"/>
          </ac:picMkLst>
        </pc:picChg>
        <pc:picChg chg="mod">
          <ac:chgData name="Thomas Stockhammer" userId="2aa20ba2-ba43-46c1-9e8b-e40494025eed" providerId="ADAL" clId="{FEFFC3FF-965F-4FA7-A38B-C32AADD32488}" dt="2025-06-24T10:22:47.443" v="1188" actId="26606"/>
          <ac:picMkLst>
            <pc:docMk/>
            <pc:sldMk cId="136134374" sldId="258"/>
            <ac:picMk id="26" creationId="{F00183A5-A5B4-6EF5-3D50-7D4A4D5C9FDD}"/>
          </ac:picMkLst>
        </pc:picChg>
        <pc:picChg chg="add mod ord">
          <ac:chgData name="Thomas Stockhammer" userId="2aa20ba2-ba43-46c1-9e8b-e40494025eed" providerId="ADAL" clId="{FEFFC3FF-965F-4FA7-A38B-C32AADD32488}" dt="2025-06-24T10:25:42.183" v="1224" actId="1076"/>
          <ac:picMkLst>
            <pc:docMk/>
            <pc:sldMk cId="136134374" sldId="258"/>
            <ac:picMk id="4098" creationId="{826BA883-B98A-9512-D4DA-0AB903B949FB}"/>
          </ac:picMkLst>
        </pc:picChg>
      </pc:sldChg>
      <pc:sldChg chg="add del">
        <pc:chgData name="Thomas Stockhammer" userId="2aa20ba2-ba43-46c1-9e8b-e40494025eed" providerId="ADAL" clId="{FEFFC3FF-965F-4FA7-A38B-C32AADD32488}" dt="2025-06-23T20:36:01.144" v="34"/>
        <pc:sldMkLst>
          <pc:docMk/>
          <pc:sldMk cId="3924141074" sldId="259"/>
        </pc:sldMkLst>
      </pc:sldChg>
      <pc:sldChg chg="del">
        <pc:chgData name="Thomas Stockhammer" userId="2aa20ba2-ba43-46c1-9e8b-e40494025eed" providerId="ADAL" clId="{FEFFC3FF-965F-4FA7-A38B-C32AADD32488}" dt="2025-06-23T20:39:28.965" v="185" actId="47"/>
        <pc:sldMkLst>
          <pc:docMk/>
          <pc:sldMk cId="0" sldId="261"/>
        </pc:sldMkLst>
      </pc:sldChg>
      <pc:sldChg chg="del">
        <pc:chgData name="Thomas Stockhammer" userId="2aa20ba2-ba43-46c1-9e8b-e40494025eed" providerId="ADAL" clId="{FEFFC3FF-965F-4FA7-A38B-C32AADD32488}" dt="2025-06-23T20:39:28.965" v="185" actId="47"/>
        <pc:sldMkLst>
          <pc:docMk/>
          <pc:sldMk cId="2770201687" sldId="262"/>
        </pc:sldMkLst>
      </pc:sldChg>
      <pc:sldChg chg="del">
        <pc:chgData name="Thomas Stockhammer" userId="2aa20ba2-ba43-46c1-9e8b-e40494025eed" providerId="ADAL" clId="{FEFFC3FF-965F-4FA7-A38B-C32AADD32488}" dt="2025-06-23T20:39:28.965" v="185" actId="47"/>
        <pc:sldMkLst>
          <pc:docMk/>
          <pc:sldMk cId="0" sldId="268"/>
        </pc:sldMkLst>
      </pc:sldChg>
      <pc:sldChg chg="del">
        <pc:chgData name="Thomas Stockhammer" userId="2aa20ba2-ba43-46c1-9e8b-e40494025eed" providerId="ADAL" clId="{FEFFC3FF-965F-4FA7-A38B-C32AADD32488}" dt="2025-06-23T20:39:28.965" v="185" actId="47"/>
        <pc:sldMkLst>
          <pc:docMk/>
          <pc:sldMk cId="1787203008" sldId="368"/>
        </pc:sldMkLst>
      </pc:sldChg>
      <pc:sldChg chg="del">
        <pc:chgData name="Thomas Stockhammer" userId="2aa20ba2-ba43-46c1-9e8b-e40494025eed" providerId="ADAL" clId="{FEFFC3FF-965F-4FA7-A38B-C32AADD32488}" dt="2025-06-23T20:39:28.965" v="185" actId="47"/>
        <pc:sldMkLst>
          <pc:docMk/>
          <pc:sldMk cId="4064411549" sldId="926"/>
        </pc:sldMkLst>
      </pc:sldChg>
      <pc:sldChg chg="del">
        <pc:chgData name="Thomas Stockhammer" userId="2aa20ba2-ba43-46c1-9e8b-e40494025eed" providerId="ADAL" clId="{FEFFC3FF-965F-4FA7-A38B-C32AADD32488}" dt="2025-06-23T20:39:28.965" v="185" actId="47"/>
        <pc:sldMkLst>
          <pc:docMk/>
          <pc:sldMk cId="1607992703" sldId="2142532862"/>
        </pc:sldMkLst>
      </pc:sldChg>
      <pc:sldChg chg="del">
        <pc:chgData name="Thomas Stockhammer" userId="2aa20ba2-ba43-46c1-9e8b-e40494025eed" providerId="ADAL" clId="{FEFFC3FF-965F-4FA7-A38B-C32AADD32488}" dt="2025-06-23T20:39:28.965" v="185" actId="47"/>
        <pc:sldMkLst>
          <pc:docMk/>
          <pc:sldMk cId="2318623597" sldId="2142533579"/>
        </pc:sldMkLst>
      </pc:sldChg>
      <pc:sldChg chg="add">
        <pc:chgData name="Thomas Stockhammer" userId="2aa20ba2-ba43-46c1-9e8b-e40494025eed" providerId="ADAL" clId="{FEFFC3FF-965F-4FA7-A38B-C32AADD32488}" dt="2025-06-24T10:14:05.856" v="1069"/>
        <pc:sldMkLst>
          <pc:docMk/>
          <pc:sldMk cId="1304712451" sldId="2142533585"/>
        </pc:sldMkLst>
      </pc:sldChg>
      <pc:sldChg chg="modSp add del mod">
        <pc:chgData name="Thomas Stockhammer" userId="2aa20ba2-ba43-46c1-9e8b-e40494025eed" providerId="ADAL" clId="{FEFFC3FF-965F-4FA7-A38B-C32AADD32488}" dt="2025-06-24T10:14:03.316" v="1068" actId="47"/>
        <pc:sldMkLst>
          <pc:docMk/>
          <pc:sldMk cId="1326495904" sldId="2142533599"/>
        </pc:sldMkLst>
        <pc:spChg chg="mod">
          <ac:chgData name="Thomas Stockhammer" userId="2aa20ba2-ba43-46c1-9e8b-e40494025eed" providerId="ADAL" clId="{FEFFC3FF-965F-4FA7-A38B-C32AADD32488}" dt="2025-06-24T10:13:04.562" v="1067" actId="20577"/>
          <ac:spMkLst>
            <pc:docMk/>
            <pc:sldMk cId="1326495904" sldId="2142533599"/>
            <ac:spMk id="3" creationId="{1E02330C-C723-8B6D-E81F-A1851837513C}"/>
          </ac:spMkLst>
        </pc:spChg>
      </pc:sldChg>
      <pc:sldChg chg="modSp add mod">
        <pc:chgData name="Thomas Stockhammer" userId="2aa20ba2-ba43-46c1-9e8b-e40494025eed" providerId="ADAL" clId="{FEFFC3FF-965F-4FA7-A38B-C32AADD32488}" dt="2025-06-24T10:14:17.828" v="1103" actId="20577"/>
        <pc:sldMkLst>
          <pc:docMk/>
          <pc:sldMk cId="2392029348" sldId="2142533600"/>
        </pc:sldMkLst>
        <pc:spChg chg="mod">
          <ac:chgData name="Thomas Stockhammer" userId="2aa20ba2-ba43-46c1-9e8b-e40494025eed" providerId="ADAL" clId="{FEFFC3FF-965F-4FA7-A38B-C32AADD32488}" dt="2025-06-24T10:14:17.828" v="1103" actId="20577"/>
          <ac:spMkLst>
            <pc:docMk/>
            <pc:sldMk cId="2392029348" sldId="2142533600"/>
            <ac:spMk id="3" creationId="{38CBEA8F-FCC5-2339-B8B0-BA85433E64E8}"/>
          </ac:spMkLst>
        </pc:spChg>
      </pc:sldChg>
      <pc:sldChg chg="add">
        <pc:chgData name="Thomas Stockhammer" userId="2aa20ba2-ba43-46c1-9e8b-e40494025eed" providerId="ADAL" clId="{FEFFC3FF-965F-4FA7-A38B-C32AADD32488}" dt="2025-06-24T10:14:05.856" v="1069"/>
        <pc:sldMkLst>
          <pc:docMk/>
          <pc:sldMk cId="1162066433" sldId="2142533604"/>
        </pc:sldMkLst>
      </pc:sldChg>
      <pc:sldChg chg="del">
        <pc:chgData name="Thomas Stockhammer" userId="2aa20ba2-ba43-46c1-9e8b-e40494025eed" providerId="ADAL" clId="{FEFFC3FF-965F-4FA7-A38B-C32AADD32488}" dt="2025-06-24T09:36:03.112" v="976" actId="47"/>
        <pc:sldMkLst>
          <pc:docMk/>
          <pc:sldMk cId="3012022526" sldId="2142533707"/>
        </pc:sldMkLst>
      </pc:sldChg>
      <pc:sldChg chg="add del">
        <pc:chgData name="Thomas Stockhammer" userId="2aa20ba2-ba43-46c1-9e8b-e40494025eed" providerId="ADAL" clId="{FEFFC3FF-965F-4FA7-A38B-C32AADD32488}" dt="2025-06-23T20:36:01.144" v="34"/>
        <pc:sldMkLst>
          <pc:docMk/>
          <pc:sldMk cId="2312260851" sldId="2142533946"/>
        </pc:sldMkLst>
      </pc:sldChg>
      <pc:sldChg chg="modSp mod">
        <pc:chgData name="Thomas Stockhammer" userId="2aa20ba2-ba43-46c1-9e8b-e40494025eed" providerId="ADAL" clId="{FEFFC3FF-965F-4FA7-A38B-C32AADD32488}" dt="2025-06-24T10:15:26.513" v="1106" actId="207"/>
        <pc:sldMkLst>
          <pc:docMk/>
          <pc:sldMk cId="1103468042" sldId="2147377607"/>
        </pc:sldMkLst>
        <pc:spChg chg="mod">
          <ac:chgData name="Thomas Stockhammer" userId="2aa20ba2-ba43-46c1-9e8b-e40494025eed" providerId="ADAL" clId="{FEFFC3FF-965F-4FA7-A38B-C32AADD32488}" dt="2025-06-24T09:30:45.112" v="955" actId="20577"/>
          <ac:spMkLst>
            <pc:docMk/>
            <pc:sldMk cId="1103468042" sldId="2147377607"/>
            <ac:spMk id="22" creationId="{C2641710-D5D8-EE14-5DB4-70F40AB75B7D}"/>
          </ac:spMkLst>
        </pc:spChg>
        <pc:spChg chg="mod">
          <ac:chgData name="Thomas Stockhammer" userId="2aa20ba2-ba43-46c1-9e8b-e40494025eed" providerId="ADAL" clId="{FEFFC3FF-965F-4FA7-A38B-C32AADD32488}" dt="2025-06-24T09:30:36.239" v="947" actId="20577"/>
          <ac:spMkLst>
            <pc:docMk/>
            <pc:sldMk cId="1103468042" sldId="2147377607"/>
            <ac:spMk id="25" creationId="{3D9997D1-5D4C-8331-1DD4-0AC2F327C4E2}"/>
          </ac:spMkLst>
        </pc:spChg>
        <pc:graphicFrameChg chg="mod modGraphic">
          <ac:chgData name="Thomas Stockhammer" userId="2aa20ba2-ba43-46c1-9e8b-e40494025eed" providerId="ADAL" clId="{FEFFC3FF-965F-4FA7-A38B-C32AADD32488}" dt="2025-06-24T10:15:26.513" v="1106" actId="207"/>
          <ac:graphicFrameMkLst>
            <pc:docMk/>
            <pc:sldMk cId="1103468042" sldId="2147377607"/>
            <ac:graphicFrameMk id="6" creationId="{21E50237-972B-AACE-95B2-B062C6CD3D6A}"/>
          </ac:graphicFrameMkLst>
        </pc:graphicFrameChg>
      </pc:sldChg>
      <pc:sldChg chg="modSp mod">
        <pc:chgData name="Thomas Stockhammer" userId="2aa20ba2-ba43-46c1-9e8b-e40494025eed" providerId="ADAL" clId="{FEFFC3FF-965F-4FA7-A38B-C32AADD32488}" dt="2025-06-24T09:29:32.192" v="927" actId="20577"/>
        <pc:sldMkLst>
          <pc:docMk/>
          <pc:sldMk cId="3486338436" sldId="2147377613"/>
        </pc:sldMkLst>
        <pc:spChg chg="mod">
          <ac:chgData name="Thomas Stockhammer" userId="2aa20ba2-ba43-46c1-9e8b-e40494025eed" providerId="ADAL" clId="{FEFFC3FF-965F-4FA7-A38B-C32AADD32488}" dt="2025-06-24T09:29:32.192" v="927" actId="20577"/>
          <ac:spMkLst>
            <pc:docMk/>
            <pc:sldMk cId="3486338436" sldId="2147377613"/>
            <ac:spMk id="11" creationId="{86113336-DFC4-98A5-E9D3-B2791B3A4C1A}"/>
          </ac:spMkLst>
        </pc:spChg>
      </pc:sldChg>
      <pc:sldChg chg="modSp mod">
        <pc:chgData name="Thomas Stockhammer" userId="2aa20ba2-ba43-46c1-9e8b-e40494025eed" providerId="ADAL" clId="{FEFFC3FF-965F-4FA7-A38B-C32AADD32488}" dt="2025-06-23T20:38:03.546" v="155" actId="20577"/>
        <pc:sldMkLst>
          <pc:docMk/>
          <pc:sldMk cId="1612586262" sldId="2147377644"/>
        </pc:sldMkLst>
        <pc:spChg chg="mod">
          <ac:chgData name="Thomas Stockhammer" userId="2aa20ba2-ba43-46c1-9e8b-e40494025eed" providerId="ADAL" clId="{FEFFC3FF-965F-4FA7-A38B-C32AADD32488}" dt="2025-06-23T20:38:03.546" v="155" actId="20577"/>
          <ac:spMkLst>
            <pc:docMk/>
            <pc:sldMk cId="1612586262" sldId="2147377644"/>
            <ac:spMk id="3" creationId="{2584845F-75C2-415A-8317-9BE337A0A649}"/>
          </ac:spMkLst>
        </pc:spChg>
        <pc:spChg chg="mod">
          <ac:chgData name="Thomas Stockhammer" userId="2aa20ba2-ba43-46c1-9e8b-e40494025eed" providerId="ADAL" clId="{FEFFC3FF-965F-4FA7-A38B-C32AADD32488}" dt="2025-06-23T15:28:48.694" v="18" actId="20577"/>
          <ac:spMkLst>
            <pc:docMk/>
            <pc:sldMk cId="1612586262" sldId="2147377644"/>
            <ac:spMk id="11" creationId="{779D1A01-EBAB-4C36-8881-4DFDF7CC3D24}"/>
          </ac:spMkLst>
        </pc:spChg>
        <pc:spChg chg="mod">
          <ac:chgData name="Thomas Stockhammer" userId="2aa20ba2-ba43-46c1-9e8b-e40494025eed" providerId="ADAL" clId="{FEFFC3FF-965F-4FA7-A38B-C32AADD32488}" dt="2025-06-23T15:28:57.413" v="30" actId="20577"/>
          <ac:spMkLst>
            <pc:docMk/>
            <pc:sldMk cId="1612586262" sldId="2147377644"/>
            <ac:spMk id="12" creationId="{07F1BC89-21D6-4CEE-AEB7-D5406EF3BE2B}"/>
          </ac:spMkLst>
        </pc:spChg>
      </pc:sldChg>
      <pc:sldChg chg="del">
        <pc:chgData name="Thomas Stockhammer" userId="2aa20ba2-ba43-46c1-9e8b-e40494025eed" providerId="ADAL" clId="{FEFFC3FF-965F-4FA7-A38B-C32AADD32488}" dt="2025-06-23T20:39:28.965" v="185" actId="47"/>
        <pc:sldMkLst>
          <pc:docMk/>
          <pc:sldMk cId="3081174517" sldId="2147377648"/>
        </pc:sldMkLst>
      </pc:sldChg>
      <pc:sldChg chg="del">
        <pc:chgData name="Thomas Stockhammer" userId="2aa20ba2-ba43-46c1-9e8b-e40494025eed" providerId="ADAL" clId="{FEFFC3FF-965F-4FA7-A38B-C32AADD32488}" dt="2025-06-23T20:39:28.965" v="185" actId="47"/>
        <pc:sldMkLst>
          <pc:docMk/>
          <pc:sldMk cId="2266004764" sldId="2147377649"/>
        </pc:sldMkLst>
      </pc:sldChg>
      <pc:sldChg chg="modSp mod">
        <pc:chgData name="Thomas Stockhammer" userId="2aa20ba2-ba43-46c1-9e8b-e40494025eed" providerId="ADAL" clId="{FEFFC3FF-965F-4FA7-A38B-C32AADD32488}" dt="2025-06-23T20:39:03.703" v="184" actId="20577"/>
        <pc:sldMkLst>
          <pc:docMk/>
          <pc:sldMk cId="2756156321" sldId="2147377956"/>
        </pc:sldMkLst>
        <pc:spChg chg="mod">
          <ac:chgData name="Thomas Stockhammer" userId="2aa20ba2-ba43-46c1-9e8b-e40494025eed" providerId="ADAL" clId="{FEFFC3FF-965F-4FA7-A38B-C32AADD32488}" dt="2025-06-23T20:39:03.703" v="184" actId="20577"/>
          <ac:spMkLst>
            <pc:docMk/>
            <pc:sldMk cId="2756156321" sldId="2147377956"/>
            <ac:spMk id="11" creationId="{823060E4-5E8E-4DAB-980F-6AAE56EF0A80}"/>
          </ac:spMkLst>
        </pc:spChg>
      </pc:sldChg>
      <pc:sldChg chg="addSp modSp mod modAnim">
        <pc:chgData name="Thomas Stockhammer" userId="2aa20ba2-ba43-46c1-9e8b-e40494025eed" providerId="ADAL" clId="{FEFFC3FF-965F-4FA7-A38B-C32AADD32488}" dt="2025-06-24T10:18:11.286" v="1172"/>
        <pc:sldMkLst>
          <pc:docMk/>
          <pc:sldMk cId="784577911" sldId="2147377961"/>
        </pc:sldMkLst>
        <pc:spChg chg="add mod">
          <ac:chgData name="Thomas Stockhammer" userId="2aa20ba2-ba43-46c1-9e8b-e40494025eed" providerId="ADAL" clId="{FEFFC3FF-965F-4FA7-A38B-C32AADD32488}" dt="2025-06-24T10:16:45.540" v="1147" actId="1076"/>
          <ac:spMkLst>
            <pc:docMk/>
            <pc:sldMk cId="784577911" sldId="2147377961"/>
            <ac:spMk id="3" creationId="{09CDC0EF-F0EE-65B5-75B4-B138F408347A}"/>
          </ac:spMkLst>
        </pc:spChg>
        <pc:spChg chg="add mod">
          <ac:chgData name="Thomas Stockhammer" userId="2aa20ba2-ba43-46c1-9e8b-e40494025eed" providerId="ADAL" clId="{FEFFC3FF-965F-4FA7-A38B-C32AADD32488}" dt="2025-06-24T10:16:49.955" v="1149" actId="1076"/>
          <ac:spMkLst>
            <pc:docMk/>
            <pc:sldMk cId="784577911" sldId="2147377961"/>
            <ac:spMk id="4" creationId="{B543F7B3-6E03-E119-0A21-29C7BD188973}"/>
          </ac:spMkLst>
        </pc:spChg>
        <pc:spChg chg="add mod">
          <ac:chgData name="Thomas Stockhammer" userId="2aa20ba2-ba43-46c1-9e8b-e40494025eed" providerId="ADAL" clId="{FEFFC3FF-965F-4FA7-A38B-C32AADD32488}" dt="2025-06-24T10:16:53.918" v="1151" actId="1076"/>
          <ac:spMkLst>
            <pc:docMk/>
            <pc:sldMk cId="784577911" sldId="2147377961"/>
            <ac:spMk id="5" creationId="{701DF0A7-1BBD-A64C-8A43-35B14E06DEE7}"/>
          </ac:spMkLst>
        </pc:spChg>
        <pc:spChg chg="add mod">
          <ac:chgData name="Thomas Stockhammer" userId="2aa20ba2-ba43-46c1-9e8b-e40494025eed" providerId="ADAL" clId="{FEFFC3FF-965F-4FA7-A38B-C32AADD32488}" dt="2025-06-24T10:17:02.138" v="1154" actId="207"/>
          <ac:spMkLst>
            <pc:docMk/>
            <pc:sldMk cId="784577911" sldId="2147377961"/>
            <ac:spMk id="6" creationId="{4E2D01F3-C5EB-1CB1-A242-10F67000ACB9}"/>
          </ac:spMkLst>
        </pc:spChg>
        <pc:spChg chg="mod">
          <ac:chgData name="Thomas Stockhammer" userId="2aa20ba2-ba43-46c1-9e8b-e40494025eed" providerId="ADAL" clId="{FEFFC3FF-965F-4FA7-A38B-C32AADD32488}" dt="2025-06-24T10:15:59.098" v="1138" actId="20577"/>
          <ac:spMkLst>
            <pc:docMk/>
            <pc:sldMk cId="784577911" sldId="2147377961"/>
            <ac:spMk id="8" creationId="{5F63792C-C17C-4E85-A6D8-6FFA15195372}"/>
          </ac:spMkLst>
        </pc:spChg>
        <pc:spChg chg="add mod">
          <ac:chgData name="Thomas Stockhammer" userId="2aa20ba2-ba43-46c1-9e8b-e40494025eed" providerId="ADAL" clId="{FEFFC3FF-965F-4FA7-A38B-C32AADD32488}" dt="2025-06-24T10:17:07.211" v="1157" actId="17032"/>
          <ac:spMkLst>
            <pc:docMk/>
            <pc:sldMk cId="784577911" sldId="2147377961"/>
            <ac:spMk id="9" creationId="{6D5E4949-A39B-DB18-C77F-3367A425CF3C}"/>
          </ac:spMkLst>
        </pc:spChg>
        <pc:spChg chg="add mod">
          <ac:chgData name="Thomas Stockhammer" userId="2aa20ba2-ba43-46c1-9e8b-e40494025eed" providerId="ADAL" clId="{FEFFC3FF-965F-4FA7-A38B-C32AADD32488}" dt="2025-06-24T10:17:12.831" v="1159" actId="1076"/>
          <ac:spMkLst>
            <pc:docMk/>
            <pc:sldMk cId="784577911" sldId="2147377961"/>
            <ac:spMk id="16" creationId="{7B8C3E95-F960-92C4-CC39-DE6F347666A2}"/>
          </ac:spMkLst>
        </pc:spChg>
        <pc:spChg chg="add mod">
          <ac:chgData name="Thomas Stockhammer" userId="2aa20ba2-ba43-46c1-9e8b-e40494025eed" providerId="ADAL" clId="{FEFFC3FF-965F-4FA7-A38B-C32AADD32488}" dt="2025-06-24T10:17:20.959" v="1162" actId="17032"/>
          <ac:spMkLst>
            <pc:docMk/>
            <pc:sldMk cId="784577911" sldId="2147377961"/>
            <ac:spMk id="18" creationId="{9489AF83-9A99-CDF2-8B7D-A6B63AA17937}"/>
          </ac:spMkLst>
        </pc:spChg>
        <pc:spChg chg="add mod">
          <ac:chgData name="Thomas Stockhammer" userId="2aa20ba2-ba43-46c1-9e8b-e40494025eed" providerId="ADAL" clId="{FEFFC3FF-965F-4FA7-A38B-C32AADD32488}" dt="2025-06-24T10:17:31.959" v="1165" actId="17032"/>
          <ac:spMkLst>
            <pc:docMk/>
            <pc:sldMk cId="784577911" sldId="2147377961"/>
            <ac:spMk id="19" creationId="{A399FC5B-97E9-C3DD-15DF-42BF2222B60D}"/>
          </ac:spMkLst>
        </pc:spChg>
      </pc:sldChg>
      <pc:sldChg chg="addSp delSp modSp">
        <pc:chgData name="Thomas Stockhammer" userId="2aa20ba2-ba43-46c1-9e8b-e40494025eed" providerId="ADAL" clId="{FEFFC3FF-965F-4FA7-A38B-C32AADD32488}" dt="2025-06-24T10:19:34.509" v="1181" actId="1076"/>
        <pc:sldMkLst>
          <pc:docMk/>
          <pc:sldMk cId="438812850" sldId="2147377962"/>
        </pc:sldMkLst>
        <pc:picChg chg="add del mod">
          <ac:chgData name="Thomas Stockhammer" userId="2aa20ba2-ba43-46c1-9e8b-e40494025eed" providerId="ADAL" clId="{FEFFC3FF-965F-4FA7-A38B-C32AADD32488}" dt="2025-06-24T10:18:58.475" v="1175" actId="478"/>
          <ac:picMkLst>
            <pc:docMk/>
            <pc:sldMk cId="438812850" sldId="2147377962"/>
            <ac:picMk id="3074" creationId="{EB916885-76E1-A93D-13D3-330B831A9CF7}"/>
          </ac:picMkLst>
        </pc:picChg>
        <pc:picChg chg="add mod">
          <ac:chgData name="Thomas Stockhammer" userId="2aa20ba2-ba43-46c1-9e8b-e40494025eed" providerId="ADAL" clId="{FEFFC3FF-965F-4FA7-A38B-C32AADD32488}" dt="2025-06-24T10:19:34.509" v="1181" actId="1076"/>
          <ac:picMkLst>
            <pc:docMk/>
            <pc:sldMk cId="438812850" sldId="2147377962"/>
            <ac:picMk id="3076" creationId="{200623B5-9D0A-3158-12FA-7C5572DB258B}"/>
          </ac:picMkLst>
        </pc:picChg>
      </pc:sldChg>
      <pc:sldChg chg="del">
        <pc:chgData name="Thomas Stockhammer" userId="2aa20ba2-ba43-46c1-9e8b-e40494025eed" providerId="ADAL" clId="{FEFFC3FF-965F-4FA7-A38B-C32AADD32488}" dt="2025-06-24T09:32:08.917" v="956" actId="47"/>
        <pc:sldMkLst>
          <pc:docMk/>
          <pc:sldMk cId="4193698005" sldId="2147377966"/>
        </pc:sldMkLst>
      </pc:sldChg>
      <pc:sldChg chg="del">
        <pc:chgData name="Thomas Stockhammer" userId="2aa20ba2-ba43-46c1-9e8b-e40494025eed" providerId="ADAL" clId="{FEFFC3FF-965F-4FA7-A38B-C32AADD32488}" dt="2025-06-24T09:32:14.052" v="957" actId="47"/>
        <pc:sldMkLst>
          <pc:docMk/>
          <pc:sldMk cId="2579599285" sldId="2147377967"/>
        </pc:sldMkLst>
      </pc:sldChg>
      <pc:sldChg chg="modSp">
        <pc:chgData name="Thomas Stockhammer" userId="2aa20ba2-ba43-46c1-9e8b-e40494025eed" providerId="ADAL" clId="{FEFFC3FF-965F-4FA7-A38B-C32AADD32488}" dt="2025-06-24T09:34:45.051" v="972" actId="20577"/>
        <pc:sldMkLst>
          <pc:docMk/>
          <pc:sldMk cId="2373336913" sldId="2147377968"/>
        </pc:sldMkLst>
        <pc:spChg chg="mod">
          <ac:chgData name="Thomas Stockhammer" userId="2aa20ba2-ba43-46c1-9e8b-e40494025eed" providerId="ADAL" clId="{FEFFC3FF-965F-4FA7-A38B-C32AADD32488}" dt="2025-06-24T09:34:45.051" v="972" actId="20577"/>
          <ac:spMkLst>
            <pc:docMk/>
            <pc:sldMk cId="2373336913" sldId="2147377968"/>
            <ac:spMk id="8" creationId="{3131FA81-028C-C1F6-098C-E178AFDAF18F}"/>
          </ac:spMkLst>
        </pc:spChg>
      </pc:sldChg>
      <pc:sldChg chg="modSp mod">
        <pc:chgData name="Thomas Stockhammer" userId="2aa20ba2-ba43-46c1-9e8b-e40494025eed" providerId="ADAL" clId="{FEFFC3FF-965F-4FA7-A38B-C32AADD32488}" dt="2025-06-24T10:26:19.133" v="1283" actId="20577"/>
        <pc:sldMkLst>
          <pc:docMk/>
          <pc:sldMk cId="474378692" sldId="2147377969"/>
        </pc:sldMkLst>
        <pc:spChg chg="mod">
          <ac:chgData name="Thomas Stockhammer" userId="2aa20ba2-ba43-46c1-9e8b-e40494025eed" providerId="ADAL" clId="{FEFFC3FF-965F-4FA7-A38B-C32AADD32488}" dt="2025-06-24T10:26:19.133" v="1283" actId="20577"/>
          <ac:spMkLst>
            <pc:docMk/>
            <pc:sldMk cId="474378692" sldId="2147377969"/>
            <ac:spMk id="2" creationId="{0D8B930C-877E-5EDC-DA52-BA8478860694}"/>
          </ac:spMkLst>
        </pc:spChg>
      </pc:sldChg>
      <pc:sldChg chg="del">
        <pc:chgData name="Thomas Stockhammer" userId="2aa20ba2-ba43-46c1-9e8b-e40494025eed" providerId="ADAL" clId="{FEFFC3FF-965F-4FA7-A38B-C32AADD32488}" dt="2025-06-24T09:35:12.193" v="973" actId="47"/>
        <pc:sldMkLst>
          <pc:docMk/>
          <pc:sldMk cId="3664550683" sldId="2147378459"/>
        </pc:sldMkLst>
      </pc:sldChg>
      <pc:sldChg chg="del">
        <pc:chgData name="Thomas Stockhammer" userId="2aa20ba2-ba43-46c1-9e8b-e40494025eed" providerId="ADAL" clId="{FEFFC3FF-965F-4FA7-A38B-C32AADD32488}" dt="2025-06-24T09:35:45.325" v="974" actId="47"/>
        <pc:sldMkLst>
          <pc:docMk/>
          <pc:sldMk cId="728151387" sldId="2147478252"/>
        </pc:sldMkLst>
      </pc:sldChg>
      <pc:sldChg chg="modSp mod">
        <pc:chgData name="Thomas Stockhammer" userId="2aa20ba2-ba43-46c1-9e8b-e40494025eed" providerId="ADAL" clId="{FEFFC3FF-965F-4FA7-A38B-C32AADD32488}" dt="2025-06-24T10:03:25.749" v="1030" actId="20577"/>
        <pc:sldMkLst>
          <pc:docMk/>
          <pc:sldMk cId="1104037911" sldId="2147478253"/>
        </pc:sldMkLst>
        <pc:spChg chg="mod">
          <ac:chgData name="Thomas Stockhammer" userId="2aa20ba2-ba43-46c1-9e8b-e40494025eed" providerId="ADAL" clId="{FEFFC3FF-965F-4FA7-A38B-C32AADD32488}" dt="2025-06-24T10:03:25.749" v="1030" actId="20577"/>
          <ac:spMkLst>
            <pc:docMk/>
            <pc:sldMk cId="1104037911" sldId="2147478253"/>
            <ac:spMk id="9" creationId="{612CB8A3-33AD-FD64-9451-0C9733864176}"/>
          </ac:spMkLst>
        </pc:spChg>
      </pc:sldChg>
      <pc:sldChg chg="del">
        <pc:chgData name="Thomas Stockhammer" userId="2aa20ba2-ba43-46c1-9e8b-e40494025eed" providerId="ADAL" clId="{FEFFC3FF-965F-4FA7-A38B-C32AADD32488}" dt="2025-06-24T09:36:15.781" v="977" actId="47"/>
        <pc:sldMkLst>
          <pc:docMk/>
          <pc:sldMk cId="278813939" sldId="2147478273"/>
        </pc:sldMkLst>
      </pc:sldChg>
      <pc:sldChg chg="del">
        <pc:chgData name="Thomas Stockhammer" userId="2aa20ba2-ba43-46c1-9e8b-e40494025eed" providerId="ADAL" clId="{FEFFC3FF-965F-4FA7-A38B-C32AADD32488}" dt="2025-06-24T09:37:18.589" v="982" actId="2696"/>
        <pc:sldMkLst>
          <pc:docMk/>
          <pc:sldMk cId="1368482457" sldId="2147478274"/>
        </pc:sldMkLst>
      </pc:sldChg>
      <pc:sldChg chg="add">
        <pc:chgData name="Thomas Stockhammer" userId="2aa20ba2-ba43-46c1-9e8b-e40494025eed" providerId="ADAL" clId="{FEFFC3FF-965F-4FA7-A38B-C32AADD32488}" dt="2025-06-24T09:37:28.758" v="983"/>
        <pc:sldMkLst>
          <pc:docMk/>
          <pc:sldMk cId="2675637177" sldId="2147478274"/>
        </pc:sldMkLst>
      </pc:sldChg>
      <pc:sldChg chg="del">
        <pc:chgData name="Thomas Stockhammer" userId="2aa20ba2-ba43-46c1-9e8b-e40494025eed" providerId="ADAL" clId="{FEFFC3FF-965F-4FA7-A38B-C32AADD32488}" dt="2025-06-24T09:36:55.932" v="981" actId="47"/>
        <pc:sldMkLst>
          <pc:docMk/>
          <pc:sldMk cId="1137528958" sldId="2147478275"/>
        </pc:sldMkLst>
      </pc:sldChg>
      <pc:sldChg chg="addSp modSp mod modAnim">
        <pc:chgData name="Thomas Stockhammer" userId="2aa20ba2-ba43-46c1-9e8b-e40494025eed" providerId="ADAL" clId="{FEFFC3FF-965F-4FA7-A38B-C32AADD32488}" dt="2025-06-24T10:27:40.025" v="1288"/>
        <pc:sldMkLst>
          <pc:docMk/>
          <pc:sldMk cId="1804680210" sldId="2147478276"/>
        </pc:sldMkLst>
        <pc:picChg chg="add mod">
          <ac:chgData name="Thomas Stockhammer" userId="2aa20ba2-ba43-46c1-9e8b-e40494025eed" providerId="ADAL" clId="{FEFFC3FF-965F-4FA7-A38B-C32AADD32488}" dt="2025-06-24T10:27:27.168" v="1287" actId="1076"/>
          <ac:picMkLst>
            <pc:docMk/>
            <pc:sldMk cId="1804680210" sldId="2147478276"/>
            <ac:picMk id="4" creationId="{60921DF7-8685-AED3-B002-D7D68879813C}"/>
          </ac:picMkLst>
        </pc:picChg>
      </pc:sldChg>
      <pc:sldChg chg="del">
        <pc:chgData name="Thomas Stockhammer" userId="2aa20ba2-ba43-46c1-9e8b-e40494025eed" providerId="ADAL" clId="{FEFFC3FF-965F-4FA7-A38B-C32AADD32488}" dt="2025-06-24T09:36:55.932" v="981" actId="47"/>
        <pc:sldMkLst>
          <pc:docMk/>
          <pc:sldMk cId="2146630058" sldId="2147478278"/>
        </pc:sldMkLst>
      </pc:sldChg>
      <pc:sldChg chg="addSp modSp add mod modTransition modAnim">
        <pc:chgData name="Thomas Stockhammer" userId="2aa20ba2-ba43-46c1-9e8b-e40494025eed" providerId="ADAL" clId="{FEFFC3FF-965F-4FA7-A38B-C32AADD32488}" dt="2025-06-24T10:31:43.060" v="1318"/>
        <pc:sldMkLst>
          <pc:docMk/>
          <pc:sldMk cId="0" sldId="2147478294"/>
        </pc:sldMkLst>
        <pc:spChg chg="mod">
          <ac:chgData name="Thomas Stockhammer" userId="2aa20ba2-ba43-46c1-9e8b-e40494025eed" providerId="ADAL" clId="{FEFFC3FF-965F-4FA7-A38B-C32AADD32488}" dt="2025-06-24T10:29:28.681" v="1289"/>
          <ac:spMkLst>
            <pc:docMk/>
            <pc:sldMk cId="0" sldId="2147478294"/>
            <ac:spMk id="5" creationId="{84277861-5D35-C841-D473-5F7F28FE3C62}"/>
          </ac:spMkLst>
        </pc:spChg>
        <pc:spChg chg="add mod">
          <ac:chgData name="Thomas Stockhammer" userId="2aa20ba2-ba43-46c1-9e8b-e40494025eed" providerId="ADAL" clId="{FEFFC3FF-965F-4FA7-A38B-C32AADD32488}" dt="2025-06-24T10:31:27.966" v="1317" actId="20577"/>
          <ac:spMkLst>
            <pc:docMk/>
            <pc:sldMk cId="0" sldId="2147478294"/>
            <ac:spMk id="10" creationId="{91A2C373-804D-0B12-4307-B7A6CFEF57A9}"/>
          </ac:spMkLst>
        </pc:spChg>
      </pc:sldChg>
      <pc:sldChg chg="del">
        <pc:chgData name="Thomas Stockhammer" userId="2aa20ba2-ba43-46c1-9e8b-e40494025eed" providerId="ADAL" clId="{FEFFC3FF-965F-4FA7-A38B-C32AADD32488}" dt="2025-06-23T20:39:28.965" v="185" actId="47"/>
        <pc:sldMkLst>
          <pc:docMk/>
          <pc:sldMk cId="3590857203" sldId="2147480622"/>
        </pc:sldMkLst>
      </pc:sldChg>
      <pc:sldChg chg="del">
        <pc:chgData name="Thomas Stockhammer" userId="2aa20ba2-ba43-46c1-9e8b-e40494025eed" providerId="ADAL" clId="{FEFFC3FF-965F-4FA7-A38B-C32AADD32488}" dt="2025-06-24T09:32:48.546" v="958" actId="47"/>
        <pc:sldMkLst>
          <pc:docMk/>
          <pc:sldMk cId="341743221" sldId="2147480631"/>
        </pc:sldMkLst>
      </pc:sldChg>
      <pc:sldChg chg="add del">
        <pc:chgData name="Thomas Stockhammer" userId="2aa20ba2-ba43-46c1-9e8b-e40494025eed" providerId="ADAL" clId="{FEFFC3FF-965F-4FA7-A38B-C32AADD32488}" dt="2025-06-24T04:01:17.250" v="273" actId="2696"/>
        <pc:sldMkLst>
          <pc:docMk/>
          <pc:sldMk cId="446775934" sldId="2147480632"/>
        </pc:sldMkLst>
      </pc:sldChg>
      <pc:sldChg chg="modSp add del mod">
        <pc:chgData name="Thomas Stockhammer" userId="2aa20ba2-ba43-46c1-9e8b-e40494025eed" providerId="ADAL" clId="{FEFFC3FF-965F-4FA7-A38B-C32AADD32488}" dt="2025-06-24T04:01:03.521" v="271" actId="2696"/>
        <pc:sldMkLst>
          <pc:docMk/>
          <pc:sldMk cId="704510983" sldId="2147480632"/>
        </pc:sldMkLst>
        <pc:spChg chg="mod">
          <ac:chgData name="Thomas Stockhammer" userId="2aa20ba2-ba43-46c1-9e8b-e40494025eed" providerId="ADAL" clId="{FEFFC3FF-965F-4FA7-A38B-C32AADD32488}" dt="2025-06-24T03:29:01.931" v="190" actId="113"/>
          <ac:spMkLst>
            <pc:docMk/>
            <pc:sldMk cId="704510983" sldId="2147480632"/>
            <ac:spMk id="6" creationId="{92DF6C0D-3692-3E31-AAD4-D620103E405A}"/>
          </ac:spMkLst>
        </pc:spChg>
        <pc:spChg chg="mod">
          <ac:chgData name="Thomas Stockhammer" userId="2aa20ba2-ba43-46c1-9e8b-e40494025eed" providerId="ADAL" clId="{FEFFC3FF-965F-4FA7-A38B-C32AADD32488}" dt="2025-06-24T03:29:10.839" v="196" actId="20577"/>
          <ac:spMkLst>
            <pc:docMk/>
            <pc:sldMk cId="704510983" sldId="2147480632"/>
            <ac:spMk id="22" creationId="{440FC4EA-C3A3-CC65-E71E-4F0A95FA445E}"/>
          </ac:spMkLst>
        </pc:spChg>
      </pc:sldChg>
      <pc:sldChg chg="modSp add">
        <pc:chgData name="Thomas Stockhammer" userId="2aa20ba2-ba43-46c1-9e8b-e40494025eed" providerId="ADAL" clId="{FEFFC3FF-965F-4FA7-A38B-C32AADD32488}" dt="2025-06-24T10:38:06.572" v="1576" actId="1037"/>
        <pc:sldMkLst>
          <pc:docMk/>
          <pc:sldMk cId="1555127651" sldId="2147480632"/>
        </pc:sldMkLst>
        <pc:spChg chg="mod">
          <ac:chgData name="Thomas Stockhammer" userId="2aa20ba2-ba43-46c1-9e8b-e40494025eed" providerId="ADAL" clId="{FEFFC3FF-965F-4FA7-A38B-C32AADD32488}" dt="2025-06-24T10:38:06.572" v="1576" actId="1037"/>
          <ac:spMkLst>
            <pc:docMk/>
            <pc:sldMk cId="1555127651" sldId="2147480632"/>
            <ac:spMk id="6" creationId="{47E2F332-063E-61AF-FA69-3C4C59F4074C}"/>
          </ac:spMkLst>
        </pc:spChg>
        <pc:spChg chg="mod">
          <ac:chgData name="Thomas Stockhammer" userId="2aa20ba2-ba43-46c1-9e8b-e40494025eed" providerId="ADAL" clId="{FEFFC3FF-965F-4FA7-A38B-C32AADD32488}" dt="2025-06-24T10:38:06.572" v="1576" actId="1037"/>
          <ac:spMkLst>
            <pc:docMk/>
            <pc:sldMk cId="1555127651" sldId="2147480632"/>
            <ac:spMk id="9" creationId="{2A3A489F-32EA-E5FD-87A4-DFC8937AD018}"/>
          </ac:spMkLst>
        </pc:spChg>
        <pc:spChg chg="mod">
          <ac:chgData name="Thomas Stockhammer" userId="2aa20ba2-ba43-46c1-9e8b-e40494025eed" providerId="ADAL" clId="{FEFFC3FF-965F-4FA7-A38B-C32AADD32488}" dt="2025-06-24T10:38:06.572" v="1576" actId="1037"/>
          <ac:spMkLst>
            <pc:docMk/>
            <pc:sldMk cId="1555127651" sldId="2147480632"/>
            <ac:spMk id="12" creationId="{F9B17B86-B862-2191-CF98-45F80AE74B56}"/>
          </ac:spMkLst>
        </pc:spChg>
        <pc:spChg chg="mod">
          <ac:chgData name="Thomas Stockhammer" userId="2aa20ba2-ba43-46c1-9e8b-e40494025eed" providerId="ADAL" clId="{FEFFC3FF-965F-4FA7-A38B-C32AADD32488}" dt="2025-06-24T10:38:06.572" v="1576" actId="1037"/>
          <ac:spMkLst>
            <pc:docMk/>
            <pc:sldMk cId="1555127651" sldId="2147480632"/>
            <ac:spMk id="15" creationId="{4D08290E-BEC7-F6D5-E974-AC6E6D0EC0AD}"/>
          </ac:spMkLst>
        </pc:spChg>
        <pc:spChg chg="mod">
          <ac:chgData name="Thomas Stockhammer" userId="2aa20ba2-ba43-46c1-9e8b-e40494025eed" providerId="ADAL" clId="{FEFFC3FF-965F-4FA7-A38B-C32AADD32488}" dt="2025-06-24T10:38:06.572" v="1576" actId="1037"/>
          <ac:spMkLst>
            <pc:docMk/>
            <pc:sldMk cId="1555127651" sldId="2147480632"/>
            <ac:spMk id="18" creationId="{CC79D5CE-5548-C1A6-C462-D5E63869E64B}"/>
          </ac:spMkLst>
        </pc:spChg>
        <pc:spChg chg="mod">
          <ac:chgData name="Thomas Stockhammer" userId="2aa20ba2-ba43-46c1-9e8b-e40494025eed" providerId="ADAL" clId="{FEFFC3FF-965F-4FA7-A38B-C32AADD32488}" dt="2025-06-24T10:38:06.572" v="1576" actId="1037"/>
          <ac:spMkLst>
            <pc:docMk/>
            <pc:sldMk cId="1555127651" sldId="2147480632"/>
            <ac:spMk id="21" creationId="{5F00EAC3-BCD0-9F52-3046-0818E702C9A9}"/>
          </ac:spMkLst>
        </pc:spChg>
        <pc:spChg chg="mod">
          <ac:chgData name="Thomas Stockhammer" userId="2aa20ba2-ba43-46c1-9e8b-e40494025eed" providerId="ADAL" clId="{FEFFC3FF-965F-4FA7-A38B-C32AADD32488}" dt="2025-06-24T10:38:06.572" v="1576" actId="1037"/>
          <ac:spMkLst>
            <pc:docMk/>
            <pc:sldMk cId="1555127651" sldId="2147480632"/>
            <ac:spMk id="22" creationId="{F009E492-59A3-FD37-89F1-D1397D1D5D83}"/>
          </ac:spMkLst>
        </pc:spChg>
        <pc:picChg chg="mod">
          <ac:chgData name="Thomas Stockhammer" userId="2aa20ba2-ba43-46c1-9e8b-e40494025eed" providerId="ADAL" clId="{FEFFC3FF-965F-4FA7-A38B-C32AADD32488}" dt="2025-06-24T10:38:06.572" v="1576" actId="1037"/>
          <ac:picMkLst>
            <pc:docMk/>
            <pc:sldMk cId="1555127651" sldId="2147480632"/>
            <ac:picMk id="8" creationId="{A9895FCE-F2A2-980A-F187-3397547C2C20}"/>
          </ac:picMkLst>
        </pc:picChg>
        <pc:picChg chg="mod">
          <ac:chgData name="Thomas Stockhammer" userId="2aa20ba2-ba43-46c1-9e8b-e40494025eed" providerId="ADAL" clId="{FEFFC3FF-965F-4FA7-A38B-C32AADD32488}" dt="2025-06-24T10:38:06.572" v="1576" actId="1037"/>
          <ac:picMkLst>
            <pc:docMk/>
            <pc:sldMk cId="1555127651" sldId="2147480632"/>
            <ac:picMk id="2050" creationId="{6D1C0EEC-A0A9-80AF-A290-A057D1E6030F}"/>
          </ac:picMkLst>
        </pc:picChg>
        <pc:picChg chg="mod">
          <ac:chgData name="Thomas Stockhammer" userId="2aa20ba2-ba43-46c1-9e8b-e40494025eed" providerId="ADAL" clId="{FEFFC3FF-965F-4FA7-A38B-C32AADD32488}" dt="2025-06-24T10:38:06.572" v="1576" actId="1037"/>
          <ac:picMkLst>
            <pc:docMk/>
            <pc:sldMk cId="1555127651" sldId="2147480632"/>
            <ac:picMk id="2052" creationId="{DE623BF3-0A15-D6B9-0B92-606DB0266608}"/>
          </ac:picMkLst>
        </pc:picChg>
      </pc:sldChg>
      <pc:sldChg chg="add del">
        <pc:chgData name="Thomas Stockhammer" userId="2aa20ba2-ba43-46c1-9e8b-e40494025eed" providerId="ADAL" clId="{FEFFC3FF-965F-4FA7-A38B-C32AADD32488}" dt="2025-06-24T04:40:20.702" v="277" actId="2696"/>
        <pc:sldMkLst>
          <pc:docMk/>
          <pc:sldMk cId="2456105197" sldId="2147480632"/>
        </pc:sldMkLst>
      </pc:sldChg>
      <pc:sldChg chg="add del">
        <pc:chgData name="Thomas Stockhammer" userId="2aa20ba2-ba43-46c1-9e8b-e40494025eed" providerId="ADAL" clId="{FEFFC3FF-965F-4FA7-A38B-C32AADD32488}" dt="2025-06-24T04:40:32.476" v="279"/>
        <pc:sldMkLst>
          <pc:docMk/>
          <pc:sldMk cId="3203495871" sldId="2147480632"/>
        </pc:sldMkLst>
      </pc:sldChg>
      <pc:sldChg chg="add del">
        <pc:chgData name="Thomas Stockhammer" userId="2aa20ba2-ba43-46c1-9e8b-e40494025eed" providerId="ADAL" clId="{FEFFC3FF-965F-4FA7-A38B-C32AADD32488}" dt="2025-06-24T04:40:13.996" v="275" actId="2696"/>
        <pc:sldMkLst>
          <pc:docMk/>
          <pc:sldMk cId="3703653818" sldId="2147480632"/>
        </pc:sldMkLst>
      </pc:sldChg>
      <pc:sldChg chg="modSp add mod">
        <pc:chgData name="Thomas Stockhammer" userId="2aa20ba2-ba43-46c1-9e8b-e40494025eed" providerId="ADAL" clId="{FEFFC3FF-965F-4FA7-A38B-C32AADD32488}" dt="2025-06-24T03:47:15.369" v="215" actId="13926"/>
        <pc:sldMkLst>
          <pc:docMk/>
          <pc:sldMk cId="881785595" sldId="2147480636"/>
        </pc:sldMkLst>
        <pc:spChg chg="mod">
          <ac:chgData name="Thomas Stockhammer" userId="2aa20ba2-ba43-46c1-9e8b-e40494025eed" providerId="ADAL" clId="{FEFFC3FF-965F-4FA7-A38B-C32AADD32488}" dt="2025-06-23T20:41:16.611" v="188" actId="27636"/>
          <ac:spMkLst>
            <pc:docMk/>
            <pc:sldMk cId="881785595" sldId="2147480636"/>
            <ac:spMk id="202" creationId="{09683B9F-F67F-9EBE-3857-5C5F0211BF0A}"/>
          </ac:spMkLst>
        </pc:spChg>
        <pc:spChg chg="mod">
          <ac:chgData name="Thomas Stockhammer" userId="2aa20ba2-ba43-46c1-9e8b-e40494025eed" providerId="ADAL" clId="{FEFFC3FF-965F-4FA7-A38B-C32AADD32488}" dt="2025-06-24T03:47:15.369" v="215" actId="13926"/>
          <ac:spMkLst>
            <pc:docMk/>
            <pc:sldMk cId="881785595" sldId="2147480636"/>
            <ac:spMk id="218" creationId="{AD28693B-3259-F87D-0F09-2690B933BFA5}"/>
          </ac:spMkLst>
        </pc:spChg>
        <pc:spChg chg="mod">
          <ac:chgData name="Thomas Stockhammer" userId="2aa20ba2-ba43-46c1-9e8b-e40494025eed" providerId="ADAL" clId="{FEFFC3FF-965F-4FA7-A38B-C32AADD32488}" dt="2025-06-24T03:46:39.730" v="211" actId="13926"/>
          <ac:spMkLst>
            <pc:docMk/>
            <pc:sldMk cId="881785595" sldId="2147480636"/>
            <ac:spMk id="227" creationId="{EA40D7F6-6B72-E5F1-F3A2-1DF87BF3C8F1}"/>
          </ac:spMkLst>
        </pc:spChg>
        <pc:spChg chg="mod">
          <ac:chgData name="Thomas Stockhammer" userId="2aa20ba2-ba43-46c1-9e8b-e40494025eed" providerId="ADAL" clId="{FEFFC3FF-965F-4FA7-A38B-C32AADD32488}" dt="2025-06-24T03:46:56.780" v="213" actId="13926"/>
          <ac:spMkLst>
            <pc:docMk/>
            <pc:sldMk cId="881785595" sldId="2147480636"/>
            <ac:spMk id="268" creationId="{044B4D93-0FA2-55D6-3B2B-DFBC5F68D2C3}"/>
          </ac:spMkLst>
        </pc:spChg>
        <pc:spChg chg="mod">
          <ac:chgData name="Thomas Stockhammer" userId="2aa20ba2-ba43-46c1-9e8b-e40494025eed" providerId="ADAL" clId="{FEFFC3FF-965F-4FA7-A38B-C32AADD32488}" dt="2025-06-24T03:46:46.969" v="212" actId="13926"/>
          <ac:spMkLst>
            <pc:docMk/>
            <pc:sldMk cId="881785595" sldId="2147480636"/>
            <ac:spMk id="273" creationId="{B5146D3F-152B-9FBA-41E2-43AC40EEA4C5}"/>
          </ac:spMkLst>
        </pc:spChg>
        <pc:spChg chg="mod">
          <ac:chgData name="Thomas Stockhammer" userId="2aa20ba2-ba43-46c1-9e8b-e40494025eed" providerId="ADAL" clId="{FEFFC3FF-965F-4FA7-A38B-C32AADD32488}" dt="2025-06-24T03:47:02.773" v="214" actId="13926"/>
          <ac:spMkLst>
            <pc:docMk/>
            <pc:sldMk cId="881785595" sldId="2147480636"/>
            <ac:spMk id="315" creationId="{161A1C4A-8690-3A24-1894-A5C6CA864040}"/>
          </ac:spMkLst>
        </pc:spChg>
      </pc:sldChg>
      <pc:sldChg chg="modSp add mod">
        <pc:chgData name="Thomas Stockhammer" userId="2aa20ba2-ba43-46c1-9e8b-e40494025eed" providerId="ADAL" clId="{FEFFC3FF-965F-4FA7-A38B-C32AADD32488}" dt="2025-06-24T04:46:33.352" v="371" actId="13926"/>
        <pc:sldMkLst>
          <pc:docMk/>
          <pc:sldMk cId="1551213703" sldId="2147480637"/>
        </pc:sldMkLst>
        <pc:spChg chg="mod">
          <ac:chgData name="Thomas Stockhammer" userId="2aa20ba2-ba43-46c1-9e8b-e40494025eed" providerId="ADAL" clId="{FEFFC3FF-965F-4FA7-A38B-C32AADD32488}" dt="2025-06-24T04:45:55.140" v="356" actId="1035"/>
          <ac:spMkLst>
            <pc:docMk/>
            <pc:sldMk cId="1551213703" sldId="2147480637"/>
            <ac:spMk id="25" creationId="{0D79CFD6-A568-370D-6B4C-F77DD49A6226}"/>
          </ac:spMkLst>
        </pc:spChg>
        <pc:spChg chg="mod">
          <ac:chgData name="Thomas Stockhammer" userId="2aa20ba2-ba43-46c1-9e8b-e40494025eed" providerId="ADAL" clId="{FEFFC3FF-965F-4FA7-A38B-C32AADD32488}" dt="2025-06-24T03:47:56.632" v="216" actId="13926"/>
          <ac:spMkLst>
            <pc:docMk/>
            <pc:sldMk cId="1551213703" sldId="2147480637"/>
            <ac:spMk id="124" creationId="{381685E4-B2E9-FBD2-B632-24687427C61E}"/>
          </ac:spMkLst>
        </pc:spChg>
        <pc:spChg chg="mod">
          <ac:chgData name="Thomas Stockhammer" userId="2aa20ba2-ba43-46c1-9e8b-e40494025eed" providerId="ADAL" clId="{FEFFC3FF-965F-4FA7-A38B-C32AADD32488}" dt="2025-06-24T03:29:53.336" v="210" actId="20577"/>
          <ac:spMkLst>
            <pc:docMk/>
            <pc:sldMk cId="1551213703" sldId="2147480637"/>
            <ac:spMk id="133" creationId="{FC6B203E-5AC3-AA74-69AC-23D31DE50618}"/>
          </ac:spMkLst>
        </pc:spChg>
        <pc:spChg chg="mod">
          <ac:chgData name="Thomas Stockhammer" userId="2aa20ba2-ba43-46c1-9e8b-e40494025eed" providerId="ADAL" clId="{FEFFC3FF-965F-4FA7-A38B-C32AADD32488}" dt="2025-06-24T04:46:33.352" v="371" actId="13926"/>
          <ac:spMkLst>
            <pc:docMk/>
            <pc:sldMk cId="1551213703" sldId="2147480637"/>
            <ac:spMk id="142" creationId="{99412BD5-1627-82B5-6745-BB89E4CB9A3A}"/>
          </ac:spMkLst>
        </pc:spChg>
        <pc:spChg chg="mod">
          <ac:chgData name="Thomas Stockhammer" userId="2aa20ba2-ba43-46c1-9e8b-e40494025eed" providerId="ADAL" clId="{FEFFC3FF-965F-4FA7-A38B-C32AADD32488}" dt="2025-06-24T03:48:01.123" v="217" actId="13926"/>
          <ac:spMkLst>
            <pc:docMk/>
            <pc:sldMk cId="1551213703" sldId="2147480637"/>
            <ac:spMk id="143" creationId="{D5111E68-23C4-BC10-2624-0D90873A64E9}"/>
          </ac:spMkLst>
        </pc:spChg>
        <pc:cxnChg chg="mod">
          <ac:chgData name="Thomas Stockhammer" userId="2aa20ba2-ba43-46c1-9e8b-e40494025eed" providerId="ADAL" clId="{FEFFC3FF-965F-4FA7-A38B-C32AADD32488}" dt="2025-06-24T04:46:05.904" v="358" actId="14100"/>
          <ac:cxnSpMkLst>
            <pc:docMk/>
            <pc:sldMk cId="1551213703" sldId="2147480637"/>
            <ac:cxnSpMk id="24" creationId="{1092F083-69A0-57C4-6B06-761BB2B3B9E6}"/>
          </ac:cxnSpMkLst>
        </pc:cxnChg>
        <pc:cxnChg chg="mod">
          <ac:chgData name="Thomas Stockhammer" userId="2aa20ba2-ba43-46c1-9e8b-e40494025eed" providerId="ADAL" clId="{FEFFC3FF-965F-4FA7-A38B-C32AADD32488}" dt="2025-06-24T04:46:14.521" v="359" actId="14100"/>
          <ac:cxnSpMkLst>
            <pc:docMk/>
            <pc:sldMk cId="1551213703" sldId="2147480637"/>
            <ac:cxnSpMk id="134" creationId="{DCC75432-C242-561B-B22A-2F2FBF60E711}"/>
          </ac:cxnSpMkLst>
        </pc:cxnChg>
      </pc:sldChg>
      <pc:sldChg chg="modSp add mod">
        <pc:chgData name="Thomas Stockhammer" userId="2aa20ba2-ba43-46c1-9e8b-e40494025eed" providerId="ADAL" clId="{FEFFC3FF-965F-4FA7-A38B-C32AADD32488}" dt="2025-06-24T04:50:24.087" v="439" actId="13926"/>
        <pc:sldMkLst>
          <pc:docMk/>
          <pc:sldMk cId="238754399" sldId="2147480638"/>
        </pc:sldMkLst>
        <pc:spChg chg="mod">
          <ac:chgData name="Thomas Stockhammer" userId="2aa20ba2-ba43-46c1-9e8b-e40494025eed" providerId="ADAL" clId="{FEFFC3FF-965F-4FA7-A38B-C32AADD32488}" dt="2025-06-24T04:48:38.388" v="416" actId="13926"/>
          <ac:spMkLst>
            <pc:docMk/>
            <pc:sldMk cId="238754399" sldId="2147480638"/>
            <ac:spMk id="1121" creationId="{0AB0242E-1DFD-94B0-56A5-8733CE0E7F93}"/>
          </ac:spMkLst>
        </pc:spChg>
        <pc:spChg chg="mod">
          <ac:chgData name="Thomas Stockhammer" userId="2aa20ba2-ba43-46c1-9e8b-e40494025eed" providerId="ADAL" clId="{FEFFC3FF-965F-4FA7-A38B-C32AADD32488}" dt="2025-06-24T04:50:24.087" v="439" actId="13926"/>
          <ac:spMkLst>
            <pc:docMk/>
            <pc:sldMk cId="238754399" sldId="2147480638"/>
            <ac:spMk id="1142" creationId="{0A0A271E-7CB5-04DE-69C0-971D6D95DB56}"/>
          </ac:spMkLst>
        </pc:spChg>
        <pc:spChg chg="mod">
          <ac:chgData name="Thomas Stockhammer" userId="2aa20ba2-ba43-46c1-9e8b-e40494025eed" providerId="ADAL" clId="{FEFFC3FF-965F-4FA7-A38B-C32AADD32488}" dt="2025-06-24T04:50:17.081" v="437" actId="20577"/>
          <ac:spMkLst>
            <pc:docMk/>
            <pc:sldMk cId="238754399" sldId="2147480638"/>
            <ac:spMk id="1147" creationId="{6E075C47-E935-98DA-2B26-8886D696A024}"/>
          </ac:spMkLst>
        </pc:spChg>
        <pc:picChg chg="mod">
          <ac:chgData name="Thomas Stockhammer" userId="2aa20ba2-ba43-46c1-9e8b-e40494025eed" providerId="ADAL" clId="{FEFFC3FF-965F-4FA7-A38B-C32AADD32488}" dt="2025-06-24T04:48:07.649" v="401" actId="1035"/>
          <ac:picMkLst>
            <pc:docMk/>
            <pc:sldMk cId="238754399" sldId="2147480638"/>
            <ac:picMk id="1122" creationId="{09084117-7C5A-B731-3AF1-E2E3B2872CDA}"/>
          </ac:picMkLst>
        </pc:picChg>
        <pc:picChg chg="mod">
          <ac:chgData name="Thomas Stockhammer" userId="2aa20ba2-ba43-46c1-9e8b-e40494025eed" providerId="ADAL" clId="{FEFFC3FF-965F-4FA7-A38B-C32AADD32488}" dt="2025-06-24T04:48:07.649" v="401" actId="1035"/>
          <ac:picMkLst>
            <pc:docMk/>
            <pc:sldMk cId="238754399" sldId="2147480638"/>
            <ac:picMk id="1123" creationId="{661C3FEA-741B-CF47-AD56-787F0CC8F316}"/>
          </ac:picMkLst>
        </pc:picChg>
      </pc:sldChg>
      <pc:sldChg chg="add del">
        <pc:chgData name="Thomas Stockhammer" userId="2aa20ba2-ba43-46c1-9e8b-e40494025eed" providerId="ADAL" clId="{FEFFC3FF-965F-4FA7-A38B-C32AADD32488}" dt="2025-06-24T04:00:08.982" v="266"/>
        <pc:sldMkLst>
          <pc:docMk/>
          <pc:sldMk cId="3703299064" sldId="2147480660"/>
        </pc:sldMkLst>
      </pc:sldChg>
      <pc:sldChg chg="add del ord">
        <pc:chgData name="Thomas Stockhammer" userId="2aa20ba2-ba43-46c1-9e8b-e40494025eed" providerId="ADAL" clId="{FEFFC3FF-965F-4FA7-A38B-C32AADD32488}" dt="2025-06-24T04:00:21.631" v="267" actId="2696"/>
        <pc:sldMkLst>
          <pc:docMk/>
          <pc:sldMk cId="2683126964" sldId="2147480662"/>
        </pc:sldMkLst>
      </pc:sldChg>
      <pc:sldChg chg="modSp add mod">
        <pc:chgData name="Thomas Stockhammer" userId="2aa20ba2-ba43-46c1-9e8b-e40494025eed" providerId="ADAL" clId="{FEFFC3FF-965F-4FA7-A38B-C32AADD32488}" dt="2025-06-24T08:59:44.918" v="870" actId="1036"/>
        <pc:sldMkLst>
          <pc:docMk/>
          <pc:sldMk cId="3962486851" sldId="2147480662"/>
        </pc:sldMkLst>
        <pc:spChg chg="mod">
          <ac:chgData name="Thomas Stockhammer" userId="2aa20ba2-ba43-46c1-9e8b-e40494025eed" providerId="ADAL" clId="{FEFFC3FF-965F-4FA7-A38B-C32AADD32488}" dt="2025-06-24T08:59:44.918" v="870" actId="1036"/>
          <ac:spMkLst>
            <pc:docMk/>
            <pc:sldMk cId="3962486851" sldId="2147480662"/>
            <ac:spMk id="13" creationId="{A20E2463-FC84-8E25-E20C-A18BA77D9A15}"/>
          </ac:spMkLst>
        </pc:spChg>
      </pc:sldChg>
      <pc:sldChg chg="add del ord">
        <pc:chgData name="Thomas Stockhammer" userId="2aa20ba2-ba43-46c1-9e8b-e40494025eed" providerId="ADAL" clId="{FEFFC3FF-965F-4FA7-A38B-C32AADD32488}" dt="2025-06-24T04:00:33.190" v="269" actId="2696"/>
        <pc:sldMkLst>
          <pc:docMk/>
          <pc:sldMk cId="401174365" sldId="2147480664"/>
        </pc:sldMkLst>
      </pc:sldChg>
      <pc:sldChg chg="add del">
        <pc:chgData name="Thomas Stockhammer" userId="2aa20ba2-ba43-46c1-9e8b-e40494025eed" providerId="ADAL" clId="{FEFFC3FF-965F-4FA7-A38B-C32AADD32488}" dt="2025-06-24T08:58:56.402" v="837" actId="47"/>
        <pc:sldMkLst>
          <pc:docMk/>
          <pc:sldMk cId="1616285722" sldId="2147480664"/>
        </pc:sldMkLst>
      </pc:sldChg>
      <pc:sldChg chg="del">
        <pc:chgData name="Thomas Stockhammer" userId="2aa20ba2-ba43-46c1-9e8b-e40494025eed" providerId="ADAL" clId="{FEFFC3FF-965F-4FA7-A38B-C32AADD32488}" dt="2025-06-23T20:39:28.965" v="185" actId="47"/>
        <pc:sldMkLst>
          <pc:docMk/>
          <pc:sldMk cId="129922013" sldId="2147481946"/>
        </pc:sldMkLst>
      </pc:sldChg>
      <pc:sldChg chg="del">
        <pc:chgData name="Thomas Stockhammer" userId="2aa20ba2-ba43-46c1-9e8b-e40494025eed" providerId="ADAL" clId="{FEFFC3FF-965F-4FA7-A38B-C32AADD32488}" dt="2025-06-23T20:39:28.965" v="185" actId="47"/>
        <pc:sldMkLst>
          <pc:docMk/>
          <pc:sldMk cId="709123082" sldId="2147481969"/>
        </pc:sldMkLst>
      </pc:sldChg>
      <pc:sldChg chg="del">
        <pc:chgData name="Thomas Stockhammer" userId="2aa20ba2-ba43-46c1-9e8b-e40494025eed" providerId="ADAL" clId="{FEFFC3FF-965F-4FA7-A38B-C32AADD32488}" dt="2025-06-23T20:39:28.965" v="185" actId="47"/>
        <pc:sldMkLst>
          <pc:docMk/>
          <pc:sldMk cId="2309233124" sldId="2147481970"/>
        </pc:sldMkLst>
      </pc:sldChg>
      <pc:sldChg chg="add del">
        <pc:chgData name="Thomas Stockhammer" userId="2aa20ba2-ba43-46c1-9e8b-e40494025eed" providerId="ADAL" clId="{FEFFC3FF-965F-4FA7-A38B-C32AADD32488}" dt="2025-06-24T09:34:01.140" v="961"/>
        <pc:sldMkLst>
          <pc:docMk/>
          <pc:sldMk cId="141093699" sldId="2147481971"/>
        </pc:sldMkLst>
      </pc:sldChg>
      <pc:sldChg chg="add del">
        <pc:chgData name="Thomas Stockhammer" userId="2aa20ba2-ba43-46c1-9e8b-e40494025eed" providerId="ADAL" clId="{FEFFC3FF-965F-4FA7-A38B-C32AADD32488}" dt="2025-06-23T20:36:00.740" v="33"/>
        <pc:sldMkLst>
          <pc:docMk/>
          <pc:sldMk cId="248666301" sldId="2147481971"/>
        </pc:sldMkLst>
      </pc:sldChg>
      <pc:sldChg chg="add del">
        <pc:chgData name="Thomas Stockhammer" userId="2aa20ba2-ba43-46c1-9e8b-e40494025eed" providerId="ADAL" clId="{FEFFC3FF-965F-4FA7-A38B-C32AADD32488}" dt="2025-06-24T09:33:29.067" v="959" actId="2696"/>
        <pc:sldMkLst>
          <pc:docMk/>
          <pc:sldMk cId="1394556965" sldId="2147481971"/>
        </pc:sldMkLst>
      </pc:sldChg>
      <pc:sldChg chg="modSp add mod">
        <pc:chgData name="Thomas Stockhammer" userId="2aa20ba2-ba43-46c1-9e8b-e40494025eed" providerId="ADAL" clId="{FEFFC3FF-965F-4FA7-A38B-C32AADD32488}" dt="2025-06-24T09:36:27.043" v="980" actId="20577"/>
        <pc:sldMkLst>
          <pc:docMk/>
          <pc:sldMk cId="2562360717" sldId="2147481971"/>
        </pc:sldMkLst>
        <pc:spChg chg="mod">
          <ac:chgData name="Thomas Stockhammer" userId="2aa20ba2-ba43-46c1-9e8b-e40494025eed" providerId="ADAL" clId="{FEFFC3FF-965F-4FA7-A38B-C32AADD32488}" dt="2025-06-24T09:36:27.043" v="980" actId="20577"/>
          <ac:spMkLst>
            <pc:docMk/>
            <pc:sldMk cId="2562360717" sldId="2147481971"/>
            <ac:spMk id="3" creationId="{A472C84E-5CC6-D4C8-AA67-CEBA7E45CFAA}"/>
          </ac:spMkLst>
        </pc:spChg>
      </pc:sldChg>
      <pc:sldChg chg="new del">
        <pc:chgData name="Thomas Stockhammer" userId="2aa20ba2-ba43-46c1-9e8b-e40494025eed" providerId="ADAL" clId="{FEFFC3FF-965F-4FA7-A38B-C32AADD32488}" dt="2025-06-23T20:36:20.240" v="36" actId="47"/>
        <pc:sldMkLst>
          <pc:docMk/>
          <pc:sldMk cId="971530565" sldId="2147481972"/>
        </pc:sldMkLst>
      </pc:sldChg>
      <pc:sldChg chg="modSp new mod">
        <pc:chgData name="Thomas Stockhammer" userId="2aa20ba2-ba43-46c1-9e8b-e40494025eed" providerId="ADAL" clId="{FEFFC3FF-965F-4FA7-A38B-C32AADD32488}" dt="2025-06-23T20:38:41.416" v="171" actId="20577"/>
        <pc:sldMkLst>
          <pc:docMk/>
          <pc:sldMk cId="3245685976" sldId="2147481972"/>
        </pc:sldMkLst>
        <pc:spChg chg="mod">
          <ac:chgData name="Thomas Stockhammer" userId="2aa20ba2-ba43-46c1-9e8b-e40494025eed" providerId="ADAL" clId="{FEFFC3FF-965F-4FA7-A38B-C32AADD32488}" dt="2025-06-23T20:38:41.416" v="171" actId="20577"/>
          <ac:spMkLst>
            <pc:docMk/>
            <pc:sldMk cId="3245685976" sldId="2147481972"/>
            <ac:spMk id="2" creationId="{7231C851-256E-0CB6-59C6-53E3EA359CBF}"/>
          </ac:spMkLst>
        </pc:spChg>
      </pc:sldChg>
      <pc:sldChg chg="addSp delSp modSp new mod modClrScheme chgLayout">
        <pc:chgData name="Thomas Stockhammer" userId="2aa20ba2-ba43-46c1-9e8b-e40494025eed" providerId="ADAL" clId="{FEFFC3FF-965F-4FA7-A38B-C32AADD32488}" dt="2025-06-24T03:53:59.235" v="263" actId="20577"/>
        <pc:sldMkLst>
          <pc:docMk/>
          <pc:sldMk cId="473274120" sldId="2147481973"/>
        </pc:sldMkLst>
        <pc:spChg chg="mod ord">
          <ac:chgData name="Thomas Stockhammer" userId="2aa20ba2-ba43-46c1-9e8b-e40494025eed" providerId="ADAL" clId="{FEFFC3FF-965F-4FA7-A38B-C32AADD32488}" dt="2025-06-24T03:53:28.238" v="219" actId="700"/>
          <ac:spMkLst>
            <pc:docMk/>
            <pc:sldMk cId="473274120" sldId="2147481973"/>
            <ac:spMk id="2" creationId="{1ED03070-F446-95FE-C882-6F658406540F}"/>
          </ac:spMkLst>
        </pc:spChg>
        <pc:spChg chg="del mod ord">
          <ac:chgData name="Thomas Stockhammer" userId="2aa20ba2-ba43-46c1-9e8b-e40494025eed" providerId="ADAL" clId="{FEFFC3FF-965F-4FA7-A38B-C32AADD32488}" dt="2025-06-24T03:53:28.238" v="219" actId="700"/>
          <ac:spMkLst>
            <pc:docMk/>
            <pc:sldMk cId="473274120" sldId="2147481973"/>
            <ac:spMk id="3" creationId="{25306B99-08F2-71F4-2396-BB104ECD3732}"/>
          </ac:spMkLst>
        </pc:spChg>
        <pc:spChg chg="del">
          <ac:chgData name="Thomas Stockhammer" userId="2aa20ba2-ba43-46c1-9e8b-e40494025eed" providerId="ADAL" clId="{FEFFC3FF-965F-4FA7-A38B-C32AADD32488}" dt="2025-06-24T03:53:28.238" v="219" actId="700"/>
          <ac:spMkLst>
            <pc:docMk/>
            <pc:sldMk cId="473274120" sldId="2147481973"/>
            <ac:spMk id="4" creationId="{9F9BD33A-897D-06CA-76B5-580C2936BE3A}"/>
          </ac:spMkLst>
        </pc:spChg>
        <pc:spChg chg="del mod ord">
          <ac:chgData name="Thomas Stockhammer" userId="2aa20ba2-ba43-46c1-9e8b-e40494025eed" providerId="ADAL" clId="{FEFFC3FF-965F-4FA7-A38B-C32AADD32488}" dt="2025-06-24T03:53:28.238" v="219" actId="700"/>
          <ac:spMkLst>
            <pc:docMk/>
            <pc:sldMk cId="473274120" sldId="2147481973"/>
            <ac:spMk id="5" creationId="{450B4FC7-B840-EF30-D505-EDA24F1A9E48}"/>
          </ac:spMkLst>
        </pc:spChg>
        <pc:spChg chg="add mod ord">
          <ac:chgData name="Thomas Stockhammer" userId="2aa20ba2-ba43-46c1-9e8b-e40494025eed" providerId="ADAL" clId="{FEFFC3FF-965F-4FA7-A38B-C32AADD32488}" dt="2025-06-24T03:53:59.235" v="263" actId="20577"/>
          <ac:spMkLst>
            <pc:docMk/>
            <pc:sldMk cId="473274120" sldId="2147481973"/>
            <ac:spMk id="6" creationId="{15A8E0ED-54AC-C3F9-BD61-205ED1EF77F8}"/>
          </ac:spMkLst>
        </pc:spChg>
        <pc:spChg chg="add mod ord">
          <ac:chgData name="Thomas Stockhammer" userId="2aa20ba2-ba43-46c1-9e8b-e40494025eed" providerId="ADAL" clId="{FEFFC3FF-965F-4FA7-A38B-C32AADD32488}" dt="2025-06-24T03:53:28.238" v="219" actId="700"/>
          <ac:spMkLst>
            <pc:docMk/>
            <pc:sldMk cId="473274120" sldId="2147481973"/>
            <ac:spMk id="7" creationId="{565C7CCD-B22C-868F-9556-2F693A3C91A1}"/>
          </ac:spMkLst>
        </pc:spChg>
      </pc:sldChg>
      <pc:sldChg chg="delSp modSp add del mod">
        <pc:chgData name="Thomas Stockhammer" userId="2aa20ba2-ba43-46c1-9e8b-e40494025eed" providerId="ADAL" clId="{FEFFC3FF-965F-4FA7-A38B-C32AADD32488}" dt="2025-06-24T05:24:09.802" v="596" actId="47"/>
        <pc:sldMkLst>
          <pc:docMk/>
          <pc:sldMk cId="4258816652" sldId="2147481974"/>
        </pc:sldMkLst>
        <pc:spChg chg="del mod">
          <ac:chgData name="Thomas Stockhammer" userId="2aa20ba2-ba43-46c1-9e8b-e40494025eed" providerId="ADAL" clId="{FEFFC3FF-965F-4FA7-A38B-C32AADD32488}" dt="2025-06-24T05:15:47.324" v="492"/>
          <ac:spMkLst>
            <pc:docMk/>
            <pc:sldMk cId="4258816652" sldId="2147481974"/>
            <ac:spMk id="7" creationId="{89C88A53-C7B8-1D64-6986-4C203B022474}"/>
          </ac:spMkLst>
        </pc:spChg>
      </pc:sldChg>
      <pc:sldChg chg="addSp delSp modSp new mod modClrScheme modAnim chgLayout">
        <pc:chgData name="Thomas Stockhammer" userId="2aa20ba2-ba43-46c1-9e8b-e40494025eed" providerId="ADAL" clId="{FEFFC3FF-965F-4FA7-A38B-C32AADD32488}" dt="2025-06-24T05:37:27.089" v="836"/>
        <pc:sldMkLst>
          <pc:docMk/>
          <pc:sldMk cId="2458408502" sldId="2147481975"/>
        </pc:sldMkLst>
        <pc:spChg chg="del mod ord">
          <ac:chgData name="Thomas Stockhammer" userId="2aa20ba2-ba43-46c1-9e8b-e40494025eed" providerId="ADAL" clId="{FEFFC3FF-965F-4FA7-A38B-C32AADD32488}" dt="2025-06-24T05:16:11.804" v="494" actId="700"/>
          <ac:spMkLst>
            <pc:docMk/>
            <pc:sldMk cId="2458408502" sldId="2147481975"/>
            <ac:spMk id="2" creationId="{B1010CA5-8954-21AB-F7FD-C8112D66F203}"/>
          </ac:spMkLst>
        </pc:spChg>
        <pc:spChg chg="del mod ord">
          <ac:chgData name="Thomas Stockhammer" userId="2aa20ba2-ba43-46c1-9e8b-e40494025eed" providerId="ADAL" clId="{FEFFC3FF-965F-4FA7-A38B-C32AADD32488}" dt="2025-06-24T05:16:11.804" v="494" actId="700"/>
          <ac:spMkLst>
            <pc:docMk/>
            <pc:sldMk cId="2458408502" sldId="2147481975"/>
            <ac:spMk id="3" creationId="{767D02E7-7ECD-C802-DC4F-BCA059A7F88F}"/>
          </ac:spMkLst>
        </pc:spChg>
        <pc:spChg chg="del">
          <ac:chgData name="Thomas Stockhammer" userId="2aa20ba2-ba43-46c1-9e8b-e40494025eed" providerId="ADAL" clId="{FEFFC3FF-965F-4FA7-A38B-C32AADD32488}" dt="2025-06-24T05:16:11.804" v="494" actId="700"/>
          <ac:spMkLst>
            <pc:docMk/>
            <pc:sldMk cId="2458408502" sldId="2147481975"/>
            <ac:spMk id="4" creationId="{64820127-EBBD-8E71-0204-1FE713F0F0A4}"/>
          </ac:spMkLst>
        </pc:spChg>
        <pc:spChg chg="add del mod ord">
          <ac:chgData name="Thomas Stockhammer" userId="2aa20ba2-ba43-46c1-9e8b-e40494025eed" providerId="ADAL" clId="{FEFFC3FF-965F-4FA7-A38B-C32AADD32488}" dt="2025-06-24T05:17:04.193" v="503" actId="478"/>
          <ac:spMkLst>
            <pc:docMk/>
            <pc:sldMk cId="2458408502" sldId="2147481975"/>
            <ac:spMk id="5" creationId="{0A2363B9-C69E-7236-08FA-D134C8B4E16A}"/>
          </ac:spMkLst>
        </pc:spChg>
        <pc:spChg chg="add del mod ord">
          <ac:chgData name="Thomas Stockhammer" userId="2aa20ba2-ba43-46c1-9e8b-e40494025eed" providerId="ADAL" clId="{FEFFC3FF-965F-4FA7-A38B-C32AADD32488}" dt="2025-06-24T05:16:15.748" v="495" actId="478"/>
          <ac:spMkLst>
            <pc:docMk/>
            <pc:sldMk cId="2458408502" sldId="2147481975"/>
            <ac:spMk id="6" creationId="{814C2E7C-CEC6-1334-1C45-CD41F19DB1CD}"/>
          </ac:spMkLst>
        </pc:spChg>
        <pc:spChg chg="add del mod ord">
          <ac:chgData name="Thomas Stockhammer" userId="2aa20ba2-ba43-46c1-9e8b-e40494025eed" providerId="ADAL" clId="{FEFFC3FF-965F-4FA7-A38B-C32AADD32488}" dt="2025-06-24T05:17:47.204" v="506" actId="700"/>
          <ac:spMkLst>
            <pc:docMk/>
            <pc:sldMk cId="2458408502" sldId="2147481975"/>
            <ac:spMk id="8" creationId="{55D8DD65-BE8B-FACA-3D30-B5C946707ADD}"/>
          </ac:spMkLst>
        </pc:spChg>
        <pc:spChg chg="add del mod ord">
          <ac:chgData name="Thomas Stockhammer" userId="2aa20ba2-ba43-46c1-9e8b-e40494025eed" providerId="ADAL" clId="{FEFFC3FF-965F-4FA7-A38B-C32AADD32488}" dt="2025-06-24T05:17:47.204" v="506" actId="700"/>
          <ac:spMkLst>
            <pc:docMk/>
            <pc:sldMk cId="2458408502" sldId="2147481975"/>
            <ac:spMk id="9" creationId="{547C67E6-E1D9-C52F-A856-5E4B53914BDB}"/>
          </ac:spMkLst>
        </pc:spChg>
        <pc:spChg chg="add del mod">
          <ac:chgData name="Thomas Stockhammer" userId="2aa20ba2-ba43-46c1-9e8b-e40494025eed" providerId="ADAL" clId="{FEFFC3FF-965F-4FA7-A38B-C32AADD32488}" dt="2025-06-24T05:18:00.365" v="508" actId="26606"/>
          <ac:spMkLst>
            <pc:docMk/>
            <pc:sldMk cId="2458408502" sldId="2147481975"/>
            <ac:spMk id="12" creationId="{5A14E071-B4C3-86D8-CFB1-6C57FB9240CD}"/>
          </ac:spMkLst>
        </pc:spChg>
        <pc:spChg chg="add del mod">
          <ac:chgData name="Thomas Stockhammer" userId="2aa20ba2-ba43-46c1-9e8b-e40494025eed" providerId="ADAL" clId="{FEFFC3FF-965F-4FA7-A38B-C32AADD32488}" dt="2025-06-24T05:18:00.365" v="508" actId="26606"/>
          <ac:spMkLst>
            <pc:docMk/>
            <pc:sldMk cId="2458408502" sldId="2147481975"/>
            <ac:spMk id="14" creationId="{010D0461-3473-2AEF-7C87-DCD34099DEE7}"/>
          </ac:spMkLst>
        </pc:spChg>
        <pc:spChg chg="add del mod">
          <ac:chgData name="Thomas Stockhammer" userId="2aa20ba2-ba43-46c1-9e8b-e40494025eed" providerId="ADAL" clId="{FEFFC3FF-965F-4FA7-A38B-C32AADD32488}" dt="2025-06-24T05:18:00.365" v="508" actId="26606"/>
          <ac:spMkLst>
            <pc:docMk/>
            <pc:sldMk cId="2458408502" sldId="2147481975"/>
            <ac:spMk id="16" creationId="{5A53CD8D-15BE-61F7-E613-0FEDF8655308}"/>
          </ac:spMkLst>
        </pc:spChg>
        <pc:spChg chg="add del mod">
          <ac:chgData name="Thomas Stockhammer" userId="2aa20ba2-ba43-46c1-9e8b-e40494025eed" providerId="ADAL" clId="{FEFFC3FF-965F-4FA7-A38B-C32AADD32488}" dt="2025-06-24T05:18:22.593" v="520" actId="26606"/>
          <ac:spMkLst>
            <pc:docMk/>
            <pc:sldMk cId="2458408502" sldId="2147481975"/>
            <ac:spMk id="18" creationId="{FA963A4E-A3DF-D972-D46C-AC82D34B533A}"/>
          </ac:spMkLst>
        </pc:spChg>
        <pc:spChg chg="add del mod">
          <ac:chgData name="Thomas Stockhammer" userId="2aa20ba2-ba43-46c1-9e8b-e40494025eed" providerId="ADAL" clId="{FEFFC3FF-965F-4FA7-A38B-C32AADD32488}" dt="2025-06-24T05:18:22.593" v="520" actId="26606"/>
          <ac:spMkLst>
            <pc:docMk/>
            <pc:sldMk cId="2458408502" sldId="2147481975"/>
            <ac:spMk id="19" creationId="{352BF04C-DE8D-CC13-F0D5-5F13FDE63345}"/>
          </ac:spMkLst>
        </pc:spChg>
        <pc:spChg chg="add del mod">
          <ac:chgData name="Thomas Stockhammer" userId="2aa20ba2-ba43-46c1-9e8b-e40494025eed" providerId="ADAL" clId="{FEFFC3FF-965F-4FA7-A38B-C32AADD32488}" dt="2025-06-24T05:18:22.593" v="520" actId="26606"/>
          <ac:spMkLst>
            <pc:docMk/>
            <pc:sldMk cId="2458408502" sldId="2147481975"/>
            <ac:spMk id="20" creationId="{27EC35FB-8F4C-5EC0-8170-363D74D1282A}"/>
          </ac:spMkLst>
        </pc:spChg>
        <pc:graphicFrameChg chg="add mod modGraphic">
          <ac:chgData name="Thomas Stockhammer" userId="2aa20ba2-ba43-46c1-9e8b-e40494025eed" providerId="ADAL" clId="{FEFFC3FF-965F-4FA7-A38B-C32AADD32488}" dt="2025-06-24T05:36:50.210" v="834" actId="12100"/>
          <ac:graphicFrameMkLst>
            <pc:docMk/>
            <pc:sldMk cId="2458408502" sldId="2147481975"/>
            <ac:graphicFrameMk id="7" creationId="{D4A5B356-7281-302E-EB9A-5662912D81AA}"/>
          </ac:graphicFrameMkLst>
        </pc:graphicFrameChg>
      </pc:sldChg>
      <pc:sldChg chg="addSp delSp modSp new mod modClrScheme chgLayout">
        <pc:chgData name="Thomas Stockhammer" userId="2aa20ba2-ba43-46c1-9e8b-e40494025eed" providerId="ADAL" clId="{FEFFC3FF-965F-4FA7-A38B-C32AADD32488}" dt="2025-06-24T09:26:42.002" v="897" actId="20577"/>
        <pc:sldMkLst>
          <pc:docMk/>
          <pc:sldMk cId="3883971739" sldId="2147481976"/>
        </pc:sldMkLst>
        <pc:spChg chg="del mod ord">
          <ac:chgData name="Thomas Stockhammer" userId="2aa20ba2-ba43-46c1-9e8b-e40494025eed" providerId="ADAL" clId="{FEFFC3FF-965F-4FA7-A38B-C32AADD32488}" dt="2025-06-24T09:23:52.874" v="872" actId="700"/>
          <ac:spMkLst>
            <pc:docMk/>
            <pc:sldMk cId="3883971739" sldId="2147481976"/>
            <ac:spMk id="2" creationId="{FD19AA39-C746-B2F1-588E-CAA3A59B2A51}"/>
          </ac:spMkLst>
        </pc:spChg>
        <pc:spChg chg="del mod ord">
          <ac:chgData name="Thomas Stockhammer" userId="2aa20ba2-ba43-46c1-9e8b-e40494025eed" providerId="ADAL" clId="{FEFFC3FF-965F-4FA7-A38B-C32AADD32488}" dt="2025-06-24T09:23:52.874" v="872" actId="700"/>
          <ac:spMkLst>
            <pc:docMk/>
            <pc:sldMk cId="3883971739" sldId="2147481976"/>
            <ac:spMk id="3" creationId="{C201B281-3E94-2A98-05E3-BD861294F539}"/>
          </ac:spMkLst>
        </pc:spChg>
        <pc:spChg chg="del mod ord">
          <ac:chgData name="Thomas Stockhammer" userId="2aa20ba2-ba43-46c1-9e8b-e40494025eed" providerId="ADAL" clId="{FEFFC3FF-965F-4FA7-A38B-C32AADD32488}" dt="2025-06-24T09:23:52.874" v="872" actId="700"/>
          <ac:spMkLst>
            <pc:docMk/>
            <pc:sldMk cId="3883971739" sldId="2147481976"/>
            <ac:spMk id="4" creationId="{BD2D52F4-D0EB-8877-2DA7-529993007A63}"/>
          </ac:spMkLst>
        </pc:spChg>
        <pc:spChg chg="add del mod ord">
          <ac:chgData name="Thomas Stockhammer" userId="2aa20ba2-ba43-46c1-9e8b-e40494025eed" providerId="ADAL" clId="{FEFFC3FF-965F-4FA7-A38B-C32AADD32488}" dt="2025-06-24T09:24:26.872" v="873" actId="700"/>
          <ac:spMkLst>
            <pc:docMk/>
            <pc:sldMk cId="3883971739" sldId="2147481976"/>
            <ac:spMk id="5" creationId="{2C552E78-EEF9-73B8-5CF3-5CC1481FEB89}"/>
          </ac:spMkLst>
        </pc:spChg>
        <pc:spChg chg="add del mod ord">
          <ac:chgData name="Thomas Stockhammer" userId="2aa20ba2-ba43-46c1-9e8b-e40494025eed" providerId="ADAL" clId="{FEFFC3FF-965F-4FA7-A38B-C32AADD32488}" dt="2025-06-24T09:24:26.872" v="873" actId="700"/>
          <ac:spMkLst>
            <pc:docMk/>
            <pc:sldMk cId="3883971739" sldId="2147481976"/>
            <ac:spMk id="6" creationId="{3D94CBC6-44E8-9612-953F-E81FECAF0651}"/>
          </ac:spMkLst>
        </pc:spChg>
        <pc:spChg chg="add del mod ord">
          <ac:chgData name="Thomas Stockhammer" userId="2aa20ba2-ba43-46c1-9e8b-e40494025eed" providerId="ADAL" clId="{FEFFC3FF-965F-4FA7-A38B-C32AADD32488}" dt="2025-06-24T09:24:26.872" v="873" actId="700"/>
          <ac:spMkLst>
            <pc:docMk/>
            <pc:sldMk cId="3883971739" sldId="2147481976"/>
            <ac:spMk id="7" creationId="{9A3CA789-2657-3307-82A1-E529C3FE00AD}"/>
          </ac:spMkLst>
        </pc:spChg>
        <pc:spChg chg="add del mod ord">
          <ac:chgData name="Thomas Stockhammer" userId="2aa20ba2-ba43-46c1-9e8b-e40494025eed" providerId="ADAL" clId="{FEFFC3FF-965F-4FA7-A38B-C32AADD32488}" dt="2025-06-24T09:24:26.872" v="873" actId="700"/>
          <ac:spMkLst>
            <pc:docMk/>
            <pc:sldMk cId="3883971739" sldId="2147481976"/>
            <ac:spMk id="8" creationId="{33F69F24-6CFE-D1B6-3D2E-21C4E43A3DA3}"/>
          </ac:spMkLst>
        </pc:spChg>
        <pc:spChg chg="add del mod ord">
          <ac:chgData name="Thomas Stockhammer" userId="2aa20ba2-ba43-46c1-9e8b-e40494025eed" providerId="ADAL" clId="{FEFFC3FF-965F-4FA7-A38B-C32AADD32488}" dt="2025-06-24T09:24:26.872" v="873" actId="700"/>
          <ac:spMkLst>
            <pc:docMk/>
            <pc:sldMk cId="3883971739" sldId="2147481976"/>
            <ac:spMk id="9" creationId="{EA93455F-85A8-045C-FF03-F95EE9395C9D}"/>
          </ac:spMkLst>
        </pc:spChg>
        <pc:spChg chg="add mod ord">
          <ac:chgData name="Thomas Stockhammer" userId="2aa20ba2-ba43-46c1-9e8b-e40494025eed" providerId="ADAL" clId="{FEFFC3FF-965F-4FA7-A38B-C32AADD32488}" dt="2025-06-24T09:26:26.788" v="883"/>
          <ac:spMkLst>
            <pc:docMk/>
            <pc:sldMk cId="3883971739" sldId="2147481976"/>
            <ac:spMk id="10" creationId="{66D001CE-6BC4-446D-DAED-69CB840B49CC}"/>
          </ac:spMkLst>
        </pc:spChg>
        <pc:spChg chg="add mod ord">
          <ac:chgData name="Thomas Stockhammer" userId="2aa20ba2-ba43-46c1-9e8b-e40494025eed" providerId="ADAL" clId="{FEFFC3FF-965F-4FA7-A38B-C32AADD32488}" dt="2025-06-24T09:25:30.300" v="877" actId="20577"/>
          <ac:spMkLst>
            <pc:docMk/>
            <pc:sldMk cId="3883971739" sldId="2147481976"/>
            <ac:spMk id="11" creationId="{1C043BBD-720A-0C3D-37D8-77069C13996C}"/>
          </ac:spMkLst>
        </pc:spChg>
        <pc:spChg chg="add mod ord">
          <ac:chgData name="Thomas Stockhammer" userId="2aa20ba2-ba43-46c1-9e8b-e40494025eed" providerId="ADAL" clId="{FEFFC3FF-965F-4FA7-A38B-C32AADD32488}" dt="2025-06-24T09:26:42.002" v="897" actId="20577"/>
          <ac:spMkLst>
            <pc:docMk/>
            <pc:sldMk cId="3883971739" sldId="2147481976"/>
            <ac:spMk id="12" creationId="{6C60158D-FC26-9C56-6462-061A5A6CACAD}"/>
          </ac:spMkLst>
        </pc:spChg>
        <pc:spChg chg="add del mod ord">
          <ac:chgData name="Thomas Stockhammer" userId="2aa20ba2-ba43-46c1-9e8b-e40494025eed" providerId="ADAL" clId="{FEFFC3FF-965F-4FA7-A38B-C32AADD32488}" dt="2025-06-24T09:25:03.353" v="875"/>
          <ac:spMkLst>
            <pc:docMk/>
            <pc:sldMk cId="3883971739" sldId="2147481976"/>
            <ac:spMk id="13" creationId="{D7A4745C-B1FC-9720-3F48-7F63D34AEFC7}"/>
          </ac:spMkLst>
        </pc:spChg>
        <pc:picChg chg="add mod">
          <ac:chgData name="Thomas Stockhammer" userId="2aa20ba2-ba43-46c1-9e8b-e40494025eed" providerId="ADAL" clId="{FEFFC3FF-965F-4FA7-A38B-C32AADD32488}" dt="2025-06-24T09:25:03.353" v="875"/>
          <ac:picMkLst>
            <pc:docMk/>
            <pc:sldMk cId="3883971739" sldId="2147481976"/>
            <ac:picMk id="1026" creationId="{62C589D4-1EA1-8E19-C819-5FE04E5B2931}"/>
          </ac:picMkLst>
        </pc:picChg>
      </pc:sldChg>
      <pc:sldChg chg="addSp delSp modSp new mod">
        <pc:chgData name="Thomas Stockhammer" userId="2aa20ba2-ba43-46c1-9e8b-e40494025eed" providerId="ADAL" clId="{FEFFC3FF-965F-4FA7-A38B-C32AADD32488}" dt="2025-06-24T10:10:33.395" v="1043" actId="1076"/>
        <pc:sldMkLst>
          <pc:docMk/>
          <pc:sldMk cId="2852336850" sldId="2147481977"/>
        </pc:sldMkLst>
        <pc:spChg chg="del">
          <ac:chgData name="Thomas Stockhammer" userId="2aa20ba2-ba43-46c1-9e8b-e40494025eed" providerId="ADAL" clId="{FEFFC3FF-965F-4FA7-A38B-C32AADD32488}" dt="2025-06-24T09:28:22.375" v="900" actId="478"/>
          <ac:spMkLst>
            <pc:docMk/>
            <pc:sldMk cId="2852336850" sldId="2147481977"/>
            <ac:spMk id="3" creationId="{50F04EA6-C27D-0793-B3F2-9A010220828F}"/>
          </ac:spMkLst>
        </pc:spChg>
        <pc:spChg chg="del">
          <ac:chgData name="Thomas Stockhammer" userId="2aa20ba2-ba43-46c1-9e8b-e40494025eed" providerId="ADAL" clId="{FEFFC3FF-965F-4FA7-A38B-C32AADD32488}" dt="2025-06-24T09:28:25.330" v="901" actId="478"/>
          <ac:spMkLst>
            <pc:docMk/>
            <pc:sldMk cId="2852336850" sldId="2147481977"/>
            <ac:spMk id="4" creationId="{72FAADCB-9ABD-05C5-74D9-70A0ECA7E7BF}"/>
          </ac:spMkLst>
        </pc:spChg>
        <pc:picChg chg="add mod">
          <ac:chgData name="Thomas Stockhammer" userId="2aa20ba2-ba43-46c1-9e8b-e40494025eed" providerId="ADAL" clId="{FEFFC3FF-965F-4FA7-A38B-C32AADD32488}" dt="2025-06-24T10:10:31.430" v="1042" actId="1076"/>
          <ac:picMkLst>
            <pc:docMk/>
            <pc:sldMk cId="2852336850" sldId="2147481977"/>
            <ac:picMk id="6" creationId="{4C893D33-FFED-7223-0F01-DB9CEA18BC53}"/>
          </ac:picMkLst>
        </pc:picChg>
        <pc:picChg chg="add mod">
          <ac:chgData name="Thomas Stockhammer" userId="2aa20ba2-ba43-46c1-9e8b-e40494025eed" providerId="ADAL" clId="{FEFFC3FF-965F-4FA7-A38B-C32AADD32488}" dt="2025-06-24T10:10:33.395" v="1043" actId="1076"/>
          <ac:picMkLst>
            <pc:docMk/>
            <pc:sldMk cId="2852336850" sldId="2147481977"/>
            <ac:picMk id="2050" creationId="{ED039B79-62BC-B2FD-E1F3-67534651371D}"/>
          </ac:picMkLst>
        </pc:picChg>
      </pc:sldChg>
      <pc:sldChg chg="addSp delSp modSp new mod modClrScheme chgLayout">
        <pc:chgData name="Thomas Stockhammer" userId="2aa20ba2-ba43-46c1-9e8b-e40494025eed" providerId="ADAL" clId="{FEFFC3FF-965F-4FA7-A38B-C32AADD32488}" dt="2025-06-24T10:37:17.783" v="1541" actId="20577"/>
        <pc:sldMkLst>
          <pc:docMk/>
          <pc:sldMk cId="2565097776" sldId="2147481978"/>
        </pc:sldMkLst>
        <pc:spChg chg="del">
          <ac:chgData name="Thomas Stockhammer" userId="2aa20ba2-ba43-46c1-9e8b-e40494025eed" providerId="ADAL" clId="{FEFFC3FF-965F-4FA7-A38B-C32AADD32488}" dt="2025-06-24T10:33:09.782" v="1320" actId="700"/>
          <ac:spMkLst>
            <pc:docMk/>
            <pc:sldMk cId="2565097776" sldId="2147481978"/>
            <ac:spMk id="2" creationId="{3B2EC403-23C0-88EA-5030-300DA34F58AB}"/>
          </ac:spMkLst>
        </pc:spChg>
        <pc:spChg chg="del mod ord">
          <ac:chgData name="Thomas Stockhammer" userId="2aa20ba2-ba43-46c1-9e8b-e40494025eed" providerId="ADAL" clId="{FEFFC3FF-965F-4FA7-A38B-C32AADD32488}" dt="2025-06-24T10:36:27.820" v="1480" actId="26606"/>
          <ac:spMkLst>
            <pc:docMk/>
            <pc:sldMk cId="2565097776" sldId="2147481978"/>
            <ac:spMk id="3" creationId="{6F3D7B35-5C1C-BC48-384D-78A2D8875CE1}"/>
          </ac:spMkLst>
        </pc:spChg>
        <pc:spChg chg="del">
          <ac:chgData name="Thomas Stockhammer" userId="2aa20ba2-ba43-46c1-9e8b-e40494025eed" providerId="ADAL" clId="{FEFFC3FF-965F-4FA7-A38B-C32AADD32488}" dt="2025-06-24T10:33:09.782" v="1320" actId="700"/>
          <ac:spMkLst>
            <pc:docMk/>
            <pc:sldMk cId="2565097776" sldId="2147481978"/>
            <ac:spMk id="4" creationId="{B28A22BE-FA01-77D2-D909-79EB630EA39B}"/>
          </ac:spMkLst>
        </pc:spChg>
        <pc:spChg chg="del">
          <ac:chgData name="Thomas Stockhammer" userId="2aa20ba2-ba43-46c1-9e8b-e40494025eed" providerId="ADAL" clId="{FEFFC3FF-965F-4FA7-A38B-C32AADD32488}" dt="2025-06-24T10:33:09.782" v="1320" actId="700"/>
          <ac:spMkLst>
            <pc:docMk/>
            <pc:sldMk cId="2565097776" sldId="2147481978"/>
            <ac:spMk id="5" creationId="{0631D1E6-1DBB-A37A-1A45-47889ACAE6EE}"/>
          </ac:spMkLst>
        </pc:spChg>
        <pc:spChg chg="add mod">
          <ac:chgData name="Thomas Stockhammer" userId="2aa20ba2-ba43-46c1-9e8b-e40494025eed" providerId="ADAL" clId="{FEFFC3FF-965F-4FA7-A38B-C32AADD32488}" dt="2025-06-24T10:36:27.820" v="1480" actId="26606"/>
          <ac:spMkLst>
            <pc:docMk/>
            <pc:sldMk cId="2565097776" sldId="2147481978"/>
            <ac:spMk id="11" creationId="{9504D32C-A1CC-8A92-D2EE-3761F4C17DF9}"/>
          </ac:spMkLst>
        </pc:spChg>
        <pc:spChg chg="add del mod">
          <ac:chgData name="Thomas Stockhammer" userId="2aa20ba2-ba43-46c1-9e8b-e40494025eed" providerId="ADAL" clId="{FEFFC3FF-965F-4FA7-A38B-C32AADD32488}" dt="2025-06-24T10:36:46.356" v="1484" actId="478"/>
          <ac:spMkLst>
            <pc:docMk/>
            <pc:sldMk cId="2565097776" sldId="2147481978"/>
            <ac:spMk id="13" creationId="{BFEBA9CA-1F1E-4F66-21E9-FDA627D5A6DB}"/>
          </ac:spMkLst>
        </pc:spChg>
        <pc:spChg chg="add del mod">
          <ac:chgData name="Thomas Stockhammer" userId="2aa20ba2-ba43-46c1-9e8b-e40494025eed" providerId="ADAL" clId="{FEFFC3FF-965F-4FA7-A38B-C32AADD32488}" dt="2025-06-24T10:36:48.675" v="1485" actId="478"/>
          <ac:spMkLst>
            <pc:docMk/>
            <pc:sldMk cId="2565097776" sldId="2147481978"/>
            <ac:spMk id="15" creationId="{9ADF6121-0BD5-E49C-C54C-E3ACAD30105C}"/>
          </ac:spMkLst>
        </pc:spChg>
        <pc:graphicFrameChg chg="add mod modGraphic">
          <ac:chgData name="Thomas Stockhammer" userId="2aa20ba2-ba43-46c1-9e8b-e40494025eed" providerId="ADAL" clId="{FEFFC3FF-965F-4FA7-A38B-C32AADD32488}" dt="2025-06-24T10:37:17.783" v="1541" actId="20577"/>
          <ac:graphicFrameMkLst>
            <pc:docMk/>
            <pc:sldMk cId="2565097776" sldId="2147481978"/>
            <ac:graphicFrameMk id="6" creationId="{DB136613-AF8C-8B15-E795-CAE8F6A5137C}"/>
          </ac:graphicFrameMkLst>
        </pc:graphicFrameChg>
      </pc:sldChg>
      <pc:sldMasterChg chg="delSldLayout">
        <pc:chgData name="Thomas Stockhammer" userId="2aa20ba2-ba43-46c1-9e8b-e40494025eed" providerId="ADAL" clId="{FEFFC3FF-965F-4FA7-A38B-C32AADD32488}" dt="2025-06-24T09:37:18.589" v="982" actId="2696"/>
        <pc:sldMasterMkLst>
          <pc:docMk/>
          <pc:sldMasterMk cId="306139523" sldId="2147483833"/>
        </pc:sldMasterMkLst>
        <pc:sldLayoutChg chg="del">
          <pc:chgData name="Thomas Stockhammer" userId="2aa20ba2-ba43-46c1-9e8b-e40494025eed" providerId="ADAL" clId="{FEFFC3FF-965F-4FA7-A38B-C32AADD32488}" dt="2025-06-24T09:37:18.589" v="982" actId="2696"/>
          <pc:sldLayoutMkLst>
            <pc:docMk/>
            <pc:sldMasterMk cId="306139523" sldId="2147483833"/>
            <pc:sldLayoutMk cId="309720500" sldId="2147484353"/>
          </pc:sldLayoutMkLst>
        </pc:sldLayoutChg>
        <pc:sldLayoutChg chg="del">
          <pc:chgData name="Thomas Stockhammer" userId="2aa20ba2-ba43-46c1-9e8b-e40494025eed" providerId="ADAL" clId="{FEFFC3FF-965F-4FA7-A38B-C32AADD32488}" dt="2025-06-23T20:39:28.965" v="185" actId="47"/>
          <pc:sldLayoutMkLst>
            <pc:docMk/>
            <pc:sldMasterMk cId="306139523" sldId="2147483833"/>
            <pc:sldLayoutMk cId="3070966777" sldId="2147484761"/>
          </pc:sldLayoutMkLst>
        </pc:sldLayoutChg>
        <pc:sldLayoutChg chg="del">
          <pc:chgData name="Thomas Stockhammer" userId="2aa20ba2-ba43-46c1-9e8b-e40494025eed" providerId="ADAL" clId="{FEFFC3FF-965F-4FA7-A38B-C32AADD32488}" dt="2025-06-23T20:39:28.965" v="185" actId="47"/>
          <pc:sldLayoutMkLst>
            <pc:docMk/>
            <pc:sldMasterMk cId="306139523" sldId="2147483833"/>
            <pc:sldLayoutMk cId="3158908897" sldId="2147484774"/>
          </pc:sldLayoutMkLst>
        </pc:sldLayoutChg>
        <pc:sldLayoutChg chg="del">
          <pc:chgData name="Thomas Stockhammer" userId="2aa20ba2-ba43-46c1-9e8b-e40494025eed" providerId="ADAL" clId="{FEFFC3FF-965F-4FA7-A38B-C32AADD32488}" dt="2025-06-24T09:35:12.193" v="973" actId="47"/>
          <pc:sldLayoutMkLst>
            <pc:docMk/>
            <pc:sldMasterMk cId="306139523" sldId="2147483833"/>
            <pc:sldLayoutMk cId="4220330474" sldId="2147484993"/>
          </pc:sldLayoutMkLst>
        </pc:sldLayoutChg>
      </pc:sldMasterChg>
      <pc:sldMasterChg chg="del delSldLayout">
        <pc:chgData name="Thomas Stockhammer" userId="2aa20ba2-ba43-46c1-9e8b-e40494025eed" providerId="ADAL" clId="{FEFFC3FF-965F-4FA7-A38B-C32AADD32488}" dt="2025-06-23T20:39:28.965" v="185" actId="47"/>
        <pc:sldMasterMkLst>
          <pc:docMk/>
          <pc:sldMasterMk cId="3101430291" sldId="2147484762"/>
        </pc:sldMasterMkLst>
        <pc:sldLayoutChg chg="del">
          <pc:chgData name="Thomas Stockhammer" userId="2aa20ba2-ba43-46c1-9e8b-e40494025eed" providerId="ADAL" clId="{FEFFC3FF-965F-4FA7-A38B-C32AADD32488}" dt="2025-06-23T20:39:28.965" v="185" actId="47"/>
          <pc:sldLayoutMkLst>
            <pc:docMk/>
            <pc:sldMasterMk cId="3101430291" sldId="2147484762"/>
            <pc:sldLayoutMk cId="2987082373" sldId="2147484763"/>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1117085780" sldId="2147484764"/>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3452622903" sldId="2147484765"/>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1817793268" sldId="2147484766"/>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357288319" sldId="2147484767"/>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434766280" sldId="2147484768"/>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2521051643" sldId="2147484769"/>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1436166485" sldId="2147484770"/>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814155873" sldId="2147484771"/>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2386446608" sldId="2147484772"/>
          </pc:sldLayoutMkLst>
        </pc:sldLayoutChg>
        <pc:sldLayoutChg chg="del">
          <pc:chgData name="Thomas Stockhammer" userId="2aa20ba2-ba43-46c1-9e8b-e40494025eed" providerId="ADAL" clId="{FEFFC3FF-965F-4FA7-A38B-C32AADD32488}" dt="2025-06-23T20:39:28.965" v="185" actId="47"/>
          <pc:sldLayoutMkLst>
            <pc:docMk/>
            <pc:sldMasterMk cId="3101430291" sldId="2147484762"/>
            <pc:sldLayoutMk cId="1628197286" sldId="2147484773"/>
          </pc:sldLayoutMkLst>
        </pc:sldLayoutChg>
      </pc:sldMasterChg>
      <pc:sldMasterChg chg="del delSldLayout">
        <pc:chgData name="Thomas Stockhammer" userId="2aa20ba2-ba43-46c1-9e8b-e40494025eed" providerId="ADAL" clId="{FEFFC3FF-965F-4FA7-A38B-C32AADD32488}" dt="2025-06-23T20:39:28.965" v="185" actId="47"/>
        <pc:sldMasterMkLst>
          <pc:docMk/>
          <pc:sldMasterMk cId="1179869846" sldId="2147484776"/>
        </pc:sldMasterMkLst>
        <pc:sldLayoutChg chg="del">
          <pc:chgData name="Thomas Stockhammer" userId="2aa20ba2-ba43-46c1-9e8b-e40494025eed" providerId="ADAL" clId="{FEFFC3FF-965F-4FA7-A38B-C32AADD32488}" dt="2025-06-23T20:39:28.965" v="185" actId="47"/>
          <pc:sldLayoutMkLst>
            <pc:docMk/>
            <pc:sldMasterMk cId="1179869846" sldId="2147484776"/>
            <pc:sldLayoutMk cId="2612815688" sldId="2147484777"/>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005775704" sldId="2147484778"/>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839810063" sldId="2147484779"/>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1669099974" sldId="2147484780"/>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230610334" sldId="2147484781"/>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929384398" sldId="2147484782"/>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2601199993" sldId="2147484783"/>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1365684897" sldId="2147484784"/>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538950664" sldId="2147484785"/>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072096180" sldId="2147484786"/>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778408654" sldId="2147484787"/>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3066167080" sldId="2147484788"/>
          </pc:sldLayoutMkLst>
        </pc:sldLayoutChg>
        <pc:sldLayoutChg chg="del">
          <pc:chgData name="Thomas Stockhammer" userId="2aa20ba2-ba43-46c1-9e8b-e40494025eed" providerId="ADAL" clId="{FEFFC3FF-965F-4FA7-A38B-C32AADD32488}" dt="2025-06-23T20:39:28.965" v="185" actId="47"/>
          <pc:sldLayoutMkLst>
            <pc:docMk/>
            <pc:sldMasterMk cId="1179869846" sldId="2147484776"/>
            <pc:sldLayoutMk cId="4045531356" sldId="2147484789"/>
          </pc:sldLayoutMkLst>
        </pc:sldLayoutChg>
      </pc:sldMasterChg>
      <pc:sldMasterChg chg="del delSldLayout">
        <pc:chgData name="Thomas Stockhammer" userId="2aa20ba2-ba43-46c1-9e8b-e40494025eed" providerId="ADAL" clId="{FEFFC3FF-965F-4FA7-A38B-C32AADD32488}" dt="2025-06-23T20:39:28.965" v="185" actId="47"/>
        <pc:sldMasterMkLst>
          <pc:docMk/>
          <pc:sldMasterMk cId="3254767012" sldId="2147484911"/>
        </pc:sldMasterMkLst>
        <pc:sldLayoutChg chg="del">
          <pc:chgData name="Thomas Stockhammer" userId="2aa20ba2-ba43-46c1-9e8b-e40494025eed" providerId="ADAL" clId="{FEFFC3FF-965F-4FA7-A38B-C32AADD32488}" dt="2025-06-23T20:39:28.965" v="185" actId="47"/>
          <pc:sldLayoutMkLst>
            <pc:docMk/>
            <pc:sldMasterMk cId="3254767012" sldId="2147484911"/>
            <pc:sldLayoutMk cId="111730839" sldId="2147484912"/>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3363085700" sldId="2147484913"/>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40260788" sldId="2147484914"/>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4107214918" sldId="2147484915"/>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920115613" sldId="2147484916"/>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09723697" sldId="2147484917"/>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3115052447" sldId="2147484918"/>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113895516" sldId="2147484919"/>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562774364" sldId="2147484920"/>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113495778" sldId="2147484921"/>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680391366" sldId="2147484922"/>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927567406" sldId="2147484923"/>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879438599" sldId="2147484924"/>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3586891306" sldId="2147484925"/>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832856636" sldId="2147484926"/>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877840061" sldId="2147484927"/>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3830052724" sldId="2147484928"/>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042046246" sldId="2147484929"/>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4169475540" sldId="2147484930"/>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09029140" sldId="2147484931"/>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865083272" sldId="2147484932"/>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100369161" sldId="2147484933"/>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898311732" sldId="2147484934"/>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604826140" sldId="2147484935"/>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1321005514" sldId="2147484936"/>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801580108" sldId="2147484937"/>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3944546599" sldId="2147484938"/>
          </pc:sldLayoutMkLst>
        </pc:sldLayoutChg>
        <pc:sldLayoutChg chg="del">
          <pc:chgData name="Thomas Stockhammer" userId="2aa20ba2-ba43-46c1-9e8b-e40494025eed" providerId="ADAL" clId="{FEFFC3FF-965F-4FA7-A38B-C32AADD32488}" dt="2025-06-23T20:39:28.965" v="185" actId="47"/>
          <pc:sldLayoutMkLst>
            <pc:docMk/>
            <pc:sldMasterMk cId="3254767012" sldId="2147484911"/>
            <pc:sldLayoutMk cId="2346335430" sldId="2147484939"/>
          </pc:sldLayoutMkLst>
        </pc:sldLayoutChg>
      </pc:sldMasterChg>
      <pc:sldMasterChg chg="delSldLayout">
        <pc:chgData name="Thomas Stockhammer" userId="2aa20ba2-ba43-46c1-9e8b-e40494025eed" providerId="ADAL" clId="{FEFFC3FF-965F-4FA7-A38B-C32AADD32488}" dt="2025-06-24T09:32:48.546" v="958" actId="47"/>
        <pc:sldMasterMkLst>
          <pc:docMk/>
          <pc:sldMasterMk cId="3833346092" sldId="2147484943"/>
        </pc:sldMasterMkLst>
        <pc:sldLayoutChg chg="del">
          <pc:chgData name="Thomas Stockhammer" userId="2aa20ba2-ba43-46c1-9e8b-e40494025eed" providerId="ADAL" clId="{FEFFC3FF-965F-4FA7-A38B-C32AADD32488}" dt="2025-06-24T09:32:48.546" v="958" actId="47"/>
          <pc:sldLayoutMkLst>
            <pc:docMk/>
            <pc:sldMasterMk cId="3833346092" sldId="2147484943"/>
            <pc:sldLayoutMk cId="1862129148" sldId="2147484986"/>
          </pc:sldLayoutMkLst>
        </pc:sldLayoutChg>
        <pc:sldLayoutChg chg="del">
          <pc:chgData name="Thomas Stockhammer" userId="2aa20ba2-ba43-46c1-9e8b-e40494025eed" providerId="ADAL" clId="{FEFFC3FF-965F-4FA7-A38B-C32AADD32488}" dt="2025-06-23T20:39:28.965" v="185" actId="47"/>
          <pc:sldLayoutMkLst>
            <pc:docMk/>
            <pc:sldMasterMk cId="3833346092" sldId="2147484943"/>
            <pc:sldLayoutMk cId="4045109721" sldId="2147484991"/>
          </pc:sldLayoutMkLst>
        </pc:sldLayoutChg>
        <pc:sldLayoutChg chg="del">
          <pc:chgData name="Thomas Stockhammer" userId="2aa20ba2-ba43-46c1-9e8b-e40494025eed" providerId="ADAL" clId="{FEFFC3FF-965F-4FA7-A38B-C32AADD32488}" dt="2025-06-24T04:00:33.190" v="269" actId="2696"/>
          <pc:sldLayoutMkLst>
            <pc:docMk/>
            <pc:sldMasterMk cId="3833346092" sldId="2147484943"/>
            <pc:sldLayoutMk cId="865089977" sldId="2147485218"/>
          </pc:sldLayoutMkLst>
        </pc:sldLayoutChg>
      </pc:sldMasterChg>
    </pc:docChg>
  </pc:docChgLst>
</pc:chgInfo>
</file>

<file path=ppt/diagrams/_rels/data2.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_rels/drawing2.xml.rels><?xml version="1.0" encoding="UTF-8" standalone="yes"?>
<Relationships xmlns="http://schemas.openxmlformats.org/package/2006/relationships"><Relationship Id="rId1" Type="http://schemas.openxmlformats.org/officeDocument/2006/relationships/hyperlink" Target="https://www.etsi.org/deliver/etsi_ts/103700_103799/103720/01.01.01_60/ts_103720v010101p.pdf" TargetMode="Externa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74187D4-231D-4AB8-A9F7-C620DF87BC5D}"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309A8B2A-FAFF-4973-8C29-4CA788746955}">
      <dgm:prSet phldrT="[Text]"/>
      <dgm:spPr/>
      <dgm:t>
        <a:bodyPr/>
        <a:lstStyle/>
        <a:p>
          <a:pPr>
            <a:buSzPct val="80000"/>
          </a:pPr>
          <a:r>
            <a:rPr lang="en-US" altLang="en-US">
              <a:latin typeface="Arial"/>
            </a:rPr>
            <a:t>SIM-less reception with simplified architecture </a:t>
          </a:r>
          <a:endParaRPr lang="en-US"/>
        </a:p>
      </dgm:t>
    </dgm:pt>
    <dgm:pt modelId="{AAA4B967-9ED2-4348-8F39-2CD98D3BD57F}" type="parTrans" cxnId="{C9D192F1-B9ED-4D1E-AD84-A0F41A0709C2}">
      <dgm:prSet/>
      <dgm:spPr/>
      <dgm:t>
        <a:bodyPr/>
        <a:lstStyle/>
        <a:p>
          <a:endParaRPr lang="en-US"/>
        </a:p>
      </dgm:t>
    </dgm:pt>
    <dgm:pt modelId="{ECB580FF-7F3B-4116-B14B-BB7A5F9FBC46}" type="sibTrans" cxnId="{C9D192F1-B9ED-4D1E-AD84-A0F41A0709C2}">
      <dgm:prSet/>
      <dgm:spPr/>
      <dgm:t>
        <a:bodyPr/>
        <a:lstStyle/>
        <a:p>
          <a:endParaRPr lang="en-US"/>
        </a:p>
      </dgm:t>
    </dgm:pt>
    <dgm:pt modelId="{3AA33947-ECF9-4AAA-8603-84C058459B70}">
      <dgm:prSet phldrT="[Text]"/>
      <dgm:spPr/>
      <dgm:t>
        <a:bodyPr/>
        <a:lstStyle/>
        <a:p>
          <a:pPr>
            <a:buSzPct val="80000"/>
          </a:pPr>
          <a:r>
            <a:rPr lang="en-US" altLang="en-US">
              <a:latin typeface="Arial"/>
            </a:rPr>
            <a:t>Receive-Only Mode (ROM) &amp; </a:t>
          </a:r>
          <a:r>
            <a:rPr lang="en-US" altLang="en-US">
              <a:ln/>
              <a:latin typeface="Arial"/>
            </a:rPr>
            <a:t>Free-to-Air (FTA)</a:t>
          </a:r>
          <a:endParaRPr lang="en-US"/>
        </a:p>
      </dgm:t>
    </dgm:pt>
    <dgm:pt modelId="{4AF94546-A25B-49B6-A00B-8BDCFF388457}" type="parTrans" cxnId="{69CA81E5-4A24-4A02-B6B8-2C627913A0A1}">
      <dgm:prSet/>
      <dgm:spPr/>
      <dgm:t>
        <a:bodyPr/>
        <a:lstStyle/>
        <a:p>
          <a:endParaRPr lang="en-US"/>
        </a:p>
      </dgm:t>
    </dgm:pt>
    <dgm:pt modelId="{AF9D9CD6-A4E4-469C-9956-6D83C1542897}" type="sibTrans" cxnId="{69CA81E5-4A24-4A02-B6B8-2C627913A0A1}">
      <dgm:prSet/>
      <dgm:spPr/>
      <dgm:t>
        <a:bodyPr/>
        <a:lstStyle/>
        <a:p>
          <a:endParaRPr lang="en-US"/>
        </a:p>
      </dgm:t>
    </dgm:pt>
    <dgm:pt modelId="{89FC40A9-4F8D-4EC4-9C58-E39733326065}">
      <dgm:prSet phldrT="[Text]"/>
      <dgm:spPr/>
      <dgm:t>
        <a:bodyPr/>
        <a:lstStyle/>
        <a:p>
          <a:pPr>
            <a:buSzPct val="80000"/>
          </a:pPr>
          <a:r>
            <a:rPr lang="en-US" altLang="en-US">
              <a:latin typeface="Arial"/>
            </a:rPr>
            <a:t>Different spectrum options (e.g. UHF, SDL), as well as SFN/MFN</a:t>
          </a:r>
          <a:endParaRPr lang="en-US"/>
        </a:p>
      </dgm:t>
    </dgm:pt>
    <dgm:pt modelId="{CBED7DE1-FC70-475C-A0F0-2258D5C7F369}" type="parTrans" cxnId="{0BC8A39A-38C0-48C8-AB33-65311104CAFF}">
      <dgm:prSet/>
      <dgm:spPr/>
      <dgm:t>
        <a:bodyPr/>
        <a:lstStyle/>
        <a:p>
          <a:endParaRPr lang="en-US"/>
        </a:p>
      </dgm:t>
    </dgm:pt>
    <dgm:pt modelId="{9679B232-9AA5-4E32-93BC-0100194F3B79}" type="sibTrans" cxnId="{0BC8A39A-38C0-48C8-AB33-65311104CAFF}">
      <dgm:prSet/>
      <dgm:spPr/>
      <dgm:t>
        <a:bodyPr/>
        <a:lstStyle/>
        <a:p>
          <a:endParaRPr lang="en-US"/>
        </a:p>
      </dgm:t>
    </dgm:pt>
    <dgm:pt modelId="{245309D3-0A0E-46F6-B227-3B91D39B7C51}">
      <dgm:prSet phldrT="[Text]"/>
      <dgm:spPr/>
      <dgm:t>
        <a:bodyPr/>
        <a:lstStyle/>
        <a:p>
          <a:pPr>
            <a:buSzPct val="80000"/>
          </a:pPr>
          <a:r>
            <a:rPr lang="en-US" altLang="en-US">
              <a:latin typeface="Arial"/>
            </a:rPr>
            <a:t>Various deployment possibilities (e.g. MNOs, BNOs)</a:t>
          </a:r>
          <a:endParaRPr lang="en-US"/>
        </a:p>
      </dgm:t>
    </dgm:pt>
    <dgm:pt modelId="{59DD11BC-99D9-4430-A239-3F80F5F0A0EE}" type="parTrans" cxnId="{7C110F15-45C3-42DB-A739-14B526FEEC1A}">
      <dgm:prSet/>
      <dgm:spPr/>
      <dgm:t>
        <a:bodyPr/>
        <a:lstStyle/>
        <a:p>
          <a:endParaRPr lang="en-US"/>
        </a:p>
      </dgm:t>
    </dgm:pt>
    <dgm:pt modelId="{36BB9272-A217-41DC-ACB9-212281497E26}" type="sibTrans" cxnId="{7C110F15-45C3-42DB-A739-14B526FEEC1A}">
      <dgm:prSet/>
      <dgm:spPr/>
      <dgm:t>
        <a:bodyPr/>
        <a:lstStyle/>
        <a:p>
          <a:endParaRPr lang="en-US"/>
        </a:p>
      </dgm:t>
    </dgm:pt>
    <dgm:pt modelId="{CFB829C9-6A1A-4B31-8062-943E484D5E03}">
      <dgm:prSet phldrT="[Text]"/>
      <dgm:spPr/>
      <dgm:t>
        <a:bodyPr/>
        <a:lstStyle/>
        <a:p>
          <a:pPr>
            <a:buSzPct val="80000"/>
          </a:pPr>
          <a:r>
            <a:rPr lang="en-US" altLang="en-US">
              <a:latin typeface="Arial"/>
            </a:rPr>
            <a:t>Using existing infrastructure (HPHT, MPMT and LPLT)</a:t>
          </a:r>
          <a:endParaRPr lang="en-US"/>
        </a:p>
      </dgm:t>
    </dgm:pt>
    <dgm:pt modelId="{B9C03EBB-9BF8-4EAB-B520-221FC8A9C4BC}" type="parTrans" cxnId="{ED913F38-E59B-444B-ADE9-C4386DC1964F}">
      <dgm:prSet/>
      <dgm:spPr/>
      <dgm:t>
        <a:bodyPr/>
        <a:lstStyle/>
        <a:p>
          <a:endParaRPr lang="en-US"/>
        </a:p>
      </dgm:t>
    </dgm:pt>
    <dgm:pt modelId="{695A17DA-0705-4089-8FCA-9B5B01020AB6}" type="sibTrans" cxnId="{ED913F38-E59B-444B-ADE9-C4386DC1964F}">
      <dgm:prSet/>
      <dgm:spPr/>
      <dgm:t>
        <a:bodyPr/>
        <a:lstStyle/>
        <a:p>
          <a:endParaRPr lang="en-US"/>
        </a:p>
      </dgm:t>
    </dgm:pt>
    <dgm:pt modelId="{81A55424-841E-4DB5-AD99-55539E995520}">
      <dgm:prSet phldrT="[Text]"/>
      <dgm:spPr/>
      <dgm:t>
        <a:bodyPr/>
        <a:lstStyle/>
        <a:p>
          <a:pPr>
            <a:buSzPct val="80000"/>
          </a:pPr>
          <a:r>
            <a:rPr lang="en-US" altLang="en-US">
              <a:latin typeface="Arial"/>
            </a:rPr>
            <a:t>Highly flexible velocities (up to 250 KM/h Vs up to 300 µS)</a:t>
          </a:r>
        </a:p>
      </dgm:t>
    </dgm:pt>
    <dgm:pt modelId="{8A57DEF7-4380-433F-B9F9-90C75A931E4D}" type="parTrans" cxnId="{22246F82-E690-4E93-9E02-0CAF29978097}">
      <dgm:prSet/>
      <dgm:spPr/>
      <dgm:t>
        <a:bodyPr/>
        <a:lstStyle/>
        <a:p>
          <a:endParaRPr lang="en-US"/>
        </a:p>
      </dgm:t>
    </dgm:pt>
    <dgm:pt modelId="{E03DBEC5-450E-4219-BB8B-CB627D485C42}" type="sibTrans" cxnId="{22246F82-E690-4E93-9E02-0CAF29978097}">
      <dgm:prSet/>
      <dgm:spPr/>
      <dgm:t>
        <a:bodyPr/>
        <a:lstStyle/>
        <a:p>
          <a:endParaRPr lang="en-US"/>
        </a:p>
      </dgm:t>
    </dgm:pt>
    <dgm:pt modelId="{B0B60FF3-F68A-4C62-8403-60B81EA22335}">
      <dgm:prSet phldrT="[Text]"/>
      <dgm:spPr/>
      <dgm:t>
        <a:bodyPr/>
        <a:lstStyle/>
        <a:p>
          <a:pPr>
            <a:buSzPct val="80000"/>
          </a:pPr>
          <a:r>
            <a:rPr lang="de-DE" altLang="en-US">
              <a:latin typeface="Arial"/>
            </a:rPr>
            <a:t>Can be combined with existing 4G and 5G features (unicast, PWS)</a:t>
          </a:r>
          <a:endParaRPr lang="en-US" altLang="en-US">
            <a:latin typeface="Arial"/>
          </a:endParaRPr>
        </a:p>
      </dgm:t>
    </dgm:pt>
    <dgm:pt modelId="{74B85DEB-0766-4C03-9EB1-A512EE608CBB}" type="parTrans" cxnId="{9C2DE960-F2D8-4057-9E28-E123258C0716}">
      <dgm:prSet/>
      <dgm:spPr/>
      <dgm:t>
        <a:bodyPr/>
        <a:lstStyle/>
        <a:p>
          <a:endParaRPr lang="en-US"/>
        </a:p>
      </dgm:t>
    </dgm:pt>
    <dgm:pt modelId="{F8B7E8A5-8D9B-47AC-AFDF-D2CE3B552286}" type="sibTrans" cxnId="{9C2DE960-F2D8-4057-9E28-E123258C0716}">
      <dgm:prSet/>
      <dgm:spPr/>
      <dgm:t>
        <a:bodyPr/>
        <a:lstStyle/>
        <a:p>
          <a:endParaRPr lang="en-US"/>
        </a:p>
      </dgm:t>
    </dgm:pt>
    <dgm:pt modelId="{DDEFF4FA-A416-4410-9451-0ED57DD11543}" type="pres">
      <dgm:prSet presAssocID="{B74187D4-231D-4AB8-A9F7-C620DF87BC5D}" presName="Name0" presStyleCnt="0">
        <dgm:presLayoutVars>
          <dgm:chMax val="7"/>
          <dgm:chPref val="7"/>
          <dgm:dir/>
        </dgm:presLayoutVars>
      </dgm:prSet>
      <dgm:spPr/>
    </dgm:pt>
    <dgm:pt modelId="{A89215BD-01F7-4E92-A22E-A3D9A7D79E23}" type="pres">
      <dgm:prSet presAssocID="{B74187D4-231D-4AB8-A9F7-C620DF87BC5D}" presName="Name1" presStyleCnt="0"/>
      <dgm:spPr/>
    </dgm:pt>
    <dgm:pt modelId="{4E3D5DAF-6745-40F3-A73D-F6C5139A806B}" type="pres">
      <dgm:prSet presAssocID="{B74187D4-231D-4AB8-A9F7-C620DF87BC5D}" presName="cycle" presStyleCnt="0"/>
      <dgm:spPr/>
    </dgm:pt>
    <dgm:pt modelId="{01ED8C74-77E5-434E-95D7-E64EECCF75A1}" type="pres">
      <dgm:prSet presAssocID="{B74187D4-231D-4AB8-A9F7-C620DF87BC5D}" presName="srcNode" presStyleLbl="node1" presStyleIdx="0" presStyleCnt="7"/>
      <dgm:spPr/>
    </dgm:pt>
    <dgm:pt modelId="{61700248-8E7F-47D0-ADE0-875A5B19503E}" type="pres">
      <dgm:prSet presAssocID="{B74187D4-231D-4AB8-A9F7-C620DF87BC5D}" presName="conn" presStyleLbl="parChTrans1D2" presStyleIdx="0" presStyleCnt="1"/>
      <dgm:spPr/>
    </dgm:pt>
    <dgm:pt modelId="{9FD7B543-6B3C-4787-AC35-C85A4E8A2C7B}" type="pres">
      <dgm:prSet presAssocID="{B74187D4-231D-4AB8-A9F7-C620DF87BC5D}" presName="extraNode" presStyleLbl="node1" presStyleIdx="0" presStyleCnt="7"/>
      <dgm:spPr/>
    </dgm:pt>
    <dgm:pt modelId="{96876C39-C39B-4FD3-B0EE-CE805D1AB990}" type="pres">
      <dgm:prSet presAssocID="{B74187D4-231D-4AB8-A9F7-C620DF87BC5D}" presName="dstNode" presStyleLbl="node1" presStyleIdx="0" presStyleCnt="7"/>
      <dgm:spPr/>
    </dgm:pt>
    <dgm:pt modelId="{9DEF26BC-7B40-49A7-9B8F-734580048F50}" type="pres">
      <dgm:prSet presAssocID="{309A8B2A-FAFF-4973-8C29-4CA788746955}" presName="text_1" presStyleLbl="node1" presStyleIdx="0" presStyleCnt="7">
        <dgm:presLayoutVars>
          <dgm:bulletEnabled val="1"/>
        </dgm:presLayoutVars>
      </dgm:prSet>
      <dgm:spPr/>
    </dgm:pt>
    <dgm:pt modelId="{DB3505B5-C0C0-456A-A4F5-419254753A97}" type="pres">
      <dgm:prSet presAssocID="{309A8B2A-FAFF-4973-8C29-4CA788746955}" presName="accent_1" presStyleCnt="0"/>
      <dgm:spPr/>
    </dgm:pt>
    <dgm:pt modelId="{26836185-39F8-499A-ABAD-DE1951A4BC76}" type="pres">
      <dgm:prSet presAssocID="{309A8B2A-FAFF-4973-8C29-4CA788746955}" presName="accentRepeatNode" presStyleLbl="solidFgAcc1" presStyleIdx="0" presStyleCnt="7"/>
      <dgm:spPr/>
    </dgm:pt>
    <dgm:pt modelId="{7B60ABF7-908F-44EB-A527-6683AA277981}" type="pres">
      <dgm:prSet presAssocID="{3AA33947-ECF9-4AAA-8603-84C058459B70}" presName="text_2" presStyleLbl="node1" presStyleIdx="1" presStyleCnt="7">
        <dgm:presLayoutVars>
          <dgm:bulletEnabled val="1"/>
        </dgm:presLayoutVars>
      </dgm:prSet>
      <dgm:spPr/>
    </dgm:pt>
    <dgm:pt modelId="{E729EFFF-3C8A-407F-9AC1-8246DF67BAD8}" type="pres">
      <dgm:prSet presAssocID="{3AA33947-ECF9-4AAA-8603-84C058459B70}" presName="accent_2" presStyleCnt="0"/>
      <dgm:spPr/>
    </dgm:pt>
    <dgm:pt modelId="{29631583-3915-450C-918F-381562F92C37}" type="pres">
      <dgm:prSet presAssocID="{3AA33947-ECF9-4AAA-8603-84C058459B70}" presName="accentRepeatNode" presStyleLbl="solidFgAcc1" presStyleIdx="1" presStyleCnt="7"/>
      <dgm:spPr/>
    </dgm:pt>
    <dgm:pt modelId="{39756C36-4673-46B3-B3E1-9D2554FF81EE}" type="pres">
      <dgm:prSet presAssocID="{89FC40A9-4F8D-4EC4-9C58-E39733326065}" presName="text_3" presStyleLbl="node1" presStyleIdx="2" presStyleCnt="7">
        <dgm:presLayoutVars>
          <dgm:bulletEnabled val="1"/>
        </dgm:presLayoutVars>
      </dgm:prSet>
      <dgm:spPr/>
    </dgm:pt>
    <dgm:pt modelId="{8B631BDB-DA2B-4EE2-9F25-ED4CADF3C5B3}" type="pres">
      <dgm:prSet presAssocID="{89FC40A9-4F8D-4EC4-9C58-E39733326065}" presName="accent_3" presStyleCnt="0"/>
      <dgm:spPr/>
    </dgm:pt>
    <dgm:pt modelId="{E2774E36-190F-4960-BA91-50A7DC3D1E62}" type="pres">
      <dgm:prSet presAssocID="{89FC40A9-4F8D-4EC4-9C58-E39733326065}" presName="accentRepeatNode" presStyleLbl="solidFgAcc1" presStyleIdx="2" presStyleCnt="7"/>
      <dgm:spPr/>
    </dgm:pt>
    <dgm:pt modelId="{25FE89CC-0349-4F90-AB30-A1749C57C833}" type="pres">
      <dgm:prSet presAssocID="{245309D3-0A0E-46F6-B227-3B91D39B7C51}" presName="text_4" presStyleLbl="node1" presStyleIdx="3" presStyleCnt="7">
        <dgm:presLayoutVars>
          <dgm:bulletEnabled val="1"/>
        </dgm:presLayoutVars>
      </dgm:prSet>
      <dgm:spPr/>
    </dgm:pt>
    <dgm:pt modelId="{5B420657-3F71-4410-B9DB-E629B2CA0C30}" type="pres">
      <dgm:prSet presAssocID="{245309D3-0A0E-46F6-B227-3B91D39B7C51}" presName="accent_4" presStyleCnt="0"/>
      <dgm:spPr/>
    </dgm:pt>
    <dgm:pt modelId="{D46A05FF-F4BC-4410-8DA0-08ECE07647AC}" type="pres">
      <dgm:prSet presAssocID="{245309D3-0A0E-46F6-B227-3B91D39B7C51}" presName="accentRepeatNode" presStyleLbl="solidFgAcc1" presStyleIdx="3" presStyleCnt="7"/>
      <dgm:spPr/>
    </dgm:pt>
    <dgm:pt modelId="{760983C4-8A0E-4205-A83A-8AB71B7D83DE}" type="pres">
      <dgm:prSet presAssocID="{CFB829C9-6A1A-4B31-8062-943E484D5E03}" presName="text_5" presStyleLbl="node1" presStyleIdx="4" presStyleCnt="7">
        <dgm:presLayoutVars>
          <dgm:bulletEnabled val="1"/>
        </dgm:presLayoutVars>
      </dgm:prSet>
      <dgm:spPr/>
    </dgm:pt>
    <dgm:pt modelId="{9B8EEDDF-516D-4AFE-82AC-FE5093670934}" type="pres">
      <dgm:prSet presAssocID="{CFB829C9-6A1A-4B31-8062-943E484D5E03}" presName="accent_5" presStyleCnt="0"/>
      <dgm:spPr/>
    </dgm:pt>
    <dgm:pt modelId="{4C098424-7B56-4E09-B3B6-F0175404274B}" type="pres">
      <dgm:prSet presAssocID="{CFB829C9-6A1A-4B31-8062-943E484D5E03}" presName="accentRepeatNode" presStyleLbl="solidFgAcc1" presStyleIdx="4" presStyleCnt="7"/>
      <dgm:spPr/>
    </dgm:pt>
    <dgm:pt modelId="{402FCDF2-298D-483A-9803-663B4F4E5A71}" type="pres">
      <dgm:prSet presAssocID="{81A55424-841E-4DB5-AD99-55539E995520}" presName="text_6" presStyleLbl="node1" presStyleIdx="5" presStyleCnt="7">
        <dgm:presLayoutVars>
          <dgm:bulletEnabled val="1"/>
        </dgm:presLayoutVars>
      </dgm:prSet>
      <dgm:spPr/>
    </dgm:pt>
    <dgm:pt modelId="{4C1DFF63-E916-4739-8AE4-539EBD3301C7}" type="pres">
      <dgm:prSet presAssocID="{81A55424-841E-4DB5-AD99-55539E995520}" presName="accent_6" presStyleCnt="0"/>
      <dgm:spPr/>
    </dgm:pt>
    <dgm:pt modelId="{7836CEB8-3E80-469A-9E94-D0062B7AAE95}" type="pres">
      <dgm:prSet presAssocID="{81A55424-841E-4DB5-AD99-55539E995520}" presName="accentRepeatNode" presStyleLbl="solidFgAcc1" presStyleIdx="5" presStyleCnt="7"/>
      <dgm:spPr/>
    </dgm:pt>
    <dgm:pt modelId="{5DE94CD9-46FC-4F55-BD2B-1A5E5E071710}" type="pres">
      <dgm:prSet presAssocID="{B0B60FF3-F68A-4C62-8403-60B81EA22335}" presName="text_7" presStyleLbl="node1" presStyleIdx="6" presStyleCnt="7">
        <dgm:presLayoutVars>
          <dgm:bulletEnabled val="1"/>
        </dgm:presLayoutVars>
      </dgm:prSet>
      <dgm:spPr/>
    </dgm:pt>
    <dgm:pt modelId="{6DA85489-6022-4F29-A1DC-4288A5470268}" type="pres">
      <dgm:prSet presAssocID="{B0B60FF3-F68A-4C62-8403-60B81EA22335}" presName="accent_7" presStyleCnt="0"/>
      <dgm:spPr/>
    </dgm:pt>
    <dgm:pt modelId="{145488B2-B5C2-4150-96B3-13CBD449EC31}" type="pres">
      <dgm:prSet presAssocID="{B0B60FF3-F68A-4C62-8403-60B81EA22335}" presName="accentRepeatNode" presStyleLbl="solidFgAcc1" presStyleIdx="6" presStyleCnt="7"/>
      <dgm:spPr/>
    </dgm:pt>
  </dgm:ptLst>
  <dgm:cxnLst>
    <dgm:cxn modelId="{82124203-A609-47FF-ACF3-E11204A5D442}" type="presOf" srcId="{245309D3-0A0E-46F6-B227-3B91D39B7C51}" destId="{25FE89CC-0349-4F90-AB30-A1749C57C833}" srcOrd="0" destOrd="0" presId="urn:microsoft.com/office/officeart/2008/layout/VerticalCurvedList"/>
    <dgm:cxn modelId="{7C110F15-45C3-42DB-A739-14B526FEEC1A}" srcId="{B74187D4-231D-4AB8-A9F7-C620DF87BC5D}" destId="{245309D3-0A0E-46F6-B227-3B91D39B7C51}" srcOrd="3" destOrd="0" parTransId="{59DD11BC-99D9-4430-A239-3F80F5F0A0EE}" sibTransId="{36BB9272-A217-41DC-ACB9-212281497E26}"/>
    <dgm:cxn modelId="{B71EE41A-7941-42F4-8D8A-B72B34F845B4}" type="presOf" srcId="{B74187D4-231D-4AB8-A9F7-C620DF87BC5D}" destId="{DDEFF4FA-A416-4410-9451-0ED57DD11543}" srcOrd="0" destOrd="0" presId="urn:microsoft.com/office/officeart/2008/layout/VerticalCurvedList"/>
    <dgm:cxn modelId="{ED913F38-E59B-444B-ADE9-C4386DC1964F}" srcId="{B74187D4-231D-4AB8-A9F7-C620DF87BC5D}" destId="{CFB829C9-6A1A-4B31-8062-943E484D5E03}" srcOrd="4" destOrd="0" parTransId="{B9C03EBB-9BF8-4EAB-B520-221FC8A9C4BC}" sibTransId="{695A17DA-0705-4089-8FCA-9B5B01020AB6}"/>
    <dgm:cxn modelId="{9C2DE960-F2D8-4057-9E28-E123258C0716}" srcId="{B74187D4-231D-4AB8-A9F7-C620DF87BC5D}" destId="{B0B60FF3-F68A-4C62-8403-60B81EA22335}" srcOrd="6" destOrd="0" parTransId="{74B85DEB-0766-4C03-9EB1-A512EE608CBB}" sibTransId="{F8B7E8A5-8D9B-47AC-AFDF-D2CE3B552286}"/>
    <dgm:cxn modelId="{A1B60156-9E80-4918-A148-9CFA63C60892}" type="presOf" srcId="{ECB580FF-7F3B-4116-B14B-BB7A5F9FBC46}" destId="{61700248-8E7F-47D0-ADE0-875A5B19503E}" srcOrd="0" destOrd="0" presId="urn:microsoft.com/office/officeart/2008/layout/VerticalCurvedList"/>
    <dgm:cxn modelId="{22246F82-E690-4E93-9E02-0CAF29978097}" srcId="{B74187D4-231D-4AB8-A9F7-C620DF87BC5D}" destId="{81A55424-841E-4DB5-AD99-55539E995520}" srcOrd="5" destOrd="0" parTransId="{8A57DEF7-4380-433F-B9F9-90C75A931E4D}" sibTransId="{E03DBEC5-450E-4219-BB8B-CB627D485C42}"/>
    <dgm:cxn modelId="{EFCFD58A-BCBB-43DA-96F3-036E95E8C94E}" type="presOf" srcId="{3AA33947-ECF9-4AAA-8603-84C058459B70}" destId="{7B60ABF7-908F-44EB-A527-6683AA277981}" srcOrd="0" destOrd="0" presId="urn:microsoft.com/office/officeart/2008/layout/VerticalCurvedList"/>
    <dgm:cxn modelId="{2679D892-0832-4A6A-8AD6-A274904B4D8C}" type="presOf" srcId="{89FC40A9-4F8D-4EC4-9C58-E39733326065}" destId="{39756C36-4673-46B3-B3E1-9D2554FF81EE}" srcOrd="0" destOrd="0" presId="urn:microsoft.com/office/officeart/2008/layout/VerticalCurvedList"/>
    <dgm:cxn modelId="{633C0A96-FD7C-42D8-9A10-C63F7685A510}" type="presOf" srcId="{81A55424-841E-4DB5-AD99-55539E995520}" destId="{402FCDF2-298D-483A-9803-663B4F4E5A71}" srcOrd="0" destOrd="0" presId="urn:microsoft.com/office/officeart/2008/layout/VerticalCurvedList"/>
    <dgm:cxn modelId="{0BC8A39A-38C0-48C8-AB33-65311104CAFF}" srcId="{B74187D4-231D-4AB8-A9F7-C620DF87BC5D}" destId="{89FC40A9-4F8D-4EC4-9C58-E39733326065}" srcOrd="2" destOrd="0" parTransId="{CBED7DE1-FC70-475C-A0F0-2258D5C7F369}" sibTransId="{9679B232-9AA5-4E32-93BC-0100194F3B79}"/>
    <dgm:cxn modelId="{905B1CA5-E46C-4BAF-8CE4-8EB66CA9426F}" type="presOf" srcId="{309A8B2A-FAFF-4973-8C29-4CA788746955}" destId="{9DEF26BC-7B40-49A7-9B8F-734580048F50}" srcOrd="0" destOrd="0" presId="urn:microsoft.com/office/officeart/2008/layout/VerticalCurvedList"/>
    <dgm:cxn modelId="{90033DD8-3F21-46A4-8928-1630635CDA65}" type="presOf" srcId="{CFB829C9-6A1A-4B31-8062-943E484D5E03}" destId="{760983C4-8A0E-4205-A83A-8AB71B7D83DE}" srcOrd="0" destOrd="0" presId="urn:microsoft.com/office/officeart/2008/layout/VerticalCurvedList"/>
    <dgm:cxn modelId="{75B7D7D8-1456-4253-BC9C-E12AFD92EFC4}" type="presOf" srcId="{B0B60FF3-F68A-4C62-8403-60B81EA22335}" destId="{5DE94CD9-46FC-4F55-BD2B-1A5E5E071710}" srcOrd="0" destOrd="0" presId="urn:microsoft.com/office/officeart/2008/layout/VerticalCurvedList"/>
    <dgm:cxn modelId="{69CA81E5-4A24-4A02-B6B8-2C627913A0A1}" srcId="{B74187D4-231D-4AB8-A9F7-C620DF87BC5D}" destId="{3AA33947-ECF9-4AAA-8603-84C058459B70}" srcOrd="1" destOrd="0" parTransId="{4AF94546-A25B-49B6-A00B-8BDCFF388457}" sibTransId="{AF9D9CD6-A4E4-469C-9956-6D83C1542897}"/>
    <dgm:cxn modelId="{C9D192F1-B9ED-4D1E-AD84-A0F41A0709C2}" srcId="{B74187D4-231D-4AB8-A9F7-C620DF87BC5D}" destId="{309A8B2A-FAFF-4973-8C29-4CA788746955}" srcOrd="0" destOrd="0" parTransId="{AAA4B967-9ED2-4348-8F39-2CD98D3BD57F}" sibTransId="{ECB580FF-7F3B-4116-B14B-BB7A5F9FBC46}"/>
    <dgm:cxn modelId="{0BDB9F7A-2163-4AAF-8C01-2706DE60BF50}" type="presParOf" srcId="{DDEFF4FA-A416-4410-9451-0ED57DD11543}" destId="{A89215BD-01F7-4E92-A22E-A3D9A7D79E23}" srcOrd="0" destOrd="0" presId="urn:microsoft.com/office/officeart/2008/layout/VerticalCurvedList"/>
    <dgm:cxn modelId="{168EB6FA-1B1B-466C-96D0-ECDB170EA6A0}" type="presParOf" srcId="{A89215BD-01F7-4E92-A22E-A3D9A7D79E23}" destId="{4E3D5DAF-6745-40F3-A73D-F6C5139A806B}" srcOrd="0" destOrd="0" presId="urn:microsoft.com/office/officeart/2008/layout/VerticalCurvedList"/>
    <dgm:cxn modelId="{296359E2-2D38-4555-808B-86646E67964F}" type="presParOf" srcId="{4E3D5DAF-6745-40F3-A73D-F6C5139A806B}" destId="{01ED8C74-77E5-434E-95D7-E64EECCF75A1}" srcOrd="0" destOrd="0" presId="urn:microsoft.com/office/officeart/2008/layout/VerticalCurvedList"/>
    <dgm:cxn modelId="{116F8CA1-F6F3-444C-B33D-0FE46C1DACF6}" type="presParOf" srcId="{4E3D5DAF-6745-40F3-A73D-F6C5139A806B}" destId="{61700248-8E7F-47D0-ADE0-875A5B19503E}" srcOrd="1" destOrd="0" presId="urn:microsoft.com/office/officeart/2008/layout/VerticalCurvedList"/>
    <dgm:cxn modelId="{D02BC1BF-6FEB-4F2A-A913-E426A7613769}" type="presParOf" srcId="{4E3D5DAF-6745-40F3-A73D-F6C5139A806B}" destId="{9FD7B543-6B3C-4787-AC35-C85A4E8A2C7B}" srcOrd="2" destOrd="0" presId="urn:microsoft.com/office/officeart/2008/layout/VerticalCurvedList"/>
    <dgm:cxn modelId="{79344270-4F34-4284-ADD0-C2E1D4AFC9DD}" type="presParOf" srcId="{4E3D5DAF-6745-40F3-A73D-F6C5139A806B}" destId="{96876C39-C39B-4FD3-B0EE-CE805D1AB990}" srcOrd="3" destOrd="0" presId="urn:microsoft.com/office/officeart/2008/layout/VerticalCurvedList"/>
    <dgm:cxn modelId="{B84D6EF3-653C-42BB-9436-2205DEC7F8B7}" type="presParOf" srcId="{A89215BD-01F7-4E92-A22E-A3D9A7D79E23}" destId="{9DEF26BC-7B40-49A7-9B8F-734580048F50}" srcOrd="1" destOrd="0" presId="urn:microsoft.com/office/officeart/2008/layout/VerticalCurvedList"/>
    <dgm:cxn modelId="{1A7FAAD0-5FCF-41A2-BD02-D3AEF9120172}" type="presParOf" srcId="{A89215BD-01F7-4E92-A22E-A3D9A7D79E23}" destId="{DB3505B5-C0C0-456A-A4F5-419254753A97}" srcOrd="2" destOrd="0" presId="urn:microsoft.com/office/officeart/2008/layout/VerticalCurvedList"/>
    <dgm:cxn modelId="{56F23C23-9CCD-41C4-A76D-AF7D4B4619FF}" type="presParOf" srcId="{DB3505B5-C0C0-456A-A4F5-419254753A97}" destId="{26836185-39F8-499A-ABAD-DE1951A4BC76}" srcOrd="0" destOrd="0" presId="urn:microsoft.com/office/officeart/2008/layout/VerticalCurvedList"/>
    <dgm:cxn modelId="{A0F40F53-6381-47D8-AD98-5B5101930AA7}" type="presParOf" srcId="{A89215BD-01F7-4E92-A22E-A3D9A7D79E23}" destId="{7B60ABF7-908F-44EB-A527-6683AA277981}" srcOrd="3" destOrd="0" presId="urn:microsoft.com/office/officeart/2008/layout/VerticalCurvedList"/>
    <dgm:cxn modelId="{D1DCF6B7-C11F-4ECB-AA67-57F3A1968D24}" type="presParOf" srcId="{A89215BD-01F7-4E92-A22E-A3D9A7D79E23}" destId="{E729EFFF-3C8A-407F-9AC1-8246DF67BAD8}" srcOrd="4" destOrd="0" presId="urn:microsoft.com/office/officeart/2008/layout/VerticalCurvedList"/>
    <dgm:cxn modelId="{0AADCBB2-9C48-4362-800A-BE600C873780}" type="presParOf" srcId="{E729EFFF-3C8A-407F-9AC1-8246DF67BAD8}" destId="{29631583-3915-450C-918F-381562F92C37}" srcOrd="0" destOrd="0" presId="urn:microsoft.com/office/officeart/2008/layout/VerticalCurvedList"/>
    <dgm:cxn modelId="{3569EB02-DEF6-4A75-B868-990C3A84767B}" type="presParOf" srcId="{A89215BD-01F7-4E92-A22E-A3D9A7D79E23}" destId="{39756C36-4673-46B3-B3E1-9D2554FF81EE}" srcOrd="5" destOrd="0" presId="urn:microsoft.com/office/officeart/2008/layout/VerticalCurvedList"/>
    <dgm:cxn modelId="{81A6F05A-6E1A-4C9F-A13B-62F3E9718EDF}" type="presParOf" srcId="{A89215BD-01F7-4E92-A22E-A3D9A7D79E23}" destId="{8B631BDB-DA2B-4EE2-9F25-ED4CADF3C5B3}" srcOrd="6" destOrd="0" presId="urn:microsoft.com/office/officeart/2008/layout/VerticalCurvedList"/>
    <dgm:cxn modelId="{71C2B8BB-2D12-4561-BB4A-0FBE3FA5F559}" type="presParOf" srcId="{8B631BDB-DA2B-4EE2-9F25-ED4CADF3C5B3}" destId="{E2774E36-190F-4960-BA91-50A7DC3D1E62}" srcOrd="0" destOrd="0" presId="urn:microsoft.com/office/officeart/2008/layout/VerticalCurvedList"/>
    <dgm:cxn modelId="{8B6DA67F-0B1B-4302-8253-144D5AF671A6}" type="presParOf" srcId="{A89215BD-01F7-4E92-A22E-A3D9A7D79E23}" destId="{25FE89CC-0349-4F90-AB30-A1749C57C833}" srcOrd="7" destOrd="0" presId="urn:microsoft.com/office/officeart/2008/layout/VerticalCurvedList"/>
    <dgm:cxn modelId="{5CC7EEC4-6DB8-4A63-8850-7E7260528B93}" type="presParOf" srcId="{A89215BD-01F7-4E92-A22E-A3D9A7D79E23}" destId="{5B420657-3F71-4410-B9DB-E629B2CA0C30}" srcOrd="8" destOrd="0" presId="urn:microsoft.com/office/officeart/2008/layout/VerticalCurvedList"/>
    <dgm:cxn modelId="{EF07541D-21BA-440E-8297-2DC7A1763105}" type="presParOf" srcId="{5B420657-3F71-4410-B9DB-E629B2CA0C30}" destId="{D46A05FF-F4BC-4410-8DA0-08ECE07647AC}" srcOrd="0" destOrd="0" presId="urn:microsoft.com/office/officeart/2008/layout/VerticalCurvedList"/>
    <dgm:cxn modelId="{CF8BBEA2-0672-4C28-ADD7-B9572CE7F925}" type="presParOf" srcId="{A89215BD-01F7-4E92-A22E-A3D9A7D79E23}" destId="{760983C4-8A0E-4205-A83A-8AB71B7D83DE}" srcOrd="9" destOrd="0" presId="urn:microsoft.com/office/officeart/2008/layout/VerticalCurvedList"/>
    <dgm:cxn modelId="{5E433576-DA61-492B-89D6-8EC21688283C}" type="presParOf" srcId="{A89215BD-01F7-4E92-A22E-A3D9A7D79E23}" destId="{9B8EEDDF-516D-4AFE-82AC-FE5093670934}" srcOrd="10" destOrd="0" presId="urn:microsoft.com/office/officeart/2008/layout/VerticalCurvedList"/>
    <dgm:cxn modelId="{41EB6B3B-FF80-4E15-889E-AC57D535116E}" type="presParOf" srcId="{9B8EEDDF-516D-4AFE-82AC-FE5093670934}" destId="{4C098424-7B56-4E09-B3B6-F0175404274B}" srcOrd="0" destOrd="0" presId="urn:microsoft.com/office/officeart/2008/layout/VerticalCurvedList"/>
    <dgm:cxn modelId="{4B47263D-B264-4DC5-B907-E3E22DA46162}" type="presParOf" srcId="{A89215BD-01F7-4E92-A22E-A3D9A7D79E23}" destId="{402FCDF2-298D-483A-9803-663B4F4E5A71}" srcOrd="11" destOrd="0" presId="urn:microsoft.com/office/officeart/2008/layout/VerticalCurvedList"/>
    <dgm:cxn modelId="{67AA6164-8B6A-4D2D-ADFD-F2DCA5B7A408}" type="presParOf" srcId="{A89215BD-01F7-4E92-A22E-A3D9A7D79E23}" destId="{4C1DFF63-E916-4739-8AE4-539EBD3301C7}" srcOrd="12" destOrd="0" presId="urn:microsoft.com/office/officeart/2008/layout/VerticalCurvedList"/>
    <dgm:cxn modelId="{D41EA47D-54B9-473D-81D3-896948E2FD0E}" type="presParOf" srcId="{4C1DFF63-E916-4739-8AE4-539EBD3301C7}" destId="{7836CEB8-3E80-469A-9E94-D0062B7AAE95}" srcOrd="0" destOrd="0" presId="urn:microsoft.com/office/officeart/2008/layout/VerticalCurvedList"/>
    <dgm:cxn modelId="{097DE540-CE60-4DC4-B3E2-F634C960CFDF}" type="presParOf" srcId="{A89215BD-01F7-4E92-A22E-A3D9A7D79E23}" destId="{5DE94CD9-46FC-4F55-BD2B-1A5E5E071710}" srcOrd="13" destOrd="0" presId="urn:microsoft.com/office/officeart/2008/layout/VerticalCurvedList"/>
    <dgm:cxn modelId="{4FF13357-EB01-4CBE-81CA-2020928C174F}" type="presParOf" srcId="{A89215BD-01F7-4E92-A22E-A3D9A7D79E23}" destId="{6DA85489-6022-4F29-A1DC-4288A5470268}" srcOrd="14" destOrd="0" presId="urn:microsoft.com/office/officeart/2008/layout/VerticalCurvedList"/>
    <dgm:cxn modelId="{4DE5EF07-CBF6-4FBE-9471-AE7AFD8179D8}" type="presParOf" srcId="{6DA85489-6022-4F29-A1DC-4288A5470268}" destId="{145488B2-B5C2-4150-96B3-13CBD449EC3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A5BD33-0D70-4A15-8FA5-7CF18AF11C69}"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US"/>
        </a:p>
      </dgm:t>
    </dgm:pt>
    <dgm:pt modelId="{2D96EB79-872C-4F6F-94FF-0BDF74344384}">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Rel-14</a:t>
          </a:r>
        </a:p>
        <a:p>
          <a:pPr>
            <a:buClrTx/>
            <a:buSzTx/>
            <a:buFontTx/>
            <a:buNone/>
          </a:pPr>
          <a:r>
            <a:rPr kumimoji="0" lang="en-US" b="0" i="0" u="none" strike="noStrike" cap="none" spc="0" normalizeH="0" baseline="0" noProof="0">
              <a:ln>
                <a:noFill/>
              </a:ln>
              <a:solidFill>
                <a:srgbClr val="0083A2"/>
              </a:solidFill>
              <a:effectLst/>
              <a:uLnTx/>
              <a:uFillTx/>
              <a:latin typeface="Arial"/>
            </a:rPr>
            <a:t>SCS1.25KHz/ CP=200µs  Mobility up to 120 km/h</a:t>
          </a:r>
          <a:endParaRPr lang="en-US"/>
        </a:p>
      </dgm:t>
    </dgm:pt>
    <dgm:pt modelId="{906F69A1-9BBE-4991-A99A-AD3AFC238CE9}" type="parTrans" cxnId="{E027A6B0-C8D1-49E7-8ADB-BD49B12F640D}">
      <dgm:prSet/>
      <dgm:spPr/>
      <dgm:t>
        <a:bodyPr/>
        <a:lstStyle/>
        <a:p>
          <a:endParaRPr lang="en-US"/>
        </a:p>
      </dgm:t>
    </dgm:pt>
    <dgm:pt modelId="{C817A8E2-FC56-4A43-8778-77019B229307}" type="sibTrans" cxnId="{E027A6B0-C8D1-49E7-8ADB-BD49B12F640D}">
      <dgm:prSet/>
      <dgm:spPr/>
      <dgm:t>
        <a:bodyPr/>
        <a:lstStyle/>
        <a:p>
          <a:endParaRPr lang="en-US"/>
        </a:p>
      </dgm:t>
    </dgm:pt>
    <dgm:pt modelId="{12333A0C-669D-41CB-A52A-6085329C4A48}">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5G BC  worldwide standard </a:t>
          </a:r>
        </a:p>
        <a:p>
          <a:pPr>
            <a:buClrTx/>
            <a:buSzTx/>
            <a:buFontTx/>
            <a:buNone/>
          </a:pPr>
          <a:r>
            <a:rPr kumimoji="0" lang="de-DE" b="0" i="0" u="none" strike="noStrike" cap="none" spc="0" normalizeH="0" baseline="0" noProof="0">
              <a:ln>
                <a:noFill/>
              </a:ln>
              <a:solidFill>
                <a:srgbClr val="0083A2"/>
              </a:solidFill>
              <a:effectLst/>
              <a:uLnTx/>
              <a:uFillTx/>
              <a:latin typeface="Arial"/>
            </a:rPr>
            <a:t>TG6/1 and WP6A</a:t>
          </a:r>
          <a:endParaRPr lang="en-US"/>
        </a:p>
      </dgm:t>
    </dgm:pt>
    <dgm:pt modelId="{18134235-43D5-49B0-8980-F571044E5788}" type="parTrans" cxnId="{FA50BEB2-D08C-4C3D-B661-DA5D6EC474AF}">
      <dgm:prSet/>
      <dgm:spPr/>
      <dgm:t>
        <a:bodyPr/>
        <a:lstStyle/>
        <a:p>
          <a:endParaRPr lang="en-US"/>
        </a:p>
      </dgm:t>
    </dgm:pt>
    <dgm:pt modelId="{7F65693E-BAA3-4E60-A0EA-9C4F00B67561}" type="sibTrans" cxnId="{FA50BEB2-D08C-4C3D-B661-DA5D6EC474AF}">
      <dgm:prSet/>
      <dgm:spPr/>
      <dgm:t>
        <a:bodyPr/>
        <a:lstStyle/>
        <a:p>
          <a:endParaRPr lang="en-US"/>
        </a:p>
      </dgm:t>
    </dgm:pt>
    <dgm:pt modelId="{770D4FD5-1DE3-4391-896F-675F59C000AA}">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Rel-16</a:t>
          </a:r>
        </a:p>
        <a:p>
          <a:pPr>
            <a:buClrTx/>
            <a:buSzTx/>
            <a:buFontTx/>
            <a:buNone/>
          </a:pPr>
          <a:r>
            <a:rPr kumimoji="0" lang="en-US" b="0" i="0" u="none" strike="noStrike" cap="none" spc="0" normalizeH="0" baseline="0" noProof="0">
              <a:ln>
                <a:noFill/>
              </a:ln>
              <a:solidFill>
                <a:srgbClr val="0083A2"/>
              </a:solidFill>
              <a:effectLst/>
              <a:uLnTx/>
              <a:uFillTx/>
              <a:latin typeface="Arial"/>
              <a:sym typeface="Wingdings" panose="05000000000000000000" pitchFamily="2" charset="2"/>
            </a:rPr>
            <a:t>Rooftop</a:t>
          </a:r>
          <a:r>
            <a:rPr kumimoji="0" lang="en-US" b="0" i="0" u="none" strike="noStrike" cap="none" spc="0" normalizeH="0" baseline="0" noProof="0">
              <a:ln>
                <a:noFill/>
              </a:ln>
              <a:solidFill>
                <a:srgbClr val="0083A2"/>
              </a:solidFill>
              <a:effectLst/>
              <a:uLnTx/>
              <a:uFillTx/>
              <a:latin typeface="Arial"/>
            </a:rPr>
            <a:t>  Mobility up to 250 km/h</a:t>
          </a:r>
          <a:endParaRPr lang="en-US"/>
        </a:p>
      </dgm:t>
    </dgm:pt>
    <dgm:pt modelId="{13204540-2619-4563-831C-D7EA7A35BF4E}" type="parTrans" cxnId="{64EC19C5-7E6D-4BE1-B987-EC2211909147}">
      <dgm:prSet/>
      <dgm:spPr/>
      <dgm:t>
        <a:bodyPr/>
        <a:lstStyle/>
        <a:p>
          <a:endParaRPr lang="en-US"/>
        </a:p>
      </dgm:t>
    </dgm:pt>
    <dgm:pt modelId="{790DECA3-6B1C-4302-BB37-8C8FEFC71957}" type="sibTrans" cxnId="{64EC19C5-7E6D-4BE1-B987-EC2211909147}">
      <dgm:prSet/>
      <dgm:spPr/>
      <dgm:t>
        <a:bodyPr/>
        <a:lstStyle/>
        <a:p>
          <a:endParaRPr lang="en-US"/>
        </a:p>
      </dgm:t>
    </dgm:pt>
    <dgm:pt modelId="{6602B524-125B-4B94-88BA-6D015ABA5725}">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5G BC is an EU standard (ETSI </a:t>
          </a:r>
          <a:r>
            <a:rPr kumimoji="0" lang="en-US" b="0" i="0" u="none" strike="noStrike" cap="none" spc="0" normalizeH="0" baseline="0" noProof="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b="0" i="0" u="none" strike="noStrike" cap="none" spc="0" normalizeH="0" baseline="0" noProof="0">
              <a:ln>
                <a:noFill/>
              </a:ln>
              <a:solidFill>
                <a:srgbClr val="0083A2"/>
              </a:solidFill>
              <a:effectLst/>
              <a:uLnTx/>
              <a:uFillTx/>
              <a:latin typeface="Arial"/>
            </a:rPr>
            <a:t>)</a:t>
          </a:r>
          <a:endParaRPr lang="en-US"/>
        </a:p>
      </dgm:t>
    </dgm:pt>
    <dgm:pt modelId="{FA2DFF9F-4841-4E63-B343-D6A1A6211BB8}" type="parTrans" cxnId="{A7F3E696-4D30-43C2-8067-2C700C21F6D9}">
      <dgm:prSet/>
      <dgm:spPr/>
      <dgm:t>
        <a:bodyPr/>
        <a:lstStyle/>
        <a:p>
          <a:endParaRPr lang="en-US"/>
        </a:p>
      </dgm:t>
    </dgm:pt>
    <dgm:pt modelId="{56018235-535A-429E-8520-4140EEC5C80D}" type="sibTrans" cxnId="{A7F3E696-4D30-43C2-8067-2C700C21F6D9}">
      <dgm:prSet/>
      <dgm:spPr/>
      <dgm:t>
        <a:bodyPr/>
        <a:lstStyle/>
        <a:p>
          <a:endParaRPr lang="en-US"/>
        </a:p>
      </dgm:t>
    </dgm:pt>
    <dgm:pt modelId="{4D6A7648-7E18-48FF-9A59-77421F150C72}">
      <dgm:prSet phldrT="[Text]"/>
      <dgm:spPr/>
      <dgm:t>
        <a:bodyPr/>
        <a:lstStyle/>
        <a:p>
          <a:pPr>
            <a:buClrTx/>
            <a:buSzTx/>
            <a:buFontTx/>
            <a:buNone/>
          </a:pPr>
          <a:r>
            <a:rPr kumimoji="0" lang="de-DE" b="0" i="0" u="none" strike="noStrike" cap="none" spc="0" normalizeH="0" baseline="0" noProof="0">
              <a:ln>
                <a:noFill/>
              </a:ln>
              <a:solidFill>
                <a:srgbClr val="0083A2"/>
              </a:solidFill>
              <a:effectLst/>
              <a:uLnTx/>
              <a:uFillTx/>
              <a:latin typeface="Arial"/>
            </a:rPr>
            <a:t>Rel-17</a:t>
          </a:r>
          <a:br>
            <a:rPr kumimoji="0" lang="de-DE" b="0" i="0" u="none" strike="noStrike" cap="none" spc="0" normalizeH="0" baseline="0" noProof="0">
              <a:ln>
                <a:noFill/>
              </a:ln>
              <a:solidFill>
                <a:srgbClr val="0083A2"/>
              </a:solidFill>
              <a:effectLst/>
              <a:uLnTx/>
              <a:uFillTx/>
              <a:latin typeface="Arial"/>
            </a:rPr>
          </a:br>
          <a:r>
            <a:rPr kumimoji="0" lang="de-DE" b="0" i="0" u="none" strike="noStrike" cap="none" spc="0" normalizeH="0" baseline="0" noProof="0">
              <a:ln>
                <a:noFill/>
              </a:ln>
              <a:solidFill>
                <a:srgbClr val="0083A2"/>
              </a:solidFill>
              <a:effectLst/>
              <a:uLnTx/>
              <a:uFillTx/>
              <a:latin typeface="Arial"/>
            </a:rPr>
            <a:t>Enhanced BW= 6/7/8 MHz for UHF</a:t>
          </a:r>
          <a:endParaRPr lang="en-US"/>
        </a:p>
      </dgm:t>
    </dgm:pt>
    <dgm:pt modelId="{07BB1A74-F98F-4094-9793-90DF56D4AD45}" type="parTrans" cxnId="{30B93C41-C734-467D-BED0-C0ADE98DAC97}">
      <dgm:prSet/>
      <dgm:spPr/>
      <dgm:t>
        <a:bodyPr/>
        <a:lstStyle/>
        <a:p>
          <a:endParaRPr lang="en-US"/>
        </a:p>
      </dgm:t>
    </dgm:pt>
    <dgm:pt modelId="{1ACAB758-449B-442D-BD0D-837DB8F08818}" type="sibTrans" cxnId="{30B93C41-C734-467D-BED0-C0ADE98DAC97}">
      <dgm:prSet/>
      <dgm:spPr/>
      <dgm:t>
        <a:bodyPr/>
        <a:lstStyle/>
        <a:p>
          <a:endParaRPr lang="en-US"/>
        </a:p>
      </dgm:t>
    </dgm:pt>
    <dgm:pt modelId="{57FE0073-0D87-49CC-9C18-F851E9A3B098}">
      <dgm:prSet phldrT="[Text]"/>
      <dgm:spPr/>
      <dgm:t>
        <a:bodyPr/>
        <a:lstStyle/>
        <a:p>
          <a:pPr>
            <a:buClrTx/>
            <a:buSzTx/>
            <a:buFontTx/>
            <a:buNone/>
          </a:pPr>
          <a:r>
            <a:rPr kumimoji="0" lang="en-US" b="0" i="0" u="none" strike="noStrike" cap="none" spc="0" normalizeH="0" baseline="0" noProof="0">
              <a:ln>
                <a:noFill/>
              </a:ln>
              <a:solidFill>
                <a:srgbClr val="0083A2"/>
              </a:solidFill>
              <a:effectLst/>
              <a:uLnTx/>
              <a:uFillTx/>
              <a:latin typeface="Arial"/>
            </a:rPr>
            <a:t>Enhanced Version of ETSI TS 103 720v.1.2.1</a:t>
          </a:r>
          <a:endParaRPr lang="en-US"/>
        </a:p>
      </dgm:t>
    </dgm:pt>
    <dgm:pt modelId="{AE651091-5BFF-4A12-98CD-96DB5A2C8016}" type="parTrans" cxnId="{7643C8F2-2718-4484-B30D-FDA9E12277E3}">
      <dgm:prSet/>
      <dgm:spPr/>
      <dgm:t>
        <a:bodyPr/>
        <a:lstStyle/>
        <a:p>
          <a:endParaRPr lang="en-US"/>
        </a:p>
      </dgm:t>
    </dgm:pt>
    <dgm:pt modelId="{5549FA5F-9E61-4817-BF2D-C582ABDBBEFF}" type="sibTrans" cxnId="{7643C8F2-2718-4484-B30D-FDA9E12277E3}">
      <dgm:prSet/>
      <dgm:spPr/>
      <dgm:t>
        <a:bodyPr/>
        <a:lstStyle/>
        <a:p>
          <a:endParaRPr lang="en-US"/>
        </a:p>
      </dgm:t>
    </dgm:pt>
    <dgm:pt modelId="{02FF2C65-7B80-42EA-B321-5200C8F667BE}">
      <dgm:prSet phldrT="[Text]"/>
      <dgm:spPr/>
      <dgm:t>
        <a:bodyPr/>
        <a:lstStyle/>
        <a:p>
          <a:pPr>
            <a:buClrTx/>
            <a:buSzTx/>
            <a:buFontTx/>
            <a:buNone/>
          </a:pPr>
          <a:r>
            <a:rPr kumimoji="0" lang="en-US" b="0" i="0" u="none" strike="noStrike" cap="none" spc="0" normalizeH="0" baseline="0" noProof="0" dirty="0">
              <a:ln>
                <a:noFill/>
              </a:ln>
              <a:solidFill>
                <a:schemeClr val="bg2"/>
              </a:solidFill>
              <a:effectLst/>
              <a:uLnTx/>
              <a:uFillTx/>
              <a:latin typeface="Arial"/>
            </a:rPr>
            <a:t>Enhanced Version of ETSI TS 103 720v.1.3.1</a:t>
          </a:r>
          <a:endParaRPr lang="en-US" dirty="0">
            <a:solidFill>
              <a:schemeClr val="bg2"/>
            </a:solidFill>
          </a:endParaRPr>
        </a:p>
      </dgm:t>
    </dgm:pt>
    <dgm:pt modelId="{F08F2C9E-7EC1-43D4-A685-918D845EA624}" type="parTrans" cxnId="{4046373F-AA4D-43D2-83DF-63376775ED6B}">
      <dgm:prSet/>
      <dgm:spPr/>
      <dgm:t>
        <a:bodyPr/>
        <a:lstStyle/>
        <a:p>
          <a:endParaRPr lang="en-US"/>
        </a:p>
      </dgm:t>
    </dgm:pt>
    <dgm:pt modelId="{D9CF0FE4-C9BB-4AE1-B43B-B1862E0F2F9C}" type="sibTrans" cxnId="{4046373F-AA4D-43D2-83DF-63376775ED6B}">
      <dgm:prSet/>
      <dgm:spPr/>
      <dgm:t>
        <a:bodyPr/>
        <a:lstStyle/>
        <a:p>
          <a:endParaRPr lang="en-US"/>
        </a:p>
      </dgm:t>
    </dgm:pt>
    <dgm:pt modelId="{8F6E1654-6836-49FC-9188-D61CA29769F2}">
      <dgm:prSet phldrT="[Text]"/>
      <dgm:spPr/>
      <dgm:t>
        <a:bodyPr/>
        <a:lstStyle/>
        <a:p>
          <a:pPr>
            <a:buClrTx/>
            <a:buSzTx/>
            <a:buFontTx/>
            <a:buNone/>
          </a:pPr>
          <a:r>
            <a:rPr lang="de-DE">
              <a:solidFill>
                <a:schemeClr val="accent3">
                  <a:lumMod val="75000"/>
                </a:schemeClr>
              </a:solidFill>
            </a:rPr>
            <a:t>Rel-18</a:t>
          </a:r>
          <a:br>
            <a:rPr lang="de-DE">
              <a:solidFill>
                <a:schemeClr val="accent3">
                  <a:lumMod val="75000"/>
                </a:schemeClr>
              </a:solidFill>
            </a:rPr>
          </a:br>
          <a:r>
            <a:rPr lang="en-US">
              <a:solidFill>
                <a:schemeClr val="accent3">
                  <a:lumMod val="75000"/>
                </a:schemeClr>
              </a:solidFill>
            </a:rPr>
            <a:t>Requirements for UHF band, URL Handling</a:t>
          </a:r>
        </a:p>
      </dgm:t>
    </dgm:pt>
    <dgm:pt modelId="{23B08E2E-A492-46F0-BCF5-0CC2D3D77D48}" type="parTrans" cxnId="{851907BA-46B5-482D-8DB4-47E5DC2640EE}">
      <dgm:prSet/>
      <dgm:spPr/>
      <dgm:t>
        <a:bodyPr/>
        <a:lstStyle/>
        <a:p>
          <a:endParaRPr lang="en-US"/>
        </a:p>
      </dgm:t>
    </dgm:pt>
    <dgm:pt modelId="{E8E3FC1F-A16F-4880-867B-D4037E8D77DD}" type="sibTrans" cxnId="{851907BA-46B5-482D-8DB4-47E5DC2640EE}">
      <dgm:prSet/>
      <dgm:spPr/>
      <dgm:t>
        <a:bodyPr/>
        <a:lstStyle/>
        <a:p>
          <a:endParaRPr lang="en-US"/>
        </a:p>
      </dgm:t>
    </dgm:pt>
    <dgm:pt modelId="{81CF156D-CBCA-4CBF-A524-4B001145D50D}">
      <dgm:prSet phldrT="[Text]"/>
      <dgm:spPr/>
      <dgm:t>
        <a:bodyPr/>
        <a:lstStyle/>
        <a:p>
          <a:pPr>
            <a:buClrTx/>
            <a:buSzTx/>
            <a:buFontTx/>
            <a:buNone/>
          </a:pPr>
          <a:r>
            <a:rPr lang="de-DE" dirty="0">
              <a:solidFill>
                <a:schemeClr val="accent3"/>
              </a:solidFill>
            </a:rPr>
            <a:t>Rel-19 </a:t>
          </a:r>
          <a:r>
            <a:rPr lang="de-DE" dirty="0" err="1">
              <a:solidFill>
                <a:schemeClr val="accent3"/>
              </a:solidFill>
            </a:rPr>
            <a:t>work</a:t>
          </a:r>
          <a:r>
            <a:rPr lang="de-DE" dirty="0">
              <a:solidFill>
                <a:schemeClr val="accent3"/>
              </a:solidFill>
            </a:rPr>
            <a:t> (TFI, Co-</a:t>
          </a:r>
          <a:r>
            <a:rPr lang="de-DE" dirty="0" err="1">
              <a:solidFill>
                <a:schemeClr val="accent3"/>
              </a:solidFill>
            </a:rPr>
            <a:t>existence</a:t>
          </a:r>
          <a:r>
            <a:rPr lang="de-DE" dirty="0">
              <a:solidFill>
                <a:schemeClr val="accent3"/>
              </a:solidFill>
            </a:rPr>
            <a:t>, New bands)</a:t>
          </a:r>
          <a:endParaRPr lang="en-US" dirty="0">
            <a:solidFill>
              <a:schemeClr val="accent3"/>
            </a:solidFill>
          </a:endParaRPr>
        </a:p>
      </dgm:t>
    </dgm:pt>
    <dgm:pt modelId="{2CAA375A-0B1C-4B36-963A-829CB127D427}" type="parTrans" cxnId="{8B3FE75E-02E6-4C7C-8F56-A5F61311DB09}">
      <dgm:prSet/>
      <dgm:spPr/>
      <dgm:t>
        <a:bodyPr/>
        <a:lstStyle/>
        <a:p>
          <a:endParaRPr lang="en-US"/>
        </a:p>
      </dgm:t>
    </dgm:pt>
    <dgm:pt modelId="{48A293A5-5F1A-4974-BD91-92969E57541E}" type="sibTrans" cxnId="{8B3FE75E-02E6-4C7C-8F56-A5F61311DB09}">
      <dgm:prSet/>
      <dgm:spPr/>
      <dgm:t>
        <a:bodyPr/>
        <a:lstStyle/>
        <a:p>
          <a:endParaRPr lang="en-US"/>
        </a:p>
      </dgm:t>
    </dgm:pt>
    <dgm:pt modelId="{FD246D05-EB06-4582-BA9B-CC9101E1A24B}" type="pres">
      <dgm:prSet presAssocID="{CCA5BD33-0D70-4A15-8FA5-7CF18AF11C69}" presName="Name0" presStyleCnt="0">
        <dgm:presLayoutVars>
          <dgm:chMax val="11"/>
          <dgm:chPref val="11"/>
          <dgm:dir/>
          <dgm:resizeHandles/>
        </dgm:presLayoutVars>
      </dgm:prSet>
      <dgm:spPr/>
    </dgm:pt>
    <dgm:pt modelId="{82B7D8B6-A34A-4F77-8DBF-08CD322AE204}" type="pres">
      <dgm:prSet presAssocID="{02FF2C65-7B80-42EA-B321-5200C8F667BE}" presName="Accent9" presStyleCnt="0"/>
      <dgm:spPr/>
    </dgm:pt>
    <dgm:pt modelId="{163BBA7A-21B1-4EBB-8A35-E6AAB09D1377}" type="pres">
      <dgm:prSet presAssocID="{02FF2C65-7B80-42EA-B321-5200C8F667BE}" presName="Accent" presStyleLbl="node1" presStyleIdx="0" presStyleCnt="9"/>
      <dgm:spPr/>
    </dgm:pt>
    <dgm:pt modelId="{B51A7C57-B96E-412E-9148-0FAE990C846F}" type="pres">
      <dgm:prSet presAssocID="{02FF2C65-7B80-42EA-B321-5200C8F667BE}" presName="ParentBackground9" presStyleCnt="0"/>
      <dgm:spPr/>
    </dgm:pt>
    <dgm:pt modelId="{647EC55D-4194-4166-ABBA-E42F7D113506}" type="pres">
      <dgm:prSet presAssocID="{02FF2C65-7B80-42EA-B321-5200C8F667BE}" presName="ParentBackground" presStyleLbl="fgAcc1" presStyleIdx="0" presStyleCnt="9"/>
      <dgm:spPr/>
    </dgm:pt>
    <dgm:pt modelId="{872386C9-6F06-4BF3-B7E8-E33E018FE9B0}" type="pres">
      <dgm:prSet presAssocID="{02FF2C65-7B80-42EA-B321-5200C8F667BE}" presName="Parent9" presStyleLbl="revTx" presStyleIdx="0" presStyleCnt="0">
        <dgm:presLayoutVars>
          <dgm:chMax val="1"/>
          <dgm:chPref val="1"/>
          <dgm:bulletEnabled val="1"/>
        </dgm:presLayoutVars>
      </dgm:prSet>
      <dgm:spPr/>
    </dgm:pt>
    <dgm:pt modelId="{DF4A80C4-E79E-4E97-998D-F49482A208B1}" type="pres">
      <dgm:prSet presAssocID="{81CF156D-CBCA-4CBF-A524-4B001145D50D}" presName="Accent8" presStyleCnt="0"/>
      <dgm:spPr/>
    </dgm:pt>
    <dgm:pt modelId="{EB216E84-657A-414B-85A3-22656BAF111B}" type="pres">
      <dgm:prSet presAssocID="{81CF156D-CBCA-4CBF-A524-4B001145D50D}" presName="Accent" presStyleLbl="node1" presStyleIdx="1" presStyleCnt="9"/>
      <dgm:spPr/>
    </dgm:pt>
    <dgm:pt modelId="{86648DA5-6022-48FC-A7AC-28F82DD73DC0}" type="pres">
      <dgm:prSet presAssocID="{81CF156D-CBCA-4CBF-A524-4B001145D50D}" presName="ParentBackground8" presStyleCnt="0"/>
      <dgm:spPr/>
    </dgm:pt>
    <dgm:pt modelId="{FABADCF4-C0D5-487E-BCDB-C4AD2BF06DFC}" type="pres">
      <dgm:prSet presAssocID="{81CF156D-CBCA-4CBF-A524-4B001145D50D}" presName="ParentBackground" presStyleLbl="fgAcc1" presStyleIdx="1" presStyleCnt="9"/>
      <dgm:spPr/>
    </dgm:pt>
    <dgm:pt modelId="{7B56EF1A-C792-4D39-B7BA-A535FBC9BB3B}" type="pres">
      <dgm:prSet presAssocID="{81CF156D-CBCA-4CBF-A524-4B001145D50D}" presName="Parent8" presStyleLbl="revTx" presStyleIdx="0" presStyleCnt="0">
        <dgm:presLayoutVars>
          <dgm:chMax val="1"/>
          <dgm:chPref val="1"/>
          <dgm:bulletEnabled val="1"/>
        </dgm:presLayoutVars>
      </dgm:prSet>
      <dgm:spPr/>
    </dgm:pt>
    <dgm:pt modelId="{EEF71798-B889-459A-97BB-1CB54F720074}" type="pres">
      <dgm:prSet presAssocID="{8F6E1654-6836-49FC-9188-D61CA29769F2}" presName="Accent7" presStyleCnt="0"/>
      <dgm:spPr/>
    </dgm:pt>
    <dgm:pt modelId="{5E43C491-AD1D-41BF-8412-A813F21A38EE}" type="pres">
      <dgm:prSet presAssocID="{8F6E1654-6836-49FC-9188-D61CA29769F2}" presName="Accent" presStyleLbl="node1" presStyleIdx="2" presStyleCnt="9"/>
      <dgm:spPr/>
    </dgm:pt>
    <dgm:pt modelId="{5CD03E29-04EF-4E97-8BAB-3D8ACACF4F69}" type="pres">
      <dgm:prSet presAssocID="{8F6E1654-6836-49FC-9188-D61CA29769F2}" presName="ParentBackground7" presStyleCnt="0"/>
      <dgm:spPr/>
    </dgm:pt>
    <dgm:pt modelId="{6088BDF8-98A3-43B3-A802-F6B79B3131CE}" type="pres">
      <dgm:prSet presAssocID="{8F6E1654-6836-49FC-9188-D61CA29769F2}" presName="ParentBackground" presStyleLbl="fgAcc1" presStyleIdx="2" presStyleCnt="9"/>
      <dgm:spPr/>
    </dgm:pt>
    <dgm:pt modelId="{657026A8-4987-49FA-87A5-D5D34D319EA5}" type="pres">
      <dgm:prSet presAssocID="{8F6E1654-6836-49FC-9188-D61CA29769F2}" presName="Parent7" presStyleLbl="revTx" presStyleIdx="0" presStyleCnt="0">
        <dgm:presLayoutVars>
          <dgm:chMax val="1"/>
          <dgm:chPref val="1"/>
          <dgm:bulletEnabled val="1"/>
        </dgm:presLayoutVars>
      </dgm:prSet>
      <dgm:spPr/>
    </dgm:pt>
    <dgm:pt modelId="{931F5EF5-1F74-4602-A8CD-FD44B6DE7CFE}" type="pres">
      <dgm:prSet presAssocID="{57FE0073-0D87-49CC-9C18-F851E9A3B098}" presName="Accent6" presStyleCnt="0"/>
      <dgm:spPr/>
    </dgm:pt>
    <dgm:pt modelId="{F4B278F1-6C00-4AAB-835D-03F55381840B}" type="pres">
      <dgm:prSet presAssocID="{57FE0073-0D87-49CC-9C18-F851E9A3B098}" presName="Accent" presStyleLbl="node1" presStyleIdx="3" presStyleCnt="9"/>
      <dgm:spPr/>
    </dgm:pt>
    <dgm:pt modelId="{D3FBFB01-6311-4C58-B7A5-4EA70376F90E}" type="pres">
      <dgm:prSet presAssocID="{57FE0073-0D87-49CC-9C18-F851E9A3B098}" presName="ParentBackground6" presStyleCnt="0"/>
      <dgm:spPr/>
    </dgm:pt>
    <dgm:pt modelId="{448F32BF-E251-43CE-BA58-D06214E885A4}" type="pres">
      <dgm:prSet presAssocID="{57FE0073-0D87-49CC-9C18-F851E9A3B098}" presName="ParentBackground" presStyleLbl="fgAcc1" presStyleIdx="3" presStyleCnt="9"/>
      <dgm:spPr/>
    </dgm:pt>
    <dgm:pt modelId="{F4021B97-77F3-4683-9DF0-E07A31CBF52F}" type="pres">
      <dgm:prSet presAssocID="{57FE0073-0D87-49CC-9C18-F851E9A3B098}" presName="Parent6" presStyleLbl="revTx" presStyleIdx="0" presStyleCnt="0">
        <dgm:presLayoutVars>
          <dgm:chMax val="1"/>
          <dgm:chPref val="1"/>
          <dgm:bulletEnabled val="1"/>
        </dgm:presLayoutVars>
      </dgm:prSet>
      <dgm:spPr/>
    </dgm:pt>
    <dgm:pt modelId="{5089BF6E-667B-411E-A0DC-DF3269DA773F}" type="pres">
      <dgm:prSet presAssocID="{4D6A7648-7E18-48FF-9A59-77421F150C72}" presName="Accent5" presStyleCnt="0"/>
      <dgm:spPr/>
    </dgm:pt>
    <dgm:pt modelId="{DDED353F-1552-4490-AC0D-9DEF658998E0}" type="pres">
      <dgm:prSet presAssocID="{4D6A7648-7E18-48FF-9A59-77421F150C72}" presName="Accent" presStyleLbl="node1" presStyleIdx="4" presStyleCnt="9"/>
      <dgm:spPr/>
    </dgm:pt>
    <dgm:pt modelId="{404CA857-2EB7-475E-8FB8-327D2AA66B63}" type="pres">
      <dgm:prSet presAssocID="{4D6A7648-7E18-48FF-9A59-77421F150C72}" presName="ParentBackground5" presStyleCnt="0"/>
      <dgm:spPr/>
    </dgm:pt>
    <dgm:pt modelId="{D8909048-32F9-4E75-886C-3F57DCB37ED2}" type="pres">
      <dgm:prSet presAssocID="{4D6A7648-7E18-48FF-9A59-77421F150C72}" presName="ParentBackground" presStyleLbl="fgAcc1" presStyleIdx="4" presStyleCnt="9"/>
      <dgm:spPr/>
    </dgm:pt>
    <dgm:pt modelId="{17B26BFB-E7AC-4791-AE35-D8F8073B497A}" type="pres">
      <dgm:prSet presAssocID="{4D6A7648-7E18-48FF-9A59-77421F150C72}" presName="Parent5" presStyleLbl="revTx" presStyleIdx="0" presStyleCnt="0">
        <dgm:presLayoutVars>
          <dgm:chMax val="1"/>
          <dgm:chPref val="1"/>
          <dgm:bulletEnabled val="1"/>
        </dgm:presLayoutVars>
      </dgm:prSet>
      <dgm:spPr/>
    </dgm:pt>
    <dgm:pt modelId="{4990C671-F3ED-4644-9D62-9E67050B8D53}" type="pres">
      <dgm:prSet presAssocID="{6602B524-125B-4B94-88BA-6D015ABA5725}" presName="Accent4" presStyleCnt="0"/>
      <dgm:spPr/>
    </dgm:pt>
    <dgm:pt modelId="{8D2D7A9D-E955-4BB2-B5A3-9D2886F6FA6B}" type="pres">
      <dgm:prSet presAssocID="{6602B524-125B-4B94-88BA-6D015ABA5725}" presName="Accent" presStyleLbl="node1" presStyleIdx="5" presStyleCnt="9"/>
      <dgm:spPr/>
    </dgm:pt>
    <dgm:pt modelId="{786A8580-9EB5-4E0A-9429-4D2B895612FB}" type="pres">
      <dgm:prSet presAssocID="{6602B524-125B-4B94-88BA-6D015ABA5725}" presName="ParentBackground4" presStyleCnt="0"/>
      <dgm:spPr/>
    </dgm:pt>
    <dgm:pt modelId="{7BD11445-825F-49E8-866F-A295A7411F9E}" type="pres">
      <dgm:prSet presAssocID="{6602B524-125B-4B94-88BA-6D015ABA5725}" presName="ParentBackground" presStyleLbl="fgAcc1" presStyleIdx="5" presStyleCnt="9"/>
      <dgm:spPr/>
    </dgm:pt>
    <dgm:pt modelId="{AE2B1CED-C2FB-435F-928F-AE66F1ACC55D}" type="pres">
      <dgm:prSet presAssocID="{6602B524-125B-4B94-88BA-6D015ABA5725}" presName="Parent4" presStyleLbl="revTx" presStyleIdx="0" presStyleCnt="0">
        <dgm:presLayoutVars>
          <dgm:chMax val="1"/>
          <dgm:chPref val="1"/>
          <dgm:bulletEnabled val="1"/>
        </dgm:presLayoutVars>
      </dgm:prSet>
      <dgm:spPr/>
    </dgm:pt>
    <dgm:pt modelId="{C7812AD2-6AC4-46A5-89A3-D91D3327F66A}" type="pres">
      <dgm:prSet presAssocID="{770D4FD5-1DE3-4391-896F-675F59C000AA}" presName="Accent3" presStyleCnt="0"/>
      <dgm:spPr/>
    </dgm:pt>
    <dgm:pt modelId="{A0E88B4A-82D0-420B-925D-B7CBDDE07732}" type="pres">
      <dgm:prSet presAssocID="{770D4FD5-1DE3-4391-896F-675F59C000AA}" presName="Accent" presStyleLbl="node1" presStyleIdx="6" presStyleCnt="9"/>
      <dgm:spPr/>
    </dgm:pt>
    <dgm:pt modelId="{022BFFB0-F20E-4A89-9F27-DCD8C3AADE46}" type="pres">
      <dgm:prSet presAssocID="{770D4FD5-1DE3-4391-896F-675F59C000AA}" presName="ParentBackground3" presStyleCnt="0"/>
      <dgm:spPr/>
    </dgm:pt>
    <dgm:pt modelId="{A31D6B98-94C5-4AF2-A4BB-0E5E7A5D422E}" type="pres">
      <dgm:prSet presAssocID="{770D4FD5-1DE3-4391-896F-675F59C000AA}" presName="ParentBackground" presStyleLbl="fgAcc1" presStyleIdx="6" presStyleCnt="9"/>
      <dgm:spPr/>
    </dgm:pt>
    <dgm:pt modelId="{892C52E5-60AA-4625-87D2-C8150E13465C}" type="pres">
      <dgm:prSet presAssocID="{770D4FD5-1DE3-4391-896F-675F59C000AA}" presName="Parent3" presStyleLbl="revTx" presStyleIdx="0" presStyleCnt="0">
        <dgm:presLayoutVars>
          <dgm:chMax val="1"/>
          <dgm:chPref val="1"/>
          <dgm:bulletEnabled val="1"/>
        </dgm:presLayoutVars>
      </dgm:prSet>
      <dgm:spPr/>
    </dgm:pt>
    <dgm:pt modelId="{02E254E8-E6C9-4A10-A075-27256A136298}" type="pres">
      <dgm:prSet presAssocID="{12333A0C-669D-41CB-A52A-6085329C4A48}" presName="Accent2" presStyleCnt="0"/>
      <dgm:spPr/>
    </dgm:pt>
    <dgm:pt modelId="{AADDE8E5-E4FD-4942-86DA-6E10E6C1A2F7}" type="pres">
      <dgm:prSet presAssocID="{12333A0C-669D-41CB-A52A-6085329C4A48}" presName="Accent" presStyleLbl="node1" presStyleIdx="7" presStyleCnt="9"/>
      <dgm:spPr/>
    </dgm:pt>
    <dgm:pt modelId="{9094654B-644F-4F58-908F-D50887BF43A2}" type="pres">
      <dgm:prSet presAssocID="{12333A0C-669D-41CB-A52A-6085329C4A48}" presName="ParentBackground2" presStyleCnt="0"/>
      <dgm:spPr/>
    </dgm:pt>
    <dgm:pt modelId="{1F6E9D62-BBD0-463D-B544-4429B65D93E5}" type="pres">
      <dgm:prSet presAssocID="{12333A0C-669D-41CB-A52A-6085329C4A48}" presName="ParentBackground" presStyleLbl="fgAcc1" presStyleIdx="7" presStyleCnt="9"/>
      <dgm:spPr/>
    </dgm:pt>
    <dgm:pt modelId="{13EC4AA8-65FC-4001-AF78-1B69BA2B0F53}" type="pres">
      <dgm:prSet presAssocID="{12333A0C-669D-41CB-A52A-6085329C4A48}" presName="Parent2" presStyleLbl="revTx" presStyleIdx="0" presStyleCnt="0">
        <dgm:presLayoutVars>
          <dgm:chMax val="1"/>
          <dgm:chPref val="1"/>
          <dgm:bulletEnabled val="1"/>
        </dgm:presLayoutVars>
      </dgm:prSet>
      <dgm:spPr/>
    </dgm:pt>
    <dgm:pt modelId="{E30009A9-605B-4A6D-A9C6-2930E7448172}" type="pres">
      <dgm:prSet presAssocID="{2D96EB79-872C-4F6F-94FF-0BDF74344384}" presName="Accent1" presStyleCnt="0"/>
      <dgm:spPr/>
    </dgm:pt>
    <dgm:pt modelId="{896365B5-14BE-4479-B830-0B2FA3CB031B}" type="pres">
      <dgm:prSet presAssocID="{2D96EB79-872C-4F6F-94FF-0BDF74344384}" presName="Accent" presStyleLbl="node1" presStyleIdx="8" presStyleCnt="9"/>
      <dgm:spPr/>
    </dgm:pt>
    <dgm:pt modelId="{23E44CAF-6494-466D-BACE-515F3814C320}" type="pres">
      <dgm:prSet presAssocID="{2D96EB79-872C-4F6F-94FF-0BDF74344384}" presName="ParentBackground1" presStyleCnt="0"/>
      <dgm:spPr/>
    </dgm:pt>
    <dgm:pt modelId="{5311A34D-6873-4ADD-90D8-B783C069773F}" type="pres">
      <dgm:prSet presAssocID="{2D96EB79-872C-4F6F-94FF-0BDF74344384}" presName="ParentBackground" presStyleLbl="fgAcc1" presStyleIdx="8" presStyleCnt="9"/>
      <dgm:spPr/>
    </dgm:pt>
    <dgm:pt modelId="{C38329D9-E98B-4652-B582-A217D92856A4}" type="pres">
      <dgm:prSet presAssocID="{2D96EB79-872C-4F6F-94FF-0BDF74344384}" presName="Parent1" presStyleLbl="revTx" presStyleIdx="0" presStyleCnt="0">
        <dgm:presLayoutVars>
          <dgm:chMax val="1"/>
          <dgm:chPref val="1"/>
          <dgm:bulletEnabled val="1"/>
        </dgm:presLayoutVars>
      </dgm:prSet>
      <dgm:spPr/>
    </dgm:pt>
  </dgm:ptLst>
  <dgm:cxnLst>
    <dgm:cxn modelId="{4453EA07-1968-4F22-8917-727C15C4CFC0}" type="presOf" srcId="{57FE0073-0D87-49CC-9C18-F851E9A3B098}" destId="{F4021B97-77F3-4683-9DF0-E07A31CBF52F}" srcOrd="1" destOrd="0" presId="urn:microsoft.com/office/officeart/2011/layout/CircleProcess"/>
    <dgm:cxn modelId="{3CED950D-3F1B-4153-8495-86501BD31EBB}" type="presOf" srcId="{02FF2C65-7B80-42EA-B321-5200C8F667BE}" destId="{647EC55D-4194-4166-ABBA-E42F7D113506}" srcOrd="0" destOrd="0" presId="urn:microsoft.com/office/officeart/2011/layout/CircleProcess"/>
    <dgm:cxn modelId="{04CAD613-C3FF-4933-B7B6-DDC75A83E139}" type="presOf" srcId="{12333A0C-669D-41CB-A52A-6085329C4A48}" destId="{1F6E9D62-BBD0-463D-B544-4429B65D93E5}" srcOrd="0" destOrd="0" presId="urn:microsoft.com/office/officeart/2011/layout/CircleProcess"/>
    <dgm:cxn modelId="{4046373F-AA4D-43D2-83DF-63376775ED6B}" srcId="{CCA5BD33-0D70-4A15-8FA5-7CF18AF11C69}" destId="{02FF2C65-7B80-42EA-B321-5200C8F667BE}" srcOrd="8" destOrd="0" parTransId="{F08F2C9E-7EC1-43D4-A685-918D845EA624}" sibTransId="{D9CF0FE4-C9BB-4AE1-B43B-B1862E0F2F9C}"/>
    <dgm:cxn modelId="{8B3FE75E-02E6-4C7C-8F56-A5F61311DB09}" srcId="{CCA5BD33-0D70-4A15-8FA5-7CF18AF11C69}" destId="{81CF156D-CBCA-4CBF-A524-4B001145D50D}" srcOrd="7" destOrd="0" parTransId="{2CAA375A-0B1C-4B36-963A-829CB127D427}" sibTransId="{48A293A5-5F1A-4974-BD91-92969E57541E}"/>
    <dgm:cxn modelId="{30B93C41-C734-467D-BED0-C0ADE98DAC97}" srcId="{CCA5BD33-0D70-4A15-8FA5-7CF18AF11C69}" destId="{4D6A7648-7E18-48FF-9A59-77421F150C72}" srcOrd="4" destOrd="0" parTransId="{07BB1A74-F98F-4094-9793-90DF56D4AD45}" sibTransId="{1ACAB758-449B-442D-BD0D-837DB8F08818}"/>
    <dgm:cxn modelId="{A4764363-555D-4E1C-B874-4891A722FD6D}" type="presOf" srcId="{81CF156D-CBCA-4CBF-A524-4B001145D50D}" destId="{FABADCF4-C0D5-487E-BCDB-C4AD2BF06DFC}" srcOrd="0" destOrd="0" presId="urn:microsoft.com/office/officeart/2011/layout/CircleProcess"/>
    <dgm:cxn modelId="{91E00E45-CC1F-4376-8BF9-555B14270244}" type="presOf" srcId="{4D6A7648-7E18-48FF-9A59-77421F150C72}" destId="{D8909048-32F9-4E75-886C-3F57DCB37ED2}" srcOrd="0" destOrd="0" presId="urn:microsoft.com/office/officeart/2011/layout/CircleProcess"/>
    <dgm:cxn modelId="{F687EC66-2D7A-4581-911F-FEC08149A9D6}" type="presOf" srcId="{2D96EB79-872C-4F6F-94FF-0BDF74344384}" destId="{5311A34D-6873-4ADD-90D8-B783C069773F}" srcOrd="0" destOrd="0" presId="urn:microsoft.com/office/officeart/2011/layout/CircleProcess"/>
    <dgm:cxn modelId="{B9238F6A-1F31-4E9B-8C42-A3C4E9C4E666}" type="presOf" srcId="{CCA5BD33-0D70-4A15-8FA5-7CF18AF11C69}" destId="{FD246D05-EB06-4582-BA9B-CC9101E1A24B}" srcOrd="0" destOrd="0" presId="urn:microsoft.com/office/officeart/2011/layout/CircleProcess"/>
    <dgm:cxn modelId="{0B28054B-1D30-4D20-8CE0-9CBDB74231F6}" type="presOf" srcId="{770D4FD5-1DE3-4391-896F-675F59C000AA}" destId="{A31D6B98-94C5-4AF2-A4BB-0E5E7A5D422E}" srcOrd="0" destOrd="0" presId="urn:microsoft.com/office/officeart/2011/layout/CircleProcess"/>
    <dgm:cxn modelId="{C5E8A94C-1F0B-4D21-A83A-BC2191639DEA}" type="presOf" srcId="{8F6E1654-6836-49FC-9188-D61CA29769F2}" destId="{657026A8-4987-49FA-87A5-D5D34D319EA5}" srcOrd="1" destOrd="0" presId="urn:microsoft.com/office/officeart/2011/layout/CircleProcess"/>
    <dgm:cxn modelId="{47E1FA4F-9D9D-49C6-B735-EC9A60407490}" type="presOf" srcId="{81CF156D-CBCA-4CBF-A524-4B001145D50D}" destId="{7B56EF1A-C792-4D39-B7BA-A535FBC9BB3B}" srcOrd="1" destOrd="0" presId="urn:microsoft.com/office/officeart/2011/layout/CircleProcess"/>
    <dgm:cxn modelId="{046AD052-D1C2-4937-A252-B38117E14C70}" type="presOf" srcId="{12333A0C-669D-41CB-A52A-6085329C4A48}" destId="{13EC4AA8-65FC-4001-AF78-1B69BA2B0F53}" srcOrd="1" destOrd="0" presId="urn:microsoft.com/office/officeart/2011/layout/CircleProcess"/>
    <dgm:cxn modelId="{9EE39A74-C358-4197-897A-DE447355BD79}" type="presOf" srcId="{6602B524-125B-4B94-88BA-6D015ABA5725}" destId="{7BD11445-825F-49E8-866F-A295A7411F9E}" srcOrd="0" destOrd="0" presId="urn:microsoft.com/office/officeart/2011/layout/CircleProcess"/>
    <dgm:cxn modelId="{31DF7859-09D9-4655-A4F9-8BC0E8AF69C3}" type="presOf" srcId="{4D6A7648-7E18-48FF-9A59-77421F150C72}" destId="{17B26BFB-E7AC-4791-AE35-D8F8073B497A}" srcOrd="1" destOrd="0" presId="urn:microsoft.com/office/officeart/2011/layout/CircleProcess"/>
    <dgm:cxn modelId="{8CBF6091-763E-49DD-9D8B-AFEFFD9D94D8}" type="presOf" srcId="{02FF2C65-7B80-42EA-B321-5200C8F667BE}" destId="{872386C9-6F06-4BF3-B7E8-E33E018FE9B0}" srcOrd="1" destOrd="0" presId="urn:microsoft.com/office/officeart/2011/layout/CircleProcess"/>
    <dgm:cxn modelId="{4ED4B991-EE65-4CC8-8ABE-4BB5849FA63D}" type="presOf" srcId="{8F6E1654-6836-49FC-9188-D61CA29769F2}" destId="{6088BDF8-98A3-43B3-A802-F6B79B3131CE}" srcOrd="0" destOrd="0" presId="urn:microsoft.com/office/officeart/2011/layout/CircleProcess"/>
    <dgm:cxn modelId="{A7F3E696-4D30-43C2-8067-2C700C21F6D9}" srcId="{CCA5BD33-0D70-4A15-8FA5-7CF18AF11C69}" destId="{6602B524-125B-4B94-88BA-6D015ABA5725}" srcOrd="3" destOrd="0" parTransId="{FA2DFF9F-4841-4E63-B343-D6A1A6211BB8}" sibTransId="{56018235-535A-429E-8520-4140EEC5C80D}"/>
    <dgm:cxn modelId="{F614CF9E-B129-42B8-8E39-6B61281FC7E7}" type="presOf" srcId="{2D96EB79-872C-4F6F-94FF-0BDF74344384}" destId="{C38329D9-E98B-4652-B582-A217D92856A4}" srcOrd="1" destOrd="0" presId="urn:microsoft.com/office/officeart/2011/layout/CircleProcess"/>
    <dgm:cxn modelId="{E027A6B0-C8D1-49E7-8ADB-BD49B12F640D}" srcId="{CCA5BD33-0D70-4A15-8FA5-7CF18AF11C69}" destId="{2D96EB79-872C-4F6F-94FF-0BDF74344384}" srcOrd="0" destOrd="0" parTransId="{906F69A1-9BBE-4991-A99A-AD3AFC238CE9}" sibTransId="{C817A8E2-FC56-4A43-8778-77019B229307}"/>
    <dgm:cxn modelId="{FA50BEB2-D08C-4C3D-B661-DA5D6EC474AF}" srcId="{CCA5BD33-0D70-4A15-8FA5-7CF18AF11C69}" destId="{12333A0C-669D-41CB-A52A-6085329C4A48}" srcOrd="1" destOrd="0" parTransId="{18134235-43D5-49B0-8980-F571044E5788}" sibTransId="{7F65693E-BAA3-4E60-A0EA-9C4F00B67561}"/>
    <dgm:cxn modelId="{851907BA-46B5-482D-8DB4-47E5DC2640EE}" srcId="{CCA5BD33-0D70-4A15-8FA5-7CF18AF11C69}" destId="{8F6E1654-6836-49FC-9188-D61CA29769F2}" srcOrd="6" destOrd="0" parTransId="{23B08E2E-A492-46F0-BCF5-0CC2D3D77D48}" sibTransId="{E8E3FC1F-A16F-4880-867B-D4037E8D77DD}"/>
    <dgm:cxn modelId="{64EC19C5-7E6D-4BE1-B987-EC2211909147}" srcId="{CCA5BD33-0D70-4A15-8FA5-7CF18AF11C69}" destId="{770D4FD5-1DE3-4391-896F-675F59C000AA}" srcOrd="2" destOrd="0" parTransId="{13204540-2619-4563-831C-D7EA7A35BF4E}" sibTransId="{790DECA3-6B1C-4302-BB37-8C8FEFC71957}"/>
    <dgm:cxn modelId="{6D3385DF-6642-430E-9A13-4CC47B4BDBE0}" type="presOf" srcId="{6602B524-125B-4B94-88BA-6D015ABA5725}" destId="{AE2B1CED-C2FB-435F-928F-AE66F1ACC55D}" srcOrd="1" destOrd="0" presId="urn:microsoft.com/office/officeart/2011/layout/CircleProcess"/>
    <dgm:cxn modelId="{E1C94FE3-2637-45AE-B450-A3F614F3A678}" type="presOf" srcId="{57FE0073-0D87-49CC-9C18-F851E9A3B098}" destId="{448F32BF-E251-43CE-BA58-D06214E885A4}" srcOrd="0" destOrd="0" presId="urn:microsoft.com/office/officeart/2011/layout/CircleProcess"/>
    <dgm:cxn modelId="{7643C8F2-2718-4484-B30D-FDA9E12277E3}" srcId="{CCA5BD33-0D70-4A15-8FA5-7CF18AF11C69}" destId="{57FE0073-0D87-49CC-9C18-F851E9A3B098}" srcOrd="5" destOrd="0" parTransId="{AE651091-5BFF-4A12-98CD-96DB5A2C8016}" sibTransId="{5549FA5F-9E61-4817-BF2D-C582ABDBBEFF}"/>
    <dgm:cxn modelId="{CD1425FE-1435-458A-8C43-69897B0479CA}" type="presOf" srcId="{770D4FD5-1DE3-4391-896F-675F59C000AA}" destId="{892C52E5-60AA-4625-87D2-C8150E13465C}" srcOrd="1" destOrd="0" presId="urn:microsoft.com/office/officeart/2011/layout/CircleProcess"/>
    <dgm:cxn modelId="{2E72300E-9C45-42A2-8317-D6D7393396CC}" type="presParOf" srcId="{FD246D05-EB06-4582-BA9B-CC9101E1A24B}" destId="{82B7D8B6-A34A-4F77-8DBF-08CD322AE204}" srcOrd="0" destOrd="0" presId="urn:microsoft.com/office/officeart/2011/layout/CircleProcess"/>
    <dgm:cxn modelId="{F7886951-8CF0-4C8B-9414-72C3632EACEC}" type="presParOf" srcId="{82B7D8B6-A34A-4F77-8DBF-08CD322AE204}" destId="{163BBA7A-21B1-4EBB-8A35-E6AAB09D1377}" srcOrd="0" destOrd="0" presId="urn:microsoft.com/office/officeart/2011/layout/CircleProcess"/>
    <dgm:cxn modelId="{911ADB52-F243-40BB-8FD6-300CC75AA164}" type="presParOf" srcId="{FD246D05-EB06-4582-BA9B-CC9101E1A24B}" destId="{B51A7C57-B96E-412E-9148-0FAE990C846F}" srcOrd="1" destOrd="0" presId="urn:microsoft.com/office/officeart/2011/layout/CircleProcess"/>
    <dgm:cxn modelId="{A41B48A4-C88D-49CF-9F20-4AAACEDD7C21}" type="presParOf" srcId="{B51A7C57-B96E-412E-9148-0FAE990C846F}" destId="{647EC55D-4194-4166-ABBA-E42F7D113506}" srcOrd="0" destOrd="0" presId="urn:microsoft.com/office/officeart/2011/layout/CircleProcess"/>
    <dgm:cxn modelId="{DD81BBE3-98B5-4E81-8D14-4D26B74282ED}" type="presParOf" srcId="{FD246D05-EB06-4582-BA9B-CC9101E1A24B}" destId="{872386C9-6F06-4BF3-B7E8-E33E018FE9B0}" srcOrd="2" destOrd="0" presId="urn:microsoft.com/office/officeart/2011/layout/CircleProcess"/>
    <dgm:cxn modelId="{9FDE2D33-AA86-4ACC-A919-9899596BF49B}" type="presParOf" srcId="{FD246D05-EB06-4582-BA9B-CC9101E1A24B}" destId="{DF4A80C4-E79E-4E97-998D-F49482A208B1}" srcOrd="3" destOrd="0" presId="urn:microsoft.com/office/officeart/2011/layout/CircleProcess"/>
    <dgm:cxn modelId="{EE096C29-6F0E-4942-BD27-FFD3159B6FD5}" type="presParOf" srcId="{DF4A80C4-E79E-4E97-998D-F49482A208B1}" destId="{EB216E84-657A-414B-85A3-22656BAF111B}" srcOrd="0" destOrd="0" presId="urn:microsoft.com/office/officeart/2011/layout/CircleProcess"/>
    <dgm:cxn modelId="{BC2831FE-29FF-41CF-B93C-D8CC8016BA86}" type="presParOf" srcId="{FD246D05-EB06-4582-BA9B-CC9101E1A24B}" destId="{86648DA5-6022-48FC-A7AC-28F82DD73DC0}" srcOrd="4" destOrd="0" presId="urn:microsoft.com/office/officeart/2011/layout/CircleProcess"/>
    <dgm:cxn modelId="{851747E7-B00C-4DB2-957E-9E5B356B5A71}" type="presParOf" srcId="{86648DA5-6022-48FC-A7AC-28F82DD73DC0}" destId="{FABADCF4-C0D5-487E-BCDB-C4AD2BF06DFC}" srcOrd="0" destOrd="0" presId="urn:microsoft.com/office/officeart/2011/layout/CircleProcess"/>
    <dgm:cxn modelId="{BE712538-4780-4622-9A31-1CADA70D2216}" type="presParOf" srcId="{FD246D05-EB06-4582-BA9B-CC9101E1A24B}" destId="{7B56EF1A-C792-4D39-B7BA-A535FBC9BB3B}" srcOrd="5" destOrd="0" presId="urn:microsoft.com/office/officeart/2011/layout/CircleProcess"/>
    <dgm:cxn modelId="{32AE7C55-34C3-4E12-B003-5A5C1E36F56C}" type="presParOf" srcId="{FD246D05-EB06-4582-BA9B-CC9101E1A24B}" destId="{EEF71798-B889-459A-97BB-1CB54F720074}" srcOrd="6" destOrd="0" presId="urn:microsoft.com/office/officeart/2011/layout/CircleProcess"/>
    <dgm:cxn modelId="{16684D07-A3CD-491B-B28E-291245CC8512}" type="presParOf" srcId="{EEF71798-B889-459A-97BB-1CB54F720074}" destId="{5E43C491-AD1D-41BF-8412-A813F21A38EE}" srcOrd="0" destOrd="0" presId="urn:microsoft.com/office/officeart/2011/layout/CircleProcess"/>
    <dgm:cxn modelId="{A389525A-928E-4664-96D1-C7FE9EB74A7A}" type="presParOf" srcId="{FD246D05-EB06-4582-BA9B-CC9101E1A24B}" destId="{5CD03E29-04EF-4E97-8BAB-3D8ACACF4F69}" srcOrd="7" destOrd="0" presId="urn:microsoft.com/office/officeart/2011/layout/CircleProcess"/>
    <dgm:cxn modelId="{38127BA3-7DA8-4DAA-B821-E31F7AC4934B}" type="presParOf" srcId="{5CD03E29-04EF-4E97-8BAB-3D8ACACF4F69}" destId="{6088BDF8-98A3-43B3-A802-F6B79B3131CE}" srcOrd="0" destOrd="0" presId="urn:microsoft.com/office/officeart/2011/layout/CircleProcess"/>
    <dgm:cxn modelId="{B3F4DEA1-C608-4CF3-A467-46F1D418F33C}" type="presParOf" srcId="{FD246D05-EB06-4582-BA9B-CC9101E1A24B}" destId="{657026A8-4987-49FA-87A5-D5D34D319EA5}" srcOrd="8" destOrd="0" presId="urn:microsoft.com/office/officeart/2011/layout/CircleProcess"/>
    <dgm:cxn modelId="{7DE47CD6-5F85-4EF0-B267-D055FFFF8342}" type="presParOf" srcId="{FD246D05-EB06-4582-BA9B-CC9101E1A24B}" destId="{931F5EF5-1F74-4602-A8CD-FD44B6DE7CFE}" srcOrd="9" destOrd="0" presId="urn:microsoft.com/office/officeart/2011/layout/CircleProcess"/>
    <dgm:cxn modelId="{42E39E99-27A5-4646-9482-81C50DB2AA69}" type="presParOf" srcId="{931F5EF5-1F74-4602-A8CD-FD44B6DE7CFE}" destId="{F4B278F1-6C00-4AAB-835D-03F55381840B}" srcOrd="0" destOrd="0" presId="urn:microsoft.com/office/officeart/2011/layout/CircleProcess"/>
    <dgm:cxn modelId="{60C24AB0-2937-44E6-9F1C-23CCFE770868}" type="presParOf" srcId="{FD246D05-EB06-4582-BA9B-CC9101E1A24B}" destId="{D3FBFB01-6311-4C58-B7A5-4EA70376F90E}" srcOrd="10" destOrd="0" presId="urn:microsoft.com/office/officeart/2011/layout/CircleProcess"/>
    <dgm:cxn modelId="{0BD6C971-F1CC-44C7-9127-56D68AF3270A}" type="presParOf" srcId="{D3FBFB01-6311-4C58-B7A5-4EA70376F90E}" destId="{448F32BF-E251-43CE-BA58-D06214E885A4}" srcOrd="0" destOrd="0" presId="urn:microsoft.com/office/officeart/2011/layout/CircleProcess"/>
    <dgm:cxn modelId="{55B79D9D-E5E0-4E62-8E1D-59436A41983C}" type="presParOf" srcId="{FD246D05-EB06-4582-BA9B-CC9101E1A24B}" destId="{F4021B97-77F3-4683-9DF0-E07A31CBF52F}" srcOrd="11" destOrd="0" presId="urn:microsoft.com/office/officeart/2011/layout/CircleProcess"/>
    <dgm:cxn modelId="{17B67FE1-0DAF-48A4-986B-8112C0F23025}" type="presParOf" srcId="{FD246D05-EB06-4582-BA9B-CC9101E1A24B}" destId="{5089BF6E-667B-411E-A0DC-DF3269DA773F}" srcOrd="12" destOrd="0" presId="urn:microsoft.com/office/officeart/2011/layout/CircleProcess"/>
    <dgm:cxn modelId="{32D0D300-46D6-438D-924F-81DEF29193E6}" type="presParOf" srcId="{5089BF6E-667B-411E-A0DC-DF3269DA773F}" destId="{DDED353F-1552-4490-AC0D-9DEF658998E0}" srcOrd="0" destOrd="0" presId="urn:microsoft.com/office/officeart/2011/layout/CircleProcess"/>
    <dgm:cxn modelId="{08A0C1CB-8A7F-4FA2-AEF8-B1A04A03D6A4}" type="presParOf" srcId="{FD246D05-EB06-4582-BA9B-CC9101E1A24B}" destId="{404CA857-2EB7-475E-8FB8-327D2AA66B63}" srcOrd="13" destOrd="0" presId="urn:microsoft.com/office/officeart/2011/layout/CircleProcess"/>
    <dgm:cxn modelId="{9BBECF89-7A28-422D-82F7-03179DDA8614}" type="presParOf" srcId="{404CA857-2EB7-475E-8FB8-327D2AA66B63}" destId="{D8909048-32F9-4E75-886C-3F57DCB37ED2}" srcOrd="0" destOrd="0" presId="urn:microsoft.com/office/officeart/2011/layout/CircleProcess"/>
    <dgm:cxn modelId="{3E593DDE-FA95-4E34-A2D8-444E587E0276}" type="presParOf" srcId="{FD246D05-EB06-4582-BA9B-CC9101E1A24B}" destId="{17B26BFB-E7AC-4791-AE35-D8F8073B497A}" srcOrd="14" destOrd="0" presId="urn:microsoft.com/office/officeart/2011/layout/CircleProcess"/>
    <dgm:cxn modelId="{0B207193-463A-43A1-A64A-A937961E9AC8}" type="presParOf" srcId="{FD246D05-EB06-4582-BA9B-CC9101E1A24B}" destId="{4990C671-F3ED-4644-9D62-9E67050B8D53}" srcOrd="15" destOrd="0" presId="urn:microsoft.com/office/officeart/2011/layout/CircleProcess"/>
    <dgm:cxn modelId="{07C6DF61-CC76-4498-9C10-206375A3D910}" type="presParOf" srcId="{4990C671-F3ED-4644-9D62-9E67050B8D53}" destId="{8D2D7A9D-E955-4BB2-B5A3-9D2886F6FA6B}" srcOrd="0" destOrd="0" presId="urn:microsoft.com/office/officeart/2011/layout/CircleProcess"/>
    <dgm:cxn modelId="{C1DAD701-989F-4EE6-9AAF-869011C62A65}" type="presParOf" srcId="{FD246D05-EB06-4582-BA9B-CC9101E1A24B}" destId="{786A8580-9EB5-4E0A-9429-4D2B895612FB}" srcOrd="16" destOrd="0" presId="urn:microsoft.com/office/officeart/2011/layout/CircleProcess"/>
    <dgm:cxn modelId="{BD05084C-8233-4C0F-A804-90A413DD773C}" type="presParOf" srcId="{786A8580-9EB5-4E0A-9429-4D2B895612FB}" destId="{7BD11445-825F-49E8-866F-A295A7411F9E}" srcOrd="0" destOrd="0" presId="urn:microsoft.com/office/officeart/2011/layout/CircleProcess"/>
    <dgm:cxn modelId="{983F8F03-35D5-4B7D-A672-93199FC42DB3}" type="presParOf" srcId="{FD246D05-EB06-4582-BA9B-CC9101E1A24B}" destId="{AE2B1CED-C2FB-435F-928F-AE66F1ACC55D}" srcOrd="17" destOrd="0" presId="urn:microsoft.com/office/officeart/2011/layout/CircleProcess"/>
    <dgm:cxn modelId="{2441E550-D0C6-49F3-8442-5816A93AF8F1}" type="presParOf" srcId="{FD246D05-EB06-4582-BA9B-CC9101E1A24B}" destId="{C7812AD2-6AC4-46A5-89A3-D91D3327F66A}" srcOrd="18" destOrd="0" presId="urn:microsoft.com/office/officeart/2011/layout/CircleProcess"/>
    <dgm:cxn modelId="{815C84A3-5A66-4AB9-9D86-81F14B04E1C1}" type="presParOf" srcId="{C7812AD2-6AC4-46A5-89A3-D91D3327F66A}" destId="{A0E88B4A-82D0-420B-925D-B7CBDDE07732}" srcOrd="0" destOrd="0" presId="urn:microsoft.com/office/officeart/2011/layout/CircleProcess"/>
    <dgm:cxn modelId="{90166A82-2B9F-4001-8536-4EEB9FC3FD51}" type="presParOf" srcId="{FD246D05-EB06-4582-BA9B-CC9101E1A24B}" destId="{022BFFB0-F20E-4A89-9F27-DCD8C3AADE46}" srcOrd="19" destOrd="0" presId="urn:microsoft.com/office/officeart/2011/layout/CircleProcess"/>
    <dgm:cxn modelId="{2F99E357-2A8E-44D7-9514-93B9DD824A8D}" type="presParOf" srcId="{022BFFB0-F20E-4A89-9F27-DCD8C3AADE46}" destId="{A31D6B98-94C5-4AF2-A4BB-0E5E7A5D422E}" srcOrd="0" destOrd="0" presId="urn:microsoft.com/office/officeart/2011/layout/CircleProcess"/>
    <dgm:cxn modelId="{D34C19A1-9E65-407E-8E4B-630BEC009945}" type="presParOf" srcId="{FD246D05-EB06-4582-BA9B-CC9101E1A24B}" destId="{892C52E5-60AA-4625-87D2-C8150E13465C}" srcOrd="20" destOrd="0" presId="urn:microsoft.com/office/officeart/2011/layout/CircleProcess"/>
    <dgm:cxn modelId="{5B27C445-31C1-42FF-8CB5-69A4554D6D2A}" type="presParOf" srcId="{FD246D05-EB06-4582-BA9B-CC9101E1A24B}" destId="{02E254E8-E6C9-4A10-A075-27256A136298}" srcOrd="21" destOrd="0" presId="urn:microsoft.com/office/officeart/2011/layout/CircleProcess"/>
    <dgm:cxn modelId="{4B2BB8EE-43C1-4721-ADEA-FC0062588D15}" type="presParOf" srcId="{02E254E8-E6C9-4A10-A075-27256A136298}" destId="{AADDE8E5-E4FD-4942-86DA-6E10E6C1A2F7}" srcOrd="0" destOrd="0" presId="urn:microsoft.com/office/officeart/2011/layout/CircleProcess"/>
    <dgm:cxn modelId="{034E8CD3-0765-40E7-AD9D-097EB9848201}" type="presParOf" srcId="{FD246D05-EB06-4582-BA9B-CC9101E1A24B}" destId="{9094654B-644F-4F58-908F-D50887BF43A2}" srcOrd="22" destOrd="0" presId="urn:microsoft.com/office/officeart/2011/layout/CircleProcess"/>
    <dgm:cxn modelId="{1D02E405-06B0-446D-B968-284D08C3AD7F}" type="presParOf" srcId="{9094654B-644F-4F58-908F-D50887BF43A2}" destId="{1F6E9D62-BBD0-463D-B544-4429B65D93E5}" srcOrd="0" destOrd="0" presId="urn:microsoft.com/office/officeart/2011/layout/CircleProcess"/>
    <dgm:cxn modelId="{7A1F0856-45B8-45D4-BA64-08C831C17511}" type="presParOf" srcId="{FD246D05-EB06-4582-BA9B-CC9101E1A24B}" destId="{13EC4AA8-65FC-4001-AF78-1B69BA2B0F53}" srcOrd="23" destOrd="0" presId="urn:microsoft.com/office/officeart/2011/layout/CircleProcess"/>
    <dgm:cxn modelId="{B5E4FDC0-B006-4BF1-B7BE-2A4B4FB19387}" type="presParOf" srcId="{FD246D05-EB06-4582-BA9B-CC9101E1A24B}" destId="{E30009A9-605B-4A6D-A9C6-2930E7448172}" srcOrd="24" destOrd="0" presId="urn:microsoft.com/office/officeart/2011/layout/CircleProcess"/>
    <dgm:cxn modelId="{052DAA84-6833-4891-B8C1-01F19E422975}" type="presParOf" srcId="{E30009A9-605B-4A6D-A9C6-2930E7448172}" destId="{896365B5-14BE-4479-B830-0B2FA3CB031B}" srcOrd="0" destOrd="0" presId="urn:microsoft.com/office/officeart/2011/layout/CircleProcess"/>
    <dgm:cxn modelId="{3FA7CD9C-00EF-4716-8C48-4E1B3AA690CC}" type="presParOf" srcId="{FD246D05-EB06-4582-BA9B-CC9101E1A24B}" destId="{23E44CAF-6494-466D-BACE-515F3814C320}" srcOrd="25" destOrd="0" presId="urn:microsoft.com/office/officeart/2011/layout/CircleProcess"/>
    <dgm:cxn modelId="{8FB81BB9-CA1B-41E3-A32D-7968B238D00D}" type="presParOf" srcId="{23E44CAF-6494-466D-BACE-515F3814C320}" destId="{5311A34D-6873-4ADD-90D8-B783C069773F}" srcOrd="0" destOrd="0" presId="urn:microsoft.com/office/officeart/2011/layout/CircleProcess"/>
    <dgm:cxn modelId="{2AE48841-CC1C-4175-8F5C-2CB659FEDD8A}" type="presParOf" srcId="{FD246D05-EB06-4582-BA9B-CC9101E1A24B}" destId="{C38329D9-E98B-4652-B582-A217D92856A4}" srcOrd="26"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7787886-8A70-47E7-98FC-FD3CDB2B9FF8}" type="doc">
      <dgm:prSet loTypeId="urn:microsoft.com/office/officeart/2005/8/layout/radial6" loCatId="cycle" qsTypeId="urn:microsoft.com/office/officeart/2005/8/quickstyle/simple4" qsCatId="simple" csTypeId="urn:microsoft.com/office/officeart/2005/8/colors/colorful5" csCatId="colorful" phldr="1"/>
      <dgm:spPr/>
      <dgm:t>
        <a:bodyPr/>
        <a:lstStyle/>
        <a:p>
          <a:endParaRPr lang="en-US"/>
        </a:p>
      </dgm:t>
    </dgm:pt>
    <dgm:pt modelId="{E83922E9-EEF4-42C4-A751-1EA596C32B68}">
      <dgm:prSet phldrT="[Text]" custT="1"/>
      <dgm:spPr/>
      <dgm:t>
        <a:bodyPr/>
        <a:lstStyle/>
        <a:p>
          <a:r>
            <a:rPr lang="de-DE" sz="3200" dirty="0">
              <a:latin typeface="Aptos" panose="020B0004020202020204" pitchFamily="34" charset="0"/>
            </a:rPr>
            <a:t>3GPP SA4 </a:t>
          </a:r>
          <a:r>
            <a:rPr lang="de-DE" sz="3200" dirty="0" err="1">
              <a:latin typeface="Aptos" panose="020B0004020202020204" pitchFamily="34" charset="0"/>
            </a:rPr>
            <a:t>Advanced</a:t>
          </a:r>
          <a:r>
            <a:rPr lang="de-DE" sz="3200" dirty="0">
              <a:latin typeface="Aptos" panose="020B0004020202020204" pitchFamily="34" charset="0"/>
            </a:rPr>
            <a:t> Media </a:t>
          </a:r>
          <a:r>
            <a:rPr lang="de-DE" sz="3200" dirty="0" err="1">
              <a:latin typeface="Aptos" panose="020B0004020202020204" pitchFamily="34" charset="0"/>
            </a:rPr>
            <a:t>Delivery</a:t>
          </a:r>
          <a:endParaRPr lang="en-US" sz="3200" dirty="0">
            <a:latin typeface="Aptos" panose="020B0004020202020204" pitchFamily="34" charset="0"/>
          </a:endParaRPr>
        </a:p>
      </dgm:t>
    </dgm:pt>
    <dgm:pt modelId="{13F5A42A-A360-42C6-AA51-9E462A437F93}" type="parTrans" cxnId="{F4FF25D6-4D47-4ECB-87AE-1DE9023F9D5D}">
      <dgm:prSet/>
      <dgm:spPr/>
      <dgm:t>
        <a:bodyPr/>
        <a:lstStyle/>
        <a:p>
          <a:endParaRPr lang="en-US" sz="1800">
            <a:latin typeface="Aptos" panose="020B0004020202020204" pitchFamily="34" charset="0"/>
          </a:endParaRPr>
        </a:p>
      </dgm:t>
    </dgm:pt>
    <dgm:pt modelId="{6963B43B-29B0-4668-A388-326F114B6D38}" type="sibTrans" cxnId="{F4FF25D6-4D47-4ECB-87AE-1DE9023F9D5D}">
      <dgm:prSet/>
      <dgm:spPr/>
      <dgm:t>
        <a:bodyPr/>
        <a:lstStyle/>
        <a:p>
          <a:endParaRPr lang="en-US" sz="1800">
            <a:latin typeface="Aptos" panose="020B0004020202020204" pitchFamily="34" charset="0"/>
          </a:endParaRPr>
        </a:p>
      </dgm:t>
    </dgm:pt>
    <dgm:pt modelId="{7D23C1A6-94D2-4D92-B93D-45B8B154E074}">
      <dgm:prSet phldrT="[Text]" custT="1"/>
      <dgm:spPr/>
      <dgm:t>
        <a:bodyPr/>
        <a:lstStyle/>
        <a:p>
          <a:pPr>
            <a:buFont typeface="Arial" panose="020B0604020202020204" pitchFamily="34" charset="0"/>
            <a:buChar char="•"/>
          </a:pPr>
          <a:r>
            <a:rPr lang="en-US" sz="500" b="0" i="0" dirty="0">
              <a:solidFill>
                <a:srgbClr val="FFFF00"/>
              </a:solidFill>
              <a:effectLst/>
              <a:latin typeface="Aptos" panose="020B0004020202020204" pitchFamily="34" charset="0"/>
            </a:rPr>
            <a:t>Common Client Metadata.</a:t>
          </a:r>
          <a:endParaRPr lang="en-US" sz="500" dirty="0">
            <a:solidFill>
              <a:srgbClr val="FFFF00"/>
            </a:solidFill>
            <a:latin typeface="Aptos" panose="020B0004020202020204" pitchFamily="34" charset="0"/>
          </a:endParaRPr>
        </a:p>
      </dgm:t>
    </dgm:pt>
    <dgm:pt modelId="{DFD5BFD8-E171-4112-B35B-71BDD28DF73B}" type="parTrans" cxnId="{BA9EDA2F-9E20-49A5-8D3C-DB9977571B37}">
      <dgm:prSet/>
      <dgm:spPr/>
      <dgm:t>
        <a:bodyPr/>
        <a:lstStyle/>
        <a:p>
          <a:endParaRPr lang="en-US" sz="1800">
            <a:latin typeface="Aptos" panose="020B0004020202020204" pitchFamily="34" charset="0"/>
          </a:endParaRPr>
        </a:p>
      </dgm:t>
    </dgm:pt>
    <dgm:pt modelId="{57890BB2-6752-4CFE-8F2E-DB5083AF69F5}" type="sibTrans" cxnId="{BA9EDA2F-9E20-49A5-8D3C-DB9977571B37}">
      <dgm:prSet/>
      <dgm:spPr/>
      <dgm:t>
        <a:bodyPr/>
        <a:lstStyle/>
        <a:p>
          <a:endParaRPr lang="en-US" sz="1800">
            <a:latin typeface="Aptos" panose="020B0004020202020204" pitchFamily="34" charset="0"/>
          </a:endParaRPr>
        </a:p>
      </dgm:t>
    </dgm:pt>
    <dgm:pt modelId="{5C0BAABF-83E6-4CAA-8C61-2AE9F576014C}">
      <dgm:prSet custT="1"/>
      <dgm:spPr/>
      <dgm:t>
        <a:bodyPr/>
        <a:lstStyle/>
        <a:p>
          <a:r>
            <a:rPr lang="en-US" sz="500" b="0" i="0">
              <a:effectLst/>
              <a:latin typeface="Aptos" panose="020B0004020202020204" pitchFamily="34" charset="0"/>
            </a:rPr>
            <a:t>Common Server-and Network-Assisted Streaming.</a:t>
          </a:r>
        </a:p>
      </dgm:t>
    </dgm:pt>
    <dgm:pt modelId="{4285226E-7271-4C23-912B-23CE39E77EBF}" type="parTrans" cxnId="{DA347073-E84F-4E79-A9A5-4CBC434C59D3}">
      <dgm:prSet/>
      <dgm:spPr/>
      <dgm:t>
        <a:bodyPr/>
        <a:lstStyle/>
        <a:p>
          <a:endParaRPr lang="en-US" sz="1800">
            <a:latin typeface="Aptos" panose="020B0004020202020204" pitchFamily="34" charset="0"/>
          </a:endParaRPr>
        </a:p>
      </dgm:t>
    </dgm:pt>
    <dgm:pt modelId="{8D48B8C1-4D10-491B-847B-A05E17AE7855}" type="sibTrans" cxnId="{DA347073-E84F-4E79-A9A5-4CBC434C59D3}">
      <dgm:prSet/>
      <dgm:spPr/>
      <dgm:t>
        <a:bodyPr/>
        <a:lstStyle/>
        <a:p>
          <a:endParaRPr lang="en-US" sz="1800">
            <a:latin typeface="Aptos" panose="020B0004020202020204" pitchFamily="34" charset="0"/>
          </a:endParaRPr>
        </a:p>
      </dgm:t>
    </dgm:pt>
    <dgm:pt modelId="{7911D07F-B537-40A8-9DA5-DA7CC607A288}">
      <dgm:prSet custT="1"/>
      <dgm:spPr/>
      <dgm:t>
        <a:bodyPr/>
        <a:lstStyle/>
        <a:p>
          <a:r>
            <a:rPr lang="en-US" sz="500" b="0" i="0">
              <a:solidFill>
                <a:srgbClr val="FFFF00"/>
              </a:solidFill>
              <a:effectLst/>
              <a:latin typeface="Aptos" panose="020B0004020202020204" pitchFamily="34" charset="0"/>
            </a:rPr>
            <a:t>Multi-Access Media Delivery.</a:t>
          </a:r>
        </a:p>
      </dgm:t>
    </dgm:pt>
    <dgm:pt modelId="{166EBAE3-EE79-423E-8271-DC2CC51C2CBD}" type="parTrans" cxnId="{D2391833-FC75-4EB4-85F1-773541DCF90A}">
      <dgm:prSet/>
      <dgm:spPr/>
      <dgm:t>
        <a:bodyPr/>
        <a:lstStyle/>
        <a:p>
          <a:endParaRPr lang="en-US" sz="1800">
            <a:latin typeface="Aptos" panose="020B0004020202020204" pitchFamily="34" charset="0"/>
          </a:endParaRPr>
        </a:p>
      </dgm:t>
    </dgm:pt>
    <dgm:pt modelId="{447298D9-4EC6-4787-9BF5-46ABD942B1BD}" type="sibTrans" cxnId="{D2391833-FC75-4EB4-85F1-773541DCF90A}">
      <dgm:prSet/>
      <dgm:spPr/>
      <dgm:t>
        <a:bodyPr/>
        <a:lstStyle/>
        <a:p>
          <a:endParaRPr lang="en-US" sz="1800">
            <a:latin typeface="Aptos" panose="020B0004020202020204" pitchFamily="34" charset="0"/>
          </a:endParaRPr>
        </a:p>
      </dgm:t>
    </dgm:pt>
    <dgm:pt modelId="{D7AAF1D0-69EA-4BFB-A8D5-95E054E89447}">
      <dgm:prSet custT="1"/>
      <dgm:spPr/>
      <dgm:t>
        <a:bodyPr/>
        <a:lstStyle/>
        <a:p>
          <a:r>
            <a:rPr lang="en-US" sz="500" b="0" i="0">
              <a:solidFill>
                <a:srgbClr val="FFFF00"/>
              </a:solidFill>
              <a:effectLst/>
              <a:latin typeface="Aptos" panose="020B0004020202020204" pitchFamily="34" charset="0"/>
            </a:rPr>
            <a:t>Media Delivery from multiple service endpoints/location.</a:t>
          </a:r>
        </a:p>
      </dgm:t>
    </dgm:pt>
    <dgm:pt modelId="{A5FC9FD9-1601-4C0E-9082-F0B1359A20E8}" type="parTrans" cxnId="{99B59558-0F02-4DA3-92EC-FBEE841177A5}">
      <dgm:prSet/>
      <dgm:spPr/>
      <dgm:t>
        <a:bodyPr/>
        <a:lstStyle/>
        <a:p>
          <a:endParaRPr lang="en-US" sz="1800">
            <a:latin typeface="Aptos" panose="020B0004020202020204" pitchFamily="34" charset="0"/>
          </a:endParaRPr>
        </a:p>
      </dgm:t>
    </dgm:pt>
    <dgm:pt modelId="{1125D101-C153-4EDF-BCCC-DCDC335CCC7B}" type="sibTrans" cxnId="{99B59558-0F02-4DA3-92EC-FBEE841177A5}">
      <dgm:prSet/>
      <dgm:spPr/>
      <dgm:t>
        <a:bodyPr/>
        <a:lstStyle/>
        <a:p>
          <a:endParaRPr lang="en-US" sz="1800">
            <a:latin typeface="Aptos" panose="020B0004020202020204" pitchFamily="34" charset="0"/>
          </a:endParaRPr>
        </a:p>
      </dgm:t>
    </dgm:pt>
    <dgm:pt modelId="{4C323165-6344-4AB3-82DF-D00961B49730}">
      <dgm:prSet custT="1"/>
      <dgm:spPr/>
      <dgm:t>
        <a:bodyPr/>
        <a:lstStyle/>
        <a:p>
          <a:r>
            <a:rPr lang="en-US" sz="500" b="0" i="0">
              <a:effectLst/>
              <a:latin typeface="Aptos" panose="020B0004020202020204" pitchFamily="34" charset="0"/>
            </a:rPr>
            <a:t>Modem Usage Optimized Media Streaming.</a:t>
          </a:r>
        </a:p>
      </dgm:t>
    </dgm:pt>
    <dgm:pt modelId="{3012909D-581A-439C-BD3B-8FC9A90C6832}" type="parTrans" cxnId="{A727E1E0-0D06-49C0-96BA-E16E5918E308}">
      <dgm:prSet/>
      <dgm:spPr/>
      <dgm:t>
        <a:bodyPr/>
        <a:lstStyle/>
        <a:p>
          <a:endParaRPr lang="en-US" sz="1800">
            <a:latin typeface="Aptos" panose="020B0004020202020204" pitchFamily="34" charset="0"/>
          </a:endParaRPr>
        </a:p>
      </dgm:t>
    </dgm:pt>
    <dgm:pt modelId="{DEA34617-69FC-4D9C-9DE5-E1D726D45F2E}" type="sibTrans" cxnId="{A727E1E0-0D06-49C0-96BA-E16E5918E308}">
      <dgm:prSet/>
      <dgm:spPr/>
      <dgm:t>
        <a:bodyPr/>
        <a:lstStyle/>
        <a:p>
          <a:endParaRPr lang="en-US" sz="1800">
            <a:latin typeface="Aptos" panose="020B0004020202020204" pitchFamily="34" charset="0"/>
          </a:endParaRPr>
        </a:p>
      </dgm:t>
    </dgm:pt>
    <dgm:pt modelId="{17533A62-7F12-44F6-B0E5-EEC6C347F339}">
      <dgm:prSet custT="1"/>
      <dgm:spPr/>
      <dgm:t>
        <a:bodyPr/>
        <a:lstStyle/>
        <a:p>
          <a:r>
            <a:rPr lang="en-US" sz="500" b="0" i="0">
              <a:effectLst/>
              <a:latin typeface="Aptos" panose="020B0004020202020204" pitchFamily="34" charset="0"/>
            </a:rPr>
            <a:t>DASH/HLS Interoperability.</a:t>
          </a:r>
        </a:p>
      </dgm:t>
    </dgm:pt>
    <dgm:pt modelId="{27B79A9F-2052-448A-A1EA-0D25934C309D}" type="parTrans" cxnId="{3B981AF4-DAC1-4D34-9AFC-0F6F062AC4E5}">
      <dgm:prSet/>
      <dgm:spPr/>
      <dgm:t>
        <a:bodyPr/>
        <a:lstStyle/>
        <a:p>
          <a:endParaRPr lang="en-US" sz="1800">
            <a:latin typeface="Aptos" panose="020B0004020202020204" pitchFamily="34" charset="0"/>
          </a:endParaRPr>
        </a:p>
      </dgm:t>
    </dgm:pt>
    <dgm:pt modelId="{5CC162EF-052E-4FAA-A4D6-A6D71D8411C5}" type="sibTrans" cxnId="{3B981AF4-DAC1-4D34-9AFC-0F6F062AC4E5}">
      <dgm:prSet/>
      <dgm:spPr/>
      <dgm:t>
        <a:bodyPr/>
        <a:lstStyle/>
        <a:p>
          <a:endParaRPr lang="en-US" sz="1800">
            <a:latin typeface="Aptos" panose="020B0004020202020204" pitchFamily="34" charset="0"/>
          </a:endParaRPr>
        </a:p>
      </dgm:t>
    </dgm:pt>
    <dgm:pt modelId="{AD9C3315-13D4-4D65-95DB-60F09F5C2026}">
      <dgm:prSet custT="1"/>
      <dgm:spPr/>
      <dgm:t>
        <a:bodyPr/>
        <a:lstStyle/>
        <a:p>
          <a:r>
            <a:rPr lang="en-US" sz="500" b="0" i="0">
              <a:effectLst/>
              <a:latin typeface="Aptos" panose="020B0004020202020204" pitchFamily="34" charset="0"/>
            </a:rPr>
            <a:t>Further harmonization of RTC and Streaming for Advanced Media Delivery.</a:t>
          </a:r>
        </a:p>
      </dgm:t>
    </dgm:pt>
    <dgm:pt modelId="{A506EED7-640C-44BC-8B4D-FD80CCDEAA0A}" type="parTrans" cxnId="{B3B73D37-537F-4591-8611-6857F7C8C416}">
      <dgm:prSet/>
      <dgm:spPr/>
      <dgm:t>
        <a:bodyPr/>
        <a:lstStyle/>
        <a:p>
          <a:endParaRPr lang="en-US" sz="1800">
            <a:latin typeface="Aptos" panose="020B0004020202020204" pitchFamily="34" charset="0"/>
          </a:endParaRPr>
        </a:p>
      </dgm:t>
    </dgm:pt>
    <dgm:pt modelId="{554548F6-1766-48D4-85DC-3F2AA0D7006F}" type="sibTrans" cxnId="{B3B73D37-537F-4591-8611-6857F7C8C416}">
      <dgm:prSet/>
      <dgm:spPr/>
      <dgm:t>
        <a:bodyPr/>
        <a:lstStyle/>
        <a:p>
          <a:endParaRPr lang="en-US" sz="1800">
            <a:latin typeface="Aptos" panose="020B0004020202020204" pitchFamily="34" charset="0"/>
          </a:endParaRPr>
        </a:p>
      </dgm:t>
    </dgm:pt>
    <dgm:pt modelId="{C46E07BF-9244-41BD-A8E7-BDD14876FC9D}">
      <dgm:prSet custT="1"/>
      <dgm:spPr/>
      <dgm:t>
        <a:bodyPr/>
        <a:lstStyle/>
        <a:p>
          <a:r>
            <a:rPr lang="en-US" sz="500" b="0" i="0">
              <a:solidFill>
                <a:srgbClr val="FFFF00"/>
              </a:solidFill>
              <a:effectLst/>
              <a:latin typeface="Aptos" panose="020B0004020202020204" pitchFamily="34" charset="0"/>
            </a:rPr>
            <a:t>Improved QoS support for Media Streaming services.</a:t>
          </a:r>
        </a:p>
      </dgm:t>
    </dgm:pt>
    <dgm:pt modelId="{D34A221D-C464-48AB-B27E-D97E44A8D8C8}" type="parTrans" cxnId="{6CD999C2-2A93-40E2-B2EA-56EA91D9FB2F}">
      <dgm:prSet/>
      <dgm:spPr/>
      <dgm:t>
        <a:bodyPr/>
        <a:lstStyle/>
        <a:p>
          <a:endParaRPr lang="en-US" sz="1800">
            <a:latin typeface="Aptos" panose="020B0004020202020204" pitchFamily="34" charset="0"/>
          </a:endParaRPr>
        </a:p>
      </dgm:t>
    </dgm:pt>
    <dgm:pt modelId="{A153EDE2-5D20-4D6A-8FB9-1A104D5168AC}" type="sibTrans" cxnId="{6CD999C2-2A93-40E2-B2EA-56EA91D9FB2F}">
      <dgm:prSet/>
      <dgm:spPr/>
      <dgm:t>
        <a:bodyPr/>
        <a:lstStyle/>
        <a:p>
          <a:endParaRPr lang="en-US" sz="1800">
            <a:latin typeface="Aptos" panose="020B0004020202020204" pitchFamily="34" charset="0"/>
          </a:endParaRPr>
        </a:p>
      </dgm:t>
    </dgm:pt>
    <dgm:pt modelId="{881470D5-2E2D-41E9-865D-649A4563AC25}">
      <dgm:prSet custT="1"/>
      <dgm:spPr/>
      <dgm:t>
        <a:bodyPr/>
        <a:lstStyle/>
        <a:p>
          <a:r>
            <a:rPr lang="en-US" sz="500" b="0" i="0">
              <a:effectLst/>
              <a:latin typeface="Aptos" panose="020B0004020202020204" pitchFamily="34" charset="0"/>
            </a:rPr>
            <a:t>QUIC-based segmented media delivery.</a:t>
          </a:r>
        </a:p>
      </dgm:t>
    </dgm:pt>
    <dgm:pt modelId="{8650A22B-80B6-4176-9421-49055A5455BE}" type="parTrans" cxnId="{CD778280-9520-4907-9A92-B003840E3A56}">
      <dgm:prSet/>
      <dgm:spPr/>
      <dgm:t>
        <a:bodyPr/>
        <a:lstStyle/>
        <a:p>
          <a:endParaRPr lang="en-US" sz="1800">
            <a:latin typeface="Aptos" panose="020B0004020202020204" pitchFamily="34" charset="0"/>
          </a:endParaRPr>
        </a:p>
      </dgm:t>
    </dgm:pt>
    <dgm:pt modelId="{F389C1A6-BF1A-4FD4-868F-D12A66B365B5}" type="sibTrans" cxnId="{CD778280-9520-4907-9A92-B003840E3A56}">
      <dgm:prSet/>
      <dgm:spPr/>
      <dgm:t>
        <a:bodyPr/>
        <a:lstStyle/>
        <a:p>
          <a:endParaRPr lang="en-US" sz="1800">
            <a:latin typeface="Aptos" panose="020B0004020202020204" pitchFamily="34" charset="0"/>
          </a:endParaRPr>
        </a:p>
      </dgm:t>
    </dgm:pt>
    <dgm:pt modelId="{A9A8D71B-5FE0-459C-B0DD-48A04781BFAC}">
      <dgm:prSet custT="1"/>
      <dgm:spPr/>
      <dgm:t>
        <a:bodyPr/>
        <a:lstStyle/>
        <a:p>
          <a:r>
            <a:rPr lang="en-US" sz="500" b="0" i="0" dirty="0">
              <a:solidFill>
                <a:schemeClr val="bg1"/>
              </a:solidFill>
              <a:effectLst/>
              <a:latin typeface="Aptos" panose="020B0004020202020204" pitchFamily="34" charset="0"/>
            </a:rPr>
            <a:t>In-band </a:t>
          </a:r>
          <a:r>
            <a:rPr lang="en-US" sz="500" b="0" i="0" dirty="0" err="1">
              <a:solidFill>
                <a:schemeClr val="bg1"/>
              </a:solidFill>
              <a:effectLst/>
              <a:latin typeface="Aptos" panose="020B0004020202020204" pitchFamily="34" charset="0"/>
            </a:rPr>
            <a:t>signalling</a:t>
          </a:r>
          <a:r>
            <a:rPr lang="en-US" sz="500" b="0" i="0" dirty="0">
              <a:solidFill>
                <a:schemeClr val="bg1"/>
              </a:solidFill>
              <a:effectLst/>
              <a:latin typeface="Aptos" panose="020B0004020202020204" pitchFamily="34" charset="0"/>
            </a:rPr>
            <a:t> of QoS for 5G Media Streaming.</a:t>
          </a:r>
        </a:p>
      </dgm:t>
    </dgm:pt>
    <dgm:pt modelId="{8EB13342-918C-4E22-92A8-3413BE8D1D0E}" type="parTrans" cxnId="{E538C31F-AAF0-45D1-BB32-C6E70B12BE14}">
      <dgm:prSet/>
      <dgm:spPr/>
      <dgm:t>
        <a:bodyPr/>
        <a:lstStyle/>
        <a:p>
          <a:endParaRPr lang="en-US" sz="1800">
            <a:latin typeface="Aptos" panose="020B0004020202020204" pitchFamily="34" charset="0"/>
          </a:endParaRPr>
        </a:p>
      </dgm:t>
    </dgm:pt>
    <dgm:pt modelId="{F2596FB5-7EBB-45C9-A300-88EDD2519D0C}" type="sibTrans" cxnId="{E538C31F-AAF0-45D1-BB32-C6E70B12BE14}">
      <dgm:prSet/>
      <dgm:spPr/>
      <dgm:t>
        <a:bodyPr/>
        <a:lstStyle/>
        <a:p>
          <a:endParaRPr lang="en-US" sz="1800">
            <a:latin typeface="Aptos" panose="020B0004020202020204" pitchFamily="34" charset="0"/>
          </a:endParaRPr>
        </a:p>
      </dgm:t>
    </dgm:pt>
    <dgm:pt modelId="{DE395D33-A398-4AB6-90A6-1D0D028840FC}">
      <dgm:prSet custT="1"/>
      <dgm:spPr/>
      <dgm:t>
        <a:bodyPr/>
        <a:lstStyle/>
        <a:p>
          <a:r>
            <a:rPr lang="en-US" sz="500" b="0" i="0">
              <a:solidFill>
                <a:srgbClr val="FFFF00"/>
              </a:solidFill>
              <a:effectLst/>
              <a:latin typeface="Aptos" panose="020B0004020202020204" pitchFamily="34" charset="0"/>
            </a:rPr>
            <a:t>Dynamic content generation from multiple sources.</a:t>
          </a:r>
        </a:p>
      </dgm:t>
    </dgm:pt>
    <dgm:pt modelId="{BECCC5AB-145A-4C5A-941E-A336836EA259}" type="parTrans" cxnId="{B120A3D9-F2DB-4D3B-A7FB-4A3BA87C233C}">
      <dgm:prSet/>
      <dgm:spPr/>
      <dgm:t>
        <a:bodyPr/>
        <a:lstStyle/>
        <a:p>
          <a:endParaRPr lang="en-US" sz="1800">
            <a:latin typeface="Aptos" panose="020B0004020202020204" pitchFamily="34" charset="0"/>
          </a:endParaRPr>
        </a:p>
      </dgm:t>
    </dgm:pt>
    <dgm:pt modelId="{40394AB4-5A7F-4828-983B-8D58E854CFCE}" type="sibTrans" cxnId="{B120A3D9-F2DB-4D3B-A7FB-4A3BA87C233C}">
      <dgm:prSet/>
      <dgm:spPr/>
      <dgm:t>
        <a:bodyPr/>
        <a:lstStyle/>
        <a:p>
          <a:endParaRPr lang="en-US" sz="1800">
            <a:latin typeface="Aptos" panose="020B0004020202020204" pitchFamily="34" charset="0"/>
          </a:endParaRPr>
        </a:p>
      </dgm:t>
    </dgm:pt>
    <dgm:pt modelId="{AB365FA3-A503-4549-8B64-EE2456531F4F}">
      <dgm:prSet custT="1"/>
      <dgm:spPr/>
      <dgm:t>
        <a:bodyPr/>
        <a:lstStyle/>
        <a:p>
          <a:r>
            <a:rPr lang="en-US" sz="500" b="0" i="0">
              <a:solidFill>
                <a:srgbClr val="FFFF00"/>
              </a:solidFill>
              <a:effectLst/>
              <a:latin typeface="Aptos" panose="020B0004020202020204" pitchFamily="34" charset="0"/>
            </a:rPr>
            <a:t>In-session Unicast Repair for MBS Object Distribution.</a:t>
          </a:r>
        </a:p>
      </dgm:t>
    </dgm:pt>
    <dgm:pt modelId="{B8B55056-6678-495E-AC72-892F6113B2BA}" type="parTrans" cxnId="{53A24AB6-E371-4424-9418-A377DA09FCE7}">
      <dgm:prSet/>
      <dgm:spPr/>
      <dgm:t>
        <a:bodyPr/>
        <a:lstStyle/>
        <a:p>
          <a:endParaRPr lang="en-US" sz="1800">
            <a:latin typeface="Aptos" panose="020B0004020202020204" pitchFamily="34" charset="0"/>
          </a:endParaRPr>
        </a:p>
      </dgm:t>
    </dgm:pt>
    <dgm:pt modelId="{719F814E-9735-4563-AB1B-695A71B92BE9}" type="sibTrans" cxnId="{53A24AB6-E371-4424-9418-A377DA09FCE7}">
      <dgm:prSet/>
      <dgm:spPr/>
      <dgm:t>
        <a:bodyPr/>
        <a:lstStyle/>
        <a:p>
          <a:endParaRPr lang="en-US" sz="1800">
            <a:latin typeface="Aptos" panose="020B0004020202020204" pitchFamily="34" charset="0"/>
          </a:endParaRPr>
        </a:p>
      </dgm:t>
    </dgm:pt>
    <dgm:pt modelId="{B7B439C6-57E6-4E35-8586-BC20BB398E96}">
      <dgm:prSet custT="1"/>
      <dgm:spPr/>
      <dgm:t>
        <a:bodyPr/>
        <a:lstStyle/>
        <a:p>
          <a:r>
            <a:rPr lang="en-US" sz="500" b="0" i="0">
              <a:solidFill>
                <a:srgbClr val="FFFF00"/>
              </a:solidFill>
              <a:effectLst/>
              <a:latin typeface="Aptos" panose="020B0004020202020204" pitchFamily="34" charset="0"/>
            </a:rPr>
            <a:t>MBS User Service and Delivery Protocols for </a:t>
          </a:r>
          <a:r>
            <a:rPr lang="en-US" sz="500" b="0" i="0" dirty="0" err="1">
              <a:solidFill>
                <a:srgbClr val="FFFF00"/>
              </a:solidFill>
              <a:effectLst/>
              <a:latin typeface="Aptos" panose="020B0004020202020204" pitchFamily="34" charset="0"/>
            </a:rPr>
            <a:t>eMBMS</a:t>
          </a:r>
          <a:r>
            <a:rPr lang="en-US" sz="500" b="0" i="0" dirty="0">
              <a:solidFill>
                <a:srgbClr val="FFFF00"/>
              </a:solidFill>
              <a:effectLst/>
              <a:latin typeface="Aptos" panose="020B0004020202020204" pitchFamily="34" charset="0"/>
            </a:rPr>
            <a:t>.</a:t>
          </a:r>
        </a:p>
      </dgm:t>
    </dgm:pt>
    <dgm:pt modelId="{6A95D2F1-584F-4EC5-8C34-52DB37F2747D}" type="parTrans" cxnId="{D49D9D10-2D67-4F91-A779-9D08238A6334}">
      <dgm:prSet/>
      <dgm:spPr/>
      <dgm:t>
        <a:bodyPr/>
        <a:lstStyle/>
        <a:p>
          <a:endParaRPr lang="en-US" sz="1800">
            <a:latin typeface="Aptos" panose="020B0004020202020204" pitchFamily="34" charset="0"/>
          </a:endParaRPr>
        </a:p>
      </dgm:t>
    </dgm:pt>
    <dgm:pt modelId="{66851B4D-FEBF-494D-88C5-AAC9AD3DD8F1}" type="sibTrans" cxnId="{D49D9D10-2D67-4F91-A779-9D08238A6334}">
      <dgm:prSet/>
      <dgm:spPr/>
      <dgm:t>
        <a:bodyPr/>
        <a:lstStyle/>
        <a:p>
          <a:endParaRPr lang="en-US" sz="1800">
            <a:latin typeface="Aptos" panose="020B0004020202020204" pitchFamily="34" charset="0"/>
          </a:endParaRPr>
        </a:p>
      </dgm:t>
    </dgm:pt>
    <dgm:pt modelId="{34F9EC11-DDA5-467F-9616-C17999E11B5B}">
      <dgm:prSet custT="1"/>
      <dgm:spPr/>
      <dgm:t>
        <a:bodyPr/>
        <a:lstStyle/>
        <a:p>
          <a:r>
            <a:rPr lang="en-US" sz="500" b="0" i="0">
              <a:solidFill>
                <a:srgbClr val="FFFF00"/>
              </a:solidFill>
              <a:effectLst/>
              <a:latin typeface="Aptos" panose="020B0004020202020204" pitchFamily="34" charset="0"/>
            </a:rPr>
            <a:t>Selected MBMS Functionalities not supported in MBS.</a:t>
          </a:r>
        </a:p>
      </dgm:t>
    </dgm:pt>
    <dgm:pt modelId="{92BCDFD0-FD9A-4F6E-BE32-1B65DA795DF0}" type="parTrans" cxnId="{56BE5CAC-B495-4098-B364-BBAB8072E712}">
      <dgm:prSet/>
      <dgm:spPr/>
      <dgm:t>
        <a:bodyPr/>
        <a:lstStyle/>
        <a:p>
          <a:endParaRPr lang="en-US" sz="1800">
            <a:latin typeface="Aptos" panose="020B0004020202020204" pitchFamily="34" charset="0"/>
          </a:endParaRPr>
        </a:p>
      </dgm:t>
    </dgm:pt>
    <dgm:pt modelId="{A1217D08-A64A-4B12-9A29-5EBD2FF410E0}" type="sibTrans" cxnId="{56BE5CAC-B495-4098-B364-BBAB8072E712}">
      <dgm:prSet/>
      <dgm:spPr/>
      <dgm:t>
        <a:bodyPr/>
        <a:lstStyle/>
        <a:p>
          <a:endParaRPr lang="en-US" sz="1800">
            <a:latin typeface="Aptos" panose="020B0004020202020204" pitchFamily="34" charset="0"/>
          </a:endParaRPr>
        </a:p>
      </dgm:t>
    </dgm:pt>
    <dgm:pt modelId="{90303608-8384-4EF5-9F69-49BD839AA140}" type="pres">
      <dgm:prSet presAssocID="{77787886-8A70-47E7-98FC-FD3CDB2B9FF8}" presName="Name0" presStyleCnt="0">
        <dgm:presLayoutVars>
          <dgm:chMax val="1"/>
          <dgm:dir/>
          <dgm:animLvl val="ctr"/>
          <dgm:resizeHandles val="exact"/>
        </dgm:presLayoutVars>
      </dgm:prSet>
      <dgm:spPr/>
    </dgm:pt>
    <dgm:pt modelId="{122402CD-CE9F-462F-B64A-01A632D6D8E2}" type="pres">
      <dgm:prSet presAssocID="{E83922E9-EEF4-42C4-A751-1EA596C32B68}" presName="centerShape" presStyleLbl="node0" presStyleIdx="0" presStyleCnt="1" custScaleX="371997" custScaleY="302742"/>
      <dgm:spPr/>
    </dgm:pt>
    <dgm:pt modelId="{2B777D6B-77AC-4184-B96C-DC0F2D4E3A64}" type="pres">
      <dgm:prSet presAssocID="{7D23C1A6-94D2-4D92-B93D-45B8B154E074}" presName="node" presStyleLbl="node1" presStyleIdx="0" presStyleCnt="14">
        <dgm:presLayoutVars>
          <dgm:bulletEnabled val="1"/>
        </dgm:presLayoutVars>
      </dgm:prSet>
      <dgm:spPr/>
    </dgm:pt>
    <dgm:pt modelId="{5CAFD253-6ADD-4CB5-BA73-6D5A4F1882BF}" type="pres">
      <dgm:prSet presAssocID="{7D23C1A6-94D2-4D92-B93D-45B8B154E074}" presName="dummy" presStyleCnt="0"/>
      <dgm:spPr/>
    </dgm:pt>
    <dgm:pt modelId="{69755653-C243-4C6B-B7F5-F41EA794695D}" type="pres">
      <dgm:prSet presAssocID="{57890BB2-6752-4CFE-8F2E-DB5083AF69F5}" presName="sibTrans" presStyleLbl="sibTrans2D1" presStyleIdx="0" presStyleCnt="14"/>
      <dgm:spPr/>
    </dgm:pt>
    <dgm:pt modelId="{2405F48B-0B63-4953-A1EE-C9C6C64403CC}" type="pres">
      <dgm:prSet presAssocID="{5C0BAABF-83E6-4CAA-8C61-2AE9F576014C}" presName="node" presStyleLbl="node1" presStyleIdx="1" presStyleCnt="14">
        <dgm:presLayoutVars>
          <dgm:bulletEnabled val="1"/>
        </dgm:presLayoutVars>
      </dgm:prSet>
      <dgm:spPr/>
    </dgm:pt>
    <dgm:pt modelId="{1935C0B6-7628-4E05-A3E9-690A8057BC90}" type="pres">
      <dgm:prSet presAssocID="{5C0BAABF-83E6-4CAA-8C61-2AE9F576014C}" presName="dummy" presStyleCnt="0"/>
      <dgm:spPr/>
    </dgm:pt>
    <dgm:pt modelId="{67853794-6C9B-4E44-9756-BA7FC458736E}" type="pres">
      <dgm:prSet presAssocID="{8D48B8C1-4D10-491B-847B-A05E17AE7855}" presName="sibTrans" presStyleLbl="sibTrans2D1" presStyleIdx="1" presStyleCnt="14"/>
      <dgm:spPr/>
    </dgm:pt>
    <dgm:pt modelId="{691E99FF-CC11-4D5C-9DA9-202BB2A62064}" type="pres">
      <dgm:prSet presAssocID="{7911D07F-B537-40A8-9DA5-DA7CC607A288}" presName="node" presStyleLbl="node1" presStyleIdx="2" presStyleCnt="14">
        <dgm:presLayoutVars>
          <dgm:bulletEnabled val="1"/>
        </dgm:presLayoutVars>
      </dgm:prSet>
      <dgm:spPr/>
    </dgm:pt>
    <dgm:pt modelId="{97D03AA9-3382-4FA2-BB5E-5B2E12EEC5D2}" type="pres">
      <dgm:prSet presAssocID="{7911D07F-B537-40A8-9DA5-DA7CC607A288}" presName="dummy" presStyleCnt="0"/>
      <dgm:spPr/>
    </dgm:pt>
    <dgm:pt modelId="{23BB1C50-3441-45BE-B4CB-E71A0EF398A5}" type="pres">
      <dgm:prSet presAssocID="{447298D9-4EC6-4787-9BF5-46ABD942B1BD}" presName="sibTrans" presStyleLbl="sibTrans2D1" presStyleIdx="2" presStyleCnt="14"/>
      <dgm:spPr/>
    </dgm:pt>
    <dgm:pt modelId="{ED40BCE8-1BE8-4EB7-BACA-5A75FB9C3DD3}" type="pres">
      <dgm:prSet presAssocID="{D7AAF1D0-69EA-4BFB-A8D5-95E054E89447}" presName="node" presStyleLbl="node1" presStyleIdx="3" presStyleCnt="14">
        <dgm:presLayoutVars>
          <dgm:bulletEnabled val="1"/>
        </dgm:presLayoutVars>
      </dgm:prSet>
      <dgm:spPr/>
    </dgm:pt>
    <dgm:pt modelId="{F51E7B5C-664F-4914-8E5D-2F1A72B69EBB}" type="pres">
      <dgm:prSet presAssocID="{D7AAF1D0-69EA-4BFB-A8D5-95E054E89447}" presName="dummy" presStyleCnt="0"/>
      <dgm:spPr/>
    </dgm:pt>
    <dgm:pt modelId="{936E2180-3AEF-4716-B4B7-38E522D4FBDE}" type="pres">
      <dgm:prSet presAssocID="{1125D101-C153-4EDF-BCCC-DCDC335CCC7B}" presName="sibTrans" presStyleLbl="sibTrans2D1" presStyleIdx="3" presStyleCnt="14"/>
      <dgm:spPr/>
    </dgm:pt>
    <dgm:pt modelId="{392B8B47-4A30-4D2E-B693-2CC19EFB9B90}" type="pres">
      <dgm:prSet presAssocID="{4C323165-6344-4AB3-82DF-D00961B49730}" presName="node" presStyleLbl="node1" presStyleIdx="4" presStyleCnt="14">
        <dgm:presLayoutVars>
          <dgm:bulletEnabled val="1"/>
        </dgm:presLayoutVars>
      </dgm:prSet>
      <dgm:spPr/>
    </dgm:pt>
    <dgm:pt modelId="{DD2A4335-C870-454D-8179-F4EDEC3D56C2}" type="pres">
      <dgm:prSet presAssocID="{4C323165-6344-4AB3-82DF-D00961B49730}" presName="dummy" presStyleCnt="0"/>
      <dgm:spPr/>
    </dgm:pt>
    <dgm:pt modelId="{CB4E3C0F-5261-44D9-B643-3C25856E1E37}" type="pres">
      <dgm:prSet presAssocID="{DEA34617-69FC-4D9C-9DE5-E1D726D45F2E}" presName="sibTrans" presStyleLbl="sibTrans2D1" presStyleIdx="4" presStyleCnt="14"/>
      <dgm:spPr/>
    </dgm:pt>
    <dgm:pt modelId="{99EA62B6-191C-4677-9C54-ACD8BAAF663D}" type="pres">
      <dgm:prSet presAssocID="{17533A62-7F12-44F6-B0E5-EEC6C347F339}" presName="node" presStyleLbl="node1" presStyleIdx="5" presStyleCnt="14">
        <dgm:presLayoutVars>
          <dgm:bulletEnabled val="1"/>
        </dgm:presLayoutVars>
      </dgm:prSet>
      <dgm:spPr/>
    </dgm:pt>
    <dgm:pt modelId="{81F936A4-3440-45FB-810F-CC2146CAC9A0}" type="pres">
      <dgm:prSet presAssocID="{17533A62-7F12-44F6-B0E5-EEC6C347F339}" presName="dummy" presStyleCnt="0"/>
      <dgm:spPr/>
    </dgm:pt>
    <dgm:pt modelId="{767E8259-4A6B-4638-A093-6ADCB2A1B1CB}" type="pres">
      <dgm:prSet presAssocID="{5CC162EF-052E-4FAA-A4D6-A6D71D8411C5}" presName="sibTrans" presStyleLbl="sibTrans2D1" presStyleIdx="5" presStyleCnt="14"/>
      <dgm:spPr/>
    </dgm:pt>
    <dgm:pt modelId="{EC3C7CC4-1755-4DF7-9BF1-B74DEB669158}" type="pres">
      <dgm:prSet presAssocID="{AD9C3315-13D4-4D65-95DB-60F09F5C2026}" presName="node" presStyleLbl="node1" presStyleIdx="6" presStyleCnt="14">
        <dgm:presLayoutVars>
          <dgm:bulletEnabled val="1"/>
        </dgm:presLayoutVars>
      </dgm:prSet>
      <dgm:spPr/>
    </dgm:pt>
    <dgm:pt modelId="{CD7A1B5E-000D-4E8A-BAEE-47E8ED58A39F}" type="pres">
      <dgm:prSet presAssocID="{AD9C3315-13D4-4D65-95DB-60F09F5C2026}" presName="dummy" presStyleCnt="0"/>
      <dgm:spPr/>
    </dgm:pt>
    <dgm:pt modelId="{4A8B3D41-0AD4-4593-AEC4-611D52E13778}" type="pres">
      <dgm:prSet presAssocID="{554548F6-1766-48D4-85DC-3F2AA0D7006F}" presName="sibTrans" presStyleLbl="sibTrans2D1" presStyleIdx="6" presStyleCnt="14"/>
      <dgm:spPr/>
    </dgm:pt>
    <dgm:pt modelId="{CA502515-5E75-41FE-B5CD-C050769138E1}" type="pres">
      <dgm:prSet presAssocID="{C46E07BF-9244-41BD-A8E7-BDD14876FC9D}" presName="node" presStyleLbl="node1" presStyleIdx="7" presStyleCnt="14">
        <dgm:presLayoutVars>
          <dgm:bulletEnabled val="1"/>
        </dgm:presLayoutVars>
      </dgm:prSet>
      <dgm:spPr/>
    </dgm:pt>
    <dgm:pt modelId="{1989304A-F56A-4E73-8036-1373152EAA8A}" type="pres">
      <dgm:prSet presAssocID="{C46E07BF-9244-41BD-A8E7-BDD14876FC9D}" presName="dummy" presStyleCnt="0"/>
      <dgm:spPr/>
    </dgm:pt>
    <dgm:pt modelId="{6F0A78B7-260C-4DD1-A6E3-B1633D1B59B1}" type="pres">
      <dgm:prSet presAssocID="{A153EDE2-5D20-4D6A-8FB9-1A104D5168AC}" presName="sibTrans" presStyleLbl="sibTrans2D1" presStyleIdx="7" presStyleCnt="14"/>
      <dgm:spPr/>
    </dgm:pt>
    <dgm:pt modelId="{4A45F8BA-F916-4392-8B78-73BA20648291}" type="pres">
      <dgm:prSet presAssocID="{881470D5-2E2D-41E9-865D-649A4563AC25}" presName="node" presStyleLbl="node1" presStyleIdx="8" presStyleCnt="14">
        <dgm:presLayoutVars>
          <dgm:bulletEnabled val="1"/>
        </dgm:presLayoutVars>
      </dgm:prSet>
      <dgm:spPr/>
    </dgm:pt>
    <dgm:pt modelId="{0FF800F9-AF01-4A94-A55D-C0A93DA26039}" type="pres">
      <dgm:prSet presAssocID="{881470D5-2E2D-41E9-865D-649A4563AC25}" presName="dummy" presStyleCnt="0"/>
      <dgm:spPr/>
    </dgm:pt>
    <dgm:pt modelId="{573C8265-63E9-4D08-9F0C-AFA9C2F1E571}" type="pres">
      <dgm:prSet presAssocID="{F389C1A6-BF1A-4FD4-868F-D12A66B365B5}" presName="sibTrans" presStyleLbl="sibTrans2D1" presStyleIdx="8" presStyleCnt="14"/>
      <dgm:spPr/>
    </dgm:pt>
    <dgm:pt modelId="{04EAECF9-C818-4695-B879-7657008E213B}" type="pres">
      <dgm:prSet presAssocID="{A9A8D71B-5FE0-459C-B0DD-48A04781BFAC}" presName="node" presStyleLbl="node1" presStyleIdx="9" presStyleCnt="14">
        <dgm:presLayoutVars>
          <dgm:bulletEnabled val="1"/>
        </dgm:presLayoutVars>
      </dgm:prSet>
      <dgm:spPr/>
    </dgm:pt>
    <dgm:pt modelId="{1E4E99B1-F33C-46CC-AF23-72F42D0C6C35}" type="pres">
      <dgm:prSet presAssocID="{A9A8D71B-5FE0-459C-B0DD-48A04781BFAC}" presName="dummy" presStyleCnt="0"/>
      <dgm:spPr/>
    </dgm:pt>
    <dgm:pt modelId="{65022EC3-4C95-4ADA-9C72-F5965DC965C3}" type="pres">
      <dgm:prSet presAssocID="{F2596FB5-7EBB-45C9-A300-88EDD2519D0C}" presName="sibTrans" presStyleLbl="sibTrans2D1" presStyleIdx="9" presStyleCnt="14"/>
      <dgm:spPr/>
    </dgm:pt>
    <dgm:pt modelId="{365E998B-3129-473F-8C7A-011C4D9A3CE2}" type="pres">
      <dgm:prSet presAssocID="{DE395D33-A398-4AB6-90A6-1D0D028840FC}" presName="node" presStyleLbl="node1" presStyleIdx="10" presStyleCnt="14">
        <dgm:presLayoutVars>
          <dgm:bulletEnabled val="1"/>
        </dgm:presLayoutVars>
      </dgm:prSet>
      <dgm:spPr/>
    </dgm:pt>
    <dgm:pt modelId="{5A18668D-8CB8-4790-9599-938CAEF052CB}" type="pres">
      <dgm:prSet presAssocID="{DE395D33-A398-4AB6-90A6-1D0D028840FC}" presName="dummy" presStyleCnt="0"/>
      <dgm:spPr/>
    </dgm:pt>
    <dgm:pt modelId="{06D6267A-311E-4D58-9A2B-26F0F3C35B27}" type="pres">
      <dgm:prSet presAssocID="{40394AB4-5A7F-4828-983B-8D58E854CFCE}" presName="sibTrans" presStyleLbl="sibTrans2D1" presStyleIdx="10" presStyleCnt="14"/>
      <dgm:spPr/>
    </dgm:pt>
    <dgm:pt modelId="{2F4AB0A0-5F79-492E-AC5E-7451F4A5C5DD}" type="pres">
      <dgm:prSet presAssocID="{AB365FA3-A503-4549-8B64-EE2456531F4F}" presName="node" presStyleLbl="node1" presStyleIdx="11" presStyleCnt="14">
        <dgm:presLayoutVars>
          <dgm:bulletEnabled val="1"/>
        </dgm:presLayoutVars>
      </dgm:prSet>
      <dgm:spPr/>
    </dgm:pt>
    <dgm:pt modelId="{DE71C7CF-36EA-4368-9967-4622800AA384}" type="pres">
      <dgm:prSet presAssocID="{AB365FA3-A503-4549-8B64-EE2456531F4F}" presName="dummy" presStyleCnt="0"/>
      <dgm:spPr/>
    </dgm:pt>
    <dgm:pt modelId="{60895B7A-17F9-4D0D-83DF-B868705BE951}" type="pres">
      <dgm:prSet presAssocID="{719F814E-9735-4563-AB1B-695A71B92BE9}" presName="sibTrans" presStyleLbl="sibTrans2D1" presStyleIdx="11" presStyleCnt="14"/>
      <dgm:spPr/>
    </dgm:pt>
    <dgm:pt modelId="{89150AC0-A4D9-4E34-ACFA-6D7ACE743DF2}" type="pres">
      <dgm:prSet presAssocID="{B7B439C6-57E6-4E35-8586-BC20BB398E96}" presName="node" presStyleLbl="node1" presStyleIdx="12" presStyleCnt="14">
        <dgm:presLayoutVars>
          <dgm:bulletEnabled val="1"/>
        </dgm:presLayoutVars>
      </dgm:prSet>
      <dgm:spPr/>
    </dgm:pt>
    <dgm:pt modelId="{98B34172-42D8-4845-B2C0-C0ADFDAC6B67}" type="pres">
      <dgm:prSet presAssocID="{B7B439C6-57E6-4E35-8586-BC20BB398E96}" presName="dummy" presStyleCnt="0"/>
      <dgm:spPr/>
    </dgm:pt>
    <dgm:pt modelId="{A7C0CA58-7154-46D5-8D5A-11B68A199506}" type="pres">
      <dgm:prSet presAssocID="{66851B4D-FEBF-494D-88C5-AAC9AD3DD8F1}" presName="sibTrans" presStyleLbl="sibTrans2D1" presStyleIdx="12" presStyleCnt="14"/>
      <dgm:spPr/>
    </dgm:pt>
    <dgm:pt modelId="{A1F3A035-556C-403D-8118-BF12C9A78801}" type="pres">
      <dgm:prSet presAssocID="{34F9EC11-DDA5-467F-9616-C17999E11B5B}" presName="node" presStyleLbl="node1" presStyleIdx="13" presStyleCnt="14">
        <dgm:presLayoutVars>
          <dgm:bulletEnabled val="1"/>
        </dgm:presLayoutVars>
      </dgm:prSet>
      <dgm:spPr/>
    </dgm:pt>
    <dgm:pt modelId="{4603FB3E-7071-479A-932F-32D5D9BFDF87}" type="pres">
      <dgm:prSet presAssocID="{34F9EC11-DDA5-467F-9616-C17999E11B5B}" presName="dummy" presStyleCnt="0"/>
      <dgm:spPr/>
    </dgm:pt>
    <dgm:pt modelId="{B022BB65-F251-4ABB-A108-C4E55911CC05}" type="pres">
      <dgm:prSet presAssocID="{A1217D08-A64A-4B12-9A29-5EBD2FF410E0}" presName="sibTrans" presStyleLbl="sibTrans2D1" presStyleIdx="13" presStyleCnt="14"/>
      <dgm:spPr/>
    </dgm:pt>
  </dgm:ptLst>
  <dgm:cxnLst>
    <dgm:cxn modelId="{01E9E500-0D4C-4A16-BACE-48BDDD8E6612}" type="presOf" srcId="{DE395D33-A398-4AB6-90A6-1D0D028840FC}" destId="{365E998B-3129-473F-8C7A-011C4D9A3CE2}" srcOrd="0" destOrd="0" presId="urn:microsoft.com/office/officeart/2005/8/layout/radial6"/>
    <dgm:cxn modelId="{609C1F01-46BE-46D4-BE25-E1C424215EA6}" type="presOf" srcId="{881470D5-2E2D-41E9-865D-649A4563AC25}" destId="{4A45F8BA-F916-4392-8B78-73BA20648291}" srcOrd="0" destOrd="0" presId="urn:microsoft.com/office/officeart/2005/8/layout/radial6"/>
    <dgm:cxn modelId="{4D62770F-0D41-4748-A3ED-6C059BC422C6}" type="presOf" srcId="{F389C1A6-BF1A-4FD4-868F-D12A66B365B5}" destId="{573C8265-63E9-4D08-9F0C-AFA9C2F1E571}" srcOrd="0" destOrd="0" presId="urn:microsoft.com/office/officeart/2005/8/layout/radial6"/>
    <dgm:cxn modelId="{D49D9D10-2D67-4F91-A779-9D08238A6334}" srcId="{E83922E9-EEF4-42C4-A751-1EA596C32B68}" destId="{B7B439C6-57E6-4E35-8586-BC20BB398E96}" srcOrd="12" destOrd="0" parTransId="{6A95D2F1-584F-4EC5-8C34-52DB37F2747D}" sibTransId="{66851B4D-FEBF-494D-88C5-AAC9AD3DD8F1}"/>
    <dgm:cxn modelId="{E538C31F-AAF0-45D1-BB32-C6E70B12BE14}" srcId="{E83922E9-EEF4-42C4-A751-1EA596C32B68}" destId="{A9A8D71B-5FE0-459C-B0DD-48A04781BFAC}" srcOrd="9" destOrd="0" parTransId="{8EB13342-918C-4E22-92A8-3413BE8D1D0E}" sibTransId="{F2596FB5-7EBB-45C9-A300-88EDD2519D0C}"/>
    <dgm:cxn modelId="{BA9EDA2F-9E20-49A5-8D3C-DB9977571B37}" srcId="{E83922E9-EEF4-42C4-A751-1EA596C32B68}" destId="{7D23C1A6-94D2-4D92-B93D-45B8B154E074}" srcOrd="0" destOrd="0" parTransId="{DFD5BFD8-E171-4112-B35B-71BDD28DF73B}" sibTransId="{57890BB2-6752-4CFE-8F2E-DB5083AF69F5}"/>
    <dgm:cxn modelId="{99A24432-3BDB-4F07-9233-C2E8DC236465}" type="presOf" srcId="{554548F6-1766-48D4-85DC-3F2AA0D7006F}" destId="{4A8B3D41-0AD4-4593-AEC4-611D52E13778}" srcOrd="0" destOrd="0" presId="urn:microsoft.com/office/officeart/2005/8/layout/radial6"/>
    <dgm:cxn modelId="{D2391833-FC75-4EB4-85F1-773541DCF90A}" srcId="{E83922E9-EEF4-42C4-A751-1EA596C32B68}" destId="{7911D07F-B537-40A8-9DA5-DA7CC607A288}" srcOrd="2" destOrd="0" parTransId="{166EBAE3-EE79-423E-8271-DC2CC51C2CBD}" sibTransId="{447298D9-4EC6-4787-9BF5-46ABD942B1BD}"/>
    <dgm:cxn modelId="{38A82434-D765-4394-B202-606AB733EB58}" type="presOf" srcId="{A1217D08-A64A-4B12-9A29-5EBD2FF410E0}" destId="{B022BB65-F251-4ABB-A108-C4E55911CC05}" srcOrd="0" destOrd="0" presId="urn:microsoft.com/office/officeart/2005/8/layout/radial6"/>
    <dgm:cxn modelId="{249C9836-47D9-4A1A-96E3-7CEA8A2394CC}" type="presOf" srcId="{5C0BAABF-83E6-4CAA-8C61-2AE9F576014C}" destId="{2405F48B-0B63-4953-A1EE-C9C6C64403CC}" srcOrd="0" destOrd="0" presId="urn:microsoft.com/office/officeart/2005/8/layout/radial6"/>
    <dgm:cxn modelId="{B3B73D37-537F-4591-8611-6857F7C8C416}" srcId="{E83922E9-EEF4-42C4-A751-1EA596C32B68}" destId="{AD9C3315-13D4-4D65-95DB-60F09F5C2026}" srcOrd="6" destOrd="0" parTransId="{A506EED7-640C-44BC-8B4D-FD80CCDEAA0A}" sibTransId="{554548F6-1766-48D4-85DC-3F2AA0D7006F}"/>
    <dgm:cxn modelId="{C08E023C-71A7-43D8-AE21-D0D0DFF5DF15}" type="presOf" srcId="{C46E07BF-9244-41BD-A8E7-BDD14876FC9D}" destId="{CA502515-5E75-41FE-B5CD-C050769138E1}" srcOrd="0" destOrd="0" presId="urn:microsoft.com/office/officeart/2005/8/layout/radial6"/>
    <dgm:cxn modelId="{6C09C840-C3B9-4FDE-AB72-3BB72EA9CC70}" type="presOf" srcId="{DEA34617-69FC-4D9C-9DE5-E1D726D45F2E}" destId="{CB4E3C0F-5261-44D9-B643-3C25856E1E37}" srcOrd="0" destOrd="0" presId="urn:microsoft.com/office/officeart/2005/8/layout/radial6"/>
    <dgm:cxn modelId="{D338BF41-6CA0-4337-8110-97712744A3FF}" type="presOf" srcId="{7911D07F-B537-40A8-9DA5-DA7CC607A288}" destId="{691E99FF-CC11-4D5C-9DA9-202BB2A62064}" srcOrd="0" destOrd="0" presId="urn:microsoft.com/office/officeart/2005/8/layout/radial6"/>
    <dgm:cxn modelId="{4F503D68-10EE-48F2-8349-6845A984B4A2}" type="presOf" srcId="{40394AB4-5A7F-4828-983B-8D58E854CFCE}" destId="{06D6267A-311E-4D58-9A2B-26F0F3C35B27}" srcOrd="0" destOrd="0" presId="urn:microsoft.com/office/officeart/2005/8/layout/radial6"/>
    <dgm:cxn modelId="{BDB4A26F-DE00-4F64-8F7D-9FB5E918AC7B}" type="presOf" srcId="{719F814E-9735-4563-AB1B-695A71B92BE9}" destId="{60895B7A-17F9-4D0D-83DF-B868705BE951}" srcOrd="0" destOrd="0" presId="urn:microsoft.com/office/officeart/2005/8/layout/radial6"/>
    <dgm:cxn modelId="{BCF7B96F-865F-4F56-9632-F139E71B6120}" type="presOf" srcId="{66851B4D-FEBF-494D-88C5-AAC9AD3DD8F1}" destId="{A7C0CA58-7154-46D5-8D5A-11B68A199506}" srcOrd="0" destOrd="0" presId="urn:microsoft.com/office/officeart/2005/8/layout/radial6"/>
    <dgm:cxn modelId="{DA347073-E84F-4E79-A9A5-4CBC434C59D3}" srcId="{E83922E9-EEF4-42C4-A751-1EA596C32B68}" destId="{5C0BAABF-83E6-4CAA-8C61-2AE9F576014C}" srcOrd="1" destOrd="0" parTransId="{4285226E-7271-4C23-912B-23CE39E77EBF}" sibTransId="{8D48B8C1-4D10-491B-847B-A05E17AE7855}"/>
    <dgm:cxn modelId="{C5027C77-D479-4872-8D7C-12BFB80829E7}" type="presOf" srcId="{AD9C3315-13D4-4D65-95DB-60F09F5C2026}" destId="{EC3C7CC4-1755-4DF7-9BF1-B74DEB669158}" srcOrd="0" destOrd="0" presId="urn:microsoft.com/office/officeart/2005/8/layout/radial6"/>
    <dgm:cxn modelId="{99B59558-0F02-4DA3-92EC-FBEE841177A5}" srcId="{E83922E9-EEF4-42C4-A751-1EA596C32B68}" destId="{D7AAF1D0-69EA-4BFB-A8D5-95E054E89447}" srcOrd="3" destOrd="0" parTransId="{A5FC9FD9-1601-4C0E-9082-F0B1359A20E8}" sibTransId="{1125D101-C153-4EDF-BCCC-DCDC335CCC7B}"/>
    <dgm:cxn modelId="{CD778280-9520-4907-9A92-B003840E3A56}" srcId="{E83922E9-EEF4-42C4-A751-1EA596C32B68}" destId="{881470D5-2E2D-41E9-865D-649A4563AC25}" srcOrd="8" destOrd="0" parTransId="{8650A22B-80B6-4176-9421-49055A5455BE}" sibTransId="{F389C1A6-BF1A-4FD4-868F-D12A66B365B5}"/>
    <dgm:cxn modelId="{F2F95C82-5268-41FC-B153-F4027A755C8F}" type="presOf" srcId="{D7AAF1D0-69EA-4BFB-A8D5-95E054E89447}" destId="{ED40BCE8-1BE8-4EB7-BACA-5A75FB9C3DD3}" srcOrd="0" destOrd="0" presId="urn:microsoft.com/office/officeart/2005/8/layout/radial6"/>
    <dgm:cxn modelId="{7437F883-198B-46CE-B3BF-6E19DD34A49E}" type="presOf" srcId="{7D23C1A6-94D2-4D92-B93D-45B8B154E074}" destId="{2B777D6B-77AC-4184-B96C-DC0F2D4E3A64}" srcOrd="0" destOrd="0" presId="urn:microsoft.com/office/officeart/2005/8/layout/radial6"/>
    <dgm:cxn modelId="{13EA2C8D-1BEE-4386-9202-8CF433653597}" type="presOf" srcId="{E83922E9-EEF4-42C4-A751-1EA596C32B68}" destId="{122402CD-CE9F-462F-B64A-01A632D6D8E2}" srcOrd="0" destOrd="0" presId="urn:microsoft.com/office/officeart/2005/8/layout/radial6"/>
    <dgm:cxn modelId="{4D5FCB91-DC18-410D-983B-0A9FA42DF839}" type="presOf" srcId="{A153EDE2-5D20-4D6A-8FB9-1A104D5168AC}" destId="{6F0A78B7-260C-4DD1-A6E3-B1633D1B59B1}" srcOrd="0" destOrd="0" presId="urn:microsoft.com/office/officeart/2005/8/layout/radial6"/>
    <dgm:cxn modelId="{08649197-FBB7-4098-897F-A1E0675FF34D}" type="presOf" srcId="{A9A8D71B-5FE0-459C-B0DD-48A04781BFAC}" destId="{04EAECF9-C818-4695-B879-7657008E213B}" srcOrd="0" destOrd="0" presId="urn:microsoft.com/office/officeart/2005/8/layout/radial6"/>
    <dgm:cxn modelId="{321A6CA0-A4EF-4A26-B1A1-0D77F4DFEEC3}" type="presOf" srcId="{5CC162EF-052E-4FAA-A4D6-A6D71D8411C5}" destId="{767E8259-4A6B-4638-A093-6ADCB2A1B1CB}" srcOrd="0" destOrd="0" presId="urn:microsoft.com/office/officeart/2005/8/layout/radial6"/>
    <dgm:cxn modelId="{D92D77A0-8377-4E0D-AA69-12F4D574A358}" type="presOf" srcId="{77787886-8A70-47E7-98FC-FD3CDB2B9FF8}" destId="{90303608-8384-4EF5-9F69-49BD839AA140}" srcOrd="0" destOrd="0" presId="urn:microsoft.com/office/officeart/2005/8/layout/radial6"/>
    <dgm:cxn modelId="{92DD20A7-AD64-4E8B-BDCB-0B72B377D7EC}" type="presOf" srcId="{B7B439C6-57E6-4E35-8586-BC20BB398E96}" destId="{89150AC0-A4D9-4E34-ACFA-6D7ACE743DF2}" srcOrd="0" destOrd="0" presId="urn:microsoft.com/office/officeart/2005/8/layout/radial6"/>
    <dgm:cxn modelId="{56BE5CAC-B495-4098-B364-BBAB8072E712}" srcId="{E83922E9-EEF4-42C4-A751-1EA596C32B68}" destId="{34F9EC11-DDA5-467F-9616-C17999E11B5B}" srcOrd="13" destOrd="0" parTransId="{92BCDFD0-FD9A-4F6E-BE32-1B65DA795DF0}" sibTransId="{A1217D08-A64A-4B12-9A29-5EBD2FF410E0}"/>
    <dgm:cxn modelId="{49A2BBAE-B8A4-4FFE-BF9C-2A6FFFC248FF}" type="presOf" srcId="{AB365FA3-A503-4549-8B64-EE2456531F4F}" destId="{2F4AB0A0-5F79-492E-AC5E-7451F4A5C5DD}" srcOrd="0" destOrd="0" presId="urn:microsoft.com/office/officeart/2005/8/layout/radial6"/>
    <dgm:cxn modelId="{E2CC36AF-4985-4284-8098-9A8DE6BE800A}" type="presOf" srcId="{34F9EC11-DDA5-467F-9616-C17999E11B5B}" destId="{A1F3A035-556C-403D-8118-BF12C9A78801}" srcOrd="0" destOrd="0" presId="urn:microsoft.com/office/officeart/2005/8/layout/radial6"/>
    <dgm:cxn modelId="{53A24AB6-E371-4424-9418-A377DA09FCE7}" srcId="{E83922E9-EEF4-42C4-A751-1EA596C32B68}" destId="{AB365FA3-A503-4549-8B64-EE2456531F4F}" srcOrd="11" destOrd="0" parTransId="{B8B55056-6678-495E-AC72-892F6113B2BA}" sibTransId="{719F814E-9735-4563-AB1B-695A71B92BE9}"/>
    <dgm:cxn modelId="{1A36B9B8-5AC2-4421-BCB0-E42191DB6E58}" type="presOf" srcId="{57890BB2-6752-4CFE-8F2E-DB5083AF69F5}" destId="{69755653-C243-4C6B-B7F5-F41EA794695D}" srcOrd="0" destOrd="0" presId="urn:microsoft.com/office/officeart/2005/8/layout/radial6"/>
    <dgm:cxn modelId="{6CD999C2-2A93-40E2-B2EA-56EA91D9FB2F}" srcId="{E83922E9-EEF4-42C4-A751-1EA596C32B68}" destId="{C46E07BF-9244-41BD-A8E7-BDD14876FC9D}" srcOrd="7" destOrd="0" parTransId="{D34A221D-C464-48AB-B27E-D97E44A8D8C8}" sibTransId="{A153EDE2-5D20-4D6A-8FB9-1A104D5168AC}"/>
    <dgm:cxn modelId="{2D2DC2C3-F1DF-4FEC-91F1-C594FCFF27AA}" type="presOf" srcId="{447298D9-4EC6-4787-9BF5-46ABD942B1BD}" destId="{23BB1C50-3441-45BE-B4CB-E71A0EF398A5}" srcOrd="0" destOrd="0" presId="urn:microsoft.com/office/officeart/2005/8/layout/radial6"/>
    <dgm:cxn modelId="{F4FF25D6-4D47-4ECB-87AE-1DE9023F9D5D}" srcId="{77787886-8A70-47E7-98FC-FD3CDB2B9FF8}" destId="{E83922E9-EEF4-42C4-A751-1EA596C32B68}" srcOrd="0" destOrd="0" parTransId="{13F5A42A-A360-42C6-AA51-9E462A437F93}" sibTransId="{6963B43B-29B0-4668-A388-326F114B6D38}"/>
    <dgm:cxn modelId="{B120A3D9-F2DB-4D3B-A7FB-4A3BA87C233C}" srcId="{E83922E9-EEF4-42C4-A751-1EA596C32B68}" destId="{DE395D33-A398-4AB6-90A6-1D0D028840FC}" srcOrd="10" destOrd="0" parTransId="{BECCC5AB-145A-4C5A-941E-A336836EA259}" sibTransId="{40394AB4-5A7F-4828-983B-8D58E854CFCE}"/>
    <dgm:cxn modelId="{15F8EDDB-42A4-49F3-B863-3EEE0BB4F7C3}" type="presOf" srcId="{1125D101-C153-4EDF-BCCC-DCDC335CCC7B}" destId="{936E2180-3AEF-4716-B4B7-38E522D4FBDE}" srcOrd="0" destOrd="0" presId="urn:microsoft.com/office/officeart/2005/8/layout/radial6"/>
    <dgm:cxn modelId="{A727E1E0-0D06-49C0-96BA-E16E5918E308}" srcId="{E83922E9-EEF4-42C4-A751-1EA596C32B68}" destId="{4C323165-6344-4AB3-82DF-D00961B49730}" srcOrd="4" destOrd="0" parTransId="{3012909D-581A-439C-BD3B-8FC9A90C6832}" sibTransId="{DEA34617-69FC-4D9C-9DE5-E1D726D45F2E}"/>
    <dgm:cxn modelId="{60047AE5-8B1F-4A8F-AEED-CEC859747B3E}" type="presOf" srcId="{8D48B8C1-4D10-491B-847B-A05E17AE7855}" destId="{67853794-6C9B-4E44-9756-BA7FC458736E}" srcOrd="0" destOrd="0" presId="urn:microsoft.com/office/officeart/2005/8/layout/radial6"/>
    <dgm:cxn modelId="{436151E6-B63B-45AD-9786-74901F141118}" type="presOf" srcId="{4C323165-6344-4AB3-82DF-D00961B49730}" destId="{392B8B47-4A30-4D2E-B693-2CC19EFB9B90}" srcOrd="0" destOrd="0" presId="urn:microsoft.com/office/officeart/2005/8/layout/radial6"/>
    <dgm:cxn modelId="{F5336CEA-2486-41BD-8525-18874391E0A1}" type="presOf" srcId="{F2596FB5-7EBB-45C9-A300-88EDD2519D0C}" destId="{65022EC3-4C95-4ADA-9C72-F5965DC965C3}" srcOrd="0" destOrd="0" presId="urn:microsoft.com/office/officeart/2005/8/layout/radial6"/>
    <dgm:cxn modelId="{49C7B2F2-7BA7-454B-A2D8-4826DCD1E9A0}" type="presOf" srcId="{17533A62-7F12-44F6-B0E5-EEC6C347F339}" destId="{99EA62B6-191C-4677-9C54-ACD8BAAF663D}" srcOrd="0" destOrd="0" presId="urn:microsoft.com/office/officeart/2005/8/layout/radial6"/>
    <dgm:cxn modelId="{3B981AF4-DAC1-4D34-9AFC-0F6F062AC4E5}" srcId="{E83922E9-EEF4-42C4-A751-1EA596C32B68}" destId="{17533A62-7F12-44F6-B0E5-EEC6C347F339}" srcOrd="5" destOrd="0" parTransId="{27B79A9F-2052-448A-A1EA-0D25934C309D}" sibTransId="{5CC162EF-052E-4FAA-A4D6-A6D71D8411C5}"/>
    <dgm:cxn modelId="{7E7349BC-B0DA-4D54-AC94-B79393002EEE}" type="presParOf" srcId="{90303608-8384-4EF5-9F69-49BD839AA140}" destId="{122402CD-CE9F-462F-B64A-01A632D6D8E2}" srcOrd="0" destOrd="0" presId="urn:microsoft.com/office/officeart/2005/8/layout/radial6"/>
    <dgm:cxn modelId="{9C72D1AF-59FA-463B-BA7A-5DC3E3EEA0EC}" type="presParOf" srcId="{90303608-8384-4EF5-9F69-49BD839AA140}" destId="{2B777D6B-77AC-4184-B96C-DC0F2D4E3A64}" srcOrd="1" destOrd="0" presId="urn:microsoft.com/office/officeart/2005/8/layout/radial6"/>
    <dgm:cxn modelId="{1E8D6C4F-3715-405B-BCEC-B96E8FF58FE2}" type="presParOf" srcId="{90303608-8384-4EF5-9F69-49BD839AA140}" destId="{5CAFD253-6ADD-4CB5-BA73-6D5A4F1882BF}" srcOrd="2" destOrd="0" presId="urn:microsoft.com/office/officeart/2005/8/layout/radial6"/>
    <dgm:cxn modelId="{DBB81921-D140-4097-A7BE-930F45403E10}" type="presParOf" srcId="{90303608-8384-4EF5-9F69-49BD839AA140}" destId="{69755653-C243-4C6B-B7F5-F41EA794695D}" srcOrd="3" destOrd="0" presId="urn:microsoft.com/office/officeart/2005/8/layout/radial6"/>
    <dgm:cxn modelId="{E4BF7DAD-2C28-4C84-B766-C92CD3DC96D5}" type="presParOf" srcId="{90303608-8384-4EF5-9F69-49BD839AA140}" destId="{2405F48B-0B63-4953-A1EE-C9C6C64403CC}" srcOrd="4" destOrd="0" presId="urn:microsoft.com/office/officeart/2005/8/layout/radial6"/>
    <dgm:cxn modelId="{0F749DF8-E761-4D92-8906-EACDF8B324B8}" type="presParOf" srcId="{90303608-8384-4EF5-9F69-49BD839AA140}" destId="{1935C0B6-7628-4E05-A3E9-690A8057BC90}" srcOrd="5" destOrd="0" presId="urn:microsoft.com/office/officeart/2005/8/layout/radial6"/>
    <dgm:cxn modelId="{4DFE9F92-EC40-40EB-A23A-AEDD42FC4734}" type="presParOf" srcId="{90303608-8384-4EF5-9F69-49BD839AA140}" destId="{67853794-6C9B-4E44-9756-BA7FC458736E}" srcOrd="6" destOrd="0" presId="urn:microsoft.com/office/officeart/2005/8/layout/radial6"/>
    <dgm:cxn modelId="{0953248D-7128-47C6-9BE2-BE6396868625}" type="presParOf" srcId="{90303608-8384-4EF5-9F69-49BD839AA140}" destId="{691E99FF-CC11-4D5C-9DA9-202BB2A62064}" srcOrd="7" destOrd="0" presId="urn:microsoft.com/office/officeart/2005/8/layout/radial6"/>
    <dgm:cxn modelId="{66B70B30-A873-4DB9-A193-06BB8DC1117D}" type="presParOf" srcId="{90303608-8384-4EF5-9F69-49BD839AA140}" destId="{97D03AA9-3382-4FA2-BB5E-5B2E12EEC5D2}" srcOrd="8" destOrd="0" presId="urn:microsoft.com/office/officeart/2005/8/layout/radial6"/>
    <dgm:cxn modelId="{5FCB4C5D-66C2-4E55-9E45-023E58CC7EE1}" type="presParOf" srcId="{90303608-8384-4EF5-9F69-49BD839AA140}" destId="{23BB1C50-3441-45BE-B4CB-E71A0EF398A5}" srcOrd="9" destOrd="0" presId="urn:microsoft.com/office/officeart/2005/8/layout/radial6"/>
    <dgm:cxn modelId="{6D65CC9B-F965-4218-B235-DBC1B2CF6145}" type="presParOf" srcId="{90303608-8384-4EF5-9F69-49BD839AA140}" destId="{ED40BCE8-1BE8-4EB7-BACA-5A75FB9C3DD3}" srcOrd="10" destOrd="0" presId="urn:microsoft.com/office/officeart/2005/8/layout/radial6"/>
    <dgm:cxn modelId="{565D09E5-A1D6-4E00-9076-4780B86A5B7A}" type="presParOf" srcId="{90303608-8384-4EF5-9F69-49BD839AA140}" destId="{F51E7B5C-664F-4914-8E5D-2F1A72B69EBB}" srcOrd="11" destOrd="0" presId="urn:microsoft.com/office/officeart/2005/8/layout/radial6"/>
    <dgm:cxn modelId="{8145E527-5D02-4280-90AA-36143FDF08D2}" type="presParOf" srcId="{90303608-8384-4EF5-9F69-49BD839AA140}" destId="{936E2180-3AEF-4716-B4B7-38E522D4FBDE}" srcOrd="12" destOrd="0" presId="urn:microsoft.com/office/officeart/2005/8/layout/radial6"/>
    <dgm:cxn modelId="{F1528716-37F2-483E-99FC-D0DC9A596AAC}" type="presParOf" srcId="{90303608-8384-4EF5-9F69-49BD839AA140}" destId="{392B8B47-4A30-4D2E-B693-2CC19EFB9B90}" srcOrd="13" destOrd="0" presId="urn:microsoft.com/office/officeart/2005/8/layout/radial6"/>
    <dgm:cxn modelId="{05E37FDD-6A91-44BF-A56D-66852309D560}" type="presParOf" srcId="{90303608-8384-4EF5-9F69-49BD839AA140}" destId="{DD2A4335-C870-454D-8179-F4EDEC3D56C2}" srcOrd="14" destOrd="0" presId="urn:microsoft.com/office/officeart/2005/8/layout/radial6"/>
    <dgm:cxn modelId="{5E3A4FA0-5CB7-4DFA-BA61-9FB5EE814BCB}" type="presParOf" srcId="{90303608-8384-4EF5-9F69-49BD839AA140}" destId="{CB4E3C0F-5261-44D9-B643-3C25856E1E37}" srcOrd="15" destOrd="0" presId="urn:microsoft.com/office/officeart/2005/8/layout/radial6"/>
    <dgm:cxn modelId="{147A5673-ABE0-4446-9212-B3C7B95E80FB}" type="presParOf" srcId="{90303608-8384-4EF5-9F69-49BD839AA140}" destId="{99EA62B6-191C-4677-9C54-ACD8BAAF663D}" srcOrd="16" destOrd="0" presId="urn:microsoft.com/office/officeart/2005/8/layout/radial6"/>
    <dgm:cxn modelId="{7679F42D-3C92-4AA1-A105-23F3566FEB22}" type="presParOf" srcId="{90303608-8384-4EF5-9F69-49BD839AA140}" destId="{81F936A4-3440-45FB-810F-CC2146CAC9A0}" srcOrd="17" destOrd="0" presId="urn:microsoft.com/office/officeart/2005/8/layout/radial6"/>
    <dgm:cxn modelId="{850310BC-3B7F-4E64-8BB6-72893B8ACF5F}" type="presParOf" srcId="{90303608-8384-4EF5-9F69-49BD839AA140}" destId="{767E8259-4A6B-4638-A093-6ADCB2A1B1CB}" srcOrd="18" destOrd="0" presId="urn:microsoft.com/office/officeart/2005/8/layout/radial6"/>
    <dgm:cxn modelId="{10D83F66-636E-43E4-A726-DECD052AE9DD}" type="presParOf" srcId="{90303608-8384-4EF5-9F69-49BD839AA140}" destId="{EC3C7CC4-1755-4DF7-9BF1-B74DEB669158}" srcOrd="19" destOrd="0" presId="urn:microsoft.com/office/officeart/2005/8/layout/radial6"/>
    <dgm:cxn modelId="{661BE186-DB89-40D1-8A4F-2182E22590B8}" type="presParOf" srcId="{90303608-8384-4EF5-9F69-49BD839AA140}" destId="{CD7A1B5E-000D-4E8A-BAEE-47E8ED58A39F}" srcOrd="20" destOrd="0" presId="urn:microsoft.com/office/officeart/2005/8/layout/radial6"/>
    <dgm:cxn modelId="{4ED5D0F5-3C4B-471D-BC41-76E335DEED8C}" type="presParOf" srcId="{90303608-8384-4EF5-9F69-49BD839AA140}" destId="{4A8B3D41-0AD4-4593-AEC4-611D52E13778}" srcOrd="21" destOrd="0" presId="urn:microsoft.com/office/officeart/2005/8/layout/radial6"/>
    <dgm:cxn modelId="{F9BC0FC2-DA86-4420-9ED9-C80C014770E3}" type="presParOf" srcId="{90303608-8384-4EF5-9F69-49BD839AA140}" destId="{CA502515-5E75-41FE-B5CD-C050769138E1}" srcOrd="22" destOrd="0" presId="urn:microsoft.com/office/officeart/2005/8/layout/radial6"/>
    <dgm:cxn modelId="{29191C9E-7A11-447F-A06E-3A24F6AAC2D2}" type="presParOf" srcId="{90303608-8384-4EF5-9F69-49BD839AA140}" destId="{1989304A-F56A-4E73-8036-1373152EAA8A}" srcOrd="23" destOrd="0" presId="urn:microsoft.com/office/officeart/2005/8/layout/radial6"/>
    <dgm:cxn modelId="{89646379-1027-4847-880D-D434DE95054D}" type="presParOf" srcId="{90303608-8384-4EF5-9F69-49BD839AA140}" destId="{6F0A78B7-260C-4DD1-A6E3-B1633D1B59B1}" srcOrd="24" destOrd="0" presId="urn:microsoft.com/office/officeart/2005/8/layout/radial6"/>
    <dgm:cxn modelId="{C2B4EFFD-E9F2-4F8A-89E1-69549213C07E}" type="presParOf" srcId="{90303608-8384-4EF5-9F69-49BD839AA140}" destId="{4A45F8BA-F916-4392-8B78-73BA20648291}" srcOrd="25" destOrd="0" presId="urn:microsoft.com/office/officeart/2005/8/layout/radial6"/>
    <dgm:cxn modelId="{EECC564B-4B96-43ED-AABB-D21FF70C386C}" type="presParOf" srcId="{90303608-8384-4EF5-9F69-49BD839AA140}" destId="{0FF800F9-AF01-4A94-A55D-C0A93DA26039}" srcOrd="26" destOrd="0" presId="urn:microsoft.com/office/officeart/2005/8/layout/radial6"/>
    <dgm:cxn modelId="{0F18BBBE-543B-4AA6-8E76-99CBAD6BDDB3}" type="presParOf" srcId="{90303608-8384-4EF5-9F69-49BD839AA140}" destId="{573C8265-63E9-4D08-9F0C-AFA9C2F1E571}" srcOrd="27" destOrd="0" presId="urn:microsoft.com/office/officeart/2005/8/layout/radial6"/>
    <dgm:cxn modelId="{C8842BFD-A39B-42DC-A485-0041F97B9C49}" type="presParOf" srcId="{90303608-8384-4EF5-9F69-49BD839AA140}" destId="{04EAECF9-C818-4695-B879-7657008E213B}" srcOrd="28" destOrd="0" presId="urn:microsoft.com/office/officeart/2005/8/layout/radial6"/>
    <dgm:cxn modelId="{86377FB4-40BC-4E48-9F05-58CEA6D7184F}" type="presParOf" srcId="{90303608-8384-4EF5-9F69-49BD839AA140}" destId="{1E4E99B1-F33C-46CC-AF23-72F42D0C6C35}" srcOrd="29" destOrd="0" presId="urn:microsoft.com/office/officeart/2005/8/layout/radial6"/>
    <dgm:cxn modelId="{630B6242-4A03-4DA2-8BF8-E1490571464E}" type="presParOf" srcId="{90303608-8384-4EF5-9F69-49BD839AA140}" destId="{65022EC3-4C95-4ADA-9C72-F5965DC965C3}" srcOrd="30" destOrd="0" presId="urn:microsoft.com/office/officeart/2005/8/layout/radial6"/>
    <dgm:cxn modelId="{2B5BE6D0-48C0-422B-A089-9F5EB1086C9A}" type="presParOf" srcId="{90303608-8384-4EF5-9F69-49BD839AA140}" destId="{365E998B-3129-473F-8C7A-011C4D9A3CE2}" srcOrd="31" destOrd="0" presId="urn:microsoft.com/office/officeart/2005/8/layout/radial6"/>
    <dgm:cxn modelId="{96577206-C319-4B7F-8471-44B17B91494E}" type="presParOf" srcId="{90303608-8384-4EF5-9F69-49BD839AA140}" destId="{5A18668D-8CB8-4790-9599-938CAEF052CB}" srcOrd="32" destOrd="0" presId="urn:microsoft.com/office/officeart/2005/8/layout/radial6"/>
    <dgm:cxn modelId="{87C095A1-0843-4E7C-82C9-3385868ABB4A}" type="presParOf" srcId="{90303608-8384-4EF5-9F69-49BD839AA140}" destId="{06D6267A-311E-4D58-9A2B-26F0F3C35B27}" srcOrd="33" destOrd="0" presId="urn:microsoft.com/office/officeart/2005/8/layout/radial6"/>
    <dgm:cxn modelId="{9840744D-BAF9-46CB-AB69-7E32F979AE8B}" type="presParOf" srcId="{90303608-8384-4EF5-9F69-49BD839AA140}" destId="{2F4AB0A0-5F79-492E-AC5E-7451F4A5C5DD}" srcOrd="34" destOrd="0" presId="urn:microsoft.com/office/officeart/2005/8/layout/radial6"/>
    <dgm:cxn modelId="{2FFCA941-95F7-4566-BBED-9809ABB9829E}" type="presParOf" srcId="{90303608-8384-4EF5-9F69-49BD839AA140}" destId="{DE71C7CF-36EA-4368-9967-4622800AA384}" srcOrd="35" destOrd="0" presId="urn:microsoft.com/office/officeart/2005/8/layout/radial6"/>
    <dgm:cxn modelId="{EB847F7F-1E31-432C-984A-CB1265BC451A}" type="presParOf" srcId="{90303608-8384-4EF5-9F69-49BD839AA140}" destId="{60895B7A-17F9-4D0D-83DF-B868705BE951}" srcOrd="36" destOrd="0" presId="urn:microsoft.com/office/officeart/2005/8/layout/radial6"/>
    <dgm:cxn modelId="{E8E7473D-FB46-4F16-B3E9-766AAAF88CF3}" type="presParOf" srcId="{90303608-8384-4EF5-9F69-49BD839AA140}" destId="{89150AC0-A4D9-4E34-ACFA-6D7ACE743DF2}" srcOrd="37" destOrd="0" presId="urn:microsoft.com/office/officeart/2005/8/layout/radial6"/>
    <dgm:cxn modelId="{31204B46-68E0-4B8A-AC46-6FCD045F6634}" type="presParOf" srcId="{90303608-8384-4EF5-9F69-49BD839AA140}" destId="{98B34172-42D8-4845-B2C0-C0ADFDAC6B67}" srcOrd="38" destOrd="0" presId="urn:microsoft.com/office/officeart/2005/8/layout/radial6"/>
    <dgm:cxn modelId="{A767CCFC-931A-4606-8078-A3ADC8DED443}" type="presParOf" srcId="{90303608-8384-4EF5-9F69-49BD839AA140}" destId="{A7C0CA58-7154-46D5-8D5A-11B68A199506}" srcOrd="39" destOrd="0" presId="urn:microsoft.com/office/officeart/2005/8/layout/radial6"/>
    <dgm:cxn modelId="{E5E66A51-D972-43E4-8F67-110D87393458}" type="presParOf" srcId="{90303608-8384-4EF5-9F69-49BD839AA140}" destId="{A1F3A035-556C-403D-8118-BF12C9A78801}" srcOrd="40" destOrd="0" presId="urn:microsoft.com/office/officeart/2005/8/layout/radial6"/>
    <dgm:cxn modelId="{9891B66D-ABD9-47C8-A22E-5C52F674A03A}" type="presParOf" srcId="{90303608-8384-4EF5-9F69-49BD839AA140}" destId="{4603FB3E-7071-479A-932F-32D5D9BFDF87}" srcOrd="41" destOrd="0" presId="urn:microsoft.com/office/officeart/2005/8/layout/radial6"/>
    <dgm:cxn modelId="{8AB11EB8-A9E5-4EF8-A746-6859859F2981}" type="presParOf" srcId="{90303608-8384-4EF5-9F69-49BD839AA140}" destId="{B022BB65-F251-4ABB-A108-C4E55911CC05}" srcOrd="4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996AB54-A59A-4536-91D3-328AA418B03A}" type="doc">
      <dgm:prSet loTypeId="urn:microsoft.com/office/officeart/2005/8/layout/chevron2" loCatId="process" qsTypeId="urn:microsoft.com/office/officeart/2005/8/quickstyle/simple1" qsCatId="simple" csTypeId="urn:microsoft.com/office/officeart/2005/8/colors/colorful2" csCatId="colorful" phldr="1"/>
      <dgm:spPr/>
      <dgm:t>
        <a:bodyPr/>
        <a:lstStyle/>
        <a:p>
          <a:endParaRPr lang="en-US"/>
        </a:p>
      </dgm:t>
    </dgm:pt>
    <dgm:pt modelId="{E0964835-E580-4960-B855-239D74B807F5}">
      <dgm:prSet phldrT="[Text]"/>
      <dgm:spPr/>
      <dgm:t>
        <a:bodyPr/>
        <a:lstStyle/>
        <a:p>
          <a:r>
            <a:rPr lang="de-DE" dirty="0"/>
            <a:t>FS_AMD</a:t>
          </a:r>
          <a:endParaRPr lang="en-US" dirty="0"/>
        </a:p>
      </dgm:t>
    </dgm:pt>
    <dgm:pt modelId="{1DD62F18-68EC-4EF4-B7DE-B05C517AB47E}" type="parTrans" cxnId="{15520F97-3299-45ED-A759-BCA58FA1A863}">
      <dgm:prSet/>
      <dgm:spPr/>
      <dgm:t>
        <a:bodyPr/>
        <a:lstStyle/>
        <a:p>
          <a:endParaRPr lang="en-US"/>
        </a:p>
      </dgm:t>
    </dgm:pt>
    <dgm:pt modelId="{2DF65123-81A6-4502-8154-EBA682184AB3}" type="sibTrans" cxnId="{15520F97-3299-45ED-A759-BCA58FA1A863}">
      <dgm:prSet/>
      <dgm:spPr/>
      <dgm:t>
        <a:bodyPr/>
        <a:lstStyle/>
        <a:p>
          <a:endParaRPr lang="en-US"/>
        </a:p>
      </dgm:t>
    </dgm:pt>
    <dgm:pt modelId="{933676D5-E427-43F2-8750-B87F6455C64C}">
      <dgm:prSet phldrT="[Text]"/>
      <dgm:spPr/>
      <dgm:t>
        <a:bodyPr/>
        <a:lstStyle/>
        <a:p>
          <a:r>
            <a:rPr lang="de-DE" dirty="0"/>
            <a:t>Study </a:t>
          </a:r>
          <a:r>
            <a:rPr lang="de-DE" dirty="0" err="1"/>
            <a:t>completed</a:t>
          </a:r>
          <a:r>
            <a:rPr lang="de-DE" dirty="0"/>
            <a:t> in </a:t>
          </a:r>
          <a:r>
            <a:rPr lang="de-DE" dirty="0" err="1"/>
            <a:t>Dec</a:t>
          </a:r>
          <a:r>
            <a:rPr lang="de-DE" dirty="0"/>
            <a:t> ‘25 (</a:t>
          </a:r>
          <a:r>
            <a:rPr lang="de-DE" dirty="0" err="1"/>
            <a:t>stage</a:t>
          </a:r>
          <a:r>
            <a:rPr lang="de-DE" dirty="0"/>
            <a:t> 2) and Mar ‘25</a:t>
          </a:r>
          <a:endParaRPr lang="en-US" dirty="0"/>
        </a:p>
      </dgm:t>
    </dgm:pt>
    <dgm:pt modelId="{E5CFA540-08CB-4A86-9E06-6991C5D97890}" type="parTrans" cxnId="{49AEC60B-83F9-483A-AABB-20993994ADD4}">
      <dgm:prSet/>
      <dgm:spPr/>
      <dgm:t>
        <a:bodyPr/>
        <a:lstStyle/>
        <a:p>
          <a:endParaRPr lang="en-US"/>
        </a:p>
      </dgm:t>
    </dgm:pt>
    <dgm:pt modelId="{81556A14-DE05-412D-B885-66739D839144}" type="sibTrans" cxnId="{49AEC60B-83F9-483A-AABB-20993994ADD4}">
      <dgm:prSet/>
      <dgm:spPr/>
      <dgm:t>
        <a:bodyPr/>
        <a:lstStyle/>
        <a:p>
          <a:endParaRPr lang="en-US"/>
        </a:p>
      </dgm:t>
    </dgm:pt>
    <dgm:pt modelId="{E62F649B-9655-4B48-9D28-6CA18890C954}">
      <dgm:prSet phldrT="[Text]"/>
      <dgm:spPr/>
      <dgm:t>
        <a:bodyPr/>
        <a:lstStyle/>
        <a:p>
          <a:r>
            <a:rPr lang="de-DE" dirty="0" err="1"/>
            <a:t>Identified</a:t>
          </a:r>
          <a:r>
            <a:rPr lang="de-DE" dirty="0"/>
            <a:t> normative </a:t>
          </a:r>
          <a:r>
            <a:rPr lang="de-DE" dirty="0" err="1"/>
            <a:t>work</a:t>
          </a:r>
          <a:endParaRPr lang="en-US" dirty="0"/>
        </a:p>
      </dgm:t>
    </dgm:pt>
    <dgm:pt modelId="{F2850AF9-7704-4F4B-A9B3-F604B069674E}" type="parTrans" cxnId="{339814AE-15B9-42F8-9032-3E1BDB907352}">
      <dgm:prSet/>
      <dgm:spPr/>
      <dgm:t>
        <a:bodyPr/>
        <a:lstStyle/>
        <a:p>
          <a:endParaRPr lang="en-US"/>
        </a:p>
      </dgm:t>
    </dgm:pt>
    <dgm:pt modelId="{97B887AC-F0CE-4BFB-8F70-02245AD50EA1}" type="sibTrans" cxnId="{339814AE-15B9-42F8-9032-3E1BDB907352}">
      <dgm:prSet/>
      <dgm:spPr/>
      <dgm:t>
        <a:bodyPr/>
        <a:lstStyle/>
        <a:p>
          <a:endParaRPr lang="en-US"/>
        </a:p>
      </dgm:t>
    </dgm:pt>
    <dgm:pt modelId="{31DAD1D6-3542-4953-BA43-A366E7B136D6}">
      <dgm:prSet phldrT="[Text]"/>
      <dgm:spPr/>
      <dgm:t>
        <a:bodyPr/>
        <a:lstStyle/>
        <a:p>
          <a:r>
            <a:rPr lang="de-DE" dirty="0"/>
            <a:t>AMD-ARCH-MED</a:t>
          </a:r>
          <a:endParaRPr lang="en-US" dirty="0"/>
        </a:p>
      </dgm:t>
    </dgm:pt>
    <dgm:pt modelId="{7CCC9E62-BEBF-4537-A2F5-B0AEE6F95DC6}" type="parTrans" cxnId="{4F268C39-1E6B-4343-99F2-4E3BDB172B48}">
      <dgm:prSet/>
      <dgm:spPr/>
      <dgm:t>
        <a:bodyPr/>
        <a:lstStyle/>
        <a:p>
          <a:endParaRPr lang="en-US"/>
        </a:p>
      </dgm:t>
    </dgm:pt>
    <dgm:pt modelId="{7C06A832-17F7-4FD2-903E-DFDE11F43677}" type="sibTrans" cxnId="{4F268C39-1E6B-4343-99F2-4E3BDB172B48}">
      <dgm:prSet/>
      <dgm:spPr/>
      <dgm:t>
        <a:bodyPr/>
        <a:lstStyle/>
        <a:p>
          <a:endParaRPr lang="en-US"/>
        </a:p>
      </dgm:t>
    </dgm:pt>
    <dgm:pt modelId="{65D3E053-B7FB-45E1-A570-22879607DD6F}">
      <dgm:prSet phldrT="[Text]"/>
      <dgm:spPr/>
      <dgm:t>
        <a:bodyPr/>
        <a:lstStyle/>
        <a:p>
          <a:r>
            <a:rPr lang="de-DE" dirty="0"/>
            <a:t>Stage-2 </a:t>
          </a:r>
          <a:r>
            <a:rPr lang="de-DE" dirty="0" err="1"/>
            <a:t>work</a:t>
          </a:r>
          <a:r>
            <a:rPr lang="de-DE" dirty="0"/>
            <a:t> </a:t>
          </a:r>
          <a:r>
            <a:rPr lang="de-DE" dirty="0" err="1"/>
            <a:t>for</a:t>
          </a:r>
          <a:r>
            <a:rPr lang="de-DE" dirty="0"/>
            <a:t> Streaming and MBS</a:t>
          </a:r>
          <a:endParaRPr lang="en-US" dirty="0"/>
        </a:p>
      </dgm:t>
    </dgm:pt>
    <dgm:pt modelId="{30036E59-7C6D-4CE9-A029-1D120061FC73}" type="parTrans" cxnId="{B97C6518-F1AD-41C9-8AEB-6FB0860742D4}">
      <dgm:prSet/>
      <dgm:spPr/>
      <dgm:t>
        <a:bodyPr/>
        <a:lstStyle/>
        <a:p>
          <a:endParaRPr lang="en-US"/>
        </a:p>
      </dgm:t>
    </dgm:pt>
    <dgm:pt modelId="{42A9E5EF-C26C-4824-BCBB-D839EA8A681F}" type="sibTrans" cxnId="{B97C6518-F1AD-41C9-8AEB-6FB0860742D4}">
      <dgm:prSet/>
      <dgm:spPr/>
      <dgm:t>
        <a:bodyPr/>
        <a:lstStyle/>
        <a:p>
          <a:endParaRPr lang="en-US"/>
        </a:p>
      </dgm:t>
    </dgm:pt>
    <dgm:pt modelId="{8EFD7A63-B834-4626-8AD0-3690A058D4FD}">
      <dgm:prSet phldrT="[Text]"/>
      <dgm:spPr/>
      <dgm:t>
        <a:bodyPr/>
        <a:lstStyle/>
        <a:p>
          <a:r>
            <a:rPr lang="de-DE" dirty="0" err="1"/>
            <a:t>Completed</a:t>
          </a:r>
          <a:r>
            <a:rPr lang="de-DE" dirty="0"/>
            <a:t> also in Mar 25</a:t>
          </a:r>
          <a:endParaRPr lang="en-US" dirty="0"/>
        </a:p>
      </dgm:t>
    </dgm:pt>
    <dgm:pt modelId="{78B98A96-4AAE-47E3-9C02-004F81EF5E43}" type="parTrans" cxnId="{EE4ABA41-3093-4B7B-A46E-44D2F6FA67F0}">
      <dgm:prSet/>
      <dgm:spPr/>
      <dgm:t>
        <a:bodyPr/>
        <a:lstStyle/>
        <a:p>
          <a:endParaRPr lang="en-US"/>
        </a:p>
      </dgm:t>
    </dgm:pt>
    <dgm:pt modelId="{3E26065D-FB16-4FAB-9D01-3D93F39B6210}" type="sibTrans" cxnId="{EE4ABA41-3093-4B7B-A46E-44D2F6FA67F0}">
      <dgm:prSet/>
      <dgm:spPr/>
      <dgm:t>
        <a:bodyPr/>
        <a:lstStyle/>
        <a:p>
          <a:endParaRPr lang="en-US"/>
        </a:p>
      </dgm:t>
    </dgm:pt>
    <dgm:pt modelId="{BAE9D939-3178-4CF7-9928-B07850EAC259}">
      <dgm:prSet phldrT="[Text]"/>
      <dgm:spPr/>
      <dgm:t>
        <a:bodyPr/>
        <a:lstStyle/>
        <a:p>
          <a:r>
            <a:rPr lang="de-DE" dirty="0"/>
            <a:t>AMD_PRO-MED</a:t>
          </a:r>
          <a:endParaRPr lang="en-US" dirty="0"/>
        </a:p>
      </dgm:t>
    </dgm:pt>
    <dgm:pt modelId="{9B990610-3B58-4EBE-A812-3B2A0DB07202}" type="parTrans" cxnId="{610A7212-F605-4812-B621-C64E5224A61C}">
      <dgm:prSet/>
      <dgm:spPr/>
      <dgm:t>
        <a:bodyPr/>
        <a:lstStyle/>
        <a:p>
          <a:endParaRPr lang="en-US"/>
        </a:p>
      </dgm:t>
    </dgm:pt>
    <dgm:pt modelId="{440281BA-2DBE-4EBC-BEBE-8D84A43B4D36}" type="sibTrans" cxnId="{610A7212-F605-4812-B621-C64E5224A61C}">
      <dgm:prSet/>
      <dgm:spPr/>
      <dgm:t>
        <a:bodyPr/>
        <a:lstStyle/>
        <a:p>
          <a:endParaRPr lang="en-US"/>
        </a:p>
      </dgm:t>
    </dgm:pt>
    <dgm:pt modelId="{5B7A08B8-5AE3-40D6-B130-9F0FEFA3BC7D}">
      <dgm:prSet phldrT="[Text]"/>
      <dgm:spPr/>
      <dgm:t>
        <a:bodyPr/>
        <a:lstStyle/>
        <a:p>
          <a:r>
            <a:rPr lang="de-DE" dirty="0"/>
            <a:t>Stage-3 Protocol </a:t>
          </a:r>
          <a:r>
            <a:rPr lang="de-DE" dirty="0" err="1"/>
            <a:t>work</a:t>
          </a:r>
          <a:r>
            <a:rPr lang="de-DE" dirty="0"/>
            <a:t> </a:t>
          </a:r>
          <a:r>
            <a:rPr lang="de-DE" dirty="0" err="1"/>
            <a:t>ongoing</a:t>
          </a:r>
          <a:endParaRPr lang="en-US" dirty="0"/>
        </a:p>
      </dgm:t>
    </dgm:pt>
    <dgm:pt modelId="{CDB172AD-D5D8-4F16-AA72-516E7AB4D074}" type="parTrans" cxnId="{1007058C-3FF2-4734-A053-CC0EC22CBC32}">
      <dgm:prSet/>
      <dgm:spPr/>
      <dgm:t>
        <a:bodyPr/>
        <a:lstStyle/>
        <a:p>
          <a:endParaRPr lang="en-US"/>
        </a:p>
      </dgm:t>
    </dgm:pt>
    <dgm:pt modelId="{2AFB4590-03CB-42A2-84D9-850C4DA1F642}" type="sibTrans" cxnId="{1007058C-3FF2-4734-A053-CC0EC22CBC32}">
      <dgm:prSet/>
      <dgm:spPr/>
      <dgm:t>
        <a:bodyPr/>
        <a:lstStyle/>
        <a:p>
          <a:endParaRPr lang="en-US"/>
        </a:p>
      </dgm:t>
    </dgm:pt>
    <dgm:pt modelId="{E010F96E-5DAD-4701-B601-441945C0F1EE}">
      <dgm:prSet phldrT="[Text]"/>
      <dgm:spPr/>
      <dgm:t>
        <a:bodyPr/>
        <a:lstStyle/>
        <a:p>
          <a:r>
            <a:rPr lang="de-DE" dirty="0" err="1"/>
            <a:t>Completion</a:t>
          </a:r>
          <a:r>
            <a:rPr lang="de-DE" dirty="0"/>
            <a:t> </a:t>
          </a:r>
          <a:r>
            <a:rPr lang="de-DE" dirty="0" err="1"/>
            <a:t>expected</a:t>
          </a:r>
          <a:r>
            <a:rPr lang="de-DE" dirty="0"/>
            <a:t> </a:t>
          </a:r>
          <a:r>
            <a:rPr lang="de-DE" dirty="0" err="1"/>
            <a:t>by</a:t>
          </a:r>
          <a:r>
            <a:rPr lang="de-DE" dirty="0"/>
            <a:t> Sep 25, open API </a:t>
          </a:r>
          <a:r>
            <a:rPr lang="de-DE" dirty="0" err="1"/>
            <a:t>Dec</a:t>
          </a:r>
          <a:r>
            <a:rPr lang="de-DE" dirty="0"/>
            <a:t> 25</a:t>
          </a:r>
          <a:endParaRPr lang="en-US" dirty="0"/>
        </a:p>
      </dgm:t>
    </dgm:pt>
    <dgm:pt modelId="{6E774CED-E50E-4658-A18E-26C0CB115B69}" type="parTrans" cxnId="{EA756EFE-238A-4886-B6E6-DA5E359AD5E3}">
      <dgm:prSet/>
      <dgm:spPr/>
      <dgm:t>
        <a:bodyPr/>
        <a:lstStyle/>
        <a:p>
          <a:endParaRPr lang="en-US"/>
        </a:p>
      </dgm:t>
    </dgm:pt>
    <dgm:pt modelId="{5965F811-560C-493E-AB9A-03968066B7BF}" type="sibTrans" cxnId="{EA756EFE-238A-4886-B6E6-DA5E359AD5E3}">
      <dgm:prSet/>
      <dgm:spPr/>
      <dgm:t>
        <a:bodyPr/>
        <a:lstStyle/>
        <a:p>
          <a:endParaRPr lang="en-US"/>
        </a:p>
      </dgm:t>
    </dgm:pt>
    <dgm:pt modelId="{0F21BA6A-B6B1-407A-ACED-25E7525F0058}">
      <dgm:prSet phldrT="[Text]"/>
      <dgm:spPr/>
      <dgm:t>
        <a:bodyPr/>
        <a:lstStyle/>
        <a:p>
          <a:r>
            <a:rPr lang="de-DE" dirty="0"/>
            <a:t>More </a:t>
          </a:r>
          <a:r>
            <a:rPr lang="de-DE" dirty="0" err="1"/>
            <a:t>study</a:t>
          </a:r>
          <a:r>
            <a:rPr lang="de-DE" dirty="0"/>
            <a:t> </a:t>
          </a:r>
          <a:r>
            <a:rPr lang="de-DE" dirty="0" err="1"/>
            <a:t>topics</a:t>
          </a:r>
          <a:r>
            <a:rPr lang="de-DE" dirty="0"/>
            <a:t> </a:t>
          </a:r>
          <a:r>
            <a:rPr lang="de-DE" dirty="0" err="1"/>
            <a:t>for</a:t>
          </a:r>
          <a:r>
            <a:rPr lang="de-DE" dirty="0"/>
            <a:t> </a:t>
          </a:r>
          <a:r>
            <a:rPr lang="de-DE" dirty="0" err="1"/>
            <a:t>future</a:t>
          </a:r>
          <a:r>
            <a:rPr lang="de-DE" dirty="0"/>
            <a:t> Releases</a:t>
          </a:r>
          <a:endParaRPr lang="en-US" dirty="0"/>
        </a:p>
      </dgm:t>
    </dgm:pt>
    <dgm:pt modelId="{48E6F2CF-0B28-4FF8-BAAD-0137205FB520}" type="parTrans" cxnId="{4B65C7E2-2943-477F-807D-7C9E264D4DEE}">
      <dgm:prSet/>
      <dgm:spPr/>
      <dgm:t>
        <a:bodyPr/>
        <a:lstStyle/>
        <a:p>
          <a:endParaRPr lang="en-US"/>
        </a:p>
      </dgm:t>
    </dgm:pt>
    <dgm:pt modelId="{90F64423-2B1C-45DA-922F-4A64DB4A3DEF}" type="sibTrans" cxnId="{4B65C7E2-2943-477F-807D-7C9E264D4DEE}">
      <dgm:prSet/>
      <dgm:spPr/>
      <dgm:t>
        <a:bodyPr/>
        <a:lstStyle/>
        <a:p>
          <a:endParaRPr lang="en-US"/>
        </a:p>
      </dgm:t>
    </dgm:pt>
    <dgm:pt modelId="{8170C14F-D56D-400D-A97B-47DEEF02AA61}" type="pres">
      <dgm:prSet presAssocID="{5996AB54-A59A-4536-91D3-328AA418B03A}" presName="linearFlow" presStyleCnt="0">
        <dgm:presLayoutVars>
          <dgm:dir/>
          <dgm:animLvl val="lvl"/>
          <dgm:resizeHandles val="exact"/>
        </dgm:presLayoutVars>
      </dgm:prSet>
      <dgm:spPr/>
    </dgm:pt>
    <dgm:pt modelId="{8D1C2DC6-B83D-40F2-96E2-78EE88488363}" type="pres">
      <dgm:prSet presAssocID="{E0964835-E580-4960-B855-239D74B807F5}" presName="composite" presStyleCnt="0"/>
      <dgm:spPr/>
    </dgm:pt>
    <dgm:pt modelId="{332E16BD-0BA4-4DF2-A9C5-12F7AFC416D2}" type="pres">
      <dgm:prSet presAssocID="{E0964835-E580-4960-B855-239D74B807F5}" presName="parentText" presStyleLbl="alignNode1" presStyleIdx="0" presStyleCnt="3">
        <dgm:presLayoutVars>
          <dgm:chMax val="1"/>
          <dgm:bulletEnabled val="1"/>
        </dgm:presLayoutVars>
      </dgm:prSet>
      <dgm:spPr/>
    </dgm:pt>
    <dgm:pt modelId="{5C4E6077-0207-4899-9ADF-32677C78650E}" type="pres">
      <dgm:prSet presAssocID="{E0964835-E580-4960-B855-239D74B807F5}" presName="descendantText" presStyleLbl="alignAcc1" presStyleIdx="0" presStyleCnt="3" custLinFactNeighborX="6043" custLinFactNeighborY="12374">
        <dgm:presLayoutVars>
          <dgm:bulletEnabled val="1"/>
        </dgm:presLayoutVars>
      </dgm:prSet>
      <dgm:spPr/>
    </dgm:pt>
    <dgm:pt modelId="{7B6C6928-AC2E-4E06-AB15-A9F9897852F9}" type="pres">
      <dgm:prSet presAssocID="{2DF65123-81A6-4502-8154-EBA682184AB3}" presName="sp" presStyleCnt="0"/>
      <dgm:spPr/>
    </dgm:pt>
    <dgm:pt modelId="{098ADC2F-47F9-44D1-86E5-7E81A26B4C88}" type="pres">
      <dgm:prSet presAssocID="{31DAD1D6-3542-4953-BA43-A366E7B136D6}" presName="composite" presStyleCnt="0"/>
      <dgm:spPr/>
    </dgm:pt>
    <dgm:pt modelId="{66499D3D-61BC-46B9-A38B-963658C17359}" type="pres">
      <dgm:prSet presAssocID="{31DAD1D6-3542-4953-BA43-A366E7B136D6}" presName="parentText" presStyleLbl="alignNode1" presStyleIdx="1" presStyleCnt="3">
        <dgm:presLayoutVars>
          <dgm:chMax val="1"/>
          <dgm:bulletEnabled val="1"/>
        </dgm:presLayoutVars>
      </dgm:prSet>
      <dgm:spPr/>
    </dgm:pt>
    <dgm:pt modelId="{1851884D-A709-46EC-9729-297A024B271D}" type="pres">
      <dgm:prSet presAssocID="{31DAD1D6-3542-4953-BA43-A366E7B136D6}" presName="descendantText" presStyleLbl="alignAcc1" presStyleIdx="1" presStyleCnt="3">
        <dgm:presLayoutVars>
          <dgm:bulletEnabled val="1"/>
        </dgm:presLayoutVars>
      </dgm:prSet>
      <dgm:spPr/>
    </dgm:pt>
    <dgm:pt modelId="{60DF64E4-5A4C-477F-ADCC-FCC178B384BD}" type="pres">
      <dgm:prSet presAssocID="{7C06A832-17F7-4FD2-903E-DFDE11F43677}" presName="sp" presStyleCnt="0"/>
      <dgm:spPr/>
    </dgm:pt>
    <dgm:pt modelId="{8A7B9B0B-A6B1-42BD-AC6A-EAF5C46E864D}" type="pres">
      <dgm:prSet presAssocID="{BAE9D939-3178-4CF7-9928-B07850EAC259}" presName="composite" presStyleCnt="0"/>
      <dgm:spPr/>
    </dgm:pt>
    <dgm:pt modelId="{D8FF1319-0D38-4688-B0DB-781F1B7E99B1}" type="pres">
      <dgm:prSet presAssocID="{BAE9D939-3178-4CF7-9928-B07850EAC259}" presName="parentText" presStyleLbl="alignNode1" presStyleIdx="2" presStyleCnt="3">
        <dgm:presLayoutVars>
          <dgm:chMax val="1"/>
          <dgm:bulletEnabled val="1"/>
        </dgm:presLayoutVars>
      </dgm:prSet>
      <dgm:spPr/>
    </dgm:pt>
    <dgm:pt modelId="{474F8B4E-E047-4394-B004-12E90A12C510}" type="pres">
      <dgm:prSet presAssocID="{BAE9D939-3178-4CF7-9928-B07850EAC259}" presName="descendantText" presStyleLbl="alignAcc1" presStyleIdx="2" presStyleCnt="3">
        <dgm:presLayoutVars>
          <dgm:bulletEnabled val="1"/>
        </dgm:presLayoutVars>
      </dgm:prSet>
      <dgm:spPr/>
    </dgm:pt>
  </dgm:ptLst>
  <dgm:cxnLst>
    <dgm:cxn modelId="{49AEC60B-83F9-483A-AABB-20993994ADD4}" srcId="{E0964835-E580-4960-B855-239D74B807F5}" destId="{933676D5-E427-43F2-8750-B87F6455C64C}" srcOrd="0" destOrd="0" parTransId="{E5CFA540-08CB-4A86-9E06-6991C5D97890}" sibTransId="{81556A14-DE05-412D-B885-66739D839144}"/>
    <dgm:cxn modelId="{610A7212-F605-4812-B621-C64E5224A61C}" srcId="{5996AB54-A59A-4536-91D3-328AA418B03A}" destId="{BAE9D939-3178-4CF7-9928-B07850EAC259}" srcOrd="2" destOrd="0" parTransId="{9B990610-3B58-4EBE-A812-3B2A0DB07202}" sibTransId="{440281BA-2DBE-4EBC-BEBE-8D84A43B4D36}"/>
    <dgm:cxn modelId="{B97C6518-F1AD-41C9-8AEB-6FB0860742D4}" srcId="{31DAD1D6-3542-4953-BA43-A366E7B136D6}" destId="{65D3E053-B7FB-45E1-A570-22879607DD6F}" srcOrd="0" destOrd="0" parTransId="{30036E59-7C6D-4CE9-A029-1D120061FC73}" sibTransId="{42A9E5EF-C26C-4824-BCBB-D839EA8A681F}"/>
    <dgm:cxn modelId="{F4D1ED18-CCF4-4105-AF74-E677DE879D30}" type="presOf" srcId="{5996AB54-A59A-4536-91D3-328AA418B03A}" destId="{8170C14F-D56D-400D-A97B-47DEEF02AA61}" srcOrd="0" destOrd="0" presId="urn:microsoft.com/office/officeart/2005/8/layout/chevron2"/>
    <dgm:cxn modelId="{4F268C39-1E6B-4343-99F2-4E3BDB172B48}" srcId="{5996AB54-A59A-4536-91D3-328AA418B03A}" destId="{31DAD1D6-3542-4953-BA43-A366E7B136D6}" srcOrd="1" destOrd="0" parTransId="{7CCC9E62-BEBF-4537-A2F5-B0AEE6F95DC6}" sibTransId="{7C06A832-17F7-4FD2-903E-DFDE11F43677}"/>
    <dgm:cxn modelId="{F838D55E-2155-4C56-8A29-A9D0F0E9B309}" type="presOf" srcId="{31DAD1D6-3542-4953-BA43-A366E7B136D6}" destId="{66499D3D-61BC-46B9-A38B-963658C17359}" srcOrd="0" destOrd="0" presId="urn:microsoft.com/office/officeart/2005/8/layout/chevron2"/>
    <dgm:cxn modelId="{EE4ABA41-3093-4B7B-A46E-44D2F6FA67F0}" srcId="{31DAD1D6-3542-4953-BA43-A366E7B136D6}" destId="{8EFD7A63-B834-4626-8AD0-3690A058D4FD}" srcOrd="1" destOrd="0" parTransId="{78B98A96-4AAE-47E3-9C02-004F81EF5E43}" sibTransId="{3E26065D-FB16-4FAB-9D01-3D93F39B6210}"/>
    <dgm:cxn modelId="{1007058C-3FF2-4734-A053-CC0EC22CBC32}" srcId="{BAE9D939-3178-4CF7-9928-B07850EAC259}" destId="{5B7A08B8-5AE3-40D6-B130-9F0FEFA3BC7D}" srcOrd="0" destOrd="0" parTransId="{CDB172AD-D5D8-4F16-AA72-516E7AB4D074}" sibTransId="{2AFB4590-03CB-42A2-84D9-850C4DA1F642}"/>
    <dgm:cxn modelId="{15520F97-3299-45ED-A759-BCA58FA1A863}" srcId="{5996AB54-A59A-4536-91D3-328AA418B03A}" destId="{E0964835-E580-4960-B855-239D74B807F5}" srcOrd="0" destOrd="0" parTransId="{1DD62F18-68EC-4EF4-B7DE-B05C517AB47E}" sibTransId="{2DF65123-81A6-4502-8154-EBA682184AB3}"/>
    <dgm:cxn modelId="{1917FFA0-2B36-4880-996A-DD9EDDB78EF3}" type="presOf" srcId="{8EFD7A63-B834-4626-8AD0-3690A058D4FD}" destId="{1851884D-A709-46EC-9729-297A024B271D}" srcOrd="0" destOrd="1" presId="urn:microsoft.com/office/officeart/2005/8/layout/chevron2"/>
    <dgm:cxn modelId="{339814AE-15B9-42F8-9032-3E1BDB907352}" srcId="{E0964835-E580-4960-B855-239D74B807F5}" destId="{E62F649B-9655-4B48-9D28-6CA18890C954}" srcOrd="1" destOrd="0" parTransId="{F2850AF9-7704-4F4B-A9B3-F604B069674E}" sibTransId="{97B887AC-F0CE-4BFB-8F70-02245AD50EA1}"/>
    <dgm:cxn modelId="{0A33A3B3-53A8-498A-B3DB-E00DC2C400F2}" type="presOf" srcId="{65D3E053-B7FB-45E1-A570-22879607DD6F}" destId="{1851884D-A709-46EC-9729-297A024B271D}" srcOrd="0" destOrd="0" presId="urn:microsoft.com/office/officeart/2005/8/layout/chevron2"/>
    <dgm:cxn modelId="{08E0BBC5-071A-4323-89E1-CF0DE9762FBB}" type="presOf" srcId="{933676D5-E427-43F2-8750-B87F6455C64C}" destId="{5C4E6077-0207-4899-9ADF-32677C78650E}" srcOrd="0" destOrd="0" presId="urn:microsoft.com/office/officeart/2005/8/layout/chevron2"/>
    <dgm:cxn modelId="{241CD6D5-E9C8-4128-9445-44A3D5EA801E}" type="presOf" srcId="{0F21BA6A-B6B1-407A-ACED-25E7525F0058}" destId="{5C4E6077-0207-4899-9ADF-32677C78650E}" srcOrd="0" destOrd="2" presId="urn:microsoft.com/office/officeart/2005/8/layout/chevron2"/>
    <dgm:cxn modelId="{4B65C7E2-2943-477F-807D-7C9E264D4DEE}" srcId="{E0964835-E580-4960-B855-239D74B807F5}" destId="{0F21BA6A-B6B1-407A-ACED-25E7525F0058}" srcOrd="2" destOrd="0" parTransId="{48E6F2CF-0B28-4FF8-BAAD-0137205FB520}" sibTransId="{90F64423-2B1C-45DA-922F-4A64DB4A3DEF}"/>
    <dgm:cxn modelId="{F76E0AE8-05A6-4840-A157-D190B6A974B9}" type="presOf" srcId="{E62F649B-9655-4B48-9D28-6CA18890C954}" destId="{5C4E6077-0207-4899-9ADF-32677C78650E}" srcOrd="0" destOrd="1" presId="urn:microsoft.com/office/officeart/2005/8/layout/chevron2"/>
    <dgm:cxn modelId="{A2D7DDE9-B3F3-4EE5-B8D3-38673B280CF3}" type="presOf" srcId="{5B7A08B8-5AE3-40D6-B130-9F0FEFA3BC7D}" destId="{474F8B4E-E047-4394-B004-12E90A12C510}" srcOrd="0" destOrd="0" presId="urn:microsoft.com/office/officeart/2005/8/layout/chevron2"/>
    <dgm:cxn modelId="{6F8CF1EA-3041-4476-AFD8-89AEF91F2341}" type="presOf" srcId="{E0964835-E580-4960-B855-239D74B807F5}" destId="{332E16BD-0BA4-4DF2-A9C5-12F7AFC416D2}" srcOrd="0" destOrd="0" presId="urn:microsoft.com/office/officeart/2005/8/layout/chevron2"/>
    <dgm:cxn modelId="{37B94AFC-AEF9-4876-82FE-636BAF1CC72B}" type="presOf" srcId="{BAE9D939-3178-4CF7-9928-B07850EAC259}" destId="{D8FF1319-0D38-4688-B0DB-781F1B7E99B1}" srcOrd="0" destOrd="0" presId="urn:microsoft.com/office/officeart/2005/8/layout/chevron2"/>
    <dgm:cxn modelId="{EA756EFE-238A-4886-B6E6-DA5E359AD5E3}" srcId="{BAE9D939-3178-4CF7-9928-B07850EAC259}" destId="{E010F96E-5DAD-4701-B601-441945C0F1EE}" srcOrd="1" destOrd="0" parTransId="{6E774CED-E50E-4658-A18E-26C0CB115B69}" sibTransId="{5965F811-560C-493E-AB9A-03968066B7BF}"/>
    <dgm:cxn modelId="{6F09B2FF-54CD-40BB-B3CB-078E012F7BF3}" type="presOf" srcId="{E010F96E-5DAD-4701-B601-441945C0F1EE}" destId="{474F8B4E-E047-4394-B004-12E90A12C510}" srcOrd="0" destOrd="1" presId="urn:microsoft.com/office/officeart/2005/8/layout/chevron2"/>
    <dgm:cxn modelId="{2344DA72-C6AC-44F5-8961-E5148090C97E}" type="presParOf" srcId="{8170C14F-D56D-400D-A97B-47DEEF02AA61}" destId="{8D1C2DC6-B83D-40F2-96E2-78EE88488363}" srcOrd="0" destOrd="0" presId="urn:microsoft.com/office/officeart/2005/8/layout/chevron2"/>
    <dgm:cxn modelId="{1197AA3C-CAEB-488D-A6BC-D58703290917}" type="presParOf" srcId="{8D1C2DC6-B83D-40F2-96E2-78EE88488363}" destId="{332E16BD-0BA4-4DF2-A9C5-12F7AFC416D2}" srcOrd="0" destOrd="0" presId="urn:microsoft.com/office/officeart/2005/8/layout/chevron2"/>
    <dgm:cxn modelId="{F18FA359-8C47-45AC-B97C-76F2BAD366D5}" type="presParOf" srcId="{8D1C2DC6-B83D-40F2-96E2-78EE88488363}" destId="{5C4E6077-0207-4899-9ADF-32677C78650E}" srcOrd="1" destOrd="0" presId="urn:microsoft.com/office/officeart/2005/8/layout/chevron2"/>
    <dgm:cxn modelId="{B1D49BCB-EA46-4C5B-AD34-78DDA819B6DA}" type="presParOf" srcId="{8170C14F-D56D-400D-A97B-47DEEF02AA61}" destId="{7B6C6928-AC2E-4E06-AB15-A9F9897852F9}" srcOrd="1" destOrd="0" presId="urn:microsoft.com/office/officeart/2005/8/layout/chevron2"/>
    <dgm:cxn modelId="{92328A25-91E1-4F55-A47F-C72ECCA20982}" type="presParOf" srcId="{8170C14F-D56D-400D-A97B-47DEEF02AA61}" destId="{098ADC2F-47F9-44D1-86E5-7E81A26B4C88}" srcOrd="2" destOrd="0" presId="urn:microsoft.com/office/officeart/2005/8/layout/chevron2"/>
    <dgm:cxn modelId="{410E64A8-FF2C-4AEE-A627-7240C8271EFC}" type="presParOf" srcId="{098ADC2F-47F9-44D1-86E5-7E81A26B4C88}" destId="{66499D3D-61BC-46B9-A38B-963658C17359}" srcOrd="0" destOrd="0" presId="urn:microsoft.com/office/officeart/2005/8/layout/chevron2"/>
    <dgm:cxn modelId="{E303BDB6-94B8-4F24-8E23-4FD6D5C53997}" type="presParOf" srcId="{098ADC2F-47F9-44D1-86E5-7E81A26B4C88}" destId="{1851884D-A709-46EC-9729-297A024B271D}" srcOrd="1" destOrd="0" presId="urn:microsoft.com/office/officeart/2005/8/layout/chevron2"/>
    <dgm:cxn modelId="{109147C6-26DD-434F-B343-FA9F4FD5E14E}" type="presParOf" srcId="{8170C14F-D56D-400D-A97B-47DEEF02AA61}" destId="{60DF64E4-5A4C-477F-ADCC-FCC178B384BD}" srcOrd="3" destOrd="0" presId="urn:microsoft.com/office/officeart/2005/8/layout/chevron2"/>
    <dgm:cxn modelId="{F216A74B-1CE9-4287-B24E-2B96F9EF5AAB}" type="presParOf" srcId="{8170C14F-D56D-400D-A97B-47DEEF02AA61}" destId="{8A7B9B0B-A6B1-42BD-AC6A-EAF5C46E864D}" srcOrd="4" destOrd="0" presId="urn:microsoft.com/office/officeart/2005/8/layout/chevron2"/>
    <dgm:cxn modelId="{5B0E0F37-D7A3-4250-B048-C96EBDA89DA9}" type="presParOf" srcId="{8A7B9B0B-A6B1-42BD-AC6A-EAF5C46E864D}" destId="{D8FF1319-0D38-4688-B0DB-781F1B7E99B1}" srcOrd="0" destOrd="0" presId="urn:microsoft.com/office/officeart/2005/8/layout/chevron2"/>
    <dgm:cxn modelId="{E59B2D60-230B-4AB8-AB31-990180DEC89B}" type="presParOf" srcId="{8A7B9B0B-A6B1-42BD-AC6A-EAF5C46E864D}" destId="{474F8B4E-E047-4394-B004-12E90A12C510}" srcOrd="1" destOrd="0" presId="urn:microsoft.com/office/officeart/2005/8/layout/chevron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C8F6C6C-EA94-431C-B25D-70C23E847AD3}" type="doc">
      <dgm:prSet loTypeId="urn:microsoft.com/office/officeart/2005/8/layout/vList5" loCatId="list" qsTypeId="urn:microsoft.com/office/officeart/2005/8/quickstyle/simple5" qsCatId="simple" csTypeId="urn:microsoft.com/office/officeart/2005/8/colors/accent1_2" csCatId="accent1" phldr="1"/>
      <dgm:spPr/>
      <dgm:t>
        <a:bodyPr/>
        <a:lstStyle/>
        <a:p>
          <a:endParaRPr lang="en-US"/>
        </a:p>
      </dgm:t>
    </dgm:pt>
    <dgm:pt modelId="{846B5CD6-3C0F-45AB-AD55-9B76E23AC87E}">
      <dgm:prSet phldrT="[Text]"/>
      <dgm:spPr/>
      <dgm:t>
        <a:bodyPr/>
        <a:lstStyle/>
        <a:p>
          <a:r>
            <a:rPr lang="en-US" dirty="0"/>
            <a:t>Modem</a:t>
          </a:r>
        </a:p>
      </dgm:t>
    </dgm:pt>
    <dgm:pt modelId="{ADA839D4-EE68-45B4-AE60-AD035AB4870A}" type="parTrans" cxnId="{B6335AF1-CFB9-4B09-A83F-0D28F7B6BB77}">
      <dgm:prSet/>
      <dgm:spPr/>
      <dgm:t>
        <a:bodyPr/>
        <a:lstStyle/>
        <a:p>
          <a:endParaRPr lang="en-US"/>
        </a:p>
      </dgm:t>
    </dgm:pt>
    <dgm:pt modelId="{0AA62F1B-4D28-4E20-A57C-016FAD79B69D}" type="sibTrans" cxnId="{B6335AF1-CFB9-4B09-A83F-0D28F7B6BB77}">
      <dgm:prSet/>
      <dgm:spPr/>
      <dgm:t>
        <a:bodyPr/>
        <a:lstStyle/>
        <a:p>
          <a:endParaRPr lang="en-US"/>
        </a:p>
      </dgm:t>
    </dgm:pt>
    <dgm:pt modelId="{07A323EC-FA07-4334-B03E-BE52CC19DE10}">
      <dgm:prSet phldrT="[Text]"/>
      <dgm:spPr/>
      <dgm:t>
        <a:bodyPr/>
        <a:lstStyle/>
        <a:p>
          <a:r>
            <a:rPr lang="en-US" dirty="0"/>
            <a:t>Service Layer</a:t>
          </a:r>
        </a:p>
      </dgm:t>
    </dgm:pt>
    <dgm:pt modelId="{D8FAEC04-404F-4F05-B78B-AD92DB523E11}" type="parTrans" cxnId="{D59469A6-63F6-45A2-81F5-224494300929}">
      <dgm:prSet/>
      <dgm:spPr/>
      <dgm:t>
        <a:bodyPr/>
        <a:lstStyle/>
        <a:p>
          <a:endParaRPr lang="en-US"/>
        </a:p>
      </dgm:t>
    </dgm:pt>
    <dgm:pt modelId="{F3935D93-CB1A-478B-821D-2CD10C05B185}" type="sibTrans" cxnId="{D59469A6-63F6-45A2-81F5-224494300929}">
      <dgm:prSet/>
      <dgm:spPr/>
      <dgm:t>
        <a:bodyPr/>
        <a:lstStyle/>
        <a:p>
          <a:endParaRPr lang="en-US"/>
        </a:p>
      </dgm:t>
    </dgm:pt>
    <dgm:pt modelId="{7EE0BE32-591F-4D46-A300-88090AD87B4D}">
      <dgm:prSet phldrT="[Text]"/>
      <dgm:spPr/>
      <dgm:t>
        <a:bodyPr/>
        <a:lstStyle/>
        <a:p>
          <a:r>
            <a:rPr lang="en-US"/>
            <a:t>Feature </a:t>
          </a:r>
          <a:r>
            <a:rPr lang="en-US" dirty="0"/>
            <a:t>complete with Rel-19</a:t>
          </a:r>
        </a:p>
      </dgm:t>
    </dgm:pt>
    <dgm:pt modelId="{9584487E-EDFF-4295-9846-264E80F75BFA}" type="parTrans" cxnId="{C744B815-8F7D-4ADF-8C1D-B8DBB54A117F}">
      <dgm:prSet/>
      <dgm:spPr/>
      <dgm:t>
        <a:bodyPr/>
        <a:lstStyle/>
        <a:p>
          <a:endParaRPr lang="en-US"/>
        </a:p>
      </dgm:t>
    </dgm:pt>
    <dgm:pt modelId="{502D05F0-C9DD-469B-8B73-B5171E319C88}" type="sibTrans" cxnId="{C744B815-8F7D-4ADF-8C1D-B8DBB54A117F}">
      <dgm:prSet/>
      <dgm:spPr/>
      <dgm:t>
        <a:bodyPr/>
        <a:lstStyle/>
        <a:p>
          <a:endParaRPr lang="en-US"/>
        </a:p>
      </dgm:t>
    </dgm:pt>
    <dgm:pt modelId="{B54F7F9E-52F0-4C9A-B360-F5627C7DC086}">
      <dgm:prSet phldrT="[Text]"/>
      <dgm:spPr/>
      <dgm:t>
        <a:bodyPr/>
        <a:lstStyle/>
        <a:p>
          <a:r>
            <a:rPr lang="en-US" dirty="0"/>
            <a:t>Continuous work</a:t>
          </a:r>
        </a:p>
      </dgm:t>
    </dgm:pt>
    <dgm:pt modelId="{D222112E-18DF-4D4D-93CE-A4E3B14BE739}" type="parTrans" cxnId="{3C04EC0D-839F-43D1-96B7-F1C1C915041E}">
      <dgm:prSet/>
      <dgm:spPr/>
      <dgm:t>
        <a:bodyPr/>
        <a:lstStyle/>
        <a:p>
          <a:endParaRPr lang="en-US"/>
        </a:p>
      </dgm:t>
    </dgm:pt>
    <dgm:pt modelId="{CEECAE8A-5FC2-4FEE-AD03-FF459F12C7FA}" type="sibTrans" cxnId="{3C04EC0D-839F-43D1-96B7-F1C1C915041E}">
      <dgm:prSet/>
      <dgm:spPr/>
      <dgm:t>
        <a:bodyPr/>
        <a:lstStyle/>
        <a:p>
          <a:endParaRPr lang="en-US"/>
        </a:p>
      </dgm:t>
    </dgm:pt>
    <dgm:pt modelId="{48E6D4EE-5EC6-449A-947D-2EF4F7053E6C}">
      <dgm:prSet phldrT="[Text]"/>
      <dgm:spPr/>
      <dgm:t>
        <a:bodyPr/>
        <a:lstStyle/>
        <a:p>
          <a:r>
            <a:rPr lang="en-US" dirty="0"/>
            <a:t>Profiling</a:t>
          </a:r>
        </a:p>
      </dgm:t>
    </dgm:pt>
    <dgm:pt modelId="{8AB39B81-1E9D-4575-83F0-71AE7376357E}" type="parTrans" cxnId="{92C29569-5882-4800-B886-D7F2968374D1}">
      <dgm:prSet/>
      <dgm:spPr/>
      <dgm:t>
        <a:bodyPr/>
        <a:lstStyle/>
        <a:p>
          <a:endParaRPr lang="en-US"/>
        </a:p>
      </dgm:t>
    </dgm:pt>
    <dgm:pt modelId="{340ADC44-BC36-4797-B181-DC74EF1F9923}" type="sibTrans" cxnId="{92C29569-5882-4800-B886-D7F2968374D1}">
      <dgm:prSet/>
      <dgm:spPr/>
      <dgm:t>
        <a:bodyPr/>
        <a:lstStyle/>
        <a:p>
          <a:endParaRPr lang="en-US"/>
        </a:p>
      </dgm:t>
    </dgm:pt>
    <dgm:pt modelId="{8F29D4A4-0214-4873-9CF8-EFD7265D96B5}">
      <dgm:prSet phldrT="[Text]"/>
      <dgm:spPr/>
      <dgm:t>
        <a:bodyPr/>
        <a:lstStyle/>
        <a:p>
          <a:r>
            <a:rPr lang="en-US" dirty="0"/>
            <a:t>Launch Profile stabilizing</a:t>
          </a:r>
        </a:p>
      </dgm:t>
    </dgm:pt>
    <dgm:pt modelId="{07C54266-ADCC-4AE9-90D0-BE451447EBDD}" type="parTrans" cxnId="{C9ED9BC2-4D2E-4046-BD01-E383E72AA6F0}">
      <dgm:prSet/>
      <dgm:spPr/>
      <dgm:t>
        <a:bodyPr/>
        <a:lstStyle/>
        <a:p>
          <a:endParaRPr lang="en-US"/>
        </a:p>
      </dgm:t>
    </dgm:pt>
    <dgm:pt modelId="{38CA6815-972B-404E-AA0C-CE8A869F1D62}" type="sibTrans" cxnId="{C9ED9BC2-4D2E-4046-BD01-E383E72AA6F0}">
      <dgm:prSet/>
      <dgm:spPr/>
      <dgm:t>
        <a:bodyPr/>
        <a:lstStyle/>
        <a:p>
          <a:endParaRPr lang="en-US"/>
        </a:p>
      </dgm:t>
    </dgm:pt>
    <dgm:pt modelId="{04189DB2-1C33-489D-A75D-F7FBE7A08F10}">
      <dgm:prSet phldrT="[Text]"/>
      <dgm:spPr/>
      <dgm:t>
        <a:bodyPr/>
        <a:lstStyle/>
        <a:p>
          <a:r>
            <a:rPr lang="en-US" dirty="0"/>
            <a:t>Basic features very stable</a:t>
          </a:r>
        </a:p>
      </dgm:t>
    </dgm:pt>
    <dgm:pt modelId="{91D16994-BA96-4C47-BAC4-1BA3C87ACAB0}" type="parTrans" cxnId="{322ED39E-6AA7-4C7D-8405-5A9CDC211486}">
      <dgm:prSet/>
      <dgm:spPr/>
      <dgm:t>
        <a:bodyPr/>
        <a:lstStyle/>
        <a:p>
          <a:endParaRPr lang="en-US"/>
        </a:p>
      </dgm:t>
    </dgm:pt>
    <dgm:pt modelId="{80C43798-311D-47B8-B618-C6B7C48828D7}" type="sibTrans" cxnId="{322ED39E-6AA7-4C7D-8405-5A9CDC211486}">
      <dgm:prSet/>
      <dgm:spPr/>
      <dgm:t>
        <a:bodyPr/>
        <a:lstStyle/>
        <a:p>
          <a:endParaRPr lang="en-US"/>
        </a:p>
      </dgm:t>
    </dgm:pt>
    <dgm:pt modelId="{BD6A8295-EDFE-4D86-A73D-77C140CF4E70}" type="pres">
      <dgm:prSet presAssocID="{DC8F6C6C-EA94-431C-B25D-70C23E847AD3}" presName="Name0" presStyleCnt="0">
        <dgm:presLayoutVars>
          <dgm:dir/>
          <dgm:animLvl val="lvl"/>
          <dgm:resizeHandles val="exact"/>
        </dgm:presLayoutVars>
      </dgm:prSet>
      <dgm:spPr/>
    </dgm:pt>
    <dgm:pt modelId="{F4A53F14-A1F7-482F-8539-3F952611CC8D}" type="pres">
      <dgm:prSet presAssocID="{846B5CD6-3C0F-45AB-AD55-9B76E23AC87E}" presName="linNode" presStyleCnt="0"/>
      <dgm:spPr/>
    </dgm:pt>
    <dgm:pt modelId="{0198165E-6B03-45F7-BF22-FE61B2138AA7}" type="pres">
      <dgm:prSet presAssocID="{846B5CD6-3C0F-45AB-AD55-9B76E23AC87E}" presName="parentText" presStyleLbl="node1" presStyleIdx="0" presStyleCnt="3">
        <dgm:presLayoutVars>
          <dgm:chMax val="1"/>
          <dgm:bulletEnabled val="1"/>
        </dgm:presLayoutVars>
      </dgm:prSet>
      <dgm:spPr/>
    </dgm:pt>
    <dgm:pt modelId="{23749EEB-B6EE-43F5-9C0A-2585C334408D}" type="pres">
      <dgm:prSet presAssocID="{846B5CD6-3C0F-45AB-AD55-9B76E23AC87E}" presName="descendantText" presStyleLbl="alignAccFollowNode1" presStyleIdx="0" presStyleCnt="3">
        <dgm:presLayoutVars>
          <dgm:bulletEnabled val="1"/>
        </dgm:presLayoutVars>
      </dgm:prSet>
      <dgm:spPr/>
    </dgm:pt>
    <dgm:pt modelId="{E0D09681-8C5C-455E-8690-24EA3F83C0D4}" type="pres">
      <dgm:prSet presAssocID="{0AA62F1B-4D28-4E20-A57C-016FAD79B69D}" presName="sp" presStyleCnt="0"/>
      <dgm:spPr/>
    </dgm:pt>
    <dgm:pt modelId="{D18FCBB8-9DD0-4519-8AA1-E642F0B4075E}" type="pres">
      <dgm:prSet presAssocID="{07A323EC-FA07-4334-B03E-BE52CC19DE10}" presName="linNode" presStyleCnt="0"/>
      <dgm:spPr/>
    </dgm:pt>
    <dgm:pt modelId="{A9808981-9E1B-49FA-AC8B-C02EB314F944}" type="pres">
      <dgm:prSet presAssocID="{07A323EC-FA07-4334-B03E-BE52CC19DE10}" presName="parentText" presStyleLbl="node1" presStyleIdx="1" presStyleCnt="3">
        <dgm:presLayoutVars>
          <dgm:chMax val="1"/>
          <dgm:bulletEnabled val="1"/>
        </dgm:presLayoutVars>
      </dgm:prSet>
      <dgm:spPr/>
    </dgm:pt>
    <dgm:pt modelId="{498FD129-B8AC-4A6A-B3AE-BF1912A546AF}" type="pres">
      <dgm:prSet presAssocID="{07A323EC-FA07-4334-B03E-BE52CC19DE10}" presName="descendantText" presStyleLbl="alignAccFollowNode1" presStyleIdx="1" presStyleCnt="3">
        <dgm:presLayoutVars>
          <dgm:bulletEnabled val="1"/>
        </dgm:presLayoutVars>
      </dgm:prSet>
      <dgm:spPr/>
    </dgm:pt>
    <dgm:pt modelId="{08B6A6D3-2625-47D6-8C75-5150295B3816}" type="pres">
      <dgm:prSet presAssocID="{F3935D93-CB1A-478B-821D-2CD10C05B185}" presName="sp" presStyleCnt="0"/>
      <dgm:spPr/>
    </dgm:pt>
    <dgm:pt modelId="{DFB43322-95A2-4917-A6E8-BF75DB93EE2D}" type="pres">
      <dgm:prSet presAssocID="{48E6D4EE-5EC6-449A-947D-2EF4F7053E6C}" presName="linNode" presStyleCnt="0"/>
      <dgm:spPr/>
    </dgm:pt>
    <dgm:pt modelId="{9FE2B523-2B72-4E4C-9A3F-2A1F6DC4354F}" type="pres">
      <dgm:prSet presAssocID="{48E6D4EE-5EC6-449A-947D-2EF4F7053E6C}" presName="parentText" presStyleLbl="node1" presStyleIdx="2" presStyleCnt="3">
        <dgm:presLayoutVars>
          <dgm:chMax val="1"/>
          <dgm:bulletEnabled val="1"/>
        </dgm:presLayoutVars>
      </dgm:prSet>
      <dgm:spPr/>
    </dgm:pt>
    <dgm:pt modelId="{88F36C44-21A7-44F5-A275-F0A9DE88AEA0}" type="pres">
      <dgm:prSet presAssocID="{48E6D4EE-5EC6-449A-947D-2EF4F7053E6C}" presName="descendantText" presStyleLbl="alignAccFollowNode1" presStyleIdx="2" presStyleCnt="3">
        <dgm:presLayoutVars>
          <dgm:bulletEnabled val="1"/>
        </dgm:presLayoutVars>
      </dgm:prSet>
      <dgm:spPr/>
    </dgm:pt>
  </dgm:ptLst>
  <dgm:cxnLst>
    <dgm:cxn modelId="{3C04EC0D-839F-43D1-96B7-F1C1C915041E}" srcId="{07A323EC-FA07-4334-B03E-BE52CC19DE10}" destId="{B54F7F9E-52F0-4C9A-B360-F5627C7DC086}" srcOrd="1" destOrd="0" parTransId="{D222112E-18DF-4D4D-93CE-A4E3B14BE739}" sibTransId="{CEECAE8A-5FC2-4FEE-AD03-FF459F12C7FA}"/>
    <dgm:cxn modelId="{C744B815-8F7D-4ADF-8C1D-B8DBB54A117F}" srcId="{846B5CD6-3C0F-45AB-AD55-9B76E23AC87E}" destId="{7EE0BE32-591F-4D46-A300-88090AD87B4D}" srcOrd="0" destOrd="0" parTransId="{9584487E-EDFF-4295-9846-264E80F75BFA}" sibTransId="{502D05F0-C9DD-469B-8B73-B5171E319C88}"/>
    <dgm:cxn modelId="{C83EED1F-E1CC-4A3C-AB99-A5372B9A84AF}" type="presOf" srcId="{8F29D4A4-0214-4873-9CF8-EFD7265D96B5}" destId="{88F36C44-21A7-44F5-A275-F0A9DE88AEA0}" srcOrd="0" destOrd="0" presId="urn:microsoft.com/office/officeart/2005/8/layout/vList5"/>
    <dgm:cxn modelId="{C8560C2E-60EF-4063-BE61-DED68F855DE6}" type="presOf" srcId="{48E6D4EE-5EC6-449A-947D-2EF4F7053E6C}" destId="{9FE2B523-2B72-4E4C-9A3F-2A1F6DC4354F}" srcOrd="0" destOrd="0" presId="urn:microsoft.com/office/officeart/2005/8/layout/vList5"/>
    <dgm:cxn modelId="{92C29569-5882-4800-B886-D7F2968374D1}" srcId="{DC8F6C6C-EA94-431C-B25D-70C23E847AD3}" destId="{48E6D4EE-5EC6-449A-947D-2EF4F7053E6C}" srcOrd="2" destOrd="0" parTransId="{8AB39B81-1E9D-4575-83F0-71AE7376357E}" sibTransId="{340ADC44-BC36-4797-B181-DC74EF1F9923}"/>
    <dgm:cxn modelId="{D36EED85-4B56-4F64-BF02-313794660386}" type="presOf" srcId="{07A323EC-FA07-4334-B03E-BE52CC19DE10}" destId="{A9808981-9E1B-49FA-AC8B-C02EB314F944}" srcOrd="0" destOrd="0" presId="urn:microsoft.com/office/officeart/2005/8/layout/vList5"/>
    <dgm:cxn modelId="{322ED39E-6AA7-4C7D-8405-5A9CDC211486}" srcId="{07A323EC-FA07-4334-B03E-BE52CC19DE10}" destId="{04189DB2-1C33-489D-A75D-F7FBE7A08F10}" srcOrd="0" destOrd="0" parTransId="{91D16994-BA96-4C47-BAC4-1BA3C87ACAB0}" sibTransId="{80C43798-311D-47B8-B618-C6B7C48828D7}"/>
    <dgm:cxn modelId="{D59469A6-63F6-45A2-81F5-224494300929}" srcId="{DC8F6C6C-EA94-431C-B25D-70C23E847AD3}" destId="{07A323EC-FA07-4334-B03E-BE52CC19DE10}" srcOrd="1" destOrd="0" parTransId="{D8FAEC04-404F-4F05-B78B-AD92DB523E11}" sibTransId="{F3935D93-CB1A-478B-821D-2CD10C05B185}"/>
    <dgm:cxn modelId="{B76149C0-9A14-4C1F-BC5F-0262A8C041C0}" type="presOf" srcId="{846B5CD6-3C0F-45AB-AD55-9B76E23AC87E}" destId="{0198165E-6B03-45F7-BF22-FE61B2138AA7}" srcOrd="0" destOrd="0" presId="urn:microsoft.com/office/officeart/2005/8/layout/vList5"/>
    <dgm:cxn modelId="{C9ED9BC2-4D2E-4046-BD01-E383E72AA6F0}" srcId="{48E6D4EE-5EC6-449A-947D-2EF4F7053E6C}" destId="{8F29D4A4-0214-4873-9CF8-EFD7265D96B5}" srcOrd="0" destOrd="0" parTransId="{07C54266-ADCC-4AE9-90D0-BE451447EBDD}" sibTransId="{38CA6815-972B-404E-AA0C-CE8A869F1D62}"/>
    <dgm:cxn modelId="{A417A0CD-9D12-4DDD-9F26-5BEB9792E2D8}" type="presOf" srcId="{7EE0BE32-591F-4D46-A300-88090AD87B4D}" destId="{23749EEB-B6EE-43F5-9C0A-2585C334408D}" srcOrd="0" destOrd="0" presId="urn:microsoft.com/office/officeart/2005/8/layout/vList5"/>
    <dgm:cxn modelId="{57B222CF-CA2C-4E09-97EF-4EE8FD3C33A5}" type="presOf" srcId="{DC8F6C6C-EA94-431C-B25D-70C23E847AD3}" destId="{BD6A8295-EDFE-4D86-A73D-77C140CF4E70}" srcOrd="0" destOrd="0" presId="urn:microsoft.com/office/officeart/2005/8/layout/vList5"/>
    <dgm:cxn modelId="{2B74B0EE-A16C-4B8C-A4D9-84F8D8D87274}" type="presOf" srcId="{04189DB2-1C33-489D-A75D-F7FBE7A08F10}" destId="{498FD129-B8AC-4A6A-B3AE-BF1912A546AF}" srcOrd="0" destOrd="0" presId="urn:microsoft.com/office/officeart/2005/8/layout/vList5"/>
    <dgm:cxn modelId="{B6335AF1-CFB9-4B09-A83F-0D28F7B6BB77}" srcId="{DC8F6C6C-EA94-431C-B25D-70C23E847AD3}" destId="{846B5CD6-3C0F-45AB-AD55-9B76E23AC87E}" srcOrd="0" destOrd="0" parTransId="{ADA839D4-EE68-45B4-AE60-AD035AB4870A}" sibTransId="{0AA62F1B-4D28-4E20-A57C-016FAD79B69D}"/>
    <dgm:cxn modelId="{D936F4FB-374C-4D3D-AF5E-EED1F5F9F367}" type="presOf" srcId="{B54F7F9E-52F0-4C9A-B360-F5627C7DC086}" destId="{498FD129-B8AC-4A6A-B3AE-BF1912A546AF}" srcOrd="0" destOrd="1" presId="urn:microsoft.com/office/officeart/2005/8/layout/vList5"/>
    <dgm:cxn modelId="{083973E5-5591-463B-909B-FBB1CCA41163}" type="presParOf" srcId="{BD6A8295-EDFE-4D86-A73D-77C140CF4E70}" destId="{F4A53F14-A1F7-482F-8539-3F952611CC8D}" srcOrd="0" destOrd="0" presId="urn:microsoft.com/office/officeart/2005/8/layout/vList5"/>
    <dgm:cxn modelId="{8F10B40B-23EC-4381-A962-6F2061E77AB0}" type="presParOf" srcId="{F4A53F14-A1F7-482F-8539-3F952611CC8D}" destId="{0198165E-6B03-45F7-BF22-FE61B2138AA7}" srcOrd="0" destOrd="0" presId="urn:microsoft.com/office/officeart/2005/8/layout/vList5"/>
    <dgm:cxn modelId="{405BF7B4-586E-4FB4-8B9B-A006000A46C9}" type="presParOf" srcId="{F4A53F14-A1F7-482F-8539-3F952611CC8D}" destId="{23749EEB-B6EE-43F5-9C0A-2585C334408D}" srcOrd="1" destOrd="0" presId="urn:microsoft.com/office/officeart/2005/8/layout/vList5"/>
    <dgm:cxn modelId="{B03F6C2B-55F9-4063-9524-2542D0D8D1E1}" type="presParOf" srcId="{BD6A8295-EDFE-4D86-A73D-77C140CF4E70}" destId="{E0D09681-8C5C-455E-8690-24EA3F83C0D4}" srcOrd="1" destOrd="0" presId="urn:microsoft.com/office/officeart/2005/8/layout/vList5"/>
    <dgm:cxn modelId="{67CF110F-BB9B-4FC3-912B-8626CBA98ABC}" type="presParOf" srcId="{BD6A8295-EDFE-4D86-A73D-77C140CF4E70}" destId="{D18FCBB8-9DD0-4519-8AA1-E642F0B4075E}" srcOrd="2" destOrd="0" presId="urn:microsoft.com/office/officeart/2005/8/layout/vList5"/>
    <dgm:cxn modelId="{3FB011DA-49D9-432A-A52D-B35B82A5DA72}" type="presParOf" srcId="{D18FCBB8-9DD0-4519-8AA1-E642F0B4075E}" destId="{A9808981-9E1B-49FA-AC8B-C02EB314F944}" srcOrd="0" destOrd="0" presId="urn:microsoft.com/office/officeart/2005/8/layout/vList5"/>
    <dgm:cxn modelId="{65F3395B-2CA4-4A08-AE93-73B728625E13}" type="presParOf" srcId="{D18FCBB8-9DD0-4519-8AA1-E642F0B4075E}" destId="{498FD129-B8AC-4A6A-B3AE-BF1912A546AF}" srcOrd="1" destOrd="0" presId="urn:microsoft.com/office/officeart/2005/8/layout/vList5"/>
    <dgm:cxn modelId="{0C7F53BF-4985-4310-BD00-86CAEB4C1C12}" type="presParOf" srcId="{BD6A8295-EDFE-4D86-A73D-77C140CF4E70}" destId="{08B6A6D3-2625-47D6-8C75-5150295B3816}" srcOrd="3" destOrd="0" presId="urn:microsoft.com/office/officeart/2005/8/layout/vList5"/>
    <dgm:cxn modelId="{404F9154-A8BB-4DBA-8D9D-CE68CB160648}" type="presParOf" srcId="{BD6A8295-EDFE-4D86-A73D-77C140CF4E70}" destId="{DFB43322-95A2-4917-A6E8-BF75DB93EE2D}" srcOrd="4" destOrd="0" presId="urn:microsoft.com/office/officeart/2005/8/layout/vList5"/>
    <dgm:cxn modelId="{8DE928D1-64C1-4BA8-88A2-7919DC52AAA6}" type="presParOf" srcId="{DFB43322-95A2-4917-A6E8-BF75DB93EE2D}" destId="{9FE2B523-2B72-4E4C-9A3F-2A1F6DC4354F}" srcOrd="0" destOrd="0" presId="urn:microsoft.com/office/officeart/2005/8/layout/vList5"/>
    <dgm:cxn modelId="{DAF139AD-2D6E-4740-8CBA-AF2DE24BEA02}" type="presParOf" srcId="{DFB43322-95A2-4917-A6E8-BF75DB93EE2D}" destId="{88F36C44-21A7-44F5-A275-F0A9DE88AEA0}"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02D2466-8D9A-4148-91BD-64A440D94252}" type="doc">
      <dgm:prSet loTypeId="urn:microsoft.com/office/officeart/2005/8/layout/bProcess4" loCatId="process" qsTypeId="urn:microsoft.com/office/officeart/2005/8/quickstyle/simple1" qsCatId="simple" csTypeId="urn:microsoft.com/office/officeart/2005/8/colors/colorful2" csCatId="colorful" phldr="1"/>
      <dgm:spPr/>
      <dgm:t>
        <a:bodyPr/>
        <a:lstStyle/>
        <a:p>
          <a:endParaRPr lang="en-US"/>
        </a:p>
      </dgm:t>
    </dgm:pt>
    <dgm:pt modelId="{67B935A4-3942-4775-B7F5-02C86D01A8B9}">
      <dgm:prSet phldrT="[Tex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core idea about handhelds for 5G Broadcast is the full integration of the modem with commercially large scale SOCs, such as those available in flagship devices from large OEMs. This makes </a:t>
          </a:r>
          <a:r>
            <a:rPr kumimoji="0" lang="en-US" sz="1400" b="1"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a modem feature</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lang="en-US" sz="1400" dirty="0"/>
        </a:p>
      </dgm:t>
    </dgm:pt>
    <dgm:pt modelId="{E31A1AD4-A1BD-41CA-B158-063EC93B7D5B}" type="parTrans" cxnId="{616FA5FB-6828-4E3A-AFFF-378DFA132E18}">
      <dgm:prSet/>
      <dgm:spPr/>
      <dgm:t>
        <a:bodyPr/>
        <a:lstStyle/>
        <a:p>
          <a:endParaRPr lang="en-US" sz="1400"/>
        </a:p>
      </dgm:t>
    </dgm:pt>
    <dgm:pt modelId="{B17EFD60-BA0C-4AB4-A6EF-5E6E04B25407}" type="sibTrans" cxnId="{616FA5FB-6828-4E3A-AFFF-378DFA132E18}">
      <dgm:prSet custT="1"/>
      <dgm:spPr/>
      <dgm:t>
        <a:bodyPr/>
        <a:lstStyle/>
        <a:p>
          <a:pPr>
            <a:lnSpc>
              <a:spcPct val="100000"/>
            </a:lnSpc>
          </a:pPr>
          <a:endParaRPr lang="en-US" sz="1400"/>
        </a:p>
      </dgm:t>
    </dgm:pt>
    <dgm:pt modelId="{89DCA45A-CE33-43F9-AD6B-D3C4319BA43D}">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defines many features in each Release and a modem can only support a small subset, so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features</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their detailed parameters)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are selected by commercial needs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and implementation complexity, area costs, etc.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F5967A88-2D18-4206-8573-D81B2123422E}" type="parTrans" cxnId="{0048FEF7-E92B-4A45-9D4D-B0F8C1E3E461}">
      <dgm:prSet/>
      <dgm:spPr/>
      <dgm:t>
        <a:bodyPr/>
        <a:lstStyle/>
        <a:p>
          <a:endParaRPr lang="en-US" sz="1400"/>
        </a:p>
      </dgm:t>
    </dgm:pt>
    <dgm:pt modelId="{DB26E5DB-CE52-4A06-864A-715FA84BCB25}" type="sibTrans" cxnId="{0048FEF7-E92B-4A45-9D4D-B0F8C1E3E461}">
      <dgm:prSet custT="1"/>
      <dgm:spPr/>
      <dgm:t>
        <a:bodyPr/>
        <a:lstStyle/>
        <a:p>
          <a:pPr>
            <a:lnSpc>
              <a:spcPct val="100000"/>
            </a:lnSpc>
          </a:pPr>
          <a:endParaRPr lang="en-US" sz="1400"/>
        </a:p>
      </dgm:t>
    </dgm:pt>
    <dgm:pt modelId="{AD2F0333-4CB8-4565-B582-D0FFD18D1031}">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is defined such that the latter (implementation costs) are minimized by making the technology </a:t>
          </a:r>
          <a:r>
            <a:rPr kumimoji="0" lang="en-US" sz="1400" b="1"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hardware-compatible with existing SoCs</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66AA70B3-83A9-4EEC-845B-40AF6E46DC73}" type="parTrans" cxnId="{AFFC5411-1E6E-4D81-8052-E5DC6CB450FF}">
      <dgm:prSet/>
      <dgm:spPr/>
      <dgm:t>
        <a:bodyPr/>
        <a:lstStyle/>
        <a:p>
          <a:endParaRPr lang="en-US" sz="1400"/>
        </a:p>
      </dgm:t>
    </dgm:pt>
    <dgm:pt modelId="{06AA95AE-5321-411D-91DC-F299B49586CE}" type="sibTrans" cxnId="{AFFC5411-1E6E-4D81-8052-E5DC6CB450FF}">
      <dgm:prSet custT="1"/>
      <dgm:spPr/>
      <dgm:t>
        <a:bodyPr/>
        <a:lstStyle/>
        <a:p>
          <a:pPr>
            <a:lnSpc>
              <a:spcPct val="100000"/>
            </a:lnSpc>
          </a:pPr>
          <a:endParaRPr lang="en-US" sz="1400"/>
        </a:p>
      </dgm:t>
    </dgm:pt>
    <dgm:pt modelId="{F70CB283-F359-4CC5-8BD8-D4BEBF8BD6BA}">
      <dgm:prSet custT="1"/>
      <dgm:spPr/>
      <dgm:t>
        <a:bodyPr/>
        <a:lstStyle/>
        <a:p>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Acknowledging solidified plans from BNOs to start services in 2027,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5GB is a seriously considered feature (a "contender") for upcoming modems and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scoping of the feature has started </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(identifying exact implementation requirements and costs).</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45C2913E-3957-43EF-B249-150143B79068}" type="parTrans" cxnId="{E92790B8-E960-47E1-8589-48C3B3AB0399}">
      <dgm:prSet/>
      <dgm:spPr/>
      <dgm:t>
        <a:bodyPr/>
        <a:lstStyle/>
        <a:p>
          <a:endParaRPr lang="en-US" sz="1400"/>
        </a:p>
      </dgm:t>
    </dgm:pt>
    <dgm:pt modelId="{7F72C8A5-B796-4ED9-B9FC-5D31F9E50ADB}" type="sibTrans" cxnId="{E92790B8-E960-47E1-8589-48C3B3AB0399}">
      <dgm:prSet custT="1"/>
      <dgm:spPr/>
      <dgm:t>
        <a:bodyPr/>
        <a:lstStyle/>
        <a:p>
          <a:pPr>
            <a:lnSpc>
              <a:spcPct val="100000"/>
            </a:lnSpc>
          </a:pPr>
          <a:endParaRPr lang="en-US" sz="1400"/>
        </a:p>
      </dgm:t>
    </dgm:pt>
    <dgm:pt modelId="{6E6C4E25-3A7E-4636-AE09-01541B26EF1B}">
      <dgm:prSet custT="1"/>
      <dgm:spPr/>
      <dgm:t>
        <a:bodyPr/>
        <a:lstStyle/>
        <a:p>
          <a:r>
            <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Start of scoping is a result from consolidating business opportunities around the world. Moving forward, the process will </a:t>
          </a:r>
          <a:r>
            <a:rPr kumimoji="0" lang="en-US" sz="1400" b="0" i="0" u="none" strike="noStrike"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continue by consolidating implementation requirements and business opportunities </a:t>
          </a:r>
          <a:r>
            <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in particular for OEMs to support the feature on their devices. </a:t>
          </a:r>
        </a:p>
      </dgm:t>
    </dgm:pt>
    <dgm:pt modelId="{1D120782-53E9-4EB1-A738-25A43A2295FE}" type="parTrans" cxnId="{6CA29D47-50AC-4217-A31A-F4FD69E2BB5B}">
      <dgm:prSet/>
      <dgm:spPr/>
      <dgm:t>
        <a:bodyPr/>
        <a:lstStyle/>
        <a:p>
          <a:endParaRPr lang="en-US" sz="1400"/>
        </a:p>
      </dgm:t>
    </dgm:pt>
    <dgm:pt modelId="{72D287AD-B72D-487E-8913-3AC7E9B39321}" type="sibTrans" cxnId="{6CA29D47-50AC-4217-A31A-F4FD69E2BB5B}">
      <dgm:prSet/>
      <dgm:spPr/>
      <dgm:t>
        <a:bodyPr/>
        <a:lstStyle/>
        <a:p>
          <a:pPr>
            <a:lnSpc>
              <a:spcPct val="100000"/>
            </a:lnSpc>
          </a:pPr>
          <a:endParaRPr lang="en-US" sz="1400"/>
        </a:p>
      </dgm:t>
    </dgm:pt>
    <dgm:pt modelId="{16F350F0-E37D-455E-B62B-03D82D9BE23D}">
      <dgm:prSet/>
      <dgm:spPr/>
      <dgm:t>
        <a:bodyPr/>
        <a:lstStyle/>
        <a:p>
          <a:r>
            <a:rPr lang="en-US" sz="14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Anticipating leading Android OEMs to be in market with H1/2028 models</a:t>
          </a:r>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 Qualcomm plans to support OEMs to meet their commercialization goals.</a:t>
          </a:r>
          <a:endParaRPr lang="en-US" sz="1400" dirty="0">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E8376271-1A78-4588-A327-7E6D1696F7E2}" type="parTrans" cxnId="{23503B26-CF10-4DD3-91E3-C0C352FBFE5C}">
      <dgm:prSet/>
      <dgm:spPr/>
      <dgm:t>
        <a:bodyPr/>
        <a:lstStyle/>
        <a:p>
          <a:endParaRPr lang="en-US" sz="1400"/>
        </a:p>
      </dgm:t>
    </dgm:pt>
    <dgm:pt modelId="{D687B449-73B2-46FF-8FF9-EB44624138DA}" type="sibTrans" cxnId="{23503B26-CF10-4DD3-91E3-C0C352FBFE5C}">
      <dgm:prSet/>
      <dgm:spPr/>
      <dgm:t>
        <a:bodyPr/>
        <a:lstStyle/>
        <a:p>
          <a:pPr>
            <a:lnSpc>
              <a:spcPct val="100000"/>
            </a:lnSpc>
          </a:pPr>
          <a:endParaRPr lang="en-US" sz="1400"/>
        </a:p>
      </dgm:t>
    </dgm:pt>
    <dgm:pt modelId="{B679AA5C-908D-46B7-8EAB-97A1A5E06B76}">
      <dgm:prSet/>
      <dgm:spPr/>
      <dgm:t>
        <a:bodyPr/>
        <a:lstStyle/>
        <a:p>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Typically, a major feature like 5GB arrives to flagship devices </a:t>
          </a:r>
          <a:r>
            <a:rPr lang="en-US" sz="14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and waterfalls to lower tiers gradually. </a:t>
          </a:r>
          <a:r>
            <a:rPr lang="en-US" sz="1400">
              <a:latin typeface="Microsoft Sans Serif" panose="020B0604020202020204" pitchFamily="34" charset="0"/>
              <a:ea typeface="Microsoft Sans Serif" panose="020B0604020202020204" pitchFamily="34" charset="0"/>
              <a:cs typeface="Microsoft Sans Serif" panose="020B0604020202020204" pitchFamily="34" charset="0"/>
            </a:rPr>
            <a:t>Anticipating SOCs for other form factors such as CPE, compute, automotive to follow in a waterfall fashion</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20D269BC-E442-49F8-942E-39286B5D6EEB}" type="parTrans" cxnId="{A3DEF37F-19C2-4FB5-B3C2-B5199EC07564}">
      <dgm:prSet/>
      <dgm:spPr/>
      <dgm:t>
        <a:bodyPr/>
        <a:lstStyle/>
        <a:p>
          <a:endParaRPr lang="en-US" sz="1400"/>
        </a:p>
      </dgm:t>
    </dgm:pt>
    <dgm:pt modelId="{B904AB43-53D6-4EED-A959-0BE962977B41}" type="sibTrans" cxnId="{A3DEF37F-19C2-4FB5-B3C2-B5199EC07564}">
      <dgm:prSet/>
      <dgm:spPr/>
      <dgm:t>
        <a:bodyPr/>
        <a:lstStyle/>
        <a:p>
          <a:endParaRPr lang="en-US" sz="1400"/>
        </a:p>
      </dgm:t>
    </dgm:pt>
    <dgm:pt modelId="{124DC6B7-7CE7-47D3-8A07-63DF210495C1}">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features to be added beyond what is already in the modem are primarily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"receive-only", new frequency bands, new carrier bandwidths, concurrency with unicast, otherwise re-use</a:t>
          </a:r>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62F59E1C-B162-4BA9-8DB0-0031823F8C8F}" type="parTrans" cxnId="{CF394D27-9C14-448D-919C-F562F6F835A3}">
      <dgm:prSet/>
      <dgm:spPr/>
      <dgm:t>
        <a:bodyPr/>
        <a:lstStyle/>
        <a:p>
          <a:endParaRPr lang="en-US"/>
        </a:p>
      </dgm:t>
    </dgm:pt>
    <dgm:pt modelId="{789DD85D-BB50-451E-9E01-2BF498EA5476}" type="sibTrans" cxnId="{CF394D27-9C14-448D-919C-F562F6F835A3}">
      <dgm:prSet/>
      <dgm:spPr/>
      <dgm:t>
        <a:bodyPr/>
        <a:lstStyle/>
        <a:p>
          <a:endParaRPr lang="en-US"/>
        </a:p>
      </dgm:t>
    </dgm:pt>
    <dgm:pt modelId="{77637FCF-B11B-407A-81A1-EE42856CA5AA}">
      <dgm:prSet custT="1"/>
      <dgm:spPr/>
      <dgm:t>
        <a:bodyPr/>
        <a:lstStyle/>
        <a:p>
          <a:r>
            <a:rPr kumimoji="0" lang="en-US" sz="1400" b="0" i="0" u="none" strike="noStrike"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We are on track on making 5G Broadcast a reality and attractive to Service Providers and OEMs.  </a:t>
          </a:r>
          <a:r>
            <a:rPr kumimoji="0" lang="en-US" sz="1400" b="0" i="0" u="none" strike="noStrike"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Standards/Engineering focus now on implementation support of scoped features: test transmitters, test cases, etc.</a:t>
          </a:r>
          <a:endParaRPr kumimoji="0" lang="en-US" sz="1400" b="0" i="0" u="none" strike="noStrike"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gm:t>
    </dgm:pt>
    <dgm:pt modelId="{787BB71E-B519-4454-A43D-17E2111C129E}" type="parTrans" cxnId="{04C9B787-070C-4A66-B8D4-F87FBFA19098}">
      <dgm:prSet/>
      <dgm:spPr/>
      <dgm:t>
        <a:bodyPr/>
        <a:lstStyle/>
        <a:p>
          <a:endParaRPr lang="en-US"/>
        </a:p>
      </dgm:t>
    </dgm:pt>
    <dgm:pt modelId="{75AF4533-F525-4487-A085-17B43EBFBB96}" type="sibTrans" cxnId="{04C9B787-070C-4A66-B8D4-F87FBFA19098}">
      <dgm:prSet/>
      <dgm:spPr/>
      <dgm:t>
        <a:bodyPr/>
        <a:lstStyle/>
        <a:p>
          <a:endParaRPr lang="en-US"/>
        </a:p>
      </dgm:t>
    </dgm:pt>
    <dgm:pt modelId="{2186BED0-ACC7-4306-9380-1AB957F6F9B1}" type="pres">
      <dgm:prSet presAssocID="{802D2466-8D9A-4148-91BD-64A440D94252}" presName="Name0" presStyleCnt="0">
        <dgm:presLayoutVars>
          <dgm:dir/>
          <dgm:resizeHandles/>
        </dgm:presLayoutVars>
      </dgm:prSet>
      <dgm:spPr/>
    </dgm:pt>
    <dgm:pt modelId="{04A6537F-29A4-4A3F-A33D-4543106F9485}" type="pres">
      <dgm:prSet presAssocID="{67B935A4-3942-4775-B7F5-02C86D01A8B9}" presName="compNode" presStyleCnt="0"/>
      <dgm:spPr/>
    </dgm:pt>
    <dgm:pt modelId="{8ACEA08C-B3F0-4234-AF68-CA9218BCA4D0}" type="pres">
      <dgm:prSet presAssocID="{67B935A4-3942-4775-B7F5-02C86D01A8B9}" presName="dummyConnPt" presStyleCnt="0"/>
      <dgm:spPr/>
    </dgm:pt>
    <dgm:pt modelId="{6C25CF88-5CBE-4148-8034-0A6A56AB4124}" type="pres">
      <dgm:prSet presAssocID="{67B935A4-3942-4775-B7F5-02C86D01A8B9}" presName="node" presStyleLbl="node1" presStyleIdx="0" presStyleCnt="9">
        <dgm:presLayoutVars>
          <dgm:bulletEnabled val="1"/>
        </dgm:presLayoutVars>
      </dgm:prSet>
      <dgm:spPr/>
    </dgm:pt>
    <dgm:pt modelId="{5B64F774-3DA4-43F1-9F94-CC6471A1899B}" type="pres">
      <dgm:prSet presAssocID="{B17EFD60-BA0C-4AB4-A6EF-5E6E04B25407}" presName="sibTrans" presStyleLbl="bgSibTrans2D1" presStyleIdx="0" presStyleCnt="8"/>
      <dgm:spPr/>
    </dgm:pt>
    <dgm:pt modelId="{10638174-F5A5-42F9-A0DB-F598C228C69D}" type="pres">
      <dgm:prSet presAssocID="{89DCA45A-CE33-43F9-AD6B-D3C4319BA43D}" presName="compNode" presStyleCnt="0"/>
      <dgm:spPr/>
    </dgm:pt>
    <dgm:pt modelId="{7FCFC401-F4AA-49A4-BB20-C151376D2CD3}" type="pres">
      <dgm:prSet presAssocID="{89DCA45A-CE33-43F9-AD6B-D3C4319BA43D}" presName="dummyConnPt" presStyleCnt="0"/>
      <dgm:spPr/>
    </dgm:pt>
    <dgm:pt modelId="{2A377818-515F-446A-BAEC-7BF1BB2C3954}" type="pres">
      <dgm:prSet presAssocID="{89DCA45A-CE33-43F9-AD6B-D3C4319BA43D}" presName="node" presStyleLbl="node1" presStyleIdx="1" presStyleCnt="9">
        <dgm:presLayoutVars>
          <dgm:bulletEnabled val="1"/>
        </dgm:presLayoutVars>
      </dgm:prSet>
      <dgm:spPr/>
    </dgm:pt>
    <dgm:pt modelId="{4DD5D522-3BCD-4540-B8C6-B6D4883DF1C5}" type="pres">
      <dgm:prSet presAssocID="{DB26E5DB-CE52-4A06-864A-715FA84BCB25}" presName="sibTrans" presStyleLbl="bgSibTrans2D1" presStyleIdx="1" presStyleCnt="8"/>
      <dgm:spPr/>
    </dgm:pt>
    <dgm:pt modelId="{432B5458-1022-466E-B173-6F5729AEA4DB}" type="pres">
      <dgm:prSet presAssocID="{AD2F0333-4CB8-4565-B582-D0FFD18D1031}" presName="compNode" presStyleCnt="0"/>
      <dgm:spPr/>
    </dgm:pt>
    <dgm:pt modelId="{B9EF9ED8-0DC4-4EB6-9F5A-0C66E7B669F8}" type="pres">
      <dgm:prSet presAssocID="{AD2F0333-4CB8-4565-B582-D0FFD18D1031}" presName="dummyConnPt" presStyleCnt="0"/>
      <dgm:spPr/>
    </dgm:pt>
    <dgm:pt modelId="{6DFFB650-5E3D-411B-A7C5-DB6CDA83B7AF}" type="pres">
      <dgm:prSet presAssocID="{AD2F0333-4CB8-4565-B582-D0FFD18D1031}" presName="node" presStyleLbl="node1" presStyleIdx="2" presStyleCnt="9">
        <dgm:presLayoutVars>
          <dgm:bulletEnabled val="1"/>
        </dgm:presLayoutVars>
      </dgm:prSet>
      <dgm:spPr/>
    </dgm:pt>
    <dgm:pt modelId="{003AE034-038E-44A6-A789-D9FC8053BAFE}" type="pres">
      <dgm:prSet presAssocID="{06AA95AE-5321-411D-91DC-F299B49586CE}" presName="sibTrans" presStyleLbl="bgSibTrans2D1" presStyleIdx="2" presStyleCnt="8"/>
      <dgm:spPr/>
    </dgm:pt>
    <dgm:pt modelId="{C90788ED-53C0-44F1-A336-9572639033DE}" type="pres">
      <dgm:prSet presAssocID="{124DC6B7-7CE7-47D3-8A07-63DF210495C1}" presName="compNode" presStyleCnt="0"/>
      <dgm:spPr/>
    </dgm:pt>
    <dgm:pt modelId="{2A3602D4-3A90-4809-803F-BB3AA3596E68}" type="pres">
      <dgm:prSet presAssocID="{124DC6B7-7CE7-47D3-8A07-63DF210495C1}" presName="dummyConnPt" presStyleCnt="0"/>
      <dgm:spPr/>
    </dgm:pt>
    <dgm:pt modelId="{77FEFFDA-F0FF-4248-8E56-B2C565C42EF6}" type="pres">
      <dgm:prSet presAssocID="{124DC6B7-7CE7-47D3-8A07-63DF210495C1}" presName="node" presStyleLbl="node1" presStyleIdx="3" presStyleCnt="9">
        <dgm:presLayoutVars>
          <dgm:bulletEnabled val="1"/>
        </dgm:presLayoutVars>
      </dgm:prSet>
      <dgm:spPr/>
    </dgm:pt>
    <dgm:pt modelId="{B32D2186-26B7-49C3-87E3-A04B344BD735}" type="pres">
      <dgm:prSet presAssocID="{789DD85D-BB50-451E-9E01-2BF498EA5476}" presName="sibTrans" presStyleLbl="bgSibTrans2D1" presStyleIdx="3" presStyleCnt="8"/>
      <dgm:spPr/>
    </dgm:pt>
    <dgm:pt modelId="{CE3A54D8-E5CA-4E89-9EBA-1D27E9AA219F}" type="pres">
      <dgm:prSet presAssocID="{F70CB283-F359-4CC5-8BD8-D4BEBF8BD6BA}" presName="compNode" presStyleCnt="0"/>
      <dgm:spPr/>
    </dgm:pt>
    <dgm:pt modelId="{454FF917-2DBB-408E-BFB2-7C11D70CE0BA}" type="pres">
      <dgm:prSet presAssocID="{F70CB283-F359-4CC5-8BD8-D4BEBF8BD6BA}" presName="dummyConnPt" presStyleCnt="0"/>
      <dgm:spPr/>
    </dgm:pt>
    <dgm:pt modelId="{D59A891D-2475-4C92-9241-9B5DFE372351}" type="pres">
      <dgm:prSet presAssocID="{F70CB283-F359-4CC5-8BD8-D4BEBF8BD6BA}" presName="node" presStyleLbl="node1" presStyleIdx="4" presStyleCnt="9">
        <dgm:presLayoutVars>
          <dgm:bulletEnabled val="1"/>
        </dgm:presLayoutVars>
      </dgm:prSet>
      <dgm:spPr/>
    </dgm:pt>
    <dgm:pt modelId="{AD28C696-A664-4B93-8474-1271A2945BCC}" type="pres">
      <dgm:prSet presAssocID="{7F72C8A5-B796-4ED9-B9FC-5D31F9E50ADB}" presName="sibTrans" presStyleLbl="bgSibTrans2D1" presStyleIdx="4" presStyleCnt="8"/>
      <dgm:spPr/>
    </dgm:pt>
    <dgm:pt modelId="{564A5E9C-3218-49FB-BD5A-4E1710AC235C}" type="pres">
      <dgm:prSet presAssocID="{6E6C4E25-3A7E-4636-AE09-01541B26EF1B}" presName="compNode" presStyleCnt="0"/>
      <dgm:spPr/>
    </dgm:pt>
    <dgm:pt modelId="{63735F52-1070-4CF8-BD95-1322635AF10A}" type="pres">
      <dgm:prSet presAssocID="{6E6C4E25-3A7E-4636-AE09-01541B26EF1B}" presName="dummyConnPt" presStyleCnt="0"/>
      <dgm:spPr/>
    </dgm:pt>
    <dgm:pt modelId="{A2FAA643-2175-451B-B0B3-FCDE5DD084E9}" type="pres">
      <dgm:prSet presAssocID="{6E6C4E25-3A7E-4636-AE09-01541B26EF1B}" presName="node" presStyleLbl="node1" presStyleIdx="5" presStyleCnt="9">
        <dgm:presLayoutVars>
          <dgm:bulletEnabled val="1"/>
        </dgm:presLayoutVars>
      </dgm:prSet>
      <dgm:spPr/>
    </dgm:pt>
    <dgm:pt modelId="{9C670752-98F3-459F-BF4A-8D12CE95A93C}" type="pres">
      <dgm:prSet presAssocID="{72D287AD-B72D-487E-8913-3AC7E9B39321}" presName="sibTrans" presStyleLbl="bgSibTrans2D1" presStyleIdx="5" presStyleCnt="8"/>
      <dgm:spPr/>
    </dgm:pt>
    <dgm:pt modelId="{AC3696F0-C8A8-47CE-9DC2-1EBF1E922B1A}" type="pres">
      <dgm:prSet presAssocID="{77637FCF-B11B-407A-81A1-EE42856CA5AA}" presName="compNode" presStyleCnt="0"/>
      <dgm:spPr/>
    </dgm:pt>
    <dgm:pt modelId="{B4861530-6214-41AE-9F62-F38894A5F47F}" type="pres">
      <dgm:prSet presAssocID="{77637FCF-B11B-407A-81A1-EE42856CA5AA}" presName="dummyConnPt" presStyleCnt="0"/>
      <dgm:spPr/>
    </dgm:pt>
    <dgm:pt modelId="{E1EB28D9-D921-4E76-8682-6A0EFE839E4F}" type="pres">
      <dgm:prSet presAssocID="{77637FCF-B11B-407A-81A1-EE42856CA5AA}" presName="node" presStyleLbl="node1" presStyleIdx="6" presStyleCnt="9">
        <dgm:presLayoutVars>
          <dgm:bulletEnabled val="1"/>
        </dgm:presLayoutVars>
      </dgm:prSet>
      <dgm:spPr/>
    </dgm:pt>
    <dgm:pt modelId="{FF95AD77-2631-444D-A95B-26372ECCA71C}" type="pres">
      <dgm:prSet presAssocID="{75AF4533-F525-4487-A085-17B43EBFBB96}" presName="sibTrans" presStyleLbl="bgSibTrans2D1" presStyleIdx="6" presStyleCnt="8"/>
      <dgm:spPr/>
    </dgm:pt>
    <dgm:pt modelId="{D9F78718-8C9A-4B2B-8D96-63B6C7AB065A}" type="pres">
      <dgm:prSet presAssocID="{16F350F0-E37D-455E-B62B-03D82D9BE23D}" presName="compNode" presStyleCnt="0"/>
      <dgm:spPr/>
    </dgm:pt>
    <dgm:pt modelId="{47ED5E49-BBE9-4CEC-A227-9D8D841B37B6}" type="pres">
      <dgm:prSet presAssocID="{16F350F0-E37D-455E-B62B-03D82D9BE23D}" presName="dummyConnPt" presStyleCnt="0"/>
      <dgm:spPr/>
    </dgm:pt>
    <dgm:pt modelId="{CE8C9198-E3D9-4F5E-948C-F8DB93219873}" type="pres">
      <dgm:prSet presAssocID="{16F350F0-E37D-455E-B62B-03D82D9BE23D}" presName="node" presStyleLbl="node1" presStyleIdx="7" presStyleCnt="9">
        <dgm:presLayoutVars>
          <dgm:bulletEnabled val="1"/>
        </dgm:presLayoutVars>
      </dgm:prSet>
      <dgm:spPr/>
    </dgm:pt>
    <dgm:pt modelId="{6AC74C17-4678-4232-BBDE-AEB4078522A9}" type="pres">
      <dgm:prSet presAssocID="{D687B449-73B2-46FF-8FF9-EB44624138DA}" presName="sibTrans" presStyleLbl="bgSibTrans2D1" presStyleIdx="7" presStyleCnt="8"/>
      <dgm:spPr/>
    </dgm:pt>
    <dgm:pt modelId="{11BACA67-1797-40C3-9A18-6BC10106AD50}" type="pres">
      <dgm:prSet presAssocID="{B679AA5C-908D-46B7-8EAB-97A1A5E06B76}" presName="compNode" presStyleCnt="0"/>
      <dgm:spPr/>
    </dgm:pt>
    <dgm:pt modelId="{C976C446-4B0D-4F7F-99B5-D1434177DC94}" type="pres">
      <dgm:prSet presAssocID="{B679AA5C-908D-46B7-8EAB-97A1A5E06B76}" presName="dummyConnPt" presStyleCnt="0"/>
      <dgm:spPr/>
    </dgm:pt>
    <dgm:pt modelId="{E4071922-FA39-4936-BC6C-6F9869F94C93}" type="pres">
      <dgm:prSet presAssocID="{B679AA5C-908D-46B7-8EAB-97A1A5E06B76}" presName="node" presStyleLbl="node1" presStyleIdx="8" presStyleCnt="9">
        <dgm:presLayoutVars>
          <dgm:bulletEnabled val="1"/>
        </dgm:presLayoutVars>
      </dgm:prSet>
      <dgm:spPr/>
    </dgm:pt>
  </dgm:ptLst>
  <dgm:cxnLst>
    <dgm:cxn modelId="{46F68302-25C9-4ECA-9666-3C928B7B640B}" type="presOf" srcId="{D687B449-73B2-46FF-8FF9-EB44624138DA}" destId="{6AC74C17-4678-4232-BBDE-AEB4078522A9}" srcOrd="0" destOrd="0" presId="urn:microsoft.com/office/officeart/2005/8/layout/bProcess4"/>
    <dgm:cxn modelId="{F75F900B-EA3D-4A75-952D-422E3D52A964}" type="presOf" srcId="{6E6C4E25-3A7E-4636-AE09-01541B26EF1B}" destId="{A2FAA643-2175-451B-B0B3-FCDE5DD084E9}" srcOrd="0" destOrd="0" presId="urn:microsoft.com/office/officeart/2005/8/layout/bProcess4"/>
    <dgm:cxn modelId="{AFFC5411-1E6E-4D81-8052-E5DC6CB450FF}" srcId="{802D2466-8D9A-4148-91BD-64A440D94252}" destId="{AD2F0333-4CB8-4565-B582-D0FFD18D1031}" srcOrd="2" destOrd="0" parTransId="{66AA70B3-83A9-4EEC-845B-40AF6E46DC73}" sibTransId="{06AA95AE-5321-411D-91DC-F299B49586CE}"/>
    <dgm:cxn modelId="{704E5521-AA1C-4269-BCEA-6C46347AC5B0}" type="presOf" srcId="{75AF4533-F525-4487-A085-17B43EBFBB96}" destId="{FF95AD77-2631-444D-A95B-26372ECCA71C}" srcOrd="0" destOrd="0" presId="urn:microsoft.com/office/officeart/2005/8/layout/bProcess4"/>
    <dgm:cxn modelId="{23503B26-CF10-4DD3-91E3-C0C352FBFE5C}" srcId="{802D2466-8D9A-4148-91BD-64A440D94252}" destId="{16F350F0-E37D-455E-B62B-03D82D9BE23D}" srcOrd="7" destOrd="0" parTransId="{E8376271-1A78-4588-A327-7E6D1696F7E2}" sibTransId="{D687B449-73B2-46FF-8FF9-EB44624138DA}"/>
    <dgm:cxn modelId="{CF394D27-9C14-448D-919C-F562F6F835A3}" srcId="{802D2466-8D9A-4148-91BD-64A440D94252}" destId="{124DC6B7-7CE7-47D3-8A07-63DF210495C1}" srcOrd="3" destOrd="0" parTransId="{62F59E1C-B162-4BA9-8DB0-0031823F8C8F}" sibTransId="{789DD85D-BB50-451E-9E01-2BF498EA5476}"/>
    <dgm:cxn modelId="{FC66D42B-D78A-4B99-A5B4-E528FE880BE2}" type="presOf" srcId="{7F72C8A5-B796-4ED9-B9FC-5D31F9E50ADB}" destId="{AD28C696-A664-4B93-8474-1271A2945BCC}" srcOrd="0" destOrd="0" presId="urn:microsoft.com/office/officeart/2005/8/layout/bProcess4"/>
    <dgm:cxn modelId="{EE981144-43D8-4EE1-8729-98DD3AEFBFD7}" type="presOf" srcId="{B679AA5C-908D-46B7-8EAB-97A1A5E06B76}" destId="{E4071922-FA39-4936-BC6C-6F9869F94C93}" srcOrd="0" destOrd="0" presId="urn:microsoft.com/office/officeart/2005/8/layout/bProcess4"/>
    <dgm:cxn modelId="{6CA29D47-50AC-4217-A31A-F4FD69E2BB5B}" srcId="{802D2466-8D9A-4148-91BD-64A440D94252}" destId="{6E6C4E25-3A7E-4636-AE09-01541B26EF1B}" srcOrd="5" destOrd="0" parTransId="{1D120782-53E9-4EB1-A738-25A43A2295FE}" sibTransId="{72D287AD-B72D-487E-8913-3AC7E9B39321}"/>
    <dgm:cxn modelId="{1A0A7668-83D8-4F88-8334-68FB44CF4ECA}" type="presOf" srcId="{AD2F0333-4CB8-4565-B582-D0FFD18D1031}" destId="{6DFFB650-5E3D-411B-A7C5-DB6CDA83B7AF}" srcOrd="0" destOrd="0" presId="urn:microsoft.com/office/officeart/2005/8/layout/bProcess4"/>
    <dgm:cxn modelId="{7DA3B54C-9EEE-497E-88DB-A115728D9E79}" type="presOf" srcId="{789DD85D-BB50-451E-9E01-2BF498EA5476}" destId="{B32D2186-26B7-49C3-87E3-A04B344BD735}" srcOrd="0" destOrd="0" presId="urn:microsoft.com/office/officeart/2005/8/layout/bProcess4"/>
    <dgm:cxn modelId="{DC9EF272-75D6-4F1A-9053-93B4AADB38AF}" type="presOf" srcId="{802D2466-8D9A-4148-91BD-64A440D94252}" destId="{2186BED0-ACC7-4306-9380-1AB957F6F9B1}" srcOrd="0" destOrd="0" presId="urn:microsoft.com/office/officeart/2005/8/layout/bProcess4"/>
    <dgm:cxn modelId="{83316377-BBD5-4657-B055-7DCC8BE7215B}" type="presOf" srcId="{06AA95AE-5321-411D-91DC-F299B49586CE}" destId="{003AE034-038E-44A6-A789-D9FC8053BAFE}" srcOrd="0" destOrd="0" presId="urn:microsoft.com/office/officeart/2005/8/layout/bProcess4"/>
    <dgm:cxn modelId="{A3DEF37F-19C2-4FB5-B3C2-B5199EC07564}" srcId="{802D2466-8D9A-4148-91BD-64A440D94252}" destId="{B679AA5C-908D-46B7-8EAB-97A1A5E06B76}" srcOrd="8" destOrd="0" parTransId="{20D269BC-E442-49F8-942E-39286B5D6EEB}" sibTransId="{B904AB43-53D6-4EED-A959-0BE962977B41}"/>
    <dgm:cxn modelId="{04C9B787-070C-4A66-B8D4-F87FBFA19098}" srcId="{802D2466-8D9A-4148-91BD-64A440D94252}" destId="{77637FCF-B11B-407A-81A1-EE42856CA5AA}" srcOrd="6" destOrd="0" parTransId="{787BB71E-B519-4454-A43D-17E2111C129E}" sibTransId="{75AF4533-F525-4487-A085-17B43EBFBB96}"/>
    <dgm:cxn modelId="{8B62238D-4D33-48A7-B855-BF3673BA8D81}" type="presOf" srcId="{DB26E5DB-CE52-4A06-864A-715FA84BCB25}" destId="{4DD5D522-3BCD-4540-B8C6-B6D4883DF1C5}" srcOrd="0" destOrd="0" presId="urn:microsoft.com/office/officeart/2005/8/layout/bProcess4"/>
    <dgm:cxn modelId="{2C74398D-B0FA-4782-BE8A-E0A70F2E0652}" type="presOf" srcId="{89DCA45A-CE33-43F9-AD6B-D3C4319BA43D}" destId="{2A377818-515F-446A-BAEC-7BF1BB2C3954}" srcOrd="0" destOrd="0" presId="urn:microsoft.com/office/officeart/2005/8/layout/bProcess4"/>
    <dgm:cxn modelId="{5BD44B97-3BA8-4D43-BA9F-82695E5EE511}" type="presOf" srcId="{72D287AD-B72D-487E-8913-3AC7E9B39321}" destId="{9C670752-98F3-459F-BF4A-8D12CE95A93C}" srcOrd="0" destOrd="0" presId="urn:microsoft.com/office/officeart/2005/8/layout/bProcess4"/>
    <dgm:cxn modelId="{CBA0F299-87A9-4BBB-BE00-249824114881}" type="presOf" srcId="{F70CB283-F359-4CC5-8BD8-D4BEBF8BD6BA}" destId="{D59A891D-2475-4C92-9241-9B5DFE372351}" srcOrd="0" destOrd="0" presId="urn:microsoft.com/office/officeart/2005/8/layout/bProcess4"/>
    <dgm:cxn modelId="{B792909B-919C-4C0F-985B-5CC646B82036}" type="presOf" srcId="{77637FCF-B11B-407A-81A1-EE42856CA5AA}" destId="{E1EB28D9-D921-4E76-8682-6A0EFE839E4F}" srcOrd="0" destOrd="0" presId="urn:microsoft.com/office/officeart/2005/8/layout/bProcess4"/>
    <dgm:cxn modelId="{DA70A3A4-F9FB-4C7B-8B92-9A3D849D8D4D}" type="presOf" srcId="{16F350F0-E37D-455E-B62B-03D82D9BE23D}" destId="{CE8C9198-E3D9-4F5E-948C-F8DB93219873}" srcOrd="0" destOrd="0" presId="urn:microsoft.com/office/officeart/2005/8/layout/bProcess4"/>
    <dgm:cxn modelId="{E92790B8-E960-47E1-8589-48C3B3AB0399}" srcId="{802D2466-8D9A-4148-91BD-64A440D94252}" destId="{F70CB283-F359-4CC5-8BD8-D4BEBF8BD6BA}" srcOrd="4" destOrd="0" parTransId="{45C2913E-3957-43EF-B249-150143B79068}" sibTransId="{7F72C8A5-B796-4ED9-B9FC-5D31F9E50ADB}"/>
    <dgm:cxn modelId="{5AA545CE-4733-4140-A406-07473C01D5E3}" type="presOf" srcId="{67B935A4-3942-4775-B7F5-02C86D01A8B9}" destId="{6C25CF88-5CBE-4148-8034-0A6A56AB4124}" srcOrd="0" destOrd="0" presId="urn:microsoft.com/office/officeart/2005/8/layout/bProcess4"/>
    <dgm:cxn modelId="{7B5835D5-BA74-4A06-AFBE-81CA3BC9B4DE}" type="presOf" srcId="{124DC6B7-7CE7-47D3-8A07-63DF210495C1}" destId="{77FEFFDA-F0FF-4248-8E56-B2C565C42EF6}" srcOrd="0" destOrd="0" presId="urn:microsoft.com/office/officeart/2005/8/layout/bProcess4"/>
    <dgm:cxn modelId="{0048FEF7-E92B-4A45-9D4D-B0F8C1E3E461}" srcId="{802D2466-8D9A-4148-91BD-64A440D94252}" destId="{89DCA45A-CE33-43F9-AD6B-D3C4319BA43D}" srcOrd="1" destOrd="0" parTransId="{F5967A88-2D18-4206-8573-D81B2123422E}" sibTransId="{DB26E5DB-CE52-4A06-864A-715FA84BCB25}"/>
    <dgm:cxn modelId="{C9A91CFB-FB92-40A4-AD03-2CE4C0DAC0A0}" type="presOf" srcId="{B17EFD60-BA0C-4AB4-A6EF-5E6E04B25407}" destId="{5B64F774-3DA4-43F1-9F94-CC6471A1899B}" srcOrd="0" destOrd="0" presId="urn:microsoft.com/office/officeart/2005/8/layout/bProcess4"/>
    <dgm:cxn modelId="{616FA5FB-6828-4E3A-AFFF-378DFA132E18}" srcId="{802D2466-8D9A-4148-91BD-64A440D94252}" destId="{67B935A4-3942-4775-B7F5-02C86D01A8B9}" srcOrd="0" destOrd="0" parTransId="{E31A1AD4-A1BD-41CA-B158-063EC93B7D5B}" sibTransId="{B17EFD60-BA0C-4AB4-A6EF-5E6E04B25407}"/>
    <dgm:cxn modelId="{E1288943-FDE8-4FD9-AEA9-8A53E0EA798E}" type="presParOf" srcId="{2186BED0-ACC7-4306-9380-1AB957F6F9B1}" destId="{04A6537F-29A4-4A3F-A33D-4543106F9485}" srcOrd="0" destOrd="0" presId="urn:microsoft.com/office/officeart/2005/8/layout/bProcess4"/>
    <dgm:cxn modelId="{D752C9AC-550D-47EE-B99A-C39CB4FFFB73}" type="presParOf" srcId="{04A6537F-29A4-4A3F-A33D-4543106F9485}" destId="{8ACEA08C-B3F0-4234-AF68-CA9218BCA4D0}" srcOrd="0" destOrd="0" presId="urn:microsoft.com/office/officeart/2005/8/layout/bProcess4"/>
    <dgm:cxn modelId="{5423827C-9920-494E-8AAB-8165FD5B19E3}" type="presParOf" srcId="{04A6537F-29A4-4A3F-A33D-4543106F9485}" destId="{6C25CF88-5CBE-4148-8034-0A6A56AB4124}" srcOrd="1" destOrd="0" presId="urn:microsoft.com/office/officeart/2005/8/layout/bProcess4"/>
    <dgm:cxn modelId="{44D947F7-F3FC-4A34-8D9F-4B9FCBF46659}" type="presParOf" srcId="{2186BED0-ACC7-4306-9380-1AB957F6F9B1}" destId="{5B64F774-3DA4-43F1-9F94-CC6471A1899B}" srcOrd="1" destOrd="0" presId="urn:microsoft.com/office/officeart/2005/8/layout/bProcess4"/>
    <dgm:cxn modelId="{A9004688-F876-4097-9744-84849EB7D0D5}" type="presParOf" srcId="{2186BED0-ACC7-4306-9380-1AB957F6F9B1}" destId="{10638174-F5A5-42F9-A0DB-F598C228C69D}" srcOrd="2" destOrd="0" presId="urn:microsoft.com/office/officeart/2005/8/layout/bProcess4"/>
    <dgm:cxn modelId="{02A00C02-9777-40ED-AA0C-F6830753BBA5}" type="presParOf" srcId="{10638174-F5A5-42F9-A0DB-F598C228C69D}" destId="{7FCFC401-F4AA-49A4-BB20-C151376D2CD3}" srcOrd="0" destOrd="0" presId="urn:microsoft.com/office/officeart/2005/8/layout/bProcess4"/>
    <dgm:cxn modelId="{D1A9AF6B-93AB-4A6D-AA24-409AFE0D68C2}" type="presParOf" srcId="{10638174-F5A5-42F9-A0DB-F598C228C69D}" destId="{2A377818-515F-446A-BAEC-7BF1BB2C3954}" srcOrd="1" destOrd="0" presId="urn:microsoft.com/office/officeart/2005/8/layout/bProcess4"/>
    <dgm:cxn modelId="{6569A231-FDBA-404B-B5CF-FC4E990D51B5}" type="presParOf" srcId="{2186BED0-ACC7-4306-9380-1AB957F6F9B1}" destId="{4DD5D522-3BCD-4540-B8C6-B6D4883DF1C5}" srcOrd="3" destOrd="0" presId="urn:microsoft.com/office/officeart/2005/8/layout/bProcess4"/>
    <dgm:cxn modelId="{893F4196-B15C-460A-8740-EEAF4EB4090C}" type="presParOf" srcId="{2186BED0-ACC7-4306-9380-1AB957F6F9B1}" destId="{432B5458-1022-466E-B173-6F5729AEA4DB}" srcOrd="4" destOrd="0" presId="urn:microsoft.com/office/officeart/2005/8/layout/bProcess4"/>
    <dgm:cxn modelId="{66861EC1-0632-4A3C-89E2-F44AC2C981D3}" type="presParOf" srcId="{432B5458-1022-466E-B173-6F5729AEA4DB}" destId="{B9EF9ED8-0DC4-4EB6-9F5A-0C66E7B669F8}" srcOrd="0" destOrd="0" presId="urn:microsoft.com/office/officeart/2005/8/layout/bProcess4"/>
    <dgm:cxn modelId="{FE791247-66FA-4864-B6D0-3C4B647FDBA6}" type="presParOf" srcId="{432B5458-1022-466E-B173-6F5729AEA4DB}" destId="{6DFFB650-5E3D-411B-A7C5-DB6CDA83B7AF}" srcOrd="1" destOrd="0" presId="urn:microsoft.com/office/officeart/2005/8/layout/bProcess4"/>
    <dgm:cxn modelId="{04030880-9E20-4C64-B277-4F757DCE3AA9}" type="presParOf" srcId="{2186BED0-ACC7-4306-9380-1AB957F6F9B1}" destId="{003AE034-038E-44A6-A789-D9FC8053BAFE}" srcOrd="5" destOrd="0" presId="urn:microsoft.com/office/officeart/2005/8/layout/bProcess4"/>
    <dgm:cxn modelId="{0BC919B9-D2F2-409C-A2AD-D6335521B67A}" type="presParOf" srcId="{2186BED0-ACC7-4306-9380-1AB957F6F9B1}" destId="{C90788ED-53C0-44F1-A336-9572639033DE}" srcOrd="6" destOrd="0" presId="urn:microsoft.com/office/officeart/2005/8/layout/bProcess4"/>
    <dgm:cxn modelId="{2CEB2827-0102-45B3-A476-C8AF2FEABCD3}" type="presParOf" srcId="{C90788ED-53C0-44F1-A336-9572639033DE}" destId="{2A3602D4-3A90-4809-803F-BB3AA3596E68}" srcOrd="0" destOrd="0" presId="urn:microsoft.com/office/officeart/2005/8/layout/bProcess4"/>
    <dgm:cxn modelId="{867D2048-3692-481A-92CE-6CD629F6C2F8}" type="presParOf" srcId="{C90788ED-53C0-44F1-A336-9572639033DE}" destId="{77FEFFDA-F0FF-4248-8E56-B2C565C42EF6}" srcOrd="1" destOrd="0" presId="urn:microsoft.com/office/officeart/2005/8/layout/bProcess4"/>
    <dgm:cxn modelId="{8F8C34C8-D68B-4D71-8CB4-70D2B8F5306A}" type="presParOf" srcId="{2186BED0-ACC7-4306-9380-1AB957F6F9B1}" destId="{B32D2186-26B7-49C3-87E3-A04B344BD735}" srcOrd="7" destOrd="0" presId="urn:microsoft.com/office/officeart/2005/8/layout/bProcess4"/>
    <dgm:cxn modelId="{08100D85-B8D3-4400-8038-B3786C5F6B66}" type="presParOf" srcId="{2186BED0-ACC7-4306-9380-1AB957F6F9B1}" destId="{CE3A54D8-E5CA-4E89-9EBA-1D27E9AA219F}" srcOrd="8" destOrd="0" presId="urn:microsoft.com/office/officeart/2005/8/layout/bProcess4"/>
    <dgm:cxn modelId="{C6412323-7977-4C8F-890D-ADDAD447C17C}" type="presParOf" srcId="{CE3A54D8-E5CA-4E89-9EBA-1D27E9AA219F}" destId="{454FF917-2DBB-408E-BFB2-7C11D70CE0BA}" srcOrd="0" destOrd="0" presId="urn:microsoft.com/office/officeart/2005/8/layout/bProcess4"/>
    <dgm:cxn modelId="{B97C4E40-5051-41D7-AB94-4C416524CE6E}" type="presParOf" srcId="{CE3A54D8-E5CA-4E89-9EBA-1D27E9AA219F}" destId="{D59A891D-2475-4C92-9241-9B5DFE372351}" srcOrd="1" destOrd="0" presId="urn:microsoft.com/office/officeart/2005/8/layout/bProcess4"/>
    <dgm:cxn modelId="{150BE36D-2F72-4742-BB41-108322ED2D1D}" type="presParOf" srcId="{2186BED0-ACC7-4306-9380-1AB957F6F9B1}" destId="{AD28C696-A664-4B93-8474-1271A2945BCC}" srcOrd="9" destOrd="0" presId="urn:microsoft.com/office/officeart/2005/8/layout/bProcess4"/>
    <dgm:cxn modelId="{AA15FDBF-8848-4988-AEC0-A968AF6C6477}" type="presParOf" srcId="{2186BED0-ACC7-4306-9380-1AB957F6F9B1}" destId="{564A5E9C-3218-49FB-BD5A-4E1710AC235C}" srcOrd="10" destOrd="0" presId="urn:microsoft.com/office/officeart/2005/8/layout/bProcess4"/>
    <dgm:cxn modelId="{706194E5-6389-44AD-AB18-0B66BE70CB57}" type="presParOf" srcId="{564A5E9C-3218-49FB-BD5A-4E1710AC235C}" destId="{63735F52-1070-4CF8-BD95-1322635AF10A}" srcOrd="0" destOrd="0" presId="urn:microsoft.com/office/officeart/2005/8/layout/bProcess4"/>
    <dgm:cxn modelId="{DF594038-050B-42A3-8689-C463AB6028B9}" type="presParOf" srcId="{564A5E9C-3218-49FB-BD5A-4E1710AC235C}" destId="{A2FAA643-2175-451B-B0B3-FCDE5DD084E9}" srcOrd="1" destOrd="0" presId="urn:microsoft.com/office/officeart/2005/8/layout/bProcess4"/>
    <dgm:cxn modelId="{BDC0FEAB-7656-4867-AD13-A55512B6340C}" type="presParOf" srcId="{2186BED0-ACC7-4306-9380-1AB957F6F9B1}" destId="{9C670752-98F3-459F-BF4A-8D12CE95A93C}" srcOrd="11" destOrd="0" presId="urn:microsoft.com/office/officeart/2005/8/layout/bProcess4"/>
    <dgm:cxn modelId="{0F0020C8-3C70-4464-8E64-2D8FC6627B02}" type="presParOf" srcId="{2186BED0-ACC7-4306-9380-1AB957F6F9B1}" destId="{AC3696F0-C8A8-47CE-9DC2-1EBF1E922B1A}" srcOrd="12" destOrd="0" presId="urn:microsoft.com/office/officeart/2005/8/layout/bProcess4"/>
    <dgm:cxn modelId="{10FD2576-5CB7-4D3F-9C5B-F11AE7CE42E8}" type="presParOf" srcId="{AC3696F0-C8A8-47CE-9DC2-1EBF1E922B1A}" destId="{B4861530-6214-41AE-9F62-F38894A5F47F}" srcOrd="0" destOrd="0" presId="urn:microsoft.com/office/officeart/2005/8/layout/bProcess4"/>
    <dgm:cxn modelId="{8969618D-004D-451C-B79F-7CAF74097002}" type="presParOf" srcId="{AC3696F0-C8A8-47CE-9DC2-1EBF1E922B1A}" destId="{E1EB28D9-D921-4E76-8682-6A0EFE839E4F}" srcOrd="1" destOrd="0" presId="urn:microsoft.com/office/officeart/2005/8/layout/bProcess4"/>
    <dgm:cxn modelId="{B7E6D1E4-8CD3-4FE3-BA0B-5E9D55352CDB}" type="presParOf" srcId="{2186BED0-ACC7-4306-9380-1AB957F6F9B1}" destId="{FF95AD77-2631-444D-A95B-26372ECCA71C}" srcOrd="13" destOrd="0" presId="urn:microsoft.com/office/officeart/2005/8/layout/bProcess4"/>
    <dgm:cxn modelId="{5916FCC8-7902-4EB6-9E99-E063FBCB0569}" type="presParOf" srcId="{2186BED0-ACC7-4306-9380-1AB957F6F9B1}" destId="{D9F78718-8C9A-4B2B-8D96-63B6C7AB065A}" srcOrd="14" destOrd="0" presId="urn:microsoft.com/office/officeart/2005/8/layout/bProcess4"/>
    <dgm:cxn modelId="{2D0590EE-A107-4E9C-927D-37D31F58EE80}" type="presParOf" srcId="{D9F78718-8C9A-4B2B-8D96-63B6C7AB065A}" destId="{47ED5E49-BBE9-4CEC-A227-9D8D841B37B6}" srcOrd="0" destOrd="0" presId="urn:microsoft.com/office/officeart/2005/8/layout/bProcess4"/>
    <dgm:cxn modelId="{83E462A5-7BB5-4457-8210-9AE64600EAAC}" type="presParOf" srcId="{D9F78718-8C9A-4B2B-8D96-63B6C7AB065A}" destId="{CE8C9198-E3D9-4F5E-948C-F8DB93219873}" srcOrd="1" destOrd="0" presId="urn:microsoft.com/office/officeart/2005/8/layout/bProcess4"/>
    <dgm:cxn modelId="{B3650DA0-8836-44D9-8496-D722FAFECF81}" type="presParOf" srcId="{2186BED0-ACC7-4306-9380-1AB957F6F9B1}" destId="{6AC74C17-4678-4232-BBDE-AEB4078522A9}" srcOrd="15" destOrd="0" presId="urn:microsoft.com/office/officeart/2005/8/layout/bProcess4"/>
    <dgm:cxn modelId="{375547FD-F1CB-4119-A594-1F25F1056CCB}" type="presParOf" srcId="{2186BED0-ACC7-4306-9380-1AB957F6F9B1}" destId="{11BACA67-1797-40C3-9A18-6BC10106AD50}" srcOrd="16" destOrd="0" presId="urn:microsoft.com/office/officeart/2005/8/layout/bProcess4"/>
    <dgm:cxn modelId="{8CD5AF4F-CFAF-472A-978B-7767C571100B}" type="presParOf" srcId="{11BACA67-1797-40C3-9A18-6BC10106AD50}" destId="{C976C446-4B0D-4F7F-99B5-D1434177DC94}" srcOrd="0" destOrd="0" presId="urn:microsoft.com/office/officeart/2005/8/layout/bProcess4"/>
    <dgm:cxn modelId="{C830E296-5428-4786-897E-6C86B65B4AB3}" type="presParOf" srcId="{11BACA67-1797-40C3-9A18-6BC10106AD50}" destId="{E4071922-FA39-4936-BC6C-6F9869F94C93}"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700248-8E7F-47D0-ADE0-875A5B19503E}">
      <dsp:nvSpPr>
        <dsp:cNvPr id="0" name=""/>
        <dsp:cNvSpPr/>
      </dsp:nvSpPr>
      <dsp:spPr>
        <a:xfrm>
          <a:off x="-5951882" y="-911379"/>
          <a:ext cx="7090084" cy="7090084"/>
        </a:xfrm>
        <a:prstGeom prst="blockArc">
          <a:avLst>
            <a:gd name="adj1" fmla="val 18900000"/>
            <a:gd name="adj2" fmla="val 2700000"/>
            <a:gd name="adj3" fmla="val 305"/>
          </a:avLst>
        </a:prstGeom>
        <a:noFill/>
        <a:ln w="10795"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DEF26BC-7B40-49A7-9B8F-734580048F50}">
      <dsp:nvSpPr>
        <dsp:cNvPr id="0" name=""/>
        <dsp:cNvSpPr/>
      </dsp:nvSpPr>
      <dsp:spPr>
        <a:xfrm>
          <a:off x="369502" y="239452"/>
          <a:ext cx="10049869"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SIM-less reception with simplified architecture </a:t>
          </a:r>
          <a:endParaRPr lang="en-US" sz="2400" kern="1200"/>
        </a:p>
      </dsp:txBody>
      <dsp:txXfrm>
        <a:off x="369502" y="239452"/>
        <a:ext cx="10049869" cy="478694"/>
      </dsp:txXfrm>
    </dsp:sp>
    <dsp:sp modelId="{26836185-39F8-499A-ABAD-DE1951A4BC76}">
      <dsp:nvSpPr>
        <dsp:cNvPr id="0" name=""/>
        <dsp:cNvSpPr/>
      </dsp:nvSpPr>
      <dsp:spPr>
        <a:xfrm>
          <a:off x="70318" y="179615"/>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60ABF7-908F-44EB-A527-6683AA277981}">
      <dsp:nvSpPr>
        <dsp:cNvPr id="0" name=""/>
        <dsp:cNvSpPr/>
      </dsp:nvSpPr>
      <dsp:spPr>
        <a:xfrm>
          <a:off x="803003" y="957915"/>
          <a:ext cx="9616368"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Receive-Only Mode (ROM) &amp; </a:t>
          </a:r>
          <a:r>
            <a:rPr lang="en-US" altLang="en-US" sz="2400" kern="1200">
              <a:ln/>
              <a:latin typeface="Arial"/>
            </a:rPr>
            <a:t>Free-to-Air (FTA)</a:t>
          </a:r>
          <a:endParaRPr lang="en-US" sz="2400" kern="1200"/>
        </a:p>
      </dsp:txBody>
      <dsp:txXfrm>
        <a:off x="803003" y="957915"/>
        <a:ext cx="9616368" cy="478694"/>
      </dsp:txXfrm>
    </dsp:sp>
    <dsp:sp modelId="{29631583-3915-450C-918F-381562F92C37}">
      <dsp:nvSpPr>
        <dsp:cNvPr id="0" name=""/>
        <dsp:cNvSpPr/>
      </dsp:nvSpPr>
      <dsp:spPr>
        <a:xfrm>
          <a:off x="503819" y="898078"/>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9756C36-4673-46B3-B3E1-9D2554FF81EE}">
      <dsp:nvSpPr>
        <dsp:cNvPr id="0" name=""/>
        <dsp:cNvSpPr/>
      </dsp:nvSpPr>
      <dsp:spPr>
        <a:xfrm>
          <a:off x="1040560" y="1675852"/>
          <a:ext cx="9378812" cy="478694"/>
        </a:xfrm>
        <a:prstGeom prst="rect">
          <a:avLst/>
        </a:prstGeom>
        <a:solidFill>
          <a:schemeClr val="accent4">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Different spectrum options (e.g. UHF, SDL), as well as SFN/MFN</a:t>
          </a:r>
          <a:endParaRPr lang="en-US" sz="2400" kern="1200"/>
        </a:p>
      </dsp:txBody>
      <dsp:txXfrm>
        <a:off x="1040560" y="1675852"/>
        <a:ext cx="9378812" cy="478694"/>
      </dsp:txXfrm>
    </dsp:sp>
    <dsp:sp modelId="{E2774E36-190F-4960-BA91-50A7DC3D1E62}">
      <dsp:nvSpPr>
        <dsp:cNvPr id="0" name=""/>
        <dsp:cNvSpPr/>
      </dsp:nvSpPr>
      <dsp:spPr>
        <a:xfrm>
          <a:off x="741375" y="1616015"/>
          <a:ext cx="598368" cy="598368"/>
        </a:xfrm>
        <a:prstGeom prst="ellipse">
          <a:avLst/>
        </a:prstGeom>
        <a:solidFill>
          <a:schemeClr val="lt1">
            <a:hueOff val="0"/>
            <a:satOff val="0"/>
            <a:lumOff val="0"/>
            <a:alphaOff val="0"/>
          </a:schemeClr>
        </a:solidFill>
        <a:ln w="10795"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5FE89CC-0349-4F90-AB30-A1749C57C833}">
      <dsp:nvSpPr>
        <dsp:cNvPr id="0" name=""/>
        <dsp:cNvSpPr/>
      </dsp:nvSpPr>
      <dsp:spPr>
        <a:xfrm>
          <a:off x="1116409" y="2394315"/>
          <a:ext cx="9302962" cy="478694"/>
        </a:xfrm>
        <a:prstGeom prst="rect">
          <a:avLst/>
        </a:prstGeom>
        <a:solidFill>
          <a:schemeClr val="accent5">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Various deployment possibilities (e.g. MNOs, BNOs)</a:t>
          </a:r>
          <a:endParaRPr lang="en-US" sz="2400" kern="1200"/>
        </a:p>
      </dsp:txBody>
      <dsp:txXfrm>
        <a:off x="1116409" y="2394315"/>
        <a:ext cx="9302962" cy="478694"/>
      </dsp:txXfrm>
    </dsp:sp>
    <dsp:sp modelId="{D46A05FF-F4BC-4410-8DA0-08ECE07647AC}">
      <dsp:nvSpPr>
        <dsp:cNvPr id="0" name=""/>
        <dsp:cNvSpPr/>
      </dsp:nvSpPr>
      <dsp:spPr>
        <a:xfrm>
          <a:off x="817225" y="2334478"/>
          <a:ext cx="598368" cy="598368"/>
        </a:xfrm>
        <a:prstGeom prst="ellipse">
          <a:avLst/>
        </a:prstGeom>
        <a:solidFill>
          <a:schemeClr val="lt1">
            <a:hueOff val="0"/>
            <a:satOff val="0"/>
            <a:lumOff val="0"/>
            <a:alphaOff val="0"/>
          </a:schemeClr>
        </a:solidFill>
        <a:ln w="10795"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83C4-8A0E-4205-A83A-8AB71B7D83DE}">
      <dsp:nvSpPr>
        <dsp:cNvPr id="0" name=""/>
        <dsp:cNvSpPr/>
      </dsp:nvSpPr>
      <dsp:spPr>
        <a:xfrm>
          <a:off x="1040560" y="3112778"/>
          <a:ext cx="9378812" cy="478694"/>
        </a:xfrm>
        <a:prstGeom prst="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Using existing infrastructure (HPHT, MPMT and LPLT)</a:t>
          </a:r>
          <a:endParaRPr lang="en-US" sz="2400" kern="1200"/>
        </a:p>
      </dsp:txBody>
      <dsp:txXfrm>
        <a:off x="1040560" y="3112778"/>
        <a:ext cx="9378812" cy="478694"/>
      </dsp:txXfrm>
    </dsp:sp>
    <dsp:sp modelId="{4C098424-7B56-4E09-B3B6-F0175404274B}">
      <dsp:nvSpPr>
        <dsp:cNvPr id="0" name=""/>
        <dsp:cNvSpPr/>
      </dsp:nvSpPr>
      <dsp:spPr>
        <a:xfrm>
          <a:off x="741375" y="3052941"/>
          <a:ext cx="598368" cy="598368"/>
        </a:xfrm>
        <a:prstGeom prst="ellipse">
          <a:avLst/>
        </a:prstGeom>
        <a:solidFill>
          <a:schemeClr val="lt1">
            <a:hueOff val="0"/>
            <a:satOff val="0"/>
            <a:lumOff val="0"/>
            <a:alphaOff val="0"/>
          </a:schemeClr>
        </a:solidFill>
        <a:ln w="10795"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02FCDF2-298D-483A-9803-663B4F4E5A71}">
      <dsp:nvSpPr>
        <dsp:cNvPr id="0" name=""/>
        <dsp:cNvSpPr/>
      </dsp:nvSpPr>
      <dsp:spPr>
        <a:xfrm>
          <a:off x="803003" y="3830714"/>
          <a:ext cx="9616368" cy="478694"/>
        </a:xfrm>
        <a:prstGeom prst="rect">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en-US" altLang="en-US" sz="2400" kern="1200">
              <a:latin typeface="Arial"/>
            </a:rPr>
            <a:t>Highly flexible velocities (up to 250 KM/h Vs up to 300 µS)</a:t>
          </a:r>
        </a:p>
      </dsp:txBody>
      <dsp:txXfrm>
        <a:off x="803003" y="3830714"/>
        <a:ext cx="9616368" cy="478694"/>
      </dsp:txXfrm>
    </dsp:sp>
    <dsp:sp modelId="{7836CEB8-3E80-469A-9E94-D0062B7AAE95}">
      <dsp:nvSpPr>
        <dsp:cNvPr id="0" name=""/>
        <dsp:cNvSpPr/>
      </dsp:nvSpPr>
      <dsp:spPr>
        <a:xfrm>
          <a:off x="503819" y="3770877"/>
          <a:ext cx="598368" cy="598368"/>
        </a:xfrm>
        <a:prstGeom prst="ellipse">
          <a:avLst/>
        </a:prstGeom>
        <a:solidFill>
          <a:schemeClr val="lt1">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E94CD9-46FC-4F55-BD2B-1A5E5E071710}">
      <dsp:nvSpPr>
        <dsp:cNvPr id="0" name=""/>
        <dsp:cNvSpPr/>
      </dsp:nvSpPr>
      <dsp:spPr>
        <a:xfrm>
          <a:off x="369502" y="4549177"/>
          <a:ext cx="10049869" cy="478694"/>
        </a:xfrm>
        <a:prstGeom prst="rect">
          <a:avLst/>
        </a:prstGeom>
        <a:solidFill>
          <a:schemeClr val="accent3">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9964" tIns="60960" rIns="60960" bIns="60960" numCol="1" spcCol="1270" anchor="ctr" anchorCtr="0">
          <a:noAutofit/>
        </a:bodyPr>
        <a:lstStyle/>
        <a:p>
          <a:pPr marL="0" lvl="0" indent="0" algn="l" defTabSz="1066800">
            <a:lnSpc>
              <a:spcPct val="90000"/>
            </a:lnSpc>
            <a:spcBef>
              <a:spcPct val="0"/>
            </a:spcBef>
            <a:spcAft>
              <a:spcPct val="35000"/>
            </a:spcAft>
            <a:buSzPct val="80000"/>
            <a:buNone/>
          </a:pPr>
          <a:r>
            <a:rPr lang="de-DE" altLang="en-US" sz="2400" kern="1200">
              <a:latin typeface="Arial"/>
            </a:rPr>
            <a:t>Can be combined with existing 4G and 5G features (unicast, PWS)</a:t>
          </a:r>
          <a:endParaRPr lang="en-US" altLang="en-US" sz="2400" kern="1200">
            <a:latin typeface="Arial"/>
          </a:endParaRPr>
        </a:p>
      </dsp:txBody>
      <dsp:txXfrm>
        <a:off x="369502" y="4549177"/>
        <a:ext cx="10049869" cy="478694"/>
      </dsp:txXfrm>
    </dsp:sp>
    <dsp:sp modelId="{145488B2-B5C2-4150-96B3-13CBD449EC31}">
      <dsp:nvSpPr>
        <dsp:cNvPr id="0" name=""/>
        <dsp:cNvSpPr/>
      </dsp:nvSpPr>
      <dsp:spPr>
        <a:xfrm>
          <a:off x="70318" y="4489341"/>
          <a:ext cx="598368" cy="598368"/>
        </a:xfrm>
        <a:prstGeom prst="ellipse">
          <a:avLst/>
        </a:prstGeom>
        <a:solidFill>
          <a:schemeClr val="lt1">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3BBA7A-21B1-4EBB-8A35-E6AAB09D1377}">
      <dsp:nvSpPr>
        <dsp:cNvPr id="0" name=""/>
        <dsp:cNvSpPr/>
      </dsp:nvSpPr>
      <dsp:spPr>
        <a:xfrm>
          <a:off x="10822100" y="1720335"/>
          <a:ext cx="1265236" cy="1264902"/>
        </a:xfrm>
        <a:prstGeom prst="ellipse">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47EC55D-4194-4166-ABBA-E42F7D113506}">
      <dsp:nvSpPr>
        <dsp:cNvPr id="0" name=""/>
        <dsp:cNvSpPr/>
      </dsp:nvSpPr>
      <dsp:spPr>
        <a:xfrm>
          <a:off x="10865152"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dirty="0">
              <a:ln>
                <a:noFill/>
              </a:ln>
              <a:solidFill>
                <a:schemeClr val="bg2"/>
              </a:solidFill>
              <a:effectLst/>
              <a:uLnTx/>
              <a:uFillTx/>
              <a:latin typeface="Arial"/>
            </a:rPr>
            <a:t>Enhanced Version of ETSI TS 103 720v.1.3.1</a:t>
          </a:r>
          <a:endParaRPr lang="en-US" sz="1000" kern="1200" dirty="0">
            <a:solidFill>
              <a:schemeClr val="bg2"/>
            </a:solidFill>
          </a:endParaRPr>
        </a:p>
      </dsp:txBody>
      <dsp:txXfrm>
        <a:off x="11033770" y="1931189"/>
        <a:ext cx="843092" cy="843194"/>
      </dsp:txXfrm>
    </dsp:sp>
    <dsp:sp modelId="{EB216E84-657A-414B-85A3-22656BAF111B}">
      <dsp:nvSpPr>
        <dsp:cNvPr id="0" name=""/>
        <dsp:cNvSpPr/>
      </dsp:nvSpPr>
      <dsp:spPr>
        <a:xfrm rot="2700000">
          <a:off x="9515144"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ABADCF4-C0D5-487E-BCDB-C4AD2BF06DFC}">
      <dsp:nvSpPr>
        <dsp:cNvPr id="0" name=""/>
        <dsp:cNvSpPr/>
      </dsp:nvSpPr>
      <dsp:spPr>
        <a:xfrm>
          <a:off x="9558060"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lang="de-DE" sz="1000" kern="1200" dirty="0">
              <a:solidFill>
                <a:schemeClr val="accent3"/>
              </a:solidFill>
            </a:rPr>
            <a:t>Rel-19 </a:t>
          </a:r>
          <a:r>
            <a:rPr lang="de-DE" sz="1000" kern="1200" dirty="0" err="1">
              <a:solidFill>
                <a:schemeClr val="accent3"/>
              </a:solidFill>
            </a:rPr>
            <a:t>work</a:t>
          </a:r>
          <a:r>
            <a:rPr lang="de-DE" sz="1000" kern="1200" dirty="0">
              <a:solidFill>
                <a:schemeClr val="accent3"/>
              </a:solidFill>
            </a:rPr>
            <a:t> (TFI, Co-</a:t>
          </a:r>
          <a:r>
            <a:rPr lang="de-DE" sz="1000" kern="1200" dirty="0" err="1">
              <a:solidFill>
                <a:schemeClr val="accent3"/>
              </a:solidFill>
            </a:rPr>
            <a:t>existence</a:t>
          </a:r>
          <a:r>
            <a:rPr lang="de-DE" sz="1000" kern="1200" dirty="0">
              <a:solidFill>
                <a:schemeClr val="accent3"/>
              </a:solidFill>
            </a:rPr>
            <a:t>, New bands)</a:t>
          </a:r>
          <a:endParaRPr lang="en-US" sz="1000" kern="1200" dirty="0">
            <a:solidFill>
              <a:schemeClr val="accent3"/>
            </a:solidFill>
          </a:endParaRPr>
        </a:p>
      </dsp:txBody>
      <dsp:txXfrm>
        <a:off x="9726678" y="1931189"/>
        <a:ext cx="843092" cy="843194"/>
      </dsp:txXfrm>
    </dsp:sp>
    <dsp:sp modelId="{5E43C491-AD1D-41BF-8412-A813F21A38EE}">
      <dsp:nvSpPr>
        <dsp:cNvPr id="0" name=""/>
        <dsp:cNvSpPr/>
      </dsp:nvSpPr>
      <dsp:spPr>
        <a:xfrm rot="2700000">
          <a:off x="8209248"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088BDF8-98A3-43B3-A802-F6B79B3131CE}">
      <dsp:nvSpPr>
        <dsp:cNvPr id="0" name=""/>
        <dsp:cNvSpPr/>
      </dsp:nvSpPr>
      <dsp:spPr>
        <a:xfrm>
          <a:off x="8250968"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lang="de-DE" sz="1000" kern="1200">
              <a:solidFill>
                <a:schemeClr val="accent3">
                  <a:lumMod val="75000"/>
                </a:schemeClr>
              </a:solidFill>
            </a:rPr>
            <a:t>Rel-18</a:t>
          </a:r>
          <a:br>
            <a:rPr lang="de-DE" sz="1000" kern="1200">
              <a:solidFill>
                <a:schemeClr val="accent3">
                  <a:lumMod val="75000"/>
                </a:schemeClr>
              </a:solidFill>
            </a:rPr>
          </a:br>
          <a:r>
            <a:rPr lang="en-US" sz="1000" kern="1200">
              <a:solidFill>
                <a:schemeClr val="accent3">
                  <a:lumMod val="75000"/>
                </a:schemeClr>
              </a:solidFill>
            </a:rPr>
            <a:t>Requirements for UHF band, URL Handling</a:t>
          </a:r>
        </a:p>
      </dsp:txBody>
      <dsp:txXfrm>
        <a:off x="8419586" y="1931189"/>
        <a:ext cx="843092" cy="843194"/>
      </dsp:txXfrm>
    </dsp:sp>
    <dsp:sp modelId="{F4B278F1-6C00-4AAB-835D-03F55381840B}">
      <dsp:nvSpPr>
        <dsp:cNvPr id="0" name=""/>
        <dsp:cNvSpPr/>
      </dsp:nvSpPr>
      <dsp:spPr>
        <a:xfrm rot="2700000">
          <a:off x="6902156"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48F32BF-E251-43CE-BA58-D06214E885A4}">
      <dsp:nvSpPr>
        <dsp:cNvPr id="0" name=""/>
        <dsp:cNvSpPr/>
      </dsp:nvSpPr>
      <dsp:spPr>
        <a:xfrm>
          <a:off x="6943875"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Enhanced Version of ETSI TS 103 720v.1.2.1</a:t>
          </a:r>
          <a:endParaRPr lang="en-US" sz="1000" kern="1200"/>
        </a:p>
      </dsp:txBody>
      <dsp:txXfrm>
        <a:off x="7112494" y="1931189"/>
        <a:ext cx="843092" cy="843194"/>
      </dsp:txXfrm>
    </dsp:sp>
    <dsp:sp modelId="{DDED353F-1552-4490-AC0D-9DEF658998E0}">
      <dsp:nvSpPr>
        <dsp:cNvPr id="0" name=""/>
        <dsp:cNvSpPr/>
      </dsp:nvSpPr>
      <dsp:spPr>
        <a:xfrm rot="2700000">
          <a:off x="5595063"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8909048-32F9-4E75-886C-3F57DCB37ED2}">
      <dsp:nvSpPr>
        <dsp:cNvPr id="0" name=""/>
        <dsp:cNvSpPr/>
      </dsp:nvSpPr>
      <dsp:spPr>
        <a:xfrm>
          <a:off x="5636783"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Rel-17</a:t>
          </a:r>
          <a:br>
            <a:rPr kumimoji="0" lang="de-DE" sz="1000" b="0" i="0" u="none" strike="noStrike" kern="1200" cap="none" spc="0" normalizeH="0" baseline="0" noProof="0">
              <a:ln>
                <a:noFill/>
              </a:ln>
              <a:solidFill>
                <a:srgbClr val="0083A2"/>
              </a:solidFill>
              <a:effectLst/>
              <a:uLnTx/>
              <a:uFillTx/>
              <a:latin typeface="Arial"/>
            </a:rPr>
          </a:br>
          <a:r>
            <a:rPr kumimoji="0" lang="de-DE" sz="1000" b="0" i="0" u="none" strike="noStrike" kern="1200" cap="none" spc="0" normalizeH="0" baseline="0" noProof="0">
              <a:ln>
                <a:noFill/>
              </a:ln>
              <a:solidFill>
                <a:srgbClr val="0083A2"/>
              </a:solidFill>
              <a:effectLst/>
              <a:uLnTx/>
              <a:uFillTx/>
              <a:latin typeface="Arial"/>
            </a:rPr>
            <a:t>Enhanced BW= 6/7/8 MHz for UHF</a:t>
          </a:r>
          <a:endParaRPr lang="en-US" sz="1000" kern="1200"/>
        </a:p>
      </dsp:txBody>
      <dsp:txXfrm>
        <a:off x="5805402" y="1931189"/>
        <a:ext cx="843092" cy="843194"/>
      </dsp:txXfrm>
    </dsp:sp>
    <dsp:sp modelId="{8D2D7A9D-E955-4BB2-B5A3-9D2886F6FA6B}">
      <dsp:nvSpPr>
        <dsp:cNvPr id="0" name=""/>
        <dsp:cNvSpPr/>
      </dsp:nvSpPr>
      <dsp:spPr>
        <a:xfrm rot="2700000">
          <a:off x="4287971"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BD11445-825F-49E8-866F-A295A7411F9E}">
      <dsp:nvSpPr>
        <dsp:cNvPr id="0" name=""/>
        <dsp:cNvSpPr/>
      </dsp:nvSpPr>
      <dsp:spPr>
        <a:xfrm>
          <a:off x="4329691"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5G BC is an EU standard (ETSI </a:t>
          </a:r>
          <a:r>
            <a:rPr kumimoji="0" lang="en-US" sz="1000" b="0" i="0" u="none" strike="noStrike" kern="1200" cap="none" spc="0" normalizeH="0" baseline="0" noProof="0">
              <a:ln>
                <a:noFill/>
              </a:ln>
              <a:solidFill>
                <a:srgbClr val="0083A2"/>
              </a:solidFill>
              <a:effectLst/>
              <a:uLnTx/>
              <a:uFillTx/>
              <a:latin typeface="Arial"/>
              <a:hlinkClick xmlns:r="http://schemas.openxmlformats.org/officeDocument/2006/relationships" r:id="rId1">
                <a:extLst>
                  <a:ext uri="{A12FA001-AC4F-418D-AE19-62706E023703}">
                    <ahyp:hlinkClr xmlns:ahyp="http://schemas.microsoft.com/office/drawing/2018/hyperlinkcolor" val="tx"/>
                  </a:ext>
                </a:extLst>
              </a:hlinkClick>
            </a:rPr>
            <a:t>TS 103 720</a:t>
          </a:r>
          <a:r>
            <a:rPr kumimoji="0" lang="en-US" sz="1000" b="0" i="0" u="none" strike="noStrike" kern="1200" cap="none" spc="0" normalizeH="0" baseline="0" noProof="0">
              <a:ln>
                <a:noFill/>
              </a:ln>
              <a:solidFill>
                <a:srgbClr val="0083A2"/>
              </a:solidFill>
              <a:effectLst/>
              <a:uLnTx/>
              <a:uFillTx/>
              <a:latin typeface="Arial"/>
            </a:rPr>
            <a:t>)</a:t>
          </a:r>
          <a:endParaRPr lang="en-US" sz="1000" kern="1200"/>
        </a:p>
      </dsp:txBody>
      <dsp:txXfrm>
        <a:off x="4498309" y="1931189"/>
        <a:ext cx="843092" cy="843194"/>
      </dsp:txXfrm>
    </dsp:sp>
    <dsp:sp modelId="{A0E88B4A-82D0-420B-925D-B7CBDDE07732}">
      <dsp:nvSpPr>
        <dsp:cNvPr id="0" name=""/>
        <dsp:cNvSpPr/>
      </dsp:nvSpPr>
      <dsp:spPr>
        <a:xfrm rot="2700000">
          <a:off x="2980879"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31D6B98-94C5-4AF2-A4BB-0E5E7A5D422E}">
      <dsp:nvSpPr>
        <dsp:cNvPr id="0" name=""/>
        <dsp:cNvSpPr/>
      </dsp:nvSpPr>
      <dsp:spPr>
        <a:xfrm>
          <a:off x="3022599"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Rel-16</a:t>
          </a:r>
        </a:p>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sym typeface="Wingdings" panose="05000000000000000000" pitchFamily="2" charset="2"/>
            </a:rPr>
            <a:t>Rooftop</a:t>
          </a:r>
          <a:r>
            <a:rPr kumimoji="0" lang="en-US" sz="1000" b="0" i="0" u="none" strike="noStrike" kern="1200" cap="none" spc="0" normalizeH="0" baseline="0" noProof="0">
              <a:ln>
                <a:noFill/>
              </a:ln>
              <a:solidFill>
                <a:srgbClr val="0083A2"/>
              </a:solidFill>
              <a:effectLst/>
              <a:uLnTx/>
              <a:uFillTx/>
              <a:latin typeface="Arial"/>
            </a:rPr>
            <a:t>  Mobility up to 250 km/h</a:t>
          </a:r>
          <a:endParaRPr lang="en-US" sz="1000" kern="1200"/>
        </a:p>
      </dsp:txBody>
      <dsp:txXfrm>
        <a:off x="3191217" y="1931189"/>
        <a:ext cx="843092" cy="843194"/>
      </dsp:txXfrm>
    </dsp:sp>
    <dsp:sp modelId="{AADDE8E5-E4FD-4942-86DA-6E10E6C1A2F7}">
      <dsp:nvSpPr>
        <dsp:cNvPr id="0" name=""/>
        <dsp:cNvSpPr/>
      </dsp:nvSpPr>
      <dsp:spPr>
        <a:xfrm rot="2700000">
          <a:off x="1673787"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F6E9D62-BBD0-463D-B544-4429B65D93E5}">
      <dsp:nvSpPr>
        <dsp:cNvPr id="0" name=""/>
        <dsp:cNvSpPr/>
      </dsp:nvSpPr>
      <dsp:spPr>
        <a:xfrm>
          <a:off x="1715507"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5G BC  worldwide standard </a:t>
          </a:r>
        </a:p>
        <a:p>
          <a:pPr marL="0" lvl="0" indent="0" algn="ctr" defTabSz="444500">
            <a:lnSpc>
              <a:spcPct val="90000"/>
            </a:lnSpc>
            <a:spcBef>
              <a:spcPct val="0"/>
            </a:spcBef>
            <a:spcAft>
              <a:spcPct val="35000"/>
            </a:spcAft>
            <a:buClrTx/>
            <a:buSzTx/>
            <a:buFontTx/>
            <a:buNone/>
          </a:pPr>
          <a:r>
            <a:rPr kumimoji="0" lang="de-DE" sz="1000" b="0" i="0" u="none" strike="noStrike" kern="1200" cap="none" spc="0" normalizeH="0" baseline="0" noProof="0">
              <a:ln>
                <a:noFill/>
              </a:ln>
              <a:solidFill>
                <a:srgbClr val="0083A2"/>
              </a:solidFill>
              <a:effectLst/>
              <a:uLnTx/>
              <a:uFillTx/>
              <a:latin typeface="Arial"/>
            </a:rPr>
            <a:t>TG6/1 and WP6A</a:t>
          </a:r>
          <a:endParaRPr lang="en-US" sz="1000" kern="1200"/>
        </a:p>
      </dsp:txBody>
      <dsp:txXfrm>
        <a:off x="1884125" y="1931189"/>
        <a:ext cx="843092" cy="843194"/>
      </dsp:txXfrm>
    </dsp:sp>
    <dsp:sp modelId="{896365B5-14BE-4479-B830-0B2FA3CB031B}">
      <dsp:nvSpPr>
        <dsp:cNvPr id="0" name=""/>
        <dsp:cNvSpPr/>
      </dsp:nvSpPr>
      <dsp:spPr>
        <a:xfrm rot="2700000">
          <a:off x="366695" y="1720192"/>
          <a:ext cx="1264965" cy="1264965"/>
        </a:xfrm>
        <a:prstGeom prst="teardrop">
          <a:avLst>
            <a:gd name="adj" fmla="val 10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11A34D-6873-4ADD-90D8-B783C069773F}">
      <dsp:nvSpPr>
        <dsp:cNvPr id="0" name=""/>
        <dsp:cNvSpPr/>
      </dsp:nvSpPr>
      <dsp:spPr>
        <a:xfrm>
          <a:off x="408414" y="1762505"/>
          <a:ext cx="1180329" cy="1180561"/>
        </a:xfrm>
        <a:prstGeom prst="ellipse">
          <a:avLst/>
        </a:prstGeom>
        <a:solidFill>
          <a:schemeClr val="lt1">
            <a:alpha val="90000"/>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Rel-14</a:t>
          </a:r>
        </a:p>
        <a:p>
          <a:pPr marL="0" lvl="0" indent="0" algn="ctr" defTabSz="444500">
            <a:lnSpc>
              <a:spcPct val="90000"/>
            </a:lnSpc>
            <a:spcBef>
              <a:spcPct val="0"/>
            </a:spcBef>
            <a:spcAft>
              <a:spcPct val="35000"/>
            </a:spcAft>
            <a:buClrTx/>
            <a:buSzTx/>
            <a:buFontTx/>
            <a:buNone/>
          </a:pPr>
          <a:r>
            <a:rPr kumimoji="0" lang="en-US" sz="1000" b="0" i="0" u="none" strike="noStrike" kern="1200" cap="none" spc="0" normalizeH="0" baseline="0" noProof="0">
              <a:ln>
                <a:noFill/>
              </a:ln>
              <a:solidFill>
                <a:srgbClr val="0083A2"/>
              </a:solidFill>
              <a:effectLst/>
              <a:uLnTx/>
              <a:uFillTx/>
              <a:latin typeface="Arial"/>
            </a:rPr>
            <a:t>SCS1.25KHz/ CP=200µs  Mobility up to 120 km/h</a:t>
          </a:r>
          <a:endParaRPr lang="en-US" sz="1000" kern="1200"/>
        </a:p>
      </dsp:txBody>
      <dsp:txXfrm>
        <a:off x="577033" y="1931189"/>
        <a:ext cx="843092" cy="84319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22BB65-F251-4ABB-A108-C4E55911CC05}">
      <dsp:nvSpPr>
        <dsp:cNvPr id="0" name=""/>
        <dsp:cNvSpPr/>
      </dsp:nvSpPr>
      <dsp:spPr>
        <a:xfrm>
          <a:off x="478945" y="330343"/>
          <a:ext cx="5138108" cy="5138108"/>
        </a:xfrm>
        <a:prstGeom prst="blockArc">
          <a:avLst>
            <a:gd name="adj1" fmla="val 14657143"/>
            <a:gd name="adj2" fmla="val 16200000"/>
            <a:gd name="adj3" fmla="val 1980"/>
          </a:avLst>
        </a:prstGeom>
        <a:solidFill>
          <a:schemeClr val="accent5">
            <a:hueOff val="-100611"/>
            <a:satOff val="4205"/>
            <a:lumOff val="36863"/>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A7C0CA58-7154-46D5-8D5A-11B68A199506}">
      <dsp:nvSpPr>
        <dsp:cNvPr id="0" name=""/>
        <dsp:cNvSpPr/>
      </dsp:nvSpPr>
      <dsp:spPr>
        <a:xfrm>
          <a:off x="478945" y="330343"/>
          <a:ext cx="5138108" cy="5138108"/>
        </a:xfrm>
        <a:prstGeom prst="blockArc">
          <a:avLst>
            <a:gd name="adj1" fmla="val 13114286"/>
            <a:gd name="adj2" fmla="val 14657143"/>
            <a:gd name="adj3" fmla="val 1980"/>
          </a:avLst>
        </a:prstGeom>
        <a:solidFill>
          <a:schemeClr val="accent5">
            <a:hueOff val="-92872"/>
            <a:satOff val="3882"/>
            <a:lumOff val="34027"/>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0895B7A-17F9-4D0D-83DF-B868705BE951}">
      <dsp:nvSpPr>
        <dsp:cNvPr id="0" name=""/>
        <dsp:cNvSpPr/>
      </dsp:nvSpPr>
      <dsp:spPr>
        <a:xfrm>
          <a:off x="478945" y="330343"/>
          <a:ext cx="5138108" cy="5138108"/>
        </a:xfrm>
        <a:prstGeom prst="blockArc">
          <a:avLst>
            <a:gd name="adj1" fmla="val 11571429"/>
            <a:gd name="adj2" fmla="val 13114286"/>
            <a:gd name="adj3" fmla="val 1980"/>
          </a:avLst>
        </a:prstGeom>
        <a:solidFill>
          <a:schemeClr val="accent5">
            <a:hueOff val="-85132"/>
            <a:satOff val="3558"/>
            <a:lumOff val="31192"/>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06D6267A-311E-4D58-9A2B-26F0F3C35B27}">
      <dsp:nvSpPr>
        <dsp:cNvPr id="0" name=""/>
        <dsp:cNvSpPr/>
      </dsp:nvSpPr>
      <dsp:spPr>
        <a:xfrm>
          <a:off x="478945" y="330343"/>
          <a:ext cx="5138108" cy="5138108"/>
        </a:xfrm>
        <a:prstGeom prst="blockArc">
          <a:avLst>
            <a:gd name="adj1" fmla="val 10028571"/>
            <a:gd name="adj2" fmla="val 11571429"/>
            <a:gd name="adj3" fmla="val 1980"/>
          </a:avLst>
        </a:prstGeom>
        <a:solidFill>
          <a:schemeClr val="accent5">
            <a:hueOff val="-77393"/>
            <a:satOff val="3235"/>
            <a:lumOff val="28356"/>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5022EC3-4C95-4ADA-9C72-F5965DC965C3}">
      <dsp:nvSpPr>
        <dsp:cNvPr id="0" name=""/>
        <dsp:cNvSpPr/>
      </dsp:nvSpPr>
      <dsp:spPr>
        <a:xfrm>
          <a:off x="478945" y="330343"/>
          <a:ext cx="5138108" cy="5138108"/>
        </a:xfrm>
        <a:prstGeom prst="blockArc">
          <a:avLst>
            <a:gd name="adj1" fmla="val 8485714"/>
            <a:gd name="adj2" fmla="val 10028571"/>
            <a:gd name="adj3" fmla="val 1980"/>
          </a:avLst>
        </a:prstGeom>
        <a:solidFill>
          <a:schemeClr val="accent5">
            <a:hueOff val="-69654"/>
            <a:satOff val="2911"/>
            <a:lumOff val="25521"/>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573C8265-63E9-4D08-9F0C-AFA9C2F1E571}">
      <dsp:nvSpPr>
        <dsp:cNvPr id="0" name=""/>
        <dsp:cNvSpPr/>
      </dsp:nvSpPr>
      <dsp:spPr>
        <a:xfrm>
          <a:off x="478945" y="330343"/>
          <a:ext cx="5138108" cy="5138108"/>
        </a:xfrm>
        <a:prstGeom prst="blockArc">
          <a:avLst>
            <a:gd name="adj1" fmla="val 6942857"/>
            <a:gd name="adj2" fmla="val 8485714"/>
            <a:gd name="adj3" fmla="val 1980"/>
          </a:avLst>
        </a:prstGeom>
        <a:solidFill>
          <a:schemeClr val="accent5">
            <a:hueOff val="-61914"/>
            <a:satOff val="2588"/>
            <a:lumOff val="22685"/>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F0A78B7-260C-4DD1-A6E3-B1633D1B59B1}">
      <dsp:nvSpPr>
        <dsp:cNvPr id="0" name=""/>
        <dsp:cNvSpPr/>
      </dsp:nvSpPr>
      <dsp:spPr>
        <a:xfrm>
          <a:off x="478945" y="330343"/>
          <a:ext cx="5138108" cy="5138108"/>
        </a:xfrm>
        <a:prstGeom prst="blockArc">
          <a:avLst>
            <a:gd name="adj1" fmla="val 5400000"/>
            <a:gd name="adj2" fmla="val 6942857"/>
            <a:gd name="adj3" fmla="val 1980"/>
          </a:avLst>
        </a:prstGeom>
        <a:solidFill>
          <a:schemeClr val="accent5">
            <a:hueOff val="-54175"/>
            <a:satOff val="2264"/>
            <a:lumOff val="19849"/>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4A8B3D41-0AD4-4593-AEC4-611D52E13778}">
      <dsp:nvSpPr>
        <dsp:cNvPr id="0" name=""/>
        <dsp:cNvSpPr/>
      </dsp:nvSpPr>
      <dsp:spPr>
        <a:xfrm>
          <a:off x="478945" y="330343"/>
          <a:ext cx="5138108" cy="5138108"/>
        </a:xfrm>
        <a:prstGeom prst="blockArc">
          <a:avLst>
            <a:gd name="adj1" fmla="val 3857143"/>
            <a:gd name="adj2" fmla="val 5400000"/>
            <a:gd name="adj3" fmla="val 1980"/>
          </a:avLst>
        </a:prstGeom>
        <a:solidFill>
          <a:schemeClr val="accent5">
            <a:hueOff val="-46436"/>
            <a:satOff val="1941"/>
            <a:lumOff val="17014"/>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767E8259-4A6B-4638-A093-6ADCB2A1B1CB}">
      <dsp:nvSpPr>
        <dsp:cNvPr id="0" name=""/>
        <dsp:cNvSpPr/>
      </dsp:nvSpPr>
      <dsp:spPr>
        <a:xfrm>
          <a:off x="478945" y="330343"/>
          <a:ext cx="5138108" cy="5138108"/>
        </a:xfrm>
        <a:prstGeom prst="blockArc">
          <a:avLst>
            <a:gd name="adj1" fmla="val 2314286"/>
            <a:gd name="adj2" fmla="val 3857143"/>
            <a:gd name="adj3" fmla="val 1980"/>
          </a:avLst>
        </a:prstGeom>
        <a:solidFill>
          <a:schemeClr val="accent5">
            <a:hueOff val="-38697"/>
            <a:satOff val="1617"/>
            <a:lumOff val="14178"/>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CB4E3C0F-5261-44D9-B643-3C25856E1E37}">
      <dsp:nvSpPr>
        <dsp:cNvPr id="0" name=""/>
        <dsp:cNvSpPr/>
      </dsp:nvSpPr>
      <dsp:spPr>
        <a:xfrm>
          <a:off x="478945" y="330343"/>
          <a:ext cx="5138108" cy="5138108"/>
        </a:xfrm>
        <a:prstGeom prst="blockArc">
          <a:avLst>
            <a:gd name="adj1" fmla="val 771429"/>
            <a:gd name="adj2" fmla="val 2314286"/>
            <a:gd name="adj3" fmla="val 1980"/>
          </a:avLst>
        </a:prstGeom>
        <a:solidFill>
          <a:schemeClr val="accent5">
            <a:hueOff val="-30957"/>
            <a:satOff val="1294"/>
            <a:lumOff val="11342"/>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936E2180-3AEF-4716-B4B7-38E522D4FBDE}">
      <dsp:nvSpPr>
        <dsp:cNvPr id="0" name=""/>
        <dsp:cNvSpPr/>
      </dsp:nvSpPr>
      <dsp:spPr>
        <a:xfrm>
          <a:off x="478945" y="330343"/>
          <a:ext cx="5138108" cy="5138108"/>
        </a:xfrm>
        <a:prstGeom prst="blockArc">
          <a:avLst>
            <a:gd name="adj1" fmla="val 20828571"/>
            <a:gd name="adj2" fmla="val 771429"/>
            <a:gd name="adj3" fmla="val 1980"/>
          </a:avLst>
        </a:prstGeom>
        <a:solidFill>
          <a:schemeClr val="accent5">
            <a:hueOff val="-23218"/>
            <a:satOff val="970"/>
            <a:lumOff val="8507"/>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23BB1C50-3441-45BE-B4CB-E71A0EF398A5}">
      <dsp:nvSpPr>
        <dsp:cNvPr id="0" name=""/>
        <dsp:cNvSpPr/>
      </dsp:nvSpPr>
      <dsp:spPr>
        <a:xfrm>
          <a:off x="478945" y="330343"/>
          <a:ext cx="5138108" cy="5138108"/>
        </a:xfrm>
        <a:prstGeom prst="blockArc">
          <a:avLst>
            <a:gd name="adj1" fmla="val 19285714"/>
            <a:gd name="adj2" fmla="val 20828571"/>
            <a:gd name="adj3" fmla="val 1980"/>
          </a:avLst>
        </a:prstGeom>
        <a:solidFill>
          <a:schemeClr val="accent5">
            <a:hueOff val="-15479"/>
            <a:satOff val="647"/>
            <a:lumOff val="5671"/>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7853794-6C9B-4E44-9756-BA7FC458736E}">
      <dsp:nvSpPr>
        <dsp:cNvPr id="0" name=""/>
        <dsp:cNvSpPr/>
      </dsp:nvSpPr>
      <dsp:spPr>
        <a:xfrm>
          <a:off x="478945" y="330343"/>
          <a:ext cx="5138108" cy="5138108"/>
        </a:xfrm>
        <a:prstGeom prst="blockArc">
          <a:avLst>
            <a:gd name="adj1" fmla="val 17742857"/>
            <a:gd name="adj2" fmla="val 19285714"/>
            <a:gd name="adj3" fmla="val 1980"/>
          </a:avLst>
        </a:prstGeom>
        <a:solidFill>
          <a:schemeClr val="accent5">
            <a:hueOff val="-7739"/>
            <a:satOff val="323"/>
            <a:lumOff val="2836"/>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69755653-C243-4C6B-B7F5-F41EA794695D}">
      <dsp:nvSpPr>
        <dsp:cNvPr id="0" name=""/>
        <dsp:cNvSpPr/>
      </dsp:nvSpPr>
      <dsp:spPr>
        <a:xfrm>
          <a:off x="478945" y="330343"/>
          <a:ext cx="5138108" cy="5138108"/>
        </a:xfrm>
        <a:prstGeom prst="blockArc">
          <a:avLst>
            <a:gd name="adj1" fmla="val 16200000"/>
            <a:gd name="adj2" fmla="val 17742857"/>
            <a:gd name="adj3" fmla="val 1980"/>
          </a:avLst>
        </a:prstGeom>
        <a:solidFill>
          <a:schemeClr val="accent5">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sp>
    <dsp:sp modelId="{122402CD-CE9F-462F-B64A-01A632D6D8E2}">
      <dsp:nvSpPr>
        <dsp:cNvPr id="0" name=""/>
        <dsp:cNvSpPr/>
      </dsp:nvSpPr>
      <dsp:spPr>
        <a:xfrm>
          <a:off x="1171173" y="1371981"/>
          <a:ext cx="3753652" cy="3054831"/>
        </a:xfrm>
        <a:prstGeom prst="ellipse">
          <a:avLst/>
        </a:prstGeom>
        <a:solidFill>
          <a:schemeClr val="accent4">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0640" tIns="40640" rIns="40640" bIns="40640" numCol="1" spcCol="1270" anchor="ctr" anchorCtr="0">
          <a:noAutofit/>
        </a:bodyPr>
        <a:lstStyle/>
        <a:p>
          <a:pPr marL="0" lvl="0" indent="0" algn="ctr" defTabSz="1422400">
            <a:lnSpc>
              <a:spcPct val="90000"/>
            </a:lnSpc>
            <a:spcBef>
              <a:spcPct val="0"/>
            </a:spcBef>
            <a:spcAft>
              <a:spcPct val="35000"/>
            </a:spcAft>
            <a:buNone/>
          </a:pPr>
          <a:r>
            <a:rPr lang="de-DE" sz="3200" kern="1200" dirty="0">
              <a:latin typeface="Aptos" panose="020B0004020202020204" pitchFamily="34" charset="0"/>
            </a:rPr>
            <a:t>3GPP SA4 </a:t>
          </a:r>
          <a:r>
            <a:rPr lang="de-DE" sz="3200" kern="1200" dirty="0" err="1">
              <a:latin typeface="Aptos" panose="020B0004020202020204" pitchFamily="34" charset="0"/>
            </a:rPr>
            <a:t>Advanced</a:t>
          </a:r>
          <a:r>
            <a:rPr lang="de-DE" sz="3200" kern="1200" dirty="0">
              <a:latin typeface="Aptos" panose="020B0004020202020204" pitchFamily="34" charset="0"/>
            </a:rPr>
            <a:t> Media </a:t>
          </a:r>
          <a:r>
            <a:rPr lang="de-DE" sz="3200" kern="1200" dirty="0" err="1">
              <a:latin typeface="Aptos" panose="020B0004020202020204" pitchFamily="34" charset="0"/>
            </a:rPr>
            <a:t>Delivery</a:t>
          </a:r>
          <a:endParaRPr lang="en-US" sz="3200" kern="1200" dirty="0">
            <a:latin typeface="Aptos" panose="020B0004020202020204" pitchFamily="34" charset="0"/>
          </a:endParaRPr>
        </a:p>
      </dsp:txBody>
      <dsp:txXfrm>
        <a:off x="1720883" y="1819351"/>
        <a:ext cx="2654232" cy="2160091"/>
      </dsp:txXfrm>
    </dsp:sp>
    <dsp:sp modelId="{2B777D6B-77AC-4184-B96C-DC0F2D4E3A64}">
      <dsp:nvSpPr>
        <dsp:cNvPr id="0" name=""/>
        <dsp:cNvSpPr/>
      </dsp:nvSpPr>
      <dsp:spPr>
        <a:xfrm>
          <a:off x="2694830" y="2602"/>
          <a:ext cx="706338" cy="706338"/>
        </a:xfrm>
        <a:prstGeom prst="ellipse">
          <a:avLst/>
        </a:prstGeom>
        <a:solidFill>
          <a:schemeClr val="accent5">
            <a:hueOff val="0"/>
            <a:satOff val="0"/>
            <a:lumOff val="0"/>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Font typeface="Arial" panose="020B0604020202020204" pitchFamily="34" charset="0"/>
            <a:buNone/>
          </a:pPr>
          <a:r>
            <a:rPr lang="en-US" sz="500" b="0" i="0" kern="1200" dirty="0">
              <a:solidFill>
                <a:srgbClr val="FFFF00"/>
              </a:solidFill>
              <a:effectLst/>
              <a:latin typeface="Aptos" panose="020B0004020202020204" pitchFamily="34" charset="0"/>
            </a:rPr>
            <a:t>Common Client Metadata.</a:t>
          </a:r>
          <a:endParaRPr lang="en-US" sz="500" kern="1200" dirty="0">
            <a:solidFill>
              <a:srgbClr val="FFFF00"/>
            </a:solidFill>
            <a:latin typeface="Aptos" panose="020B0004020202020204" pitchFamily="34" charset="0"/>
          </a:endParaRPr>
        </a:p>
      </dsp:txBody>
      <dsp:txXfrm>
        <a:off x="2798271" y="106043"/>
        <a:ext cx="499456" cy="499456"/>
      </dsp:txXfrm>
    </dsp:sp>
    <dsp:sp modelId="{2405F48B-0B63-4953-A1EE-C9C6C64403CC}">
      <dsp:nvSpPr>
        <dsp:cNvPr id="0" name=""/>
        <dsp:cNvSpPr/>
      </dsp:nvSpPr>
      <dsp:spPr>
        <a:xfrm>
          <a:off x="3798468" y="254500"/>
          <a:ext cx="706338" cy="706338"/>
        </a:xfrm>
        <a:prstGeom prst="ellipse">
          <a:avLst/>
        </a:prstGeom>
        <a:solidFill>
          <a:schemeClr val="accent5">
            <a:hueOff val="-7739"/>
            <a:satOff val="323"/>
            <a:lumOff val="2836"/>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Common Server-and Network-Assisted Streaming.</a:t>
          </a:r>
        </a:p>
      </dsp:txBody>
      <dsp:txXfrm>
        <a:off x="3901909" y="357941"/>
        <a:ext cx="499456" cy="499456"/>
      </dsp:txXfrm>
    </dsp:sp>
    <dsp:sp modelId="{691E99FF-CC11-4D5C-9DA9-202BB2A62064}">
      <dsp:nvSpPr>
        <dsp:cNvPr id="0" name=""/>
        <dsp:cNvSpPr/>
      </dsp:nvSpPr>
      <dsp:spPr>
        <a:xfrm>
          <a:off x="4683517" y="960303"/>
          <a:ext cx="706338" cy="706338"/>
        </a:xfrm>
        <a:prstGeom prst="ellipse">
          <a:avLst/>
        </a:prstGeom>
        <a:solidFill>
          <a:schemeClr val="accent5">
            <a:hueOff val="-15479"/>
            <a:satOff val="647"/>
            <a:lumOff val="5671"/>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Multi-Access Media Delivery.</a:t>
          </a:r>
        </a:p>
      </dsp:txBody>
      <dsp:txXfrm>
        <a:off x="4786958" y="1063744"/>
        <a:ext cx="499456" cy="499456"/>
      </dsp:txXfrm>
    </dsp:sp>
    <dsp:sp modelId="{ED40BCE8-1BE8-4EB7-BACA-5A75FB9C3DD3}">
      <dsp:nvSpPr>
        <dsp:cNvPr id="0" name=""/>
        <dsp:cNvSpPr/>
      </dsp:nvSpPr>
      <dsp:spPr>
        <a:xfrm>
          <a:off x="5174682" y="1980218"/>
          <a:ext cx="706338" cy="706338"/>
        </a:xfrm>
        <a:prstGeom prst="ellipse">
          <a:avLst/>
        </a:prstGeom>
        <a:solidFill>
          <a:schemeClr val="accent5">
            <a:hueOff val="-23218"/>
            <a:satOff val="970"/>
            <a:lumOff val="8507"/>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Media Delivery from multiple service endpoints/location.</a:t>
          </a:r>
        </a:p>
      </dsp:txBody>
      <dsp:txXfrm>
        <a:off x="5278123" y="2083659"/>
        <a:ext cx="499456" cy="499456"/>
      </dsp:txXfrm>
    </dsp:sp>
    <dsp:sp modelId="{392B8B47-4A30-4D2E-B693-2CC19EFB9B90}">
      <dsp:nvSpPr>
        <dsp:cNvPr id="0" name=""/>
        <dsp:cNvSpPr/>
      </dsp:nvSpPr>
      <dsp:spPr>
        <a:xfrm>
          <a:off x="5174682" y="3112238"/>
          <a:ext cx="706338" cy="706338"/>
        </a:xfrm>
        <a:prstGeom prst="ellipse">
          <a:avLst/>
        </a:prstGeom>
        <a:solidFill>
          <a:schemeClr val="accent5">
            <a:hueOff val="-30957"/>
            <a:satOff val="1294"/>
            <a:lumOff val="11342"/>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Modem Usage Optimized Media Streaming.</a:t>
          </a:r>
        </a:p>
      </dsp:txBody>
      <dsp:txXfrm>
        <a:off x="5278123" y="3215679"/>
        <a:ext cx="499456" cy="499456"/>
      </dsp:txXfrm>
    </dsp:sp>
    <dsp:sp modelId="{99EA62B6-191C-4677-9C54-ACD8BAAF663D}">
      <dsp:nvSpPr>
        <dsp:cNvPr id="0" name=""/>
        <dsp:cNvSpPr/>
      </dsp:nvSpPr>
      <dsp:spPr>
        <a:xfrm>
          <a:off x="4683517" y="4132153"/>
          <a:ext cx="706338" cy="706338"/>
        </a:xfrm>
        <a:prstGeom prst="ellipse">
          <a:avLst/>
        </a:prstGeom>
        <a:solidFill>
          <a:schemeClr val="accent5">
            <a:hueOff val="-38697"/>
            <a:satOff val="1617"/>
            <a:lumOff val="14178"/>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DASH/HLS Interoperability.</a:t>
          </a:r>
        </a:p>
      </dsp:txBody>
      <dsp:txXfrm>
        <a:off x="4786958" y="4235594"/>
        <a:ext cx="499456" cy="499456"/>
      </dsp:txXfrm>
    </dsp:sp>
    <dsp:sp modelId="{EC3C7CC4-1755-4DF7-9BF1-B74DEB669158}">
      <dsp:nvSpPr>
        <dsp:cNvPr id="0" name=""/>
        <dsp:cNvSpPr/>
      </dsp:nvSpPr>
      <dsp:spPr>
        <a:xfrm>
          <a:off x="3798468" y="4837956"/>
          <a:ext cx="706338" cy="706338"/>
        </a:xfrm>
        <a:prstGeom prst="ellipse">
          <a:avLst/>
        </a:prstGeom>
        <a:solidFill>
          <a:schemeClr val="accent5">
            <a:hueOff val="-46436"/>
            <a:satOff val="1941"/>
            <a:lumOff val="17014"/>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Further harmonization of RTC and Streaming for Advanced Media Delivery.</a:t>
          </a:r>
        </a:p>
      </dsp:txBody>
      <dsp:txXfrm>
        <a:off x="3901909" y="4941397"/>
        <a:ext cx="499456" cy="499456"/>
      </dsp:txXfrm>
    </dsp:sp>
    <dsp:sp modelId="{CA502515-5E75-41FE-B5CD-C050769138E1}">
      <dsp:nvSpPr>
        <dsp:cNvPr id="0" name=""/>
        <dsp:cNvSpPr/>
      </dsp:nvSpPr>
      <dsp:spPr>
        <a:xfrm>
          <a:off x="2694830" y="5089854"/>
          <a:ext cx="706338" cy="706338"/>
        </a:xfrm>
        <a:prstGeom prst="ellipse">
          <a:avLst/>
        </a:prstGeom>
        <a:solidFill>
          <a:schemeClr val="accent5">
            <a:hueOff val="-54175"/>
            <a:satOff val="2264"/>
            <a:lumOff val="19849"/>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Improved QoS support for Media Streaming services.</a:t>
          </a:r>
        </a:p>
      </dsp:txBody>
      <dsp:txXfrm>
        <a:off x="2798271" y="5193295"/>
        <a:ext cx="499456" cy="499456"/>
      </dsp:txXfrm>
    </dsp:sp>
    <dsp:sp modelId="{4A45F8BA-F916-4392-8B78-73BA20648291}">
      <dsp:nvSpPr>
        <dsp:cNvPr id="0" name=""/>
        <dsp:cNvSpPr/>
      </dsp:nvSpPr>
      <dsp:spPr>
        <a:xfrm>
          <a:off x="1591192" y="4837956"/>
          <a:ext cx="706338" cy="706338"/>
        </a:xfrm>
        <a:prstGeom prst="ellipse">
          <a:avLst/>
        </a:prstGeom>
        <a:solidFill>
          <a:schemeClr val="accent5">
            <a:hueOff val="-61914"/>
            <a:satOff val="2588"/>
            <a:lumOff val="22685"/>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effectLst/>
              <a:latin typeface="Aptos" panose="020B0004020202020204" pitchFamily="34" charset="0"/>
            </a:rPr>
            <a:t>QUIC-based segmented media delivery.</a:t>
          </a:r>
        </a:p>
      </dsp:txBody>
      <dsp:txXfrm>
        <a:off x="1694633" y="4941397"/>
        <a:ext cx="499456" cy="499456"/>
      </dsp:txXfrm>
    </dsp:sp>
    <dsp:sp modelId="{04EAECF9-C818-4695-B879-7657008E213B}">
      <dsp:nvSpPr>
        <dsp:cNvPr id="0" name=""/>
        <dsp:cNvSpPr/>
      </dsp:nvSpPr>
      <dsp:spPr>
        <a:xfrm>
          <a:off x="706143" y="4132153"/>
          <a:ext cx="706338" cy="706338"/>
        </a:xfrm>
        <a:prstGeom prst="ellipse">
          <a:avLst/>
        </a:prstGeom>
        <a:solidFill>
          <a:schemeClr val="accent5">
            <a:hueOff val="-69654"/>
            <a:satOff val="2911"/>
            <a:lumOff val="25521"/>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dirty="0">
              <a:solidFill>
                <a:schemeClr val="bg1"/>
              </a:solidFill>
              <a:effectLst/>
              <a:latin typeface="Aptos" panose="020B0004020202020204" pitchFamily="34" charset="0"/>
            </a:rPr>
            <a:t>In-band </a:t>
          </a:r>
          <a:r>
            <a:rPr lang="en-US" sz="500" b="0" i="0" kern="1200" dirty="0" err="1">
              <a:solidFill>
                <a:schemeClr val="bg1"/>
              </a:solidFill>
              <a:effectLst/>
              <a:latin typeface="Aptos" panose="020B0004020202020204" pitchFamily="34" charset="0"/>
            </a:rPr>
            <a:t>signalling</a:t>
          </a:r>
          <a:r>
            <a:rPr lang="en-US" sz="500" b="0" i="0" kern="1200" dirty="0">
              <a:solidFill>
                <a:schemeClr val="bg1"/>
              </a:solidFill>
              <a:effectLst/>
              <a:latin typeface="Aptos" panose="020B0004020202020204" pitchFamily="34" charset="0"/>
            </a:rPr>
            <a:t> of QoS for 5G Media Streaming.</a:t>
          </a:r>
        </a:p>
      </dsp:txBody>
      <dsp:txXfrm>
        <a:off x="809584" y="4235594"/>
        <a:ext cx="499456" cy="499456"/>
      </dsp:txXfrm>
    </dsp:sp>
    <dsp:sp modelId="{365E998B-3129-473F-8C7A-011C4D9A3CE2}">
      <dsp:nvSpPr>
        <dsp:cNvPr id="0" name=""/>
        <dsp:cNvSpPr/>
      </dsp:nvSpPr>
      <dsp:spPr>
        <a:xfrm>
          <a:off x="214978" y="3112238"/>
          <a:ext cx="706338" cy="706338"/>
        </a:xfrm>
        <a:prstGeom prst="ellipse">
          <a:avLst/>
        </a:prstGeom>
        <a:solidFill>
          <a:schemeClr val="accent5">
            <a:hueOff val="-77393"/>
            <a:satOff val="3235"/>
            <a:lumOff val="28356"/>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Dynamic content generation from multiple sources.</a:t>
          </a:r>
        </a:p>
      </dsp:txBody>
      <dsp:txXfrm>
        <a:off x="318419" y="3215679"/>
        <a:ext cx="499456" cy="499456"/>
      </dsp:txXfrm>
    </dsp:sp>
    <dsp:sp modelId="{2F4AB0A0-5F79-492E-AC5E-7451F4A5C5DD}">
      <dsp:nvSpPr>
        <dsp:cNvPr id="0" name=""/>
        <dsp:cNvSpPr/>
      </dsp:nvSpPr>
      <dsp:spPr>
        <a:xfrm>
          <a:off x="214978" y="1980218"/>
          <a:ext cx="706338" cy="706338"/>
        </a:xfrm>
        <a:prstGeom prst="ellipse">
          <a:avLst/>
        </a:prstGeom>
        <a:solidFill>
          <a:schemeClr val="accent5">
            <a:hueOff val="-85132"/>
            <a:satOff val="3558"/>
            <a:lumOff val="31192"/>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In-session Unicast Repair for MBS Object Distribution.</a:t>
          </a:r>
        </a:p>
      </dsp:txBody>
      <dsp:txXfrm>
        <a:off x="318419" y="2083659"/>
        <a:ext cx="499456" cy="499456"/>
      </dsp:txXfrm>
    </dsp:sp>
    <dsp:sp modelId="{89150AC0-A4D9-4E34-ACFA-6D7ACE743DF2}">
      <dsp:nvSpPr>
        <dsp:cNvPr id="0" name=""/>
        <dsp:cNvSpPr/>
      </dsp:nvSpPr>
      <dsp:spPr>
        <a:xfrm>
          <a:off x="706143" y="960303"/>
          <a:ext cx="706338" cy="706338"/>
        </a:xfrm>
        <a:prstGeom prst="ellipse">
          <a:avLst/>
        </a:prstGeom>
        <a:solidFill>
          <a:schemeClr val="accent5">
            <a:hueOff val="-92872"/>
            <a:satOff val="3882"/>
            <a:lumOff val="34027"/>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MBS User Service and Delivery Protocols for </a:t>
          </a:r>
          <a:r>
            <a:rPr lang="en-US" sz="500" b="0" i="0" kern="1200" dirty="0" err="1">
              <a:solidFill>
                <a:srgbClr val="FFFF00"/>
              </a:solidFill>
              <a:effectLst/>
              <a:latin typeface="Aptos" panose="020B0004020202020204" pitchFamily="34" charset="0"/>
            </a:rPr>
            <a:t>eMBMS</a:t>
          </a:r>
          <a:r>
            <a:rPr lang="en-US" sz="500" b="0" i="0" kern="1200" dirty="0">
              <a:solidFill>
                <a:srgbClr val="FFFF00"/>
              </a:solidFill>
              <a:effectLst/>
              <a:latin typeface="Aptos" panose="020B0004020202020204" pitchFamily="34" charset="0"/>
            </a:rPr>
            <a:t>.</a:t>
          </a:r>
        </a:p>
      </dsp:txBody>
      <dsp:txXfrm>
        <a:off x="809584" y="1063744"/>
        <a:ext cx="499456" cy="499456"/>
      </dsp:txXfrm>
    </dsp:sp>
    <dsp:sp modelId="{A1F3A035-556C-403D-8118-BF12C9A78801}">
      <dsp:nvSpPr>
        <dsp:cNvPr id="0" name=""/>
        <dsp:cNvSpPr/>
      </dsp:nvSpPr>
      <dsp:spPr>
        <a:xfrm>
          <a:off x="1591192" y="254500"/>
          <a:ext cx="706338" cy="706338"/>
        </a:xfrm>
        <a:prstGeom prst="ellipse">
          <a:avLst/>
        </a:prstGeom>
        <a:solidFill>
          <a:schemeClr val="accent5">
            <a:hueOff val="-100611"/>
            <a:satOff val="4205"/>
            <a:lumOff val="36863"/>
            <a:alphaOff val="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en-US" sz="500" b="0" i="0" kern="1200">
              <a:solidFill>
                <a:srgbClr val="FFFF00"/>
              </a:solidFill>
              <a:effectLst/>
              <a:latin typeface="Aptos" panose="020B0004020202020204" pitchFamily="34" charset="0"/>
            </a:rPr>
            <a:t>Selected MBMS Functionalities not supported in MBS.</a:t>
          </a:r>
        </a:p>
      </dsp:txBody>
      <dsp:txXfrm>
        <a:off x="1694633" y="357941"/>
        <a:ext cx="499456" cy="49945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2E16BD-0BA4-4DF2-A9C5-12F7AFC416D2}">
      <dsp:nvSpPr>
        <dsp:cNvPr id="0" name=""/>
        <dsp:cNvSpPr/>
      </dsp:nvSpPr>
      <dsp:spPr>
        <a:xfrm rot="5400000">
          <a:off x="-185519" y="185948"/>
          <a:ext cx="1236796" cy="865757"/>
        </a:xfrm>
        <a:prstGeom prst="chevron">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FS_AMD</a:t>
          </a:r>
          <a:endParaRPr lang="en-US" sz="1200" kern="1200" dirty="0"/>
        </a:p>
      </dsp:txBody>
      <dsp:txXfrm rot="-5400000">
        <a:off x="1" y="433308"/>
        <a:ext cx="865757" cy="371039"/>
      </dsp:txXfrm>
    </dsp:sp>
    <dsp:sp modelId="{5C4E6077-0207-4899-9ADF-32677C78650E}">
      <dsp:nvSpPr>
        <dsp:cNvPr id="0" name=""/>
        <dsp:cNvSpPr/>
      </dsp:nvSpPr>
      <dsp:spPr>
        <a:xfrm rot="5400000">
          <a:off x="2771077" y="-1805413"/>
          <a:ext cx="803918" cy="4614558"/>
        </a:xfrm>
        <a:prstGeom prst="round2SameRect">
          <a:avLst/>
        </a:prstGeom>
        <a:solidFill>
          <a:schemeClr val="lt1">
            <a:alpha val="90000"/>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Study </a:t>
          </a:r>
          <a:r>
            <a:rPr lang="de-DE" sz="1500" kern="1200" dirty="0" err="1"/>
            <a:t>completed</a:t>
          </a:r>
          <a:r>
            <a:rPr lang="de-DE" sz="1500" kern="1200" dirty="0"/>
            <a:t> in </a:t>
          </a:r>
          <a:r>
            <a:rPr lang="de-DE" sz="1500" kern="1200" dirty="0" err="1"/>
            <a:t>Dec</a:t>
          </a:r>
          <a:r>
            <a:rPr lang="de-DE" sz="1500" kern="1200" dirty="0"/>
            <a:t> ‘25 (</a:t>
          </a:r>
          <a:r>
            <a:rPr lang="de-DE" sz="1500" kern="1200" dirty="0" err="1"/>
            <a:t>stage</a:t>
          </a:r>
          <a:r>
            <a:rPr lang="de-DE" sz="1500" kern="1200" dirty="0"/>
            <a:t> 2) and Mar ‘25</a:t>
          </a:r>
          <a:endParaRPr lang="en-US" sz="1500" kern="1200" dirty="0"/>
        </a:p>
        <a:p>
          <a:pPr marL="114300" lvl="1" indent="-114300" algn="l" defTabSz="666750">
            <a:lnSpc>
              <a:spcPct val="90000"/>
            </a:lnSpc>
            <a:spcBef>
              <a:spcPct val="0"/>
            </a:spcBef>
            <a:spcAft>
              <a:spcPct val="15000"/>
            </a:spcAft>
            <a:buChar char="•"/>
          </a:pPr>
          <a:r>
            <a:rPr lang="de-DE" sz="1500" kern="1200" dirty="0" err="1"/>
            <a:t>Identified</a:t>
          </a:r>
          <a:r>
            <a:rPr lang="de-DE" sz="1500" kern="1200" dirty="0"/>
            <a:t> normative </a:t>
          </a:r>
          <a:r>
            <a:rPr lang="de-DE" sz="1500" kern="1200" dirty="0" err="1"/>
            <a:t>work</a:t>
          </a:r>
          <a:endParaRPr lang="en-US" sz="1500" kern="1200" dirty="0"/>
        </a:p>
        <a:p>
          <a:pPr marL="114300" lvl="1" indent="-114300" algn="l" defTabSz="666750">
            <a:lnSpc>
              <a:spcPct val="90000"/>
            </a:lnSpc>
            <a:spcBef>
              <a:spcPct val="0"/>
            </a:spcBef>
            <a:spcAft>
              <a:spcPct val="15000"/>
            </a:spcAft>
            <a:buChar char="•"/>
          </a:pPr>
          <a:r>
            <a:rPr lang="de-DE" sz="1500" kern="1200" dirty="0"/>
            <a:t>More </a:t>
          </a:r>
          <a:r>
            <a:rPr lang="de-DE" sz="1500" kern="1200" dirty="0" err="1"/>
            <a:t>study</a:t>
          </a:r>
          <a:r>
            <a:rPr lang="de-DE" sz="1500" kern="1200" dirty="0"/>
            <a:t> </a:t>
          </a:r>
          <a:r>
            <a:rPr lang="de-DE" sz="1500" kern="1200" dirty="0" err="1"/>
            <a:t>topics</a:t>
          </a:r>
          <a:r>
            <a:rPr lang="de-DE" sz="1500" kern="1200" dirty="0"/>
            <a:t> </a:t>
          </a:r>
          <a:r>
            <a:rPr lang="de-DE" sz="1500" kern="1200" dirty="0" err="1"/>
            <a:t>for</a:t>
          </a:r>
          <a:r>
            <a:rPr lang="de-DE" sz="1500" kern="1200" dirty="0"/>
            <a:t> </a:t>
          </a:r>
          <a:r>
            <a:rPr lang="de-DE" sz="1500" kern="1200" dirty="0" err="1"/>
            <a:t>future</a:t>
          </a:r>
          <a:r>
            <a:rPr lang="de-DE" sz="1500" kern="1200" dirty="0"/>
            <a:t> Releases</a:t>
          </a:r>
          <a:endParaRPr lang="en-US" sz="1500" kern="1200" dirty="0"/>
        </a:p>
      </dsp:txBody>
      <dsp:txXfrm rot="-5400000">
        <a:off x="865757" y="139151"/>
        <a:ext cx="4575314" cy="725430"/>
      </dsp:txXfrm>
    </dsp:sp>
    <dsp:sp modelId="{66499D3D-61BC-46B9-A38B-963658C17359}">
      <dsp:nvSpPr>
        <dsp:cNvPr id="0" name=""/>
        <dsp:cNvSpPr/>
      </dsp:nvSpPr>
      <dsp:spPr>
        <a:xfrm rot="5400000">
          <a:off x="-185519" y="1222650"/>
          <a:ext cx="1236796" cy="865757"/>
        </a:xfrm>
        <a:prstGeom prst="chevron">
          <a:avLst/>
        </a:prstGeom>
        <a:solidFill>
          <a:schemeClr val="accent2">
            <a:hueOff val="-1034153"/>
            <a:satOff val="-23950"/>
            <a:lumOff val="-13725"/>
            <a:alphaOff val="0"/>
          </a:schemeClr>
        </a:solidFill>
        <a:ln w="10795" cap="flat" cmpd="sng" algn="ctr">
          <a:solidFill>
            <a:schemeClr val="accent2">
              <a:hueOff val="-1034153"/>
              <a:satOff val="-23950"/>
              <a:lumOff val="-13725"/>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AMD-ARCH-MED</a:t>
          </a:r>
          <a:endParaRPr lang="en-US" sz="1200" kern="1200" dirty="0"/>
        </a:p>
      </dsp:txBody>
      <dsp:txXfrm rot="-5400000">
        <a:off x="1" y="1470010"/>
        <a:ext cx="865757" cy="371039"/>
      </dsp:txXfrm>
    </dsp:sp>
    <dsp:sp modelId="{1851884D-A709-46EC-9729-297A024B271D}">
      <dsp:nvSpPr>
        <dsp:cNvPr id="0" name=""/>
        <dsp:cNvSpPr/>
      </dsp:nvSpPr>
      <dsp:spPr>
        <a:xfrm rot="5400000">
          <a:off x="2771077" y="-868189"/>
          <a:ext cx="803918" cy="4614558"/>
        </a:xfrm>
        <a:prstGeom prst="round2SameRect">
          <a:avLst/>
        </a:prstGeom>
        <a:solidFill>
          <a:schemeClr val="lt1">
            <a:alpha val="90000"/>
            <a:hueOff val="0"/>
            <a:satOff val="0"/>
            <a:lumOff val="0"/>
            <a:alphaOff val="0"/>
          </a:schemeClr>
        </a:solidFill>
        <a:ln w="10795" cap="flat" cmpd="sng" algn="ctr">
          <a:solidFill>
            <a:schemeClr val="accent2">
              <a:hueOff val="-1034153"/>
              <a:satOff val="-23950"/>
              <a:lumOff val="-1372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Stage-2 </a:t>
          </a:r>
          <a:r>
            <a:rPr lang="de-DE" sz="1500" kern="1200" dirty="0" err="1"/>
            <a:t>work</a:t>
          </a:r>
          <a:r>
            <a:rPr lang="de-DE" sz="1500" kern="1200" dirty="0"/>
            <a:t> </a:t>
          </a:r>
          <a:r>
            <a:rPr lang="de-DE" sz="1500" kern="1200" dirty="0" err="1"/>
            <a:t>for</a:t>
          </a:r>
          <a:r>
            <a:rPr lang="de-DE" sz="1500" kern="1200" dirty="0"/>
            <a:t> Streaming and MBS</a:t>
          </a:r>
          <a:endParaRPr lang="en-US" sz="1500" kern="1200" dirty="0"/>
        </a:p>
        <a:p>
          <a:pPr marL="114300" lvl="1" indent="-114300" algn="l" defTabSz="666750">
            <a:lnSpc>
              <a:spcPct val="90000"/>
            </a:lnSpc>
            <a:spcBef>
              <a:spcPct val="0"/>
            </a:spcBef>
            <a:spcAft>
              <a:spcPct val="15000"/>
            </a:spcAft>
            <a:buChar char="•"/>
          </a:pPr>
          <a:r>
            <a:rPr lang="de-DE" sz="1500" kern="1200" dirty="0" err="1"/>
            <a:t>Completed</a:t>
          </a:r>
          <a:r>
            <a:rPr lang="de-DE" sz="1500" kern="1200" dirty="0"/>
            <a:t> also in Mar 25</a:t>
          </a:r>
          <a:endParaRPr lang="en-US" sz="1500" kern="1200" dirty="0"/>
        </a:p>
      </dsp:txBody>
      <dsp:txXfrm rot="-5400000">
        <a:off x="865757" y="1076375"/>
        <a:ext cx="4575314" cy="725430"/>
      </dsp:txXfrm>
    </dsp:sp>
    <dsp:sp modelId="{D8FF1319-0D38-4688-B0DB-781F1B7E99B1}">
      <dsp:nvSpPr>
        <dsp:cNvPr id="0" name=""/>
        <dsp:cNvSpPr/>
      </dsp:nvSpPr>
      <dsp:spPr>
        <a:xfrm rot="5400000">
          <a:off x="-185519" y="2259352"/>
          <a:ext cx="1236796" cy="865757"/>
        </a:xfrm>
        <a:prstGeom prst="chevron">
          <a:avLst/>
        </a:prstGeom>
        <a:solidFill>
          <a:schemeClr val="accent2">
            <a:hueOff val="-2068305"/>
            <a:satOff val="-47901"/>
            <a:lumOff val="-27451"/>
            <a:alphaOff val="0"/>
          </a:schemeClr>
        </a:solidFill>
        <a:ln w="10795" cap="flat" cmpd="sng" algn="ctr">
          <a:solidFill>
            <a:schemeClr val="accent2">
              <a:hueOff val="-2068305"/>
              <a:satOff val="-47901"/>
              <a:lumOff val="-2745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de-DE" sz="1200" kern="1200" dirty="0"/>
            <a:t>AMD_PRO-MED</a:t>
          </a:r>
          <a:endParaRPr lang="en-US" sz="1200" kern="1200" dirty="0"/>
        </a:p>
      </dsp:txBody>
      <dsp:txXfrm rot="-5400000">
        <a:off x="1" y="2506712"/>
        <a:ext cx="865757" cy="371039"/>
      </dsp:txXfrm>
    </dsp:sp>
    <dsp:sp modelId="{474F8B4E-E047-4394-B004-12E90A12C510}">
      <dsp:nvSpPr>
        <dsp:cNvPr id="0" name=""/>
        <dsp:cNvSpPr/>
      </dsp:nvSpPr>
      <dsp:spPr>
        <a:xfrm rot="5400000">
          <a:off x="2771077" y="168512"/>
          <a:ext cx="803918" cy="4614558"/>
        </a:xfrm>
        <a:prstGeom prst="round2SameRect">
          <a:avLst/>
        </a:prstGeom>
        <a:solidFill>
          <a:schemeClr val="lt1">
            <a:alpha val="90000"/>
            <a:hueOff val="0"/>
            <a:satOff val="0"/>
            <a:lumOff val="0"/>
            <a:alphaOff val="0"/>
          </a:schemeClr>
        </a:solidFill>
        <a:ln w="10795" cap="flat" cmpd="sng" algn="ctr">
          <a:solidFill>
            <a:schemeClr val="accent2">
              <a:hueOff val="-2068305"/>
              <a:satOff val="-47901"/>
              <a:lumOff val="-2745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9525" rIns="9525" bIns="9525" numCol="1" spcCol="1270" anchor="ctr" anchorCtr="0">
          <a:noAutofit/>
        </a:bodyPr>
        <a:lstStyle/>
        <a:p>
          <a:pPr marL="114300" lvl="1" indent="-114300" algn="l" defTabSz="666750">
            <a:lnSpc>
              <a:spcPct val="90000"/>
            </a:lnSpc>
            <a:spcBef>
              <a:spcPct val="0"/>
            </a:spcBef>
            <a:spcAft>
              <a:spcPct val="15000"/>
            </a:spcAft>
            <a:buChar char="•"/>
          </a:pPr>
          <a:r>
            <a:rPr lang="de-DE" sz="1500" kern="1200" dirty="0"/>
            <a:t>Stage-3 Protocol </a:t>
          </a:r>
          <a:r>
            <a:rPr lang="de-DE" sz="1500" kern="1200" dirty="0" err="1"/>
            <a:t>work</a:t>
          </a:r>
          <a:r>
            <a:rPr lang="de-DE" sz="1500" kern="1200" dirty="0"/>
            <a:t> </a:t>
          </a:r>
          <a:r>
            <a:rPr lang="de-DE" sz="1500" kern="1200" dirty="0" err="1"/>
            <a:t>ongoing</a:t>
          </a:r>
          <a:endParaRPr lang="en-US" sz="1500" kern="1200" dirty="0"/>
        </a:p>
        <a:p>
          <a:pPr marL="114300" lvl="1" indent="-114300" algn="l" defTabSz="666750">
            <a:lnSpc>
              <a:spcPct val="90000"/>
            </a:lnSpc>
            <a:spcBef>
              <a:spcPct val="0"/>
            </a:spcBef>
            <a:spcAft>
              <a:spcPct val="15000"/>
            </a:spcAft>
            <a:buChar char="•"/>
          </a:pPr>
          <a:r>
            <a:rPr lang="de-DE" sz="1500" kern="1200" dirty="0" err="1"/>
            <a:t>Completion</a:t>
          </a:r>
          <a:r>
            <a:rPr lang="de-DE" sz="1500" kern="1200" dirty="0"/>
            <a:t> </a:t>
          </a:r>
          <a:r>
            <a:rPr lang="de-DE" sz="1500" kern="1200" dirty="0" err="1"/>
            <a:t>expected</a:t>
          </a:r>
          <a:r>
            <a:rPr lang="de-DE" sz="1500" kern="1200" dirty="0"/>
            <a:t> </a:t>
          </a:r>
          <a:r>
            <a:rPr lang="de-DE" sz="1500" kern="1200" dirty="0" err="1"/>
            <a:t>by</a:t>
          </a:r>
          <a:r>
            <a:rPr lang="de-DE" sz="1500" kern="1200" dirty="0"/>
            <a:t> Sep 25, open API </a:t>
          </a:r>
          <a:r>
            <a:rPr lang="de-DE" sz="1500" kern="1200" dirty="0" err="1"/>
            <a:t>Dec</a:t>
          </a:r>
          <a:r>
            <a:rPr lang="de-DE" sz="1500" kern="1200" dirty="0"/>
            <a:t> 25</a:t>
          </a:r>
          <a:endParaRPr lang="en-US" sz="1500" kern="1200" dirty="0"/>
        </a:p>
      </dsp:txBody>
      <dsp:txXfrm rot="-5400000">
        <a:off x="865757" y="2113076"/>
        <a:ext cx="4575314" cy="72543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749EEB-B6EE-43F5-9C0A-2585C334408D}">
      <dsp:nvSpPr>
        <dsp:cNvPr id="0" name=""/>
        <dsp:cNvSpPr/>
      </dsp:nvSpPr>
      <dsp:spPr>
        <a:xfrm rot="5400000">
          <a:off x="7003732" y="-2823210"/>
          <a:ext cx="1207007"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129540" tIns="64770" rIns="129540" bIns="64770" numCol="1" spcCol="1270" anchor="ctr" anchorCtr="0">
          <a:noAutofit/>
        </a:bodyPr>
        <a:lstStyle/>
        <a:p>
          <a:pPr marL="285750" lvl="1" indent="-285750" algn="l" defTabSz="1511300">
            <a:lnSpc>
              <a:spcPct val="90000"/>
            </a:lnSpc>
            <a:spcBef>
              <a:spcPct val="0"/>
            </a:spcBef>
            <a:spcAft>
              <a:spcPct val="15000"/>
            </a:spcAft>
            <a:buChar char="•"/>
          </a:pPr>
          <a:r>
            <a:rPr lang="en-US" sz="3400" kern="1200"/>
            <a:t>Feature </a:t>
          </a:r>
          <a:r>
            <a:rPr lang="en-US" sz="3400" kern="1200" dirty="0"/>
            <a:t>complete with Rel-19</a:t>
          </a:r>
        </a:p>
      </dsp:txBody>
      <dsp:txXfrm rot="-5400000">
        <a:off x="4027361" y="212082"/>
        <a:ext cx="7100830" cy="1089165"/>
      </dsp:txXfrm>
    </dsp:sp>
    <dsp:sp modelId="{0198165E-6B03-45F7-BF22-FE61B2138AA7}">
      <dsp:nvSpPr>
        <dsp:cNvPr id="0" name=""/>
        <dsp:cNvSpPr/>
      </dsp:nvSpPr>
      <dsp:spPr>
        <a:xfrm>
          <a:off x="0" y="2285"/>
          <a:ext cx="4027360" cy="1508759"/>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71450" tIns="85725" rIns="171450" bIns="85725" numCol="1" spcCol="1270" anchor="ctr" anchorCtr="0">
          <a:noAutofit/>
        </a:bodyPr>
        <a:lstStyle/>
        <a:p>
          <a:pPr marL="0" lvl="0" indent="0" algn="ctr" defTabSz="2000250">
            <a:lnSpc>
              <a:spcPct val="90000"/>
            </a:lnSpc>
            <a:spcBef>
              <a:spcPct val="0"/>
            </a:spcBef>
            <a:spcAft>
              <a:spcPct val="35000"/>
            </a:spcAft>
            <a:buNone/>
          </a:pPr>
          <a:r>
            <a:rPr lang="en-US" sz="4500" kern="1200" dirty="0"/>
            <a:t>Modem</a:t>
          </a:r>
        </a:p>
      </dsp:txBody>
      <dsp:txXfrm>
        <a:off x="73652" y="75937"/>
        <a:ext cx="3880056" cy="1361455"/>
      </dsp:txXfrm>
    </dsp:sp>
    <dsp:sp modelId="{498FD129-B8AC-4A6A-B3AE-BF1912A546AF}">
      <dsp:nvSpPr>
        <dsp:cNvPr id="0" name=""/>
        <dsp:cNvSpPr/>
      </dsp:nvSpPr>
      <dsp:spPr>
        <a:xfrm rot="5400000">
          <a:off x="7003732" y="-1239012"/>
          <a:ext cx="1207007"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129540" tIns="64770" rIns="129540" bIns="64770" numCol="1" spcCol="1270" anchor="ctr" anchorCtr="0">
          <a:noAutofit/>
        </a:bodyPr>
        <a:lstStyle/>
        <a:p>
          <a:pPr marL="285750" lvl="1" indent="-285750" algn="l" defTabSz="1511300">
            <a:lnSpc>
              <a:spcPct val="90000"/>
            </a:lnSpc>
            <a:spcBef>
              <a:spcPct val="0"/>
            </a:spcBef>
            <a:spcAft>
              <a:spcPct val="15000"/>
            </a:spcAft>
            <a:buChar char="•"/>
          </a:pPr>
          <a:r>
            <a:rPr lang="en-US" sz="3400" kern="1200" dirty="0"/>
            <a:t>Basic features very stable</a:t>
          </a:r>
        </a:p>
        <a:p>
          <a:pPr marL="285750" lvl="1" indent="-285750" algn="l" defTabSz="1511300">
            <a:lnSpc>
              <a:spcPct val="90000"/>
            </a:lnSpc>
            <a:spcBef>
              <a:spcPct val="0"/>
            </a:spcBef>
            <a:spcAft>
              <a:spcPct val="15000"/>
            </a:spcAft>
            <a:buChar char="•"/>
          </a:pPr>
          <a:r>
            <a:rPr lang="en-US" sz="3400" kern="1200" dirty="0"/>
            <a:t>Continuous work</a:t>
          </a:r>
        </a:p>
      </dsp:txBody>
      <dsp:txXfrm rot="-5400000">
        <a:off x="4027361" y="1796280"/>
        <a:ext cx="7100830" cy="1089165"/>
      </dsp:txXfrm>
    </dsp:sp>
    <dsp:sp modelId="{A9808981-9E1B-49FA-AC8B-C02EB314F944}">
      <dsp:nvSpPr>
        <dsp:cNvPr id="0" name=""/>
        <dsp:cNvSpPr/>
      </dsp:nvSpPr>
      <dsp:spPr>
        <a:xfrm>
          <a:off x="0" y="1586483"/>
          <a:ext cx="4027360" cy="1508759"/>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71450" tIns="85725" rIns="171450" bIns="85725" numCol="1" spcCol="1270" anchor="ctr" anchorCtr="0">
          <a:noAutofit/>
        </a:bodyPr>
        <a:lstStyle/>
        <a:p>
          <a:pPr marL="0" lvl="0" indent="0" algn="ctr" defTabSz="2000250">
            <a:lnSpc>
              <a:spcPct val="90000"/>
            </a:lnSpc>
            <a:spcBef>
              <a:spcPct val="0"/>
            </a:spcBef>
            <a:spcAft>
              <a:spcPct val="35000"/>
            </a:spcAft>
            <a:buNone/>
          </a:pPr>
          <a:r>
            <a:rPr lang="en-US" sz="4500" kern="1200" dirty="0"/>
            <a:t>Service Layer</a:t>
          </a:r>
        </a:p>
      </dsp:txBody>
      <dsp:txXfrm>
        <a:off x="73652" y="1660135"/>
        <a:ext cx="3880056" cy="1361455"/>
      </dsp:txXfrm>
    </dsp:sp>
    <dsp:sp modelId="{88F36C44-21A7-44F5-A275-F0A9DE88AEA0}">
      <dsp:nvSpPr>
        <dsp:cNvPr id="0" name=""/>
        <dsp:cNvSpPr/>
      </dsp:nvSpPr>
      <dsp:spPr>
        <a:xfrm rot="5400000">
          <a:off x="7003732" y="345185"/>
          <a:ext cx="1207007" cy="7159751"/>
        </a:xfrm>
        <a:prstGeom prst="round2Same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2">
          <a:scrgbClr r="0" g="0" b="0"/>
        </a:effectRef>
        <a:fontRef idx="minor"/>
      </dsp:style>
      <dsp:txBody>
        <a:bodyPr spcFirstLastPara="0" vert="horz" wrap="square" lIns="129540" tIns="64770" rIns="129540" bIns="64770" numCol="1" spcCol="1270" anchor="ctr" anchorCtr="0">
          <a:noAutofit/>
        </a:bodyPr>
        <a:lstStyle/>
        <a:p>
          <a:pPr marL="285750" lvl="1" indent="-285750" algn="l" defTabSz="1511300">
            <a:lnSpc>
              <a:spcPct val="90000"/>
            </a:lnSpc>
            <a:spcBef>
              <a:spcPct val="0"/>
            </a:spcBef>
            <a:spcAft>
              <a:spcPct val="15000"/>
            </a:spcAft>
            <a:buChar char="•"/>
          </a:pPr>
          <a:r>
            <a:rPr lang="en-US" sz="3400" kern="1200" dirty="0"/>
            <a:t>Launch Profile stabilizing</a:t>
          </a:r>
        </a:p>
      </dsp:txBody>
      <dsp:txXfrm rot="-5400000">
        <a:off x="4027361" y="3380478"/>
        <a:ext cx="7100830" cy="1089165"/>
      </dsp:txXfrm>
    </dsp:sp>
    <dsp:sp modelId="{9FE2B523-2B72-4E4C-9A3F-2A1F6DC4354F}">
      <dsp:nvSpPr>
        <dsp:cNvPr id="0" name=""/>
        <dsp:cNvSpPr/>
      </dsp:nvSpPr>
      <dsp:spPr>
        <a:xfrm>
          <a:off x="0" y="3170681"/>
          <a:ext cx="4027360" cy="1508759"/>
        </a:xfrm>
        <a:prstGeom prst="roundRect">
          <a:avLst/>
        </a:prstGeom>
        <a:solidFill>
          <a:schemeClr val="accent1">
            <a:hueOff val="0"/>
            <a:satOff val="0"/>
            <a:lumOff val="0"/>
            <a:alphaOff val="0"/>
          </a:schemeClr>
        </a:solidFill>
        <a:ln>
          <a:noFill/>
        </a:ln>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dsp:spPr>
      <dsp:style>
        <a:lnRef idx="0">
          <a:scrgbClr r="0" g="0" b="0"/>
        </a:lnRef>
        <a:fillRef idx="3">
          <a:scrgbClr r="0" g="0" b="0"/>
        </a:fillRef>
        <a:effectRef idx="3">
          <a:scrgbClr r="0" g="0" b="0"/>
        </a:effectRef>
        <a:fontRef idx="minor">
          <a:schemeClr val="lt1"/>
        </a:fontRef>
      </dsp:style>
      <dsp:txBody>
        <a:bodyPr spcFirstLastPara="0" vert="horz" wrap="square" lIns="171450" tIns="85725" rIns="171450" bIns="85725" numCol="1" spcCol="1270" anchor="ctr" anchorCtr="0">
          <a:noAutofit/>
        </a:bodyPr>
        <a:lstStyle/>
        <a:p>
          <a:pPr marL="0" lvl="0" indent="0" algn="ctr" defTabSz="2000250">
            <a:lnSpc>
              <a:spcPct val="90000"/>
            </a:lnSpc>
            <a:spcBef>
              <a:spcPct val="0"/>
            </a:spcBef>
            <a:spcAft>
              <a:spcPct val="35000"/>
            </a:spcAft>
            <a:buNone/>
          </a:pPr>
          <a:r>
            <a:rPr lang="en-US" sz="4500" kern="1200" dirty="0"/>
            <a:t>Profiling</a:t>
          </a:r>
        </a:p>
      </dsp:txBody>
      <dsp:txXfrm>
        <a:off x="73652" y="3244333"/>
        <a:ext cx="3880056" cy="136145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64F774-3DA4-43F1-9F94-CC6471A1899B}">
      <dsp:nvSpPr>
        <dsp:cNvPr id="0" name=""/>
        <dsp:cNvSpPr/>
      </dsp:nvSpPr>
      <dsp:spPr>
        <a:xfrm rot="5400000">
          <a:off x="-425812" y="1420458"/>
          <a:ext cx="2218901" cy="267430"/>
        </a:xfrm>
        <a:prstGeom prst="rect">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25CF88-5CBE-4148-8034-0A6A56AB4124}">
      <dsp:nvSpPr>
        <dsp:cNvPr id="0" name=""/>
        <dsp:cNvSpPr/>
      </dsp:nvSpPr>
      <dsp:spPr>
        <a:xfrm>
          <a:off x="84505" y="4177"/>
          <a:ext cx="2971449" cy="1782869"/>
        </a:xfrm>
        <a:prstGeom prst="roundRect">
          <a:avLst>
            <a:gd name="adj" fmla="val 10000"/>
          </a:avLst>
        </a:prstGeom>
        <a:solidFill>
          <a:schemeClr val="accent2">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core idea about handhelds for 5G Broadcast is the full integration of the modem with commercially large scale SOCs, such as those available in flagship devices from large OEMs. This makes </a:t>
          </a:r>
          <a:r>
            <a:rPr kumimoji="0" lang="en-US" sz="1400" b="1"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a modem feature</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lang="en-US" sz="1400" kern="1200" dirty="0"/>
        </a:p>
      </dsp:txBody>
      <dsp:txXfrm>
        <a:off x="136723" y="56395"/>
        <a:ext cx="2867013" cy="1678433"/>
      </dsp:txXfrm>
    </dsp:sp>
    <dsp:sp modelId="{4DD5D522-3BCD-4540-B8C6-B6D4883DF1C5}">
      <dsp:nvSpPr>
        <dsp:cNvPr id="0" name=""/>
        <dsp:cNvSpPr/>
      </dsp:nvSpPr>
      <dsp:spPr>
        <a:xfrm rot="5400000">
          <a:off x="-425812" y="3649045"/>
          <a:ext cx="2218901" cy="267430"/>
        </a:xfrm>
        <a:prstGeom prst="rect">
          <a:avLst/>
        </a:prstGeom>
        <a:solidFill>
          <a:schemeClr val="accent2">
            <a:hueOff val="-295472"/>
            <a:satOff val="-6843"/>
            <a:lumOff val="-3922"/>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377818-515F-446A-BAEC-7BF1BB2C3954}">
      <dsp:nvSpPr>
        <dsp:cNvPr id="0" name=""/>
        <dsp:cNvSpPr/>
      </dsp:nvSpPr>
      <dsp:spPr>
        <a:xfrm>
          <a:off x="84505" y="2232764"/>
          <a:ext cx="2971449" cy="1782869"/>
        </a:xfrm>
        <a:prstGeom prst="roundRect">
          <a:avLst>
            <a:gd name="adj" fmla="val 10000"/>
          </a:avLst>
        </a:prstGeom>
        <a:solidFill>
          <a:schemeClr val="accent2">
            <a:hueOff val="-258538"/>
            <a:satOff val="-5988"/>
            <a:lumOff val="-3431"/>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defines many features in each Release and a modem can only support a small subset, so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features</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their detailed parameters)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are selected by commercial needs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and implementation complexity, area costs, etc.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136723" y="2284982"/>
        <a:ext cx="2867013" cy="1678433"/>
      </dsp:txXfrm>
    </dsp:sp>
    <dsp:sp modelId="{003AE034-038E-44A6-A789-D9FC8053BAFE}">
      <dsp:nvSpPr>
        <dsp:cNvPr id="0" name=""/>
        <dsp:cNvSpPr/>
      </dsp:nvSpPr>
      <dsp:spPr>
        <a:xfrm>
          <a:off x="688481" y="4763339"/>
          <a:ext cx="3942342" cy="267430"/>
        </a:xfrm>
        <a:prstGeom prst="rect">
          <a:avLst/>
        </a:prstGeom>
        <a:solidFill>
          <a:schemeClr val="accent2">
            <a:hueOff val="-590944"/>
            <a:satOff val="-13686"/>
            <a:lumOff val="-7843"/>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DFFB650-5E3D-411B-A7C5-DB6CDA83B7AF}">
      <dsp:nvSpPr>
        <dsp:cNvPr id="0" name=""/>
        <dsp:cNvSpPr/>
      </dsp:nvSpPr>
      <dsp:spPr>
        <a:xfrm>
          <a:off x="84505" y="4461351"/>
          <a:ext cx="2971449" cy="1782869"/>
        </a:xfrm>
        <a:prstGeom prst="roundRect">
          <a:avLst>
            <a:gd name="adj" fmla="val 10000"/>
          </a:avLst>
        </a:prstGeom>
        <a:solidFill>
          <a:schemeClr val="accent2">
            <a:hueOff val="-517076"/>
            <a:satOff val="-11975"/>
            <a:lumOff val="-6863"/>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Broadcast is defined such that the latter (implementation costs) are minimized by making the technology </a:t>
          </a:r>
          <a:r>
            <a:rPr kumimoji="0" lang="en-US" sz="1400" b="1"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hardware-compatible with existing SoCs</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136723" y="4513569"/>
        <a:ext cx="2867013" cy="1678433"/>
      </dsp:txXfrm>
    </dsp:sp>
    <dsp:sp modelId="{B32D2186-26B7-49C3-87E3-A04B344BD735}">
      <dsp:nvSpPr>
        <dsp:cNvPr id="0" name=""/>
        <dsp:cNvSpPr/>
      </dsp:nvSpPr>
      <dsp:spPr>
        <a:xfrm rot="16200000">
          <a:off x="3526215" y="3649045"/>
          <a:ext cx="2218901" cy="267430"/>
        </a:xfrm>
        <a:prstGeom prst="rect">
          <a:avLst/>
        </a:prstGeom>
        <a:solidFill>
          <a:schemeClr val="accent2">
            <a:hueOff val="-886417"/>
            <a:satOff val="-20529"/>
            <a:lumOff val="-11765"/>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7FEFFDA-F0FF-4248-8E56-B2C565C42EF6}">
      <dsp:nvSpPr>
        <dsp:cNvPr id="0" name=""/>
        <dsp:cNvSpPr/>
      </dsp:nvSpPr>
      <dsp:spPr>
        <a:xfrm>
          <a:off x="4036533" y="4461351"/>
          <a:ext cx="2971449" cy="1782869"/>
        </a:xfrm>
        <a:prstGeom prst="roundRect">
          <a:avLst>
            <a:gd name="adj" fmla="val 10000"/>
          </a:avLst>
        </a:prstGeom>
        <a:solidFill>
          <a:schemeClr val="accent2">
            <a:hueOff val="-775615"/>
            <a:satOff val="-17963"/>
            <a:lumOff val="-10294"/>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The features to be added beyond what is already in the modem are primarily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"receive-only", new frequency bands, new carrier bandwidths, concurrency with unicast, otherwise re-use</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4088751" y="4513569"/>
        <a:ext cx="2867013" cy="1678433"/>
      </dsp:txXfrm>
    </dsp:sp>
    <dsp:sp modelId="{AD28C696-A664-4B93-8474-1271A2945BCC}">
      <dsp:nvSpPr>
        <dsp:cNvPr id="0" name=""/>
        <dsp:cNvSpPr/>
      </dsp:nvSpPr>
      <dsp:spPr>
        <a:xfrm rot="16200000">
          <a:off x="3526215" y="1420458"/>
          <a:ext cx="2218901" cy="267430"/>
        </a:xfrm>
        <a:prstGeom prst="rect">
          <a:avLst/>
        </a:prstGeom>
        <a:solidFill>
          <a:schemeClr val="accent2">
            <a:hueOff val="-1181889"/>
            <a:satOff val="-27372"/>
            <a:lumOff val="-1568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59A891D-2475-4C92-9241-9B5DFE372351}">
      <dsp:nvSpPr>
        <dsp:cNvPr id="0" name=""/>
        <dsp:cNvSpPr/>
      </dsp:nvSpPr>
      <dsp:spPr>
        <a:xfrm>
          <a:off x="4036533" y="2232764"/>
          <a:ext cx="2971449" cy="1782869"/>
        </a:xfrm>
        <a:prstGeom prst="roundRect">
          <a:avLst>
            <a:gd name="adj" fmla="val 10000"/>
          </a:avLst>
        </a:prstGeom>
        <a:solidFill>
          <a:schemeClr val="accent2">
            <a:hueOff val="-1034153"/>
            <a:satOff val="-23950"/>
            <a:lumOff val="-13725"/>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latin typeface="Microsoft Sans Serif" panose="020B0604020202020204" pitchFamily="34" charset="0"/>
              <a:ea typeface="Microsoft Sans Serif" panose="020B0604020202020204" pitchFamily="34" charset="0"/>
              <a:cs typeface="Microsoft Sans Serif" panose="020B0604020202020204" pitchFamily="34" charset="0"/>
            </a:rPr>
            <a:t>Acknowledging solidified plans from BNOs to start services in 2027,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5GB is a seriously considered feature (a "contender") for upcoming modems and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scoping of the feature has started </a:t>
          </a: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(identifying exact implementation requirements and costs).</a:t>
          </a:r>
          <a:endPar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4088751" y="2284982"/>
        <a:ext cx="2867013" cy="1678433"/>
      </dsp:txXfrm>
    </dsp:sp>
    <dsp:sp modelId="{9C670752-98F3-459F-BF4A-8D12CE95A93C}">
      <dsp:nvSpPr>
        <dsp:cNvPr id="0" name=""/>
        <dsp:cNvSpPr/>
      </dsp:nvSpPr>
      <dsp:spPr>
        <a:xfrm>
          <a:off x="4640508" y="306165"/>
          <a:ext cx="3942342" cy="267430"/>
        </a:xfrm>
        <a:prstGeom prst="rect">
          <a:avLst/>
        </a:prstGeom>
        <a:solidFill>
          <a:schemeClr val="accent2">
            <a:hueOff val="-1477361"/>
            <a:satOff val="-34215"/>
            <a:lumOff val="-19608"/>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2FAA643-2175-451B-B0B3-FCDE5DD084E9}">
      <dsp:nvSpPr>
        <dsp:cNvPr id="0" name=""/>
        <dsp:cNvSpPr/>
      </dsp:nvSpPr>
      <dsp:spPr>
        <a:xfrm>
          <a:off x="4036533" y="4177"/>
          <a:ext cx="2971449" cy="1782869"/>
        </a:xfrm>
        <a:prstGeom prst="roundRect">
          <a:avLst>
            <a:gd name="adj" fmla="val 10000"/>
          </a:avLst>
        </a:prstGeom>
        <a:solidFill>
          <a:schemeClr val="accent2">
            <a:hueOff val="-1292691"/>
            <a:satOff val="-29938"/>
            <a:lumOff val="-17157"/>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Start of scoping is a result from consolidating business opportunities around the world. Moving forward, the process will </a:t>
          </a:r>
          <a:r>
            <a:rPr kumimoji="0" lang="en-US" sz="1400" b="0" i="0" u="none" strike="noStrike" kern="1200"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continue by consolidating implementation requirements and business opportunities </a:t>
          </a:r>
          <a:r>
            <a:rPr kumimoji="0" lang="en-US" sz="14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in particular for OEMs to support the feature on their devices. </a:t>
          </a:r>
        </a:p>
      </dsp:txBody>
      <dsp:txXfrm>
        <a:off x="4088751" y="56395"/>
        <a:ext cx="2867013" cy="1678433"/>
      </dsp:txXfrm>
    </dsp:sp>
    <dsp:sp modelId="{FF95AD77-2631-444D-A95B-26372ECCA71C}">
      <dsp:nvSpPr>
        <dsp:cNvPr id="0" name=""/>
        <dsp:cNvSpPr/>
      </dsp:nvSpPr>
      <dsp:spPr>
        <a:xfrm rot="5400000">
          <a:off x="7478242" y="1420458"/>
          <a:ext cx="2218901" cy="267430"/>
        </a:xfrm>
        <a:prstGeom prst="rect">
          <a:avLst/>
        </a:prstGeom>
        <a:solidFill>
          <a:schemeClr val="accent2">
            <a:hueOff val="-1772833"/>
            <a:satOff val="-41058"/>
            <a:lumOff val="-23529"/>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1EB28D9-D921-4E76-8682-6A0EFE839E4F}">
      <dsp:nvSpPr>
        <dsp:cNvPr id="0" name=""/>
        <dsp:cNvSpPr/>
      </dsp:nvSpPr>
      <dsp:spPr>
        <a:xfrm>
          <a:off x="7988560" y="4177"/>
          <a:ext cx="2971449" cy="1782869"/>
        </a:xfrm>
        <a:prstGeom prst="roundRect">
          <a:avLst>
            <a:gd name="adj" fmla="val 10000"/>
          </a:avLst>
        </a:prstGeom>
        <a:solidFill>
          <a:schemeClr val="accent2">
            <a:hueOff val="-1551229"/>
            <a:satOff val="-35926"/>
            <a:lumOff val="-20588"/>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kumimoji="0" lang="en-US" sz="1400" b="0" i="0" u="none" strike="noStrike" kern="1200" cap="none" spc="0" normalizeH="0" baseline="0" noProof="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We are on track on making 5G Broadcast a reality and attractive to Service Providers and OEMs.  </a:t>
          </a:r>
          <a:r>
            <a:rPr kumimoji="0" lang="en-US" sz="1400" b="0" i="0" u="none" strike="noStrike" kern="1200" cap="none" spc="0" normalizeH="0" baseline="0" noProof="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Standards/Engineering focus now on implementation support of scoped features: test transmitters, test cases, etc.</a:t>
          </a:r>
          <a:endParaRPr kumimoji="0" lang="en-US" sz="1400" b="0" i="0" u="none" strike="noStrike" kern="1200" cap="none" spc="0" normalizeH="0" baseline="0" noProof="0" dirty="0">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56395"/>
        <a:ext cx="2867013" cy="1678433"/>
      </dsp:txXfrm>
    </dsp:sp>
    <dsp:sp modelId="{6AC74C17-4678-4232-BBDE-AEB4078522A9}">
      <dsp:nvSpPr>
        <dsp:cNvPr id="0" name=""/>
        <dsp:cNvSpPr/>
      </dsp:nvSpPr>
      <dsp:spPr>
        <a:xfrm rot="5400000">
          <a:off x="7478242" y="3649045"/>
          <a:ext cx="2218901" cy="267430"/>
        </a:xfrm>
        <a:prstGeom prst="rect">
          <a:avLst/>
        </a:prstGeom>
        <a:solidFill>
          <a:schemeClr val="accent2">
            <a:hueOff val="-2068305"/>
            <a:satOff val="-47901"/>
            <a:lumOff val="-2745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E8C9198-E3D9-4F5E-948C-F8DB93219873}">
      <dsp:nvSpPr>
        <dsp:cNvPr id="0" name=""/>
        <dsp:cNvSpPr/>
      </dsp:nvSpPr>
      <dsp:spPr>
        <a:xfrm>
          <a:off x="7988560" y="2232764"/>
          <a:ext cx="2971449" cy="1782869"/>
        </a:xfrm>
        <a:prstGeom prst="roundRect">
          <a:avLst>
            <a:gd name="adj" fmla="val 10000"/>
          </a:avLst>
        </a:prstGeom>
        <a:solidFill>
          <a:schemeClr val="accent2">
            <a:hueOff val="-1809767"/>
            <a:satOff val="-41913"/>
            <a:lumOff val="-2402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Anticipating leading Android OEMs to be in market with H1/2028 models</a:t>
          </a: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 Qualcomm plans to support OEMs to meet their commercialization goals.</a:t>
          </a:r>
          <a:endParaRPr lang="en-US" sz="1500" kern="1200" dirty="0">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2284982"/>
        <a:ext cx="2867013" cy="1678433"/>
      </dsp:txXfrm>
    </dsp:sp>
    <dsp:sp modelId="{E4071922-FA39-4936-BC6C-6F9869F94C93}">
      <dsp:nvSpPr>
        <dsp:cNvPr id="0" name=""/>
        <dsp:cNvSpPr/>
      </dsp:nvSpPr>
      <dsp:spPr>
        <a:xfrm>
          <a:off x="7988560" y="4461351"/>
          <a:ext cx="2971449" cy="1782869"/>
        </a:xfrm>
        <a:prstGeom prst="roundRect">
          <a:avLst>
            <a:gd name="adj" fmla="val 10000"/>
          </a:avLst>
        </a:prstGeom>
        <a:solidFill>
          <a:schemeClr val="accent2">
            <a:hueOff val="-2068305"/>
            <a:satOff val="-47901"/>
            <a:lumOff val="-27451"/>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Typically, a major feature like 5GB arrives to flagship devices </a:t>
          </a:r>
          <a:r>
            <a:rPr lang="en-US" sz="1500" kern="1200">
              <a:solidFill>
                <a:srgbClr val="FFFF00"/>
              </a:solidFill>
              <a:latin typeface="Microsoft Sans Serif" panose="020B0604020202020204" pitchFamily="34" charset="0"/>
              <a:ea typeface="Microsoft Sans Serif" panose="020B0604020202020204" pitchFamily="34" charset="0"/>
              <a:cs typeface="Microsoft Sans Serif" panose="020B0604020202020204" pitchFamily="34" charset="0"/>
            </a:rPr>
            <a:t>and waterfalls to lower tiers gradually. </a:t>
          </a:r>
          <a:r>
            <a:rPr lang="en-US" sz="1500" kern="1200">
              <a:latin typeface="Microsoft Sans Serif" panose="020B0604020202020204" pitchFamily="34" charset="0"/>
              <a:ea typeface="Microsoft Sans Serif" panose="020B0604020202020204" pitchFamily="34" charset="0"/>
              <a:cs typeface="Microsoft Sans Serif" panose="020B0604020202020204" pitchFamily="34" charset="0"/>
            </a:rPr>
            <a:t>Anticipating SOCs for other form factors such as CPE, compute, automotive to follow in a waterfall fashion</a:t>
          </a:r>
          <a:endParaRPr kumimoji="0" lang="en-US" sz="1500" b="0" i="0" u="none" strike="noStrike" kern="1200" cap="none" spc="0" normalizeH="0" baseline="0" noProof="0" dirty="0">
            <a:ln/>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dsp:txBody>
      <dsp:txXfrm>
        <a:off x="8040778" y="4513569"/>
        <a:ext cx="2867013" cy="1678433"/>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57161BF-B23B-4394-A96E-F4360C62819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2EFA4A7-9429-4DF7-ABF5-D9E5B2540E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AD32F0-874C-4AAC-9514-AAD3E6FF80D6}" type="datetimeFigureOut">
              <a:rPr lang="en-US" smtClean="0"/>
              <a:t>6/23/2025</a:t>
            </a:fld>
            <a:endParaRPr lang="en-US"/>
          </a:p>
        </p:txBody>
      </p:sp>
      <p:sp>
        <p:nvSpPr>
          <p:cNvPr id="4" name="Footer Placeholder 3">
            <a:extLst>
              <a:ext uri="{FF2B5EF4-FFF2-40B4-BE49-F238E27FC236}">
                <a16:creationId xmlns:a16="http://schemas.microsoft.com/office/drawing/2014/main" id="{7FFAA4EB-3327-4214-8C66-D022262D928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59F6045-FEC1-483F-916F-4A70D359C00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6F42476-7A7B-40F5-8A25-2A09BD3C8867}" type="slidenum">
              <a:rPr lang="en-US" smtClean="0"/>
              <a:t>‹#›</a:t>
            </a:fld>
            <a:endParaRPr lang="en-US"/>
          </a:p>
        </p:txBody>
      </p:sp>
    </p:spTree>
    <p:extLst>
      <p:ext uri="{BB962C8B-B14F-4D97-AF65-F5344CB8AC3E}">
        <p14:creationId xmlns:p14="http://schemas.microsoft.com/office/powerpoint/2010/main" val="250396735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26D1935-2548-4788-81DD-641A298E824F}" type="datetimeFigureOut">
              <a:rPr lang="de-DE" smtClean="0"/>
              <a:t>23.06.2025</a:t>
            </a:fld>
            <a:endParaRPr lang="de-DE"/>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C75E7E4-6857-4F03-A780-9887AA86825E}" type="slidenum">
              <a:rPr lang="de-DE" smtClean="0"/>
              <a:t>‹#›</a:t>
            </a:fld>
            <a:endParaRPr lang="de-DE"/>
          </a:p>
        </p:txBody>
      </p:sp>
    </p:spTree>
    <p:extLst>
      <p:ext uri="{BB962C8B-B14F-4D97-AF65-F5344CB8AC3E}">
        <p14:creationId xmlns:p14="http://schemas.microsoft.com/office/powerpoint/2010/main" val="15764836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458307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4</a:t>
            </a:fld>
            <a:endParaRPr lang="de-DE"/>
          </a:p>
        </p:txBody>
      </p:sp>
    </p:spTree>
    <p:extLst>
      <p:ext uri="{BB962C8B-B14F-4D97-AF65-F5344CB8AC3E}">
        <p14:creationId xmlns:p14="http://schemas.microsoft.com/office/powerpoint/2010/main" val="16613762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20</a:t>
            </a:fld>
            <a:endParaRPr lang="de-DE"/>
          </a:p>
        </p:txBody>
      </p:sp>
    </p:spTree>
    <p:extLst>
      <p:ext uri="{BB962C8B-B14F-4D97-AF65-F5344CB8AC3E}">
        <p14:creationId xmlns:p14="http://schemas.microsoft.com/office/powerpoint/2010/main" val="16613762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Motivation</a:t>
            </a:r>
          </a:p>
          <a:p>
            <a:pPr lvl="1"/>
            <a:r>
              <a:rPr lang="en-US"/>
              <a:t>However, when introducing a new broadcast technology, the co-existence with and the migration from existing broadcast technologies is one of the most challenging efforts – also taking into account spectrum scarcity, the need to support legacy receivers, and regulatory constraints. </a:t>
            </a:r>
          </a:p>
          <a:p>
            <a:pPr lvl="1"/>
            <a:r>
              <a:rPr lang="en-US"/>
              <a:t>Secondly, in the modern world of apps and software-based service layers, there exists a huge opportunity to share service layers across transport technologies including stationary and cellular unicast delivery, providing a unified and enhanced user experience. As 5G broadcast is decoupled from a specific service layer, unique and exciting co-existence scenarios exist. </a:t>
            </a:r>
          </a:p>
          <a:p>
            <a:pPr lvl="1"/>
            <a:r>
              <a:rPr lang="en-US"/>
              <a:t>A third aspect is the deployment of 5G Broadcast jointly with unicast, including initial discussions on spectrum and technology requirements.</a:t>
            </a:r>
          </a:p>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23</a:t>
            </a:fld>
            <a:endParaRPr lang="de-DE"/>
          </a:p>
        </p:txBody>
      </p:sp>
    </p:spTree>
    <p:extLst>
      <p:ext uri="{BB962C8B-B14F-4D97-AF65-F5344CB8AC3E}">
        <p14:creationId xmlns:p14="http://schemas.microsoft.com/office/powerpoint/2010/main" val="23385884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dirty="0"/>
              <a:t>In Sept 2023 3GPP defined receive only Band 108 and 107 as broadcast bands which encompass all broadcast UHF channels utilized in Europe and elsewhere</a:t>
            </a:r>
          </a:p>
          <a:p>
            <a:pPr>
              <a:buNone/>
            </a:pPr>
            <a:r>
              <a:rPr lang="en-US" dirty="0"/>
              <a:t>And recently 3GPP defined additional sub bands with the thought that these </a:t>
            </a:r>
            <a:r>
              <a:rPr lang="en-US" dirty="0" err="1"/>
              <a:t>subbands</a:t>
            </a:r>
            <a:r>
              <a:rPr lang="en-US" dirty="0"/>
              <a:t> could help OEMs target certain regions, in the process expediting implementation of such </a:t>
            </a:r>
            <a:r>
              <a:rPr lang="en-US" dirty="0" err="1"/>
              <a:t>subband</a:t>
            </a:r>
            <a:r>
              <a:rPr lang="en-US" dirty="0"/>
              <a:t> in a mobile device. </a:t>
            </a:r>
          </a:p>
          <a:p>
            <a:pPr>
              <a:buNone/>
            </a:pPr>
            <a:r>
              <a:rPr lang="en-US" b="1" dirty="0"/>
              <a:t>NEXT</a:t>
            </a:r>
          </a:p>
          <a:p>
            <a:pPr>
              <a:buNone/>
            </a:pPr>
            <a:r>
              <a:rPr lang="en-US" dirty="0"/>
              <a:t>It is likely you came across and even worked on some of these test platforms.  </a:t>
            </a:r>
          </a:p>
          <a:p>
            <a:pPr>
              <a:buNone/>
            </a:pPr>
            <a:r>
              <a:rPr lang="en-US" dirty="0"/>
              <a:t>First we have Qualcomm reference designs which are called QRD</a:t>
            </a:r>
          </a:p>
          <a:p>
            <a:pPr>
              <a:buNone/>
            </a:pPr>
            <a:r>
              <a:rPr lang="en-US" dirty="0"/>
              <a:t>We have both mobile and CPE form factors with these devices. These are our standard development platforms where we have more control on HW and SW aspects. </a:t>
            </a:r>
          </a:p>
          <a:p>
            <a:pPr>
              <a:buNone/>
            </a:pPr>
            <a:r>
              <a:rPr lang="en-US" dirty="0"/>
              <a:t>Since we have control on the RF front end we were able to modify the design to add support for higher 500Mhz band on these devices. </a:t>
            </a:r>
          </a:p>
          <a:p>
            <a:pPr>
              <a:buNone/>
            </a:pPr>
            <a:r>
              <a:rPr lang="en-US" b="1" dirty="0"/>
              <a:t>NEXT</a:t>
            </a:r>
            <a:endParaRPr lang="en-US" dirty="0"/>
          </a:p>
          <a:p>
            <a:pPr>
              <a:buNone/>
            </a:pPr>
            <a:r>
              <a:rPr lang="en-US" dirty="0"/>
              <a:t>As the number of partners interested in trialing 5G Broadcast grew we needed to find an alternative to get more devices that could be used for development. For that reason we looked at unlocked </a:t>
            </a:r>
            <a:r>
              <a:rPr lang="en-US" dirty="0" err="1"/>
              <a:t>onePlus</a:t>
            </a:r>
            <a:r>
              <a:rPr lang="en-US" dirty="0"/>
              <a:t> devices that had band71 support which overlaps with Band 107. We received permission from OnePlus and authorize two partners ORS and Rohde Schwarz to  enable and distribute OnePlus devices to broadcast partners who could use Band71 for trials. Thanks to this program we were able to get development devices to many partners which we couldn’t help otherwise. </a:t>
            </a:r>
          </a:p>
          <a:p>
            <a:pPr>
              <a:buNone/>
            </a:pPr>
            <a:endParaRPr lang="en-US" dirty="0"/>
          </a:p>
          <a:p>
            <a:pPr>
              <a:buNone/>
            </a:pPr>
            <a:r>
              <a:rPr lang="en-US" dirty="0"/>
              <a:t> in summary we have QCOM official reference designs which we build in very small quantities with custom parts. </a:t>
            </a:r>
          </a:p>
          <a:p>
            <a:pPr>
              <a:buNone/>
            </a:pPr>
            <a:r>
              <a:rPr lang="en-US" dirty="0"/>
              <a:t>We use these devices to develop and demonstrate a brand new such as </a:t>
            </a:r>
            <a:r>
              <a:rPr lang="en-US" dirty="0" err="1"/>
              <a:t>unicast+broadcast</a:t>
            </a:r>
            <a:r>
              <a:rPr lang="en-US" dirty="0"/>
              <a:t> concurrency which would be missing on CRD devices or OEM devices. </a:t>
            </a:r>
          </a:p>
          <a:p>
            <a:pPr>
              <a:buNone/>
            </a:pPr>
            <a:r>
              <a:rPr lang="en-US" dirty="0"/>
              <a:t>Because of the scarcity of QRD devices  we prefer using these devices when CRD devices are not viable to use for the targeted frequency band. </a:t>
            </a:r>
          </a:p>
          <a:p>
            <a:pPr>
              <a:buNone/>
            </a:pPr>
            <a:endParaRPr lang="en-US" dirty="0"/>
          </a:p>
          <a:p>
            <a:pPr>
              <a:buNone/>
            </a:pPr>
            <a:r>
              <a:rPr lang="en-US" dirty="0"/>
              <a:t>Anywhere else we could use band71 we prefer using CRD devices or OEM models I showed in previous slide as it provides better logistics. </a:t>
            </a:r>
          </a:p>
          <a:p>
            <a:pPr>
              <a:buNone/>
            </a:pPr>
            <a:br>
              <a:rPr lang="en-US" dirty="0"/>
            </a:br>
            <a:br>
              <a:rPr lang="en-US" dirty="0"/>
            </a:b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Aptos" panose="020B00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de-DE" sz="1200" b="0" i="0" u="none" strike="noStrike" kern="1200" cap="none" spc="0" normalizeH="0" baseline="0" noProof="0">
              <a:ln>
                <a:noFill/>
              </a:ln>
              <a:solidFill>
                <a:srgbClr val="0E2C3A"/>
              </a:solidFill>
              <a:effectLst/>
              <a:uLnTx/>
              <a:uFillTx/>
              <a:latin typeface="Aptos" panose="020B0004020202020204" pitchFamily="34" charset="0"/>
              <a:ea typeface="+mn-ea"/>
              <a:cs typeface="+mn-cs"/>
            </a:endParaRPr>
          </a:p>
        </p:txBody>
      </p:sp>
    </p:spTree>
    <p:extLst>
      <p:ext uri="{BB962C8B-B14F-4D97-AF65-F5344CB8AC3E}">
        <p14:creationId xmlns:p14="http://schemas.microsoft.com/office/powerpoint/2010/main" val="24743454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698C58-70DF-6FD1-EF72-6B9D7760A8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28B676-7BC6-A4D8-81FE-F5E347403CB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1F20AA-CF61-FB2A-B684-568E8D483F02}"/>
              </a:ext>
            </a:extLst>
          </p:cNvPr>
          <p:cNvSpPr>
            <a:spLocks noGrp="1"/>
          </p:cNvSpPr>
          <p:nvPr>
            <p:ph type="body" idx="1"/>
          </p:nvPr>
        </p:nvSpPr>
        <p:spPr/>
        <p:txBody>
          <a:bodyPr/>
          <a:lstStyle/>
          <a:p>
            <a:pPr>
              <a:buNone/>
            </a:pPr>
            <a:r>
              <a:rPr lang="en-US" dirty="0"/>
              <a:t>Ok,, we talked about a growing level of interest and increased confidence in the technology itself.</a:t>
            </a:r>
          </a:p>
          <a:p>
            <a:pPr>
              <a:buNone/>
            </a:pPr>
            <a:r>
              <a:rPr lang="en-US" dirty="0"/>
              <a:t>This is all good however for successful adoption and commercialization of 5G broadcast  of we are looking at a complex interaction diagram between different stakeholders and consumers</a:t>
            </a:r>
          </a:p>
          <a:p>
            <a:pPr>
              <a:buNone/>
            </a:pPr>
            <a:r>
              <a:rPr lang="en-US" dirty="0"/>
              <a:t>This diagram is not meant to be precise or complete. It is only meant to highlight we need a full alignment between many parties involved</a:t>
            </a:r>
          </a:p>
          <a:p>
            <a:pPr>
              <a:buNone/>
            </a:pPr>
            <a:r>
              <a:rPr lang="en-US" dirty="0"/>
              <a:t>One major challenge we needed to tackle early on was some of these stakeholders not even having relationship with mobile OEMs. I believe with 5G Broadcast Strategy </a:t>
            </a:r>
            <a:r>
              <a:rPr lang="en-US" dirty="0" err="1"/>
              <a:t>TaskForce</a:t>
            </a:r>
            <a:r>
              <a:rPr lang="en-US" dirty="0"/>
              <a:t> formed in Europe this particular concern is largely improved and I want to say we made big progress educating and evangelizing 5G Broadcast with mobile OEM partners. Our job is not done but big milestones are achieved in last few months. </a:t>
            </a:r>
          </a:p>
          <a:p>
            <a:pPr>
              <a:buNone/>
            </a:pPr>
            <a:endParaRPr lang="en-US" dirty="0"/>
          </a:p>
          <a:p>
            <a:pPr>
              <a:buNone/>
            </a:pPr>
            <a:r>
              <a:rPr lang="en-US" dirty="0"/>
              <a:t>Moving forward we still have work that needs to be completed. </a:t>
            </a:r>
          </a:p>
          <a:p>
            <a:pPr marL="285750" indent="-285750">
              <a:lnSpc>
                <a:spcPct val="96000"/>
              </a:lnSpc>
              <a:buFont typeface="Wingdings" panose="05000000000000000000" pitchFamily="2" charset="2"/>
              <a:buChar char="q"/>
              <a:defRPr/>
            </a:pPr>
            <a:r>
              <a:rPr kumimoji="0" lang="en-US" sz="12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Broadcast</a:t>
            </a:r>
            <a:r>
              <a:rPr lang="en-US" sz="12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er needs to find out how to appeal to mobile consumers, how to monetize with these new customer segment who hasn’t been serviced before </a:t>
            </a: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r>
              <a:rPr kumimoji="0" lang="en-US" sz="12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BNOs need complete their network planning studies so they will know what it takes to reach targeted coverage and at what cost</a:t>
            </a:r>
            <a:endParaRPr lang="en-US" sz="12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r>
              <a:rPr kumimoji="0" lang="en-US" sz="12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OEMs need to study what 5GB could mean to consumers, how it could be presented and how this would align with OEMs </a:t>
            </a:r>
            <a:r>
              <a:rPr lang="en-US" sz="12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business objectives</a:t>
            </a: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lang="en-US" sz="12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0" marR="0" lvl="0" indent="0" algn="l" defTabSz="914400" rtl="0" eaLnBrk="1" fontAlgn="auto" latinLnBrk="0" hangingPunct="1">
              <a:lnSpc>
                <a:spcPct val="96000"/>
              </a:lnSpc>
              <a:spcBef>
                <a:spcPts val="0"/>
              </a:spcBef>
              <a:spcAft>
                <a:spcPts val="0"/>
              </a:spcAft>
              <a:buClrTx/>
              <a:buSzTx/>
              <a:buFont typeface="Wingdings" panose="05000000000000000000" pitchFamily="2" charset="2"/>
              <a:buNone/>
              <a:tabLst/>
              <a:defRPr/>
            </a:pPr>
            <a:r>
              <a:rPr lang="en-US" sz="12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Overall this presents itself as a complex picture with challenges but also significant opportunities for the broadcast world</a:t>
            </a:r>
          </a:p>
          <a:p>
            <a:pPr>
              <a:buNone/>
            </a:pPr>
            <a:endParaRPr lang="en-US" dirty="0"/>
          </a:p>
          <a:p>
            <a:pPr>
              <a:buNone/>
            </a:pPr>
            <a:endParaRPr lang="en-US" dirty="0"/>
          </a:p>
        </p:txBody>
      </p:sp>
      <p:sp>
        <p:nvSpPr>
          <p:cNvPr id="4" name="Slide Number Placeholder 3">
            <a:extLst>
              <a:ext uri="{FF2B5EF4-FFF2-40B4-BE49-F238E27FC236}">
                <a16:creationId xmlns:a16="http://schemas.microsoft.com/office/drawing/2014/main" id="{F621D4C8-59D1-F77B-7594-2DDD8DF7846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Aptos" panose="020B00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de-DE" sz="1200" b="0" i="0" u="none" strike="noStrike" kern="1200" cap="none" spc="0" normalizeH="0" baseline="0" noProof="0">
              <a:ln>
                <a:noFill/>
              </a:ln>
              <a:solidFill>
                <a:srgbClr val="0E2C3A"/>
              </a:solidFill>
              <a:effectLst/>
              <a:uLnTx/>
              <a:uFillTx/>
              <a:latin typeface="Aptos" panose="020B0004020202020204" pitchFamily="34" charset="0"/>
              <a:ea typeface="+mn-ea"/>
              <a:cs typeface="+mn-cs"/>
            </a:endParaRPr>
          </a:p>
        </p:txBody>
      </p:sp>
    </p:spTree>
    <p:extLst>
      <p:ext uri="{BB962C8B-B14F-4D97-AF65-F5344CB8AC3E}">
        <p14:creationId xmlns:p14="http://schemas.microsoft.com/office/powerpoint/2010/main" val="16236036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41</a:t>
            </a:fld>
            <a:endParaRPr lang="de-DE"/>
          </a:p>
        </p:txBody>
      </p:sp>
    </p:spTree>
    <p:extLst>
      <p:ext uri="{BB962C8B-B14F-4D97-AF65-F5344CB8AC3E}">
        <p14:creationId xmlns:p14="http://schemas.microsoft.com/office/powerpoint/2010/main" val="16564057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5.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5.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8.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8.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8.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9.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9.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9.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9.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9.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7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10.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7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Master" Target="../slideMasters/slideMaster10.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0.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1.png"/><Relationship Id="rId1" Type="http://schemas.openxmlformats.org/officeDocument/2006/relationships/slideMaster" Target="../slideMasters/slideMaster10.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0.xml"/><Relationship Id="rId5" Type="http://schemas.openxmlformats.org/officeDocument/2006/relationships/image" Target="../media/image32.svg"/><Relationship Id="rId4" Type="http://schemas.openxmlformats.org/officeDocument/2006/relationships/image" Target="../media/image31.png"/></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10.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Master" Target="../slideMasters/slideMaster10.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20.png"/></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10.xml"/><Relationship Id="rId5" Type="http://schemas.microsoft.com/office/2007/relationships/hdphoto" Target="../media/hdphoto1.wdp"/><Relationship Id="rId4" Type="http://schemas.openxmlformats.org/officeDocument/2006/relationships/image" Target="../media/image20.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0.xml"/><Relationship Id="rId5" Type="http://schemas.openxmlformats.org/officeDocument/2006/relationships/image" Target="../media/image41.svg"/><Relationship Id="rId4" Type="http://schemas.openxmlformats.org/officeDocument/2006/relationships/image" Target="../media/image37.png"/></Relationships>
</file>

<file path=ppt/slideLayouts/_rels/slideLayout80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43.svg"/><Relationship Id="rId7" Type="http://schemas.openxmlformats.org/officeDocument/2006/relationships/image" Target="../media/image47.svg"/><Relationship Id="rId2" Type="http://schemas.openxmlformats.org/officeDocument/2006/relationships/image" Target="../media/image42.png"/><Relationship Id="rId1" Type="http://schemas.openxmlformats.org/officeDocument/2006/relationships/slideMaster" Target="../slideMasters/slideMaster10.xml"/><Relationship Id="rId6" Type="http://schemas.openxmlformats.org/officeDocument/2006/relationships/image" Target="../media/image46.png"/><Relationship Id="rId11" Type="http://schemas.microsoft.com/office/2007/relationships/hdphoto" Target="../media/hdphoto2.wdp"/><Relationship Id="rId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44.png"/><Relationship Id="rId9" Type="http://schemas.openxmlformats.org/officeDocument/2006/relationships/image" Target="../media/image30.svg"/></Relationships>
</file>

<file path=ppt/slideLayouts/_rels/slideLayout802.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43.svg"/><Relationship Id="rId7" Type="http://schemas.openxmlformats.org/officeDocument/2006/relationships/image" Target="../media/image47.svg"/><Relationship Id="rId2" Type="http://schemas.openxmlformats.org/officeDocument/2006/relationships/image" Target="../media/image42.png"/><Relationship Id="rId1" Type="http://schemas.openxmlformats.org/officeDocument/2006/relationships/slideMaster" Target="../slideMasters/slideMaster10.xml"/><Relationship Id="rId6" Type="http://schemas.openxmlformats.org/officeDocument/2006/relationships/image" Target="../media/image46.png"/><Relationship Id="rId11" Type="http://schemas.microsoft.com/office/2007/relationships/hdphoto" Target="../media/hdphoto2.wdp"/><Relationship Id="rId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44.png"/><Relationship Id="rId9" Type="http://schemas.openxmlformats.org/officeDocument/2006/relationships/image" Target="../media/image24.svg"/></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25523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04735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endParaRPr lang="en-US" dirty="0"/>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7945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40000"/>
                    <a:lumOff val="60000"/>
                  </a:srgbClr>
                </a:solidFill>
                <a:effectLst/>
                <a:uLnTx/>
                <a:uFillTx/>
                <a:latin typeface="Microsoft Sans Serif"/>
                <a:ea typeface="+mn-ea"/>
                <a:cs typeface="+mn-cs"/>
              </a:rPr>
              <a:t>Media Web Symposium June 2025</a:t>
            </a:r>
          </a:p>
        </p:txBody>
      </p:sp>
    </p:spTree>
    <p:extLst>
      <p:ext uri="{BB962C8B-B14F-4D97-AF65-F5344CB8AC3E}">
        <p14:creationId xmlns:p14="http://schemas.microsoft.com/office/powerpoint/2010/main" val="115933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Blank_Grey">
    <p:bg>
      <p:bgPr>
        <a:solidFill>
          <a:srgbClr val="EFF1F5"/>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38A5DA2-E1FA-00EF-0AFD-DE21046BAF6B}"/>
              </a:ext>
            </a:extLst>
          </p:cNvPr>
          <p:cNvSpPr>
            <a:spLocks noGrp="1"/>
          </p:cNvSpPr>
          <p:nvPr>
            <p:ph type="ftr" sz="quarter" idx="10"/>
          </p:nvPr>
        </p:nvSpPr>
        <p:spPr>
          <a:xfrm>
            <a:off x="515938" y="6669768"/>
            <a:ext cx="6359648" cy="118174"/>
          </a:xfrm>
        </p:spPr>
        <p:txBody>
          <a:bodyPr/>
          <a:lstStyle>
            <a:lvl1pPr>
              <a:defRPr>
                <a:solidFill>
                  <a:schemeClr val="accent6">
                    <a:lumMod val="50000"/>
                  </a:schemeClr>
                </a:solidFill>
              </a:defRPr>
            </a:lvl1pPr>
          </a:lstStyle>
          <a:p>
            <a:r>
              <a:rPr lang="en-CA"/>
              <a:t>Media Web Symposium June 2025</a:t>
            </a:r>
          </a:p>
        </p:txBody>
      </p:sp>
      <p:sp>
        <p:nvSpPr>
          <p:cNvPr id="3" name="TextBox 2">
            <a:extLst>
              <a:ext uri="{FF2B5EF4-FFF2-40B4-BE49-F238E27FC236}">
                <a16:creationId xmlns:a16="http://schemas.microsoft.com/office/drawing/2014/main" id="{7B756E7D-68E6-A6E1-2CB2-40D99C8F1CAA}"/>
              </a:ext>
            </a:extLst>
          </p:cNvPr>
          <p:cNvSpPr txBox="1"/>
          <p:nvPr userDrawn="1"/>
        </p:nvSpPr>
        <p:spPr>
          <a:xfrm>
            <a:off x="11676063" y="6630012"/>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
        <p:nvSpPr>
          <p:cNvPr id="4" name="TextBox 3">
            <a:extLst>
              <a:ext uri="{FF2B5EF4-FFF2-40B4-BE49-F238E27FC236}">
                <a16:creationId xmlns:a16="http://schemas.microsoft.com/office/drawing/2014/main" id="{12D9A902-6CA1-0255-3256-D2D0596CA794}"/>
              </a:ext>
            </a:extLst>
          </p:cNvPr>
          <p:cNvSpPr txBox="1"/>
          <p:nvPr userDrawn="1"/>
        </p:nvSpPr>
        <p:spPr>
          <a:xfrm>
            <a:off x="6773075" y="6669371"/>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accent6">
                    <a:lumMod val="50000"/>
                  </a:schemeClr>
                </a:solidFill>
                <a:latin typeface="+mn-lt"/>
                <a:ea typeface="+mn-ea"/>
                <a:cs typeface="+mn-cs"/>
              </a:rPr>
              <a:t>Confidential – Qualcomm Technologies, Inc. and/or its affiliated companies – May Contain Trade Secrets</a:t>
            </a:r>
          </a:p>
        </p:txBody>
      </p:sp>
    </p:spTree>
    <p:extLst>
      <p:ext uri="{BB962C8B-B14F-4D97-AF65-F5344CB8AC3E}">
        <p14:creationId xmlns:p14="http://schemas.microsoft.com/office/powerpoint/2010/main" val="20701689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1245720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75688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94786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91057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793397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92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892692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59348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60711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87894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865366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84478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89586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83484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82119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13578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13032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296276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14727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767560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05631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June 2025</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3021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6158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70437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08464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76810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7692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7594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02942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743189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85666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64295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7743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9569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6306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57925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3883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480254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7170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66614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2705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673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09299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2079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121082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4679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23879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81530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024338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04858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4940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376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89030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6708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89523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14558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81126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9119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523576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01882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198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9675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96752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3591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3223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25863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08747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51862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77526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6135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129508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1589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045969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8873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218822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91243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22364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2586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92586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856038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43824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31213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671199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05181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24573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57707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314356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887669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81338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81679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1575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Media Web Symposium June 2025</a:t>
            </a:r>
          </a:p>
        </p:txBody>
      </p:sp>
    </p:spTree>
    <p:extLst>
      <p:ext uri="{BB962C8B-B14F-4D97-AF65-F5344CB8AC3E}">
        <p14:creationId xmlns:p14="http://schemas.microsoft.com/office/powerpoint/2010/main" val="17632153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Media Web Symposium June 2025</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2340094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227149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2873778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243232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52953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Media Web Symposium June 2025</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2664055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416319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711859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cSld name="Abschnitts-&#10;überschrift">
    <p:spTree>
      <p:nvGrpSpPr>
        <p:cNvPr id="1" name=""/>
        <p:cNvGrpSpPr/>
        <p:nvPr/>
      </p:nvGrpSpPr>
      <p:grpSpPr>
        <a:xfrm>
          <a:off x="0" y="0"/>
          <a:ext cx="0" cy="0"/>
          <a:chOff x="0" y="0"/>
          <a:chExt cx="0" cy="0"/>
        </a:xfrm>
      </p:grpSpPr>
      <p:sp>
        <p:nvSpPr>
          <p:cNvPr id="5" name="Bildplatzhalter 1">
            <a:extLst>
              <a:ext uri="{FF2B5EF4-FFF2-40B4-BE49-F238E27FC236}">
                <a16:creationId xmlns:a16="http://schemas.microsoft.com/office/drawing/2014/main" id="{3A8C094D-2D0E-47CC-A990-E35B829AB4AA}"/>
              </a:ext>
            </a:extLst>
          </p:cNvPr>
          <p:cNvSpPr>
            <a:spLocks noGrp="1"/>
          </p:cNvSpPr>
          <p:nvPr>
            <p:ph type="pic" sz="quarter" idx="2" hasCustomPrompt="1"/>
          </p:nvPr>
        </p:nvSpPr>
        <p:spPr>
          <a:xfrm>
            <a:off x="0" y="0"/>
            <a:ext cx="12192000" cy="6858000"/>
          </a:xfrm>
        </p:spPr>
        <p:txBody>
          <a:bodyPr anchor="t"/>
          <a:lstStyle>
            <a:lvl1pPr marL="0" indent="0" algn="ctr">
              <a:buNone/>
              <a:defRPr/>
            </a:lvl1pPr>
          </a:lstStyle>
          <a:p>
            <a:br>
              <a:rPr lang="de-DE"/>
            </a:br>
            <a:br>
              <a:rPr lang="de-DE"/>
            </a:br>
            <a:br>
              <a:rPr lang="de-DE"/>
            </a:br>
            <a:br>
              <a:rPr lang="de-DE"/>
            </a:br>
            <a:br>
              <a:rPr lang="de-DE"/>
            </a:br>
            <a:r>
              <a:rPr lang="de-DE"/>
              <a:t>Bild durch Klicken auf das Symbol hinzufügen</a:t>
            </a:r>
            <a:br>
              <a:rPr lang="de-DE"/>
            </a:br>
            <a:r>
              <a:rPr lang="de-DE"/>
              <a:t>Bitte folgenden Sie der Verknüpfung in Ihrem Bilderverzeichnis,</a:t>
            </a:r>
            <a:br>
              <a:rPr lang="de-DE"/>
            </a:br>
            <a:r>
              <a:rPr lang="de-DE"/>
              <a:t>nutzen Sie nur lizenzierte Bilder</a:t>
            </a:r>
          </a:p>
        </p:txBody>
      </p:sp>
      <p:sp>
        <p:nvSpPr>
          <p:cNvPr id="7" name="Titel 1"/>
          <p:cNvSpPr>
            <a:spLocks noGrp="1" noMove="1" noResize="1"/>
          </p:cNvSpPr>
          <p:nvPr>
            <p:ph type="title" hasCustomPrompt="1"/>
          </p:nvPr>
        </p:nvSpPr>
        <p:spPr>
          <a:xfrm>
            <a:off x="480000" y="4704000"/>
            <a:ext cx="11328000" cy="1972766"/>
          </a:xfrm>
          <a:blipFill>
            <a:blip r:embed="rId2"/>
            <a:stretch>
              <a:fillRect/>
            </a:stretch>
          </a:blipFill>
        </p:spPr>
        <p:txBody>
          <a:bodyPr lIns="144000" tIns="360000" rIns="144000" bIns="288000" anchor="t"/>
          <a:lstStyle>
            <a:lvl1pPr>
              <a:defRPr>
                <a:solidFill>
                  <a:schemeClr val="bg1"/>
                </a:solidFill>
              </a:defRPr>
            </a:lvl1pPr>
          </a:lstStyle>
          <a:p>
            <a:r>
              <a:rPr lang="de-DE"/>
              <a:t>Zwischentitel (27 pt, max. 2-zeilig)</a:t>
            </a:r>
            <a:br>
              <a:rPr lang="de-DE"/>
            </a:br>
            <a:r>
              <a:rPr lang="de-DE"/>
              <a:t>- Ändern Sie die Größe des Platzhaltes NICHT! -</a:t>
            </a:r>
            <a:br>
              <a:rPr lang="de-DE"/>
            </a:br>
            <a:endParaRPr lang="de-DE"/>
          </a:p>
        </p:txBody>
      </p:sp>
      <p:sp>
        <p:nvSpPr>
          <p:cNvPr id="20" name="Marktsegment 1">
            <a:extLst>
              <a:ext uri="{FF2B5EF4-FFF2-40B4-BE49-F238E27FC236}">
                <a16:creationId xmlns:a16="http://schemas.microsoft.com/office/drawing/2014/main" id="{3DC57BFA-5ECC-427D-BB61-A54DE82484AA}"/>
              </a:ext>
            </a:extLst>
          </p:cNvPr>
          <p:cNvSpPr>
            <a:spLocks noGrp="1"/>
          </p:cNvSpPr>
          <p:nvPr>
            <p:ph type="body" sz="quarter" idx="9" hasCustomPrompt="1"/>
          </p:nvPr>
        </p:nvSpPr>
        <p:spPr>
          <a:xfrm>
            <a:off x="480000" y="4872000"/>
            <a:ext cx="4224000" cy="273600"/>
          </a:xfrm>
        </p:spPr>
        <p:txBody>
          <a:bodyPr wrap="none" lIns="144000">
            <a:noAutofit/>
          </a:bodyPr>
          <a:lstStyle>
            <a:lvl1pPr marL="0" indent="0">
              <a:buNone/>
              <a:defRPr sz="1733" spc="107" baseline="0">
                <a:solidFill>
                  <a:schemeClr val="tx2"/>
                </a:solidFill>
                <a:latin typeface="+mj-lt"/>
              </a:defRPr>
            </a:lvl1pPr>
            <a:lvl2pPr marL="0" indent="0">
              <a:buNone/>
              <a:defRPr>
                <a:solidFill>
                  <a:schemeClr val="tx2"/>
                </a:solidFill>
              </a:defRPr>
            </a:lvl2pPr>
            <a:lvl3pPr marL="0" indent="0">
              <a:buNone/>
              <a:defRPr>
                <a:solidFill>
                  <a:schemeClr val="tx2"/>
                </a:solidFill>
              </a:defRPr>
            </a:lvl3pPr>
            <a:lvl4pPr marL="0" indent="0">
              <a:buNone/>
              <a:defRPr>
                <a:solidFill>
                  <a:schemeClr val="tx2"/>
                </a:solidFill>
              </a:defRPr>
            </a:lvl4pPr>
            <a:lvl5pPr marL="0" indent="0">
              <a:buNone/>
              <a:defRPr>
                <a:solidFill>
                  <a:schemeClr val="tx2"/>
                </a:solidFill>
              </a:defRPr>
            </a:lvl5pPr>
          </a:lstStyle>
          <a:p>
            <a:pPr lvl="0"/>
            <a:r>
              <a:rPr lang="de-DE"/>
              <a:t>Text 13 pt, z.B. Marktsegmentbezeichnung</a:t>
            </a:r>
          </a:p>
        </p:txBody>
      </p:sp>
    </p:spTree>
    <p:extLst>
      <p:ext uri="{BB962C8B-B14F-4D97-AF65-F5344CB8AC3E}">
        <p14:creationId xmlns:p14="http://schemas.microsoft.com/office/powerpoint/2010/main" val="5152239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1260725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1487330"/>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826108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5" name="Title 3">
            <a:extLst>
              <a:ext uri="{FF2B5EF4-FFF2-40B4-BE49-F238E27FC236}">
                <a16:creationId xmlns:a16="http://schemas.microsoft.com/office/drawing/2014/main" id="{4B5845B0-2784-4142-BE67-A2438DF860FB}"/>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26134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66060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6345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21519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1107743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78172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425393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528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50004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6129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356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70350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021546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3072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41870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598516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354671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77540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72508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07707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004095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826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092513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Media Web Symposium June 2025</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76349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8188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060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966540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02683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53516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8511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2970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0233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530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856600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27912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40337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5459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920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6760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150549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33094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02446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49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3523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5688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5777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974079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68518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573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23816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623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925714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37901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75921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0899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37649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21924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7508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01250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Media Web Symposium June 2025</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79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11513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74502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7197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35682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799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08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96193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02763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49486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569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0872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137532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13069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6061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892615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118413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77146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944604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49251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515010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03776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302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452380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91878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33673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763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971326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514278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730448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87043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90418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90554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992430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200918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Title, Sub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3861327"/>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4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hasCustomPrompt="1"/>
          </p:nvPr>
        </p:nvSpPr>
        <p:spPr bwMode="gray">
          <a:xfrm>
            <a:off x="458797" y="1745389"/>
            <a:ext cx="7415930" cy="1178143"/>
          </a:xfrm>
        </p:spPr>
        <p:txBody>
          <a:bodyPr wrap="square">
            <a:noAutofit/>
          </a:bodyPr>
          <a:lstStyle>
            <a:lvl1pPr>
              <a:lnSpc>
                <a:spcPct val="87000"/>
              </a:lnSpc>
              <a:defRPr sz="6600">
                <a:solidFill>
                  <a:schemeClr val="bg1"/>
                </a:solidFill>
              </a:defRPr>
            </a:lvl1pPr>
          </a:lstStyle>
          <a:p>
            <a:r>
              <a:rPr lang="en-US"/>
              <a:t>Click to edit</a:t>
            </a:r>
            <a:br>
              <a:rPr lang="en-US"/>
            </a:br>
            <a:r>
              <a:rPr lang="en-US"/>
              <a:t>Master title style</a:t>
            </a:r>
          </a:p>
        </p:txBody>
      </p:sp>
      <p:sp>
        <p:nvSpPr>
          <p:cNvPr id="14" name="Subtitle">
            <a:extLst>
              <a:ext uri="{FF2B5EF4-FFF2-40B4-BE49-F238E27FC236}">
                <a16:creationId xmlns:a16="http://schemas.microsoft.com/office/drawing/2014/main" id="{37788769-96A5-4B71-A470-651FFA1AC7FB}"/>
              </a:ext>
            </a:extLst>
          </p:cNvPr>
          <p:cNvSpPr>
            <a:spLocks noGrp="1"/>
          </p:cNvSpPr>
          <p:nvPr>
            <p:ph type="subTitle" idx="1"/>
          </p:nvPr>
        </p:nvSpPr>
        <p:spPr>
          <a:xfrm>
            <a:off x="494189" y="2875476"/>
            <a:ext cx="8012986" cy="650050"/>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4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2347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1728">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Photo Title and Subtitle">
    <p:bg>
      <p:bgPr>
        <a:solidFill>
          <a:schemeClr val="tx2"/>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5157216" y="402336"/>
            <a:ext cx="775853" cy="221599"/>
          </a:xfrm>
          <a:prstGeom prst="rect">
            <a:avLst/>
          </a:prstGeom>
        </p:spPr>
        <p:txBody>
          <a:bodyPr wrap="none">
            <a:spAutoFit/>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3694815" y="402336"/>
            <a:ext cx="432811" cy="221599"/>
          </a:xfrm>
          <a:prstGeom prst="rect">
            <a:avLst/>
          </a:prstGeom>
        </p:spPr>
        <p:txBody>
          <a:bodyPr wrap="none">
            <a:spAutoFit/>
          </a:bodyPr>
          <a:lstStyle>
            <a:lvl1pPr marL="0" indent="0" algn="l">
              <a:lnSpc>
                <a:spcPct val="90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7068198" y="402336"/>
            <a:ext cx="1155766" cy="241285"/>
          </a:xfrm>
          <a:prstGeom prst="rect">
            <a:avLst/>
          </a:prstGeom>
        </p:spPr>
        <p:txBody>
          <a:bodyPr wrap="none">
            <a:spAutoFit/>
          </a:bodyPr>
          <a:lstStyle>
            <a:lvl1pPr marL="0" marR="0" indent="0" algn="l"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@qualcomm</a:t>
            </a:r>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ext Placeholder 7">
            <a:extLst>
              <a:ext uri="{FF2B5EF4-FFF2-40B4-BE49-F238E27FC236}">
                <a16:creationId xmlns:a16="http://schemas.microsoft.com/office/drawing/2014/main" id="{1CB99C33-573C-4CAA-9DB5-114509F49F08}"/>
              </a:ext>
            </a:extLst>
          </p:cNvPr>
          <p:cNvSpPr>
            <a:spLocks noGrp="1"/>
          </p:cNvSpPr>
          <p:nvPr>
            <p:ph type="body" sz="quarter" idx="10" hasCustomPrompt="1"/>
          </p:nvPr>
        </p:nvSpPr>
        <p:spPr bwMode="gray">
          <a:xfrm>
            <a:off x="495299" y="5273565"/>
            <a:ext cx="10489690" cy="961930"/>
          </a:xfrm>
          <a:prstGeom prst="rect">
            <a:avLst/>
          </a:prstGeom>
        </p:spPr>
        <p:txBody>
          <a:bodyPr>
            <a:noAutofit/>
          </a:bodyPr>
          <a:lstStyle>
            <a:lvl1pPr marL="0" indent="0">
              <a:lnSpc>
                <a:spcPct val="90000"/>
              </a:lnSpc>
              <a:spcBef>
                <a:spcPts val="600"/>
              </a:spcBef>
              <a:spcAft>
                <a:spcPts val="0"/>
              </a:spcAft>
              <a:buFont typeface="Microsoft Sans Serif" panose="020B0604020202020204" pitchFamily="34" charset="0"/>
              <a:buChar char="​"/>
              <a:defRPr sz="2000" b="1" spc="30" baseline="0">
                <a:solidFill>
                  <a:schemeClr val="bg1"/>
                </a:solidFill>
              </a:defRPr>
            </a:lvl1pPr>
            <a:lvl2pPr marL="0" indent="0">
              <a:lnSpc>
                <a:spcPct val="90000"/>
              </a:lnSpc>
              <a:spcBef>
                <a:spcPts val="600"/>
              </a:spcBef>
              <a:spcAft>
                <a:spcPts val="0"/>
              </a:spcAft>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15" name="Title 2">
            <a:extLst>
              <a:ext uri="{FF2B5EF4-FFF2-40B4-BE49-F238E27FC236}">
                <a16:creationId xmlns:a16="http://schemas.microsoft.com/office/drawing/2014/main" id="{2A3062B5-001F-4409-93B7-7ACE1BF9D75A}"/>
              </a:ext>
            </a:extLst>
          </p:cNvPr>
          <p:cNvSpPr>
            <a:spLocks noGrp="1"/>
          </p:cNvSpPr>
          <p:nvPr>
            <p:ph type="title" hasCustomPrompt="1"/>
          </p:nvPr>
        </p:nvSpPr>
        <p:spPr bwMode="gray">
          <a:xfrm>
            <a:off x="458796" y="2907916"/>
            <a:ext cx="10526193" cy="1329595"/>
          </a:xfrm>
        </p:spPr>
        <p:txBody>
          <a:bodyPr wrap="square">
            <a:spAutoFit/>
          </a:bodyPr>
          <a:lstStyle>
            <a:lvl1pPr>
              <a:lnSpc>
                <a:spcPct val="80000"/>
              </a:lnSpc>
              <a:defRPr sz="5400">
                <a:solidFill>
                  <a:schemeClr val="bg1"/>
                </a:solidFill>
              </a:defRPr>
            </a:lvl1pPr>
          </a:lstStyle>
          <a:p>
            <a:r>
              <a:rPr lang="en-US"/>
              <a:t>Click to edit</a:t>
            </a:r>
            <a:br>
              <a:rPr lang="en-US"/>
            </a:br>
            <a:r>
              <a:rPr lang="en-US"/>
              <a:t>Master title style</a:t>
            </a:r>
          </a:p>
        </p:txBody>
      </p:sp>
      <p:sp>
        <p:nvSpPr>
          <p:cNvPr id="16" name="Subtitle">
            <a:extLst>
              <a:ext uri="{FF2B5EF4-FFF2-40B4-BE49-F238E27FC236}">
                <a16:creationId xmlns:a16="http://schemas.microsoft.com/office/drawing/2014/main" id="{644320C7-01AC-4F65-8C9A-0E1ACFB23610}"/>
              </a:ext>
            </a:extLst>
          </p:cNvPr>
          <p:cNvSpPr>
            <a:spLocks noGrp="1"/>
          </p:cNvSpPr>
          <p:nvPr>
            <p:ph type="subTitle" idx="1"/>
          </p:nvPr>
        </p:nvSpPr>
        <p:spPr>
          <a:xfrm>
            <a:off x="494190" y="4237511"/>
            <a:ext cx="10489690" cy="35458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24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83485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637181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007601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Tree>
    <p:extLst>
      <p:ext uri="{BB962C8B-B14F-4D97-AF65-F5344CB8AC3E}">
        <p14:creationId xmlns:p14="http://schemas.microsoft.com/office/powerpoint/2010/main" val="2471093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4002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Off-White_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Tree>
    <p:extLst>
      <p:ext uri="{BB962C8B-B14F-4D97-AF65-F5344CB8AC3E}">
        <p14:creationId xmlns:p14="http://schemas.microsoft.com/office/powerpoint/2010/main" val="189167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Tree>
    <p:extLst>
      <p:ext uri="{BB962C8B-B14F-4D97-AF65-F5344CB8AC3E}">
        <p14:creationId xmlns:p14="http://schemas.microsoft.com/office/powerpoint/2010/main" val="1856734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Media Web Symposium June 2025</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763383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81250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904764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Media Web Symposium June 2025</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957682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Gun Metal_Blank">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spcAft>
                <a:spcPts val="0"/>
              </a:spcAft>
              <a:defRPr/>
            </a:pPr>
            <a:r>
              <a:rPr lang="en-US"/>
              <a:t>Media Web Symposium June 2025</a:t>
            </a:r>
          </a:p>
        </p:txBody>
      </p:sp>
      <p:sp>
        <p:nvSpPr>
          <p:cNvPr id="4" name="TextBox 3">
            <a:extLst>
              <a:ext uri="{FF2B5EF4-FFF2-40B4-BE49-F238E27FC236}">
                <a16:creationId xmlns:a16="http://schemas.microsoft.com/office/drawing/2014/main" id="{24570DB2-C64B-4F9F-8D05-563F9ADD3A24}"/>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5908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1613914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6" name="Title 3">
            <a:extLst>
              <a:ext uri="{FF2B5EF4-FFF2-40B4-BE49-F238E27FC236}">
                <a16:creationId xmlns:a16="http://schemas.microsoft.com/office/drawing/2014/main" id="{FBD62BE9-DDFD-42E2-9237-A89550547FD6}"/>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698933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Media Web Symposium June 2025</a:t>
            </a:r>
          </a:p>
        </p:txBody>
      </p:sp>
    </p:spTree>
    <p:extLst>
      <p:ext uri="{BB962C8B-B14F-4D97-AF65-F5344CB8AC3E}">
        <p14:creationId xmlns:p14="http://schemas.microsoft.com/office/powerpoint/2010/main" val="1690758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helf Light Blue_Bottom 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Media Web Symposium June 2025</a:t>
            </a:r>
          </a:p>
        </p:txBody>
      </p:sp>
      <p:sp>
        <p:nvSpPr>
          <p:cNvPr id="9" name="Title 2">
            <a:extLst>
              <a:ext uri="{FF2B5EF4-FFF2-40B4-BE49-F238E27FC236}">
                <a16:creationId xmlns:a16="http://schemas.microsoft.com/office/drawing/2014/main" id="{84A52DBA-21C2-42E6-8F17-49F9D5D855FC}"/>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2630873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Media Web Symposium June 2025</a:t>
            </a:r>
          </a:p>
        </p:txBody>
      </p:sp>
    </p:spTree>
    <p:extLst>
      <p:ext uri="{BB962C8B-B14F-4D97-AF65-F5344CB8AC3E}">
        <p14:creationId xmlns:p14="http://schemas.microsoft.com/office/powerpoint/2010/main" val="188172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Shelf Teal_Off-white_Title bottom">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Media Web Symposium June 2025</a:t>
            </a:r>
          </a:p>
        </p:txBody>
      </p:sp>
      <p:sp>
        <p:nvSpPr>
          <p:cNvPr id="12" name="Title 2">
            <a:extLst>
              <a:ext uri="{FF2B5EF4-FFF2-40B4-BE49-F238E27FC236}">
                <a16:creationId xmlns:a16="http://schemas.microsoft.com/office/drawing/2014/main" id="{58FD37CF-5D94-4906-BAAB-3197C292959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494810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807909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75829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956531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helf Midnight_Off-white_Title,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798406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helf Midnight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122275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1538591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helf Midnight_Off-white_Title Bottom">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DD7BF16-2406-43BE-A609-3D7C8BBFDE19}"/>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3162511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Shelf Midnight_Off-white_Blank_Bottom Title and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74755"/>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24034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Media Web Symposium June 2025</a:t>
            </a:r>
          </a:p>
        </p:txBody>
      </p:sp>
    </p:spTree>
    <p:extLst>
      <p:ext uri="{BB962C8B-B14F-4D97-AF65-F5344CB8AC3E}">
        <p14:creationId xmlns:p14="http://schemas.microsoft.com/office/powerpoint/2010/main" val="231860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Shelf Gun Metal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Media Web Symposium June 2025</a:t>
            </a:r>
          </a:p>
        </p:txBody>
      </p:sp>
    </p:spTree>
    <p:extLst>
      <p:ext uri="{BB962C8B-B14F-4D97-AF65-F5344CB8AC3E}">
        <p14:creationId xmlns:p14="http://schemas.microsoft.com/office/powerpoint/2010/main" val="457096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Shelf Gun Metal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Media Web Symposium June 2025</a:t>
            </a:r>
          </a:p>
        </p:txBody>
      </p:sp>
    </p:spTree>
    <p:extLst>
      <p:ext uri="{BB962C8B-B14F-4D97-AF65-F5344CB8AC3E}">
        <p14:creationId xmlns:p14="http://schemas.microsoft.com/office/powerpoint/2010/main" val="3889998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itle 3">
            <a:extLst>
              <a:ext uri="{FF2B5EF4-FFF2-40B4-BE49-F238E27FC236}">
                <a16:creationId xmlns:a16="http://schemas.microsoft.com/office/drawing/2014/main" id="{42B117B6-494A-40B2-9F75-1D8FAE5D8300}"/>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564771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445141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669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380244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Light Nickel, Shelf Blue_Title top, Bottom Text and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8" name="Text Placeholder 29">
            <a:extLst>
              <a:ext uri="{FF2B5EF4-FFF2-40B4-BE49-F238E27FC236}">
                <a16:creationId xmlns:a16="http://schemas.microsoft.com/office/drawing/2014/main" id="{AB9D4AFE-F769-4A03-8378-754D2BEE7987}"/>
              </a:ext>
            </a:extLst>
          </p:cNvPr>
          <p:cNvSpPr>
            <a:spLocks noGrp="1"/>
          </p:cNvSpPr>
          <p:nvPr>
            <p:ph type="body" sz="quarter" idx="15"/>
          </p:nvPr>
        </p:nvSpPr>
        <p:spPr bwMode="gray">
          <a:xfrm>
            <a:off x="495299" y="5614764"/>
            <a:ext cx="11186159" cy="383503"/>
          </a:xfrm>
          <a:prstGeom prst="rect">
            <a:avLst/>
          </a:prstGeom>
        </p:spPr>
        <p:txBody>
          <a:bodyPr anchor="ctr">
            <a:spAutoFit/>
          </a:bodyPr>
          <a:lstStyle>
            <a:lvl1pPr marL="0" indent="0" algn="ctr">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Subtitle">
            <a:extLst>
              <a:ext uri="{FF2B5EF4-FFF2-40B4-BE49-F238E27FC236}">
                <a16:creationId xmlns:a16="http://schemas.microsoft.com/office/drawing/2014/main" id="{259341E1-F38C-44A9-AD52-4C1FF1C0B663}"/>
              </a:ext>
            </a:extLst>
          </p:cNvPr>
          <p:cNvSpPr>
            <a:spLocks noGrp="1"/>
          </p:cNvSpPr>
          <p:nvPr>
            <p:ph type="subTitle" idx="1"/>
          </p:nvPr>
        </p:nvSpPr>
        <p:spPr>
          <a:xfrm>
            <a:off x="494189" y="6013476"/>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itle 3">
            <a:extLst>
              <a:ext uri="{FF2B5EF4-FFF2-40B4-BE49-F238E27FC236}">
                <a16:creationId xmlns:a16="http://schemas.microsoft.com/office/drawing/2014/main" id="{B87E6FB7-AE4A-4C5E-BCE0-9A052DAABB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994228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Shelf Blue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238488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Light Nickel, Shelf Blue_blank">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Media Web Symposium June 2025</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71189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3304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Fifty Fifty Blue Blank">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nchor="b" anchorCtr="0">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9560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0"/>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Tree>
    <p:extLst>
      <p:ext uri="{BB962C8B-B14F-4D97-AF65-F5344CB8AC3E}">
        <p14:creationId xmlns:p14="http://schemas.microsoft.com/office/powerpoint/2010/main" val="4214448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9115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743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Cutaway 1/4 Left Teal_Title, Sutit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382815"/>
            <a:ext cx="3211008" cy="1178143"/>
          </a:xfrm>
        </p:spPr>
        <p:txBody>
          <a:bodyPr wrap="square" anchor="b" anchorCtr="0">
            <a:spAutoFit/>
          </a:bodyPr>
          <a:lstStyle>
            <a:lvl1pPr>
              <a:lnSpc>
                <a:spcPct val="87000"/>
              </a:lnSpc>
              <a:defRPr sz="4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2280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06393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Cutaway 1/4 Left Gun Metal_Smaller_Title, Su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596976"/>
            <a:ext cx="3211008" cy="963982"/>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04974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5007">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628450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74996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utaway 1/4 Left Midnight_Mid 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1983092"/>
            <a:ext cx="3211008" cy="2891817"/>
          </a:xfrm>
        </p:spPr>
        <p:txBody>
          <a:bodyPr wrap="square" anchor="ctr" anchorCtr="0">
            <a:spAutoFit/>
          </a:bodyPr>
          <a:lstStyle>
            <a:lvl1pPr>
              <a:lnSpc>
                <a:spcPct val="87000"/>
              </a:lnSpc>
              <a:defRPr sz="5400">
                <a:solidFill>
                  <a:schemeClr val="bg1"/>
                </a:solidFill>
              </a:defRPr>
            </a:lvl1pPr>
          </a:lstStyle>
          <a:p>
            <a:r>
              <a:rPr lang="en-US"/>
              <a:t>Click to edit Master title</a:t>
            </a:r>
          </a:p>
        </p:txBody>
      </p:sp>
    </p:spTree>
    <p:extLst>
      <p:ext uri="{BB962C8B-B14F-4D97-AF65-F5344CB8AC3E}">
        <p14:creationId xmlns:p14="http://schemas.microsoft.com/office/powerpoint/2010/main" val="145063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Media Web Symposium June 2025</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869799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utaway 1/4 Left Blue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Media Web Symposium June 2025</a:t>
            </a:r>
          </a:p>
        </p:txBody>
      </p:sp>
    </p:spTree>
    <p:extLst>
      <p:ext uri="{BB962C8B-B14F-4D97-AF65-F5344CB8AC3E}">
        <p14:creationId xmlns:p14="http://schemas.microsoft.com/office/powerpoint/2010/main" val="2151781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2521790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utaway 1/4 Left Midnight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Tree>
    <p:extLst>
      <p:ext uri="{BB962C8B-B14F-4D97-AF65-F5344CB8AC3E}">
        <p14:creationId xmlns:p14="http://schemas.microsoft.com/office/powerpoint/2010/main" val="4131992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utaway right Midnight_Blan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1B407A7-8AB2-4AB2-B357-6EC60759002E}"/>
              </a:ext>
            </a:extLst>
          </p:cNvPr>
          <p:cNvSpPr/>
          <p:nvPr userDrawn="1"/>
        </p:nvSpPr>
        <p:spPr bwMode="gray">
          <a:xfrm>
            <a:off x="8458200" y="0"/>
            <a:ext cx="3733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6" name="Rectangle 5">
            <a:extLst>
              <a:ext uri="{FF2B5EF4-FFF2-40B4-BE49-F238E27FC236}">
                <a16:creationId xmlns:a16="http://schemas.microsoft.com/office/drawing/2014/main" id="{B90F8B1D-5015-418C-AEDC-38860BFFC0B8}"/>
              </a:ext>
            </a:extLst>
          </p:cNvPr>
          <p:cNvSpPr/>
          <p:nvPr userDrawn="1"/>
        </p:nvSpPr>
        <p:spPr bwMode="gray">
          <a:xfrm flipH="1">
            <a:off x="8458200"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7" name="TextBox 6">
            <a:extLst>
              <a:ext uri="{FF2B5EF4-FFF2-40B4-BE49-F238E27FC236}">
                <a16:creationId xmlns:a16="http://schemas.microsoft.com/office/drawing/2014/main" id="{8E3A51F4-266F-4CAA-8365-D1090BE1447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1" name="Footer Placeholder 2">
            <a:extLst>
              <a:ext uri="{FF2B5EF4-FFF2-40B4-BE49-F238E27FC236}">
                <a16:creationId xmlns:a16="http://schemas.microsoft.com/office/drawing/2014/main" id="{C0A83F9E-7310-45D1-88D7-20C444DC455B}"/>
              </a:ext>
            </a:extLst>
          </p:cNvPr>
          <p:cNvSpPr>
            <a:spLocks noGrp="1"/>
          </p:cNvSpPr>
          <p:nvPr>
            <p:ph type="ftr" sz="quarter" idx="16"/>
          </p:nvPr>
        </p:nvSpPr>
        <p:spPr bwMode="gray">
          <a:xfrm>
            <a:off x="8705088" y="6532895"/>
            <a:ext cx="265176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Tree>
    <p:extLst>
      <p:ext uri="{BB962C8B-B14F-4D97-AF65-F5344CB8AC3E}">
        <p14:creationId xmlns:p14="http://schemas.microsoft.com/office/powerpoint/2010/main" val="2746065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utaway right larger Midnight_Blan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144455B-E2DE-49A2-B14A-21578B667AAE}"/>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Rectangle 8">
            <a:extLst>
              <a:ext uri="{FF2B5EF4-FFF2-40B4-BE49-F238E27FC236}">
                <a16:creationId xmlns:a16="http://schemas.microsoft.com/office/drawing/2014/main" id="{9E4172D8-E79B-49A4-9132-18E743FFFCF3}"/>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Box 11">
            <a:extLst>
              <a:ext uri="{FF2B5EF4-FFF2-40B4-BE49-F238E27FC236}">
                <a16:creationId xmlns:a16="http://schemas.microsoft.com/office/drawing/2014/main" id="{36B870EB-94D2-4DD3-9CFA-A991C7088195}"/>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13E623E8-2668-460F-8492-6F71529FBB5D}"/>
              </a:ext>
            </a:extLst>
          </p:cNvPr>
          <p:cNvSpPr>
            <a:spLocks noGrp="1"/>
          </p:cNvSpPr>
          <p:nvPr>
            <p:ph type="ftr" sz="quarter" idx="3"/>
          </p:nvPr>
        </p:nvSpPr>
        <p:spPr>
          <a:xfrm>
            <a:off x="495299" y="6532895"/>
            <a:ext cx="676656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262218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7618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Cutaway 1/4 Left Teal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Tree>
    <p:extLst>
      <p:ext uri="{BB962C8B-B14F-4D97-AF65-F5344CB8AC3E}">
        <p14:creationId xmlns:p14="http://schemas.microsoft.com/office/powerpoint/2010/main" val="38757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3030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46291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804380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88323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49288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56501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966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82886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40199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981424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403452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31705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4035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834613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322535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53694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769043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26799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857838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142252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29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50956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June 2025</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94057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41845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9550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21424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2660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90547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8860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758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4912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4255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0492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58347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09405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093437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142337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3509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86379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46771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7474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0000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705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373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4889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73411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13779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21147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97336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054979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91481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55387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7066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994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70708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0517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56921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05811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09423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June 2025</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94762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2975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7121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3897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90471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801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4991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654483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486612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7205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4319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70163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0246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462798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64865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82828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95171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322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53661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804339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4316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9461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53388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74244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901011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8060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293974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0389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7414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31415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3191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78717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133788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45059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91595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222157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726985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446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805296975"/>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275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72430199"/>
      </p:ext>
    </p:extLst>
  </p:cSld>
  <p:clrMapOvr>
    <a:masterClrMapping/>
  </p:clrMapOvr>
  <p:extLst>
    <p:ext uri="{DCECCB84-F9BA-43D5-87BE-67443E8EF086}">
      <p15:sldGuideLst xmlns:p15="http://schemas.microsoft.com/office/powerpoint/2012/main"/>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9843353"/>
      </p:ext>
    </p:extLst>
  </p:cSld>
  <p:clrMapOvr>
    <a:masterClrMapping/>
  </p:clrMapOvr>
  <p:extLst>
    <p:ext uri="{DCECCB84-F9BA-43D5-87BE-67443E8EF086}">
      <p15:sldGuideLst xmlns:p15="http://schemas.microsoft.com/office/powerpoint/2012/main"/>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699808727"/>
      </p:ext>
    </p:extLst>
  </p:cSld>
  <p:clrMapOvr>
    <a:masterClrMapping/>
  </p:clrMapOvr>
  <p:extLst>
    <p:ext uri="{DCECCB84-F9BA-43D5-87BE-67443E8EF086}">
      <p15:sldGuideLst xmlns:p15="http://schemas.microsoft.com/office/powerpoint/2012/main"/>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3297199"/>
      </p:ext>
    </p:extLst>
  </p:cSld>
  <p:clrMapOvr>
    <a:masterClrMapping/>
  </p:clrMapOvr>
  <p:extLst>
    <p:ext uri="{DCECCB84-F9BA-43D5-87BE-67443E8EF086}">
      <p15:sldGuideLst xmlns:p15="http://schemas.microsoft.com/office/powerpoint/2012/main"/>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127071310"/>
      </p:ext>
    </p:extLst>
  </p:cSld>
  <p:clrMapOvr>
    <a:masterClrMapping/>
  </p:clrMapOvr>
  <p:extLst>
    <p:ext uri="{DCECCB84-F9BA-43D5-87BE-67443E8EF086}">
      <p15:sldGuideLst xmlns:p15="http://schemas.microsoft.com/office/powerpoint/2012/main"/>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2496701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5596504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237602956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648897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7941342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5018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27344734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1379713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2388654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5657481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6569937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4975193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5920200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4218803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26002671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95969794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1842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70474231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432267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921513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Media Web Symposium June 2025</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68714172"/>
      </p:ext>
    </p:extLst>
  </p:cSld>
  <p:clrMapOvr>
    <a:masterClrMapping/>
  </p:clrMapOvr>
  <p:extLst>
    <p:ext uri="{DCECCB84-F9BA-43D5-87BE-67443E8EF086}">
      <p15:sldGuideLst xmlns:p15="http://schemas.microsoft.com/office/powerpoint/2012/main"/>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285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6582604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18739022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68043909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61310429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29038996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34241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57094354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26946848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61346556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209553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110733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395031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750583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52406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242632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0265244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6113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9420355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58663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943592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1774714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3523322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7398996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9568200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7001081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0376117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0433844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091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7705636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0578523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2730473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2033821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30534314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01690532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6768321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Tree>
    <p:extLst>
      <p:ext uri="{BB962C8B-B14F-4D97-AF65-F5344CB8AC3E}">
        <p14:creationId xmlns:p14="http://schemas.microsoft.com/office/powerpoint/2010/main" val="297484631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314823127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15757387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2514191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20645912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0161530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45468649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0256608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9173796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0372533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85426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1734592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569875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5874458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37512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2838342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311557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8486585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9781517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5911246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61937986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1339177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47955683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31751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973379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270332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14533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70602996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83329640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86896061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5634253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7218388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7246781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40716208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1321293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48101061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55463027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17385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52864773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01169924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54501529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10152287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70606248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42893635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1931918574"/>
      </p:ext>
    </p:extLst>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0269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3335021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Media Web Symposium June 2025</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13063745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62699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8BA9C463-E824-4483-87A7-15FF198995A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tx1">
                    <a:lumMod val="75000"/>
                    <a:lumOff val="25000"/>
                  </a:schemeClr>
                </a:solidFill>
              </a:defRPr>
            </a:lvl1pPr>
          </a:lstStyle>
          <a:p>
            <a:r>
              <a:rPr lang="en-US"/>
              <a:t>Media Web Symposium June 2025</a:t>
            </a:r>
            <a:endParaRPr lang="en-US" dirty="0"/>
          </a:p>
        </p:txBody>
      </p:sp>
    </p:spTree>
    <p:extLst>
      <p:ext uri="{BB962C8B-B14F-4D97-AF65-F5344CB8AC3E}">
        <p14:creationId xmlns:p14="http://schemas.microsoft.com/office/powerpoint/2010/main" val="724553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EF7F23AF-49A5-43DE-9A18-31495A90524E}"/>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907461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dirty="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dirty="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endParaRPr lang="en-US" dirty="0"/>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endParaRPr lang="en-US" dirty="0"/>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a:t>
            </a:r>
            <a:r>
              <a:rPr lang="en-US" dirty="0" err="1"/>
              <a:t>qualcomm</a:t>
            </a:r>
            <a:endParaRPr lang="en-US" dirty="0"/>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Event location</a:t>
            </a:r>
          </a:p>
        </p:txBody>
      </p:sp>
      <p:sp>
        <p:nvSpPr>
          <p:cNvPr id="23" name="Footer Placeholder 1">
            <a:extLst>
              <a:ext uri="{FF2B5EF4-FFF2-40B4-BE49-F238E27FC236}">
                <a16:creationId xmlns:a16="http://schemas.microsoft.com/office/drawing/2014/main" id="{F223F20A-4729-4756-A926-28004F74B661}"/>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50617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6" name="Footer Placeholder 1">
            <a:extLst>
              <a:ext uri="{FF2B5EF4-FFF2-40B4-BE49-F238E27FC236}">
                <a16:creationId xmlns:a16="http://schemas.microsoft.com/office/drawing/2014/main" id="{0D473A44-CB08-4FB9-8BFC-9590E49F503D}"/>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991847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ource Placeholder 3">
            <a:extLst>
              <a:ext uri="{FF2B5EF4-FFF2-40B4-BE49-F238E27FC236}">
                <a16:creationId xmlns:a16="http://schemas.microsoft.com/office/drawing/2014/main" id="{3A534A9F-ECC7-400E-B31F-8482749EC652}"/>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3" name="Footer Placeholder 1">
            <a:extLst>
              <a:ext uri="{FF2B5EF4-FFF2-40B4-BE49-F238E27FC236}">
                <a16:creationId xmlns:a16="http://schemas.microsoft.com/office/drawing/2014/main" id="{6A3C7996-4C62-4BBE-B047-4F99A9262882}"/>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517472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US" dirty="0"/>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40D35F6E-3204-4FFD-B5ED-941E86000507}"/>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7" name="Footer Placeholder 1">
            <a:extLst>
              <a:ext uri="{FF2B5EF4-FFF2-40B4-BE49-F238E27FC236}">
                <a16:creationId xmlns:a16="http://schemas.microsoft.com/office/drawing/2014/main" id="{15E0A53E-9101-4E98-AB51-37763A83B8DD}"/>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524992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endParaRPr lang="en-US" dirty="0"/>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Source Placeholder 3">
            <a:extLst>
              <a:ext uri="{FF2B5EF4-FFF2-40B4-BE49-F238E27FC236}">
                <a16:creationId xmlns:a16="http://schemas.microsoft.com/office/drawing/2014/main" id="{407643A8-B24A-47C1-ABE4-4F8ABBA6FE9B}"/>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0" name="Footer Placeholder 1">
            <a:extLst>
              <a:ext uri="{FF2B5EF4-FFF2-40B4-BE49-F238E27FC236}">
                <a16:creationId xmlns:a16="http://schemas.microsoft.com/office/drawing/2014/main" id="{424A3067-451C-46BC-A839-F0B605E1C0B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173170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endParaRPr lang="en-US" dirty="0"/>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7F58D763-6CFD-4B02-AA54-8FFB63F52CF8}"/>
              </a:ext>
            </a:extLst>
          </p:cNvPr>
          <p:cNvSpPr>
            <a:spLocks noGrp="1"/>
          </p:cNvSpPr>
          <p:nvPr>
            <p:ph type="body" sz="quarter" idx="10" hasCustomPrompt="1"/>
          </p:nvPr>
        </p:nvSpPr>
        <p:spPr>
          <a:xfrm>
            <a:off x="494189" y="6484545"/>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0" name="Footer Placeholder 1">
            <a:extLst>
              <a:ext uri="{FF2B5EF4-FFF2-40B4-BE49-F238E27FC236}">
                <a16:creationId xmlns:a16="http://schemas.microsoft.com/office/drawing/2014/main" id="{B4A8117D-DFEE-4FA0-AB76-6693E429856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4250012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D929F898-A466-4045-8A64-1BBDCCB15AC1}"/>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CADE0520-83B4-4091-A547-8EE4A7759368}"/>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939800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F3938959-042B-4DC5-84EC-72C329CEF2FB}"/>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924A740A-CE8C-4B57-AA8D-04519E37531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621272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69220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BFB6C491-3F66-46EE-8B85-2D6203C48B30}"/>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D7BF9349-D53C-4F41-94C9-328A8283037D}"/>
              </a:ext>
            </a:extLst>
          </p:cNvPr>
          <p:cNvSpPr>
            <a:spLocks noGrp="1"/>
          </p:cNvSpPr>
          <p:nvPr>
            <p:ph type="ftr" sz="quarter" idx="3"/>
          </p:nvPr>
        </p:nvSpPr>
        <p:spPr>
          <a:xfrm>
            <a:off x="1277961" y="6608786"/>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049372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1" name="Source Placeholder 3">
            <a:extLst>
              <a:ext uri="{FF2B5EF4-FFF2-40B4-BE49-F238E27FC236}">
                <a16:creationId xmlns:a16="http://schemas.microsoft.com/office/drawing/2014/main" id="{6AF10D13-F8DB-413B-A533-8458374305C9}"/>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968182CE-893E-441E-9940-3FAC4DC902E2}"/>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329909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49F2E65F-9F1B-43BC-AE20-60EA2063E781}"/>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28206CD9-8BFC-4429-9355-ECEB7A95605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380900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Source Placeholder 3">
            <a:extLst>
              <a:ext uri="{FF2B5EF4-FFF2-40B4-BE49-F238E27FC236}">
                <a16:creationId xmlns:a16="http://schemas.microsoft.com/office/drawing/2014/main" id="{462AC461-9885-4DEB-A5B6-CC240C472C64}"/>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5EC89E23-C8E2-488A-8BE7-BFB2358F82D5}"/>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13703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D69D3954-A6BC-4C31-899A-87BD702FF885}"/>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1CD38E87-9C23-4D85-88EB-F2FBFCFE7631}"/>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342270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endParaRPr lang="en-US" dirty="0"/>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Source Placeholder 3">
            <a:extLst>
              <a:ext uri="{FF2B5EF4-FFF2-40B4-BE49-F238E27FC236}">
                <a16:creationId xmlns:a16="http://schemas.microsoft.com/office/drawing/2014/main" id="{A55F2F32-3DCC-41F2-87F2-64520C080A4B}"/>
              </a:ext>
            </a:extLst>
          </p:cNvPr>
          <p:cNvSpPr>
            <a:spLocks noGrp="1"/>
          </p:cNvSpPr>
          <p:nvPr>
            <p:ph type="body" sz="quarter" idx="16" hasCustomPrompt="1"/>
          </p:nvPr>
        </p:nvSpPr>
        <p:spPr>
          <a:xfrm>
            <a:off x="494189" y="6484545"/>
            <a:ext cx="512064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2" name="Footer Placeholder 1">
            <a:extLst>
              <a:ext uri="{FF2B5EF4-FFF2-40B4-BE49-F238E27FC236}">
                <a16:creationId xmlns:a16="http://schemas.microsoft.com/office/drawing/2014/main" id="{8F0F1E0C-BC6F-49F7-A4CD-15BD09291C43}"/>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673144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85104F0A-FE74-443F-8EAD-157F4CEFA843}"/>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E6455D5F-E723-499C-94B7-0C6CE7CFC0E7}"/>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310070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B57DB301-0F4A-4872-B4A4-7BFC89CBC839}"/>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09676A53-7924-469C-96CE-74CFF1A42DFE}"/>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335905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0CB79959-E1A9-418E-9FA6-67216C3B667F}"/>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F03BA755-5B18-4932-82FA-F2FEF2C966D0}"/>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66261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endParaRPr lang="en-US" dirty="0"/>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Source Placeholder 3">
            <a:extLst>
              <a:ext uri="{FF2B5EF4-FFF2-40B4-BE49-F238E27FC236}">
                <a16:creationId xmlns:a16="http://schemas.microsoft.com/office/drawing/2014/main" id="{5F722D57-698D-41D0-A0C9-6284498B608A}"/>
              </a:ext>
            </a:extLst>
          </p:cNvPr>
          <p:cNvSpPr>
            <a:spLocks noGrp="1"/>
          </p:cNvSpPr>
          <p:nvPr>
            <p:ph type="body" sz="quarter" idx="16" hasCustomPrompt="1"/>
          </p:nvPr>
        </p:nvSpPr>
        <p:spPr>
          <a:xfrm>
            <a:off x="494189" y="6484545"/>
            <a:ext cx="644652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A8DBD6BC-7EE3-4F85-B2D9-22F90589A829}"/>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318521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879451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690EBD92-166D-43F6-9FB1-B7EA2C713571}"/>
              </a:ext>
            </a:extLst>
          </p:cNvPr>
          <p:cNvSpPr>
            <a:spLocks noGrp="1"/>
          </p:cNvSpPr>
          <p:nvPr>
            <p:ph type="body" sz="quarter" idx="16" hasCustomPrompt="1"/>
          </p:nvPr>
        </p:nvSpPr>
        <p:spPr bwMode="white">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05FBE95B-1E59-44DF-8523-B0407D87F91F}"/>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3640374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68FA3629-8CD3-4FB4-8473-EB1B0750C743}"/>
              </a:ext>
            </a:extLst>
          </p:cNvPr>
          <p:cNvSpPr>
            <a:spLocks noGrp="1"/>
          </p:cNvSpPr>
          <p:nvPr>
            <p:ph type="body" sz="quarter" idx="16" hasCustomPrompt="1"/>
          </p:nvPr>
        </p:nvSpPr>
        <p:spPr>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DDD57723-9A35-4499-BF98-CB92A43BE8A6}"/>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167107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7B6D810A-7911-4582-ABB8-2ED8A12FB604}"/>
              </a:ext>
            </a:extLst>
          </p:cNvPr>
          <p:cNvSpPr>
            <a:spLocks noGrp="1"/>
          </p:cNvSpPr>
          <p:nvPr>
            <p:ph type="body" sz="quarter" idx="16" hasCustomPrompt="1"/>
          </p:nvPr>
        </p:nvSpPr>
        <p:spPr>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6F2FAF58-40A0-49F6-BF33-E2D409FC7E1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67838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endParaRPr lang="en-US" dirty="0"/>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10" name="Source Placeholder 3">
            <a:extLst>
              <a:ext uri="{FF2B5EF4-FFF2-40B4-BE49-F238E27FC236}">
                <a16:creationId xmlns:a16="http://schemas.microsoft.com/office/drawing/2014/main" id="{939225BF-EFB3-445E-B5EA-2F702F8644DA}"/>
              </a:ext>
            </a:extLst>
          </p:cNvPr>
          <p:cNvSpPr>
            <a:spLocks noGrp="1"/>
          </p:cNvSpPr>
          <p:nvPr>
            <p:ph type="body" sz="quarter" idx="16" hasCustomPrompt="1"/>
          </p:nvPr>
        </p:nvSpPr>
        <p:spPr bwMode="white">
          <a:xfrm>
            <a:off x="8103394"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479AC16C-5DE1-4D76-B89F-C8B4341F1534}"/>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14529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p:spPr>
        <p:txBody>
          <a:bodyPr/>
          <a:lstStyle>
            <a:lvl1pPr>
              <a:defRPr lang="en-US" sz="900" dirty="0">
                <a:solidFill>
                  <a:schemeClr val="tx1">
                    <a:lumMod val="75000"/>
                    <a:lumOff val="25000"/>
                  </a:schemeClr>
                </a:solidFill>
              </a:defRPr>
            </a:lvl1pPr>
          </a:lstStyle>
          <a:p>
            <a:pPr marL="0" lvl="0" algn="r"/>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E14BF209-9FE5-4958-97C4-BD97E88C6AAC}"/>
              </a:ext>
            </a:extLst>
          </p:cNvPr>
          <p:cNvSpPr>
            <a:spLocks noGrp="1"/>
          </p:cNvSpPr>
          <p:nvPr>
            <p:ph type="body" sz="quarter" idx="16" hasCustomPrompt="1"/>
          </p:nvPr>
        </p:nvSpPr>
        <p:spPr bwMode="white">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820D0387-56F3-473A-8483-4B40457B2FC8}"/>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277577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F2079E15-2211-49FA-A07E-CA57FF3B587A}"/>
              </a:ext>
            </a:extLst>
          </p:cNvPr>
          <p:cNvSpPr>
            <a:spLocks noGrp="1"/>
          </p:cNvSpPr>
          <p:nvPr>
            <p:ph type="body" sz="quarter" idx="16" hasCustomPrompt="1"/>
          </p:nvPr>
        </p:nvSpPr>
        <p:spPr bwMode="black">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5FD36310-1AC3-491B-B99B-DE3C5E7F8DF0}"/>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824035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A052BBA2-FDCC-4E34-8F12-BA80DC21A373}"/>
              </a:ext>
            </a:extLst>
          </p:cNvPr>
          <p:cNvSpPr>
            <a:spLocks noGrp="1"/>
          </p:cNvSpPr>
          <p:nvPr>
            <p:ph type="body" sz="quarter" idx="16" hasCustomPrompt="1"/>
          </p:nvPr>
        </p:nvSpPr>
        <p:spPr bwMode="black">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CF85FF3E-9E89-4A90-80C7-1983C07C8FD3}"/>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1182187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endParaRPr lang="en-US" dirty="0"/>
          </a:p>
        </p:txBody>
      </p:sp>
      <p:sp>
        <p:nvSpPr>
          <p:cNvPr id="8" name="Source Placeholder 3">
            <a:extLst>
              <a:ext uri="{FF2B5EF4-FFF2-40B4-BE49-F238E27FC236}">
                <a16:creationId xmlns:a16="http://schemas.microsoft.com/office/drawing/2014/main" id="{DD7B47EF-E750-413F-BD32-2318DD5977BB}"/>
              </a:ext>
            </a:extLst>
          </p:cNvPr>
          <p:cNvSpPr>
            <a:spLocks noGrp="1"/>
          </p:cNvSpPr>
          <p:nvPr>
            <p:ph type="body" sz="quarter" idx="16" hasCustomPrompt="1"/>
          </p:nvPr>
        </p:nvSpPr>
        <p:spPr bwMode="white">
          <a:xfrm>
            <a:off x="477078" y="6484545"/>
            <a:ext cx="356616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9" name="Footer Placeholder 1">
            <a:extLst>
              <a:ext uri="{FF2B5EF4-FFF2-40B4-BE49-F238E27FC236}">
                <a16:creationId xmlns:a16="http://schemas.microsoft.com/office/drawing/2014/main" id="{8FAF8F6C-0FE0-4F3D-9407-6878D1F0663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538506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F5AA1D31-B637-4814-ADB8-FC51AACFB4BE}"/>
              </a:ext>
            </a:extLst>
          </p:cNvPr>
          <p:cNvSpPr>
            <a:spLocks noGrp="1"/>
          </p:cNvSpPr>
          <p:nvPr>
            <p:ph type="body" sz="quarter" idx="16" hasCustomPrompt="1"/>
          </p:nvPr>
        </p:nvSpPr>
        <p:spPr bwMode="white">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2F816FD1-A72D-4208-8406-C44805BFCECE}"/>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1644126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95A1A867-B30A-4DDE-80EE-F11687596800}"/>
              </a:ext>
            </a:extLst>
          </p:cNvPr>
          <p:cNvSpPr>
            <a:spLocks noGrp="1"/>
          </p:cNvSpPr>
          <p:nvPr>
            <p:ph type="body" sz="quarter" idx="16" hasCustomPrompt="1"/>
          </p:nvPr>
        </p:nvSpPr>
        <p:spPr bwMode="black">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1" name="Footer Placeholder 1">
            <a:extLst>
              <a:ext uri="{FF2B5EF4-FFF2-40B4-BE49-F238E27FC236}">
                <a16:creationId xmlns:a16="http://schemas.microsoft.com/office/drawing/2014/main" id="{375CAEBA-9D4B-4A6C-94AB-C91ED9322F67}"/>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221594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750601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40191523-DF94-426E-BB35-16EC73482EE0}"/>
              </a:ext>
            </a:extLst>
          </p:cNvPr>
          <p:cNvSpPr>
            <a:spLocks noGrp="1"/>
          </p:cNvSpPr>
          <p:nvPr>
            <p:ph type="body" sz="quarter" idx="16" hasCustomPrompt="1"/>
          </p:nvPr>
        </p:nvSpPr>
        <p:spPr bwMode="black">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8" name="Footer Placeholder 1">
            <a:extLst>
              <a:ext uri="{FF2B5EF4-FFF2-40B4-BE49-F238E27FC236}">
                <a16:creationId xmlns:a16="http://schemas.microsoft.com/office/drawing/2014/main" id="{BAC0EB48-F3BA-4ECC-9056-B5F8D90E222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2515877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endParaRPr lang="en-US" dirty="0"/>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2" name="Source Placeholder 3">
            <a:extLst>
              <a:ext uri="{FF2B5EF4-FFF2-40B4-BE49-F238E27FC236}">
                <a16:creationId xmlns:a16="http://schemas.microsoft.com/office/drawing/2014/main" id="{ED0F0D27-8EF9-45F0-9A19-5C44653D3D4A}"/>
              </a:ext>
            </a:extLst>
          </p:cNvPr>
          <p:cNvSpPr>
            <a:spLocks noGrp="1"/>
          </p:cNvSpPr>
          <p:nvPr>
            <p:ph type="body" sz="quarter" idx="16" hasCustomPrompt="1"/>
          </p:nvPr>
        </p:nvSpPr>
        <p:spPr bwMode="white">
          <a:xfrm>
            <a:off x="477078" y="6484545"/>
            <a:ext cx="2606040" cy="189802"/>
          </a:xfrm>
        </p:spPr>
        <p:txBody>
          <a:bodyPr anchor="b"/>
          <a:lstStyle>
            <a:lvl1pPr marL="0" indent="0">
              <a:buNone/>
              <a:defRPr sz="800">
                <a:solidFill>
                  <a:schemeClr val="bg1"/>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8" name="Footer Placeholder 1">
            <a:extLst>
              <a:ext uri="{FF2B5EF4-FFF2-40B4-BE49-F238E27FC236}">
                <a16:creationId xmlns:a16="http://schemas.microsoft.com/office/drawing/2014/main" id="{7640E6C5-F792-4169-8BB8-D1C786A816D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918210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dirty="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Source Placeholder 3">
            <a:extLst>
              <a:ext uri="{FF2B5EF4-FFF2-40B4-BE49-F238E27FC236}">
                <a16:creationId xmlns:a16="http://schemas.microsoft.com/office/drawing/2014/main" id="{32EF2D8D-CC3D-4D5B-9069-9055B4D9C837}"/>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4" name="Footer Placeholder 1">
            <a:extLst>
              <a:ext uri="{FF2B5EF4-FFF2-40B4-BE49-F238E27FC236}">
                <a16:creationId xmlns:a16="http://schemas.microsoft.com/office/drawing/2014/main" id="{6CC744BA-D4F0-47A8-BE62-FF1665C259A4}"/>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2701323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Source Placeholder 3">
            <a:extLst>
              <a:ext uri="{FF2B5EF4-FFF2-40B4-BE49-F238E27FC236}">
                <a16:creationId xmlns:a16="http://schemas.microsoft.com/office/drawing/2014/main" id="{7C34561E-BAAB-4513-9DFA-94AADADE9DD9}"/>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5" name="Footer Placeholder 1">
            <a:extLst>
              <a:ext uri="{FF2B5EF4-FFF2-40B4-BE49-F238E27FC236}">
                <a16:creationId xmlns:a16="http://schemas.microsoft.com/office/drawing/2014/main" id="{6064951D-1F9A-4A78-9E4C-FB881AF577D5}"/>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858998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dirty="0"/>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Source Placeholder 3">
            <a:extLst>
              <a:ext uri="{FF2B5EF4-FFF2-40B4-BE49-F238E27FC236}">
                <a16:creationId xmlns:a16="http://schemas.microsoft.com/office/drawing/2014/main" id="{51208489-B52D-43EB-82BE-7D211DD7E01D}"/>
              </a:ext>
            </a:extLst>
          </p:cNvPr>
          <p:cNvSpPr>
            <a:spLocks noGrp="1"/>
          </p:cNvSpPr>
          <p:nvPr>
            <p:ph type="body" sz="quarter" idx="16" hasCustomPrompt="1"/>
          </p:nvPr>
        </p:nvSpPr>
        <p:spPr>
          <a:xfrm>
            <a:off x="477078" y="6484545"/>
            <a:ext cx="10222992"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
        <p:nvSpPr>
          <p:cNvPr id="15" name="Footer Placeholder 1">
            <a:extLst>
              <a:ext uri="{FF2B5EF4-FFF2-40B4-BE49-F238E27FC236}">
                <a16:creationId xmlns:a16="http://schemas.microsoft.com/office/drawing/2014/main" id="{654EFD80-82D8-483B-848B-BB2C9967504C}"/>
              </a:ext>
            </a:extLst>
          </p:cNvPr>
          <p:cNvSpPr>
            <a:spLocks noGrp="1"/>
          </p:cNvSpPr>
          <p:nvPr>
            <p:ph type="ftr" sz="quarter" idx="3"/>
          </p:nvPr>
        </p:nvSpPr>
        <p:spPr>
          <a:xfrm>
            <a:off x="1277961" y="6599455"/>
            <a:ext cx="10223342" cy="138243"/>
          </a:xfrm>
          <a:prstGeom prst="rect">
            <a:avLst/>
          </a:prstGeom>
        </p:spPr>
        <p:txBody>
          <a:bodyPr/>
          <a:lstStyle>
            <a:lvl1pPr>
              <a:defRPr lang="en-US" smtClean="0"/>
            </a:lvl1pPr>
          </a:lstStyle>
          <a:p>
            <a:r>
              <a:rPr lang="en-US"/>
              <a:t>Media Web Symposium June 2025</a:t>
            </a:r>
            <a:endParaRPr lang="en-US" dirty="0"/>
          </a:p>
        </p:txBody>
      </p:sp>
    </p:spTree>
    <p:extLst>
      <p:ext uri="{BB962C8B-B14F-4D97-AF65-F5344CB8AC3E}">
        <p14:creationId xmlns:p14="http://schemas.microsoft.com/office/powerpoint/2010/main" val="3664736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E6CA8E1B-423D-484C-8FEC-D1D3C9A749AB}"/>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960387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B3576012-87FF-4CFC-AF3C-723C03E19404}"/>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291712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154C57DB-D2CA-46C6-BFB3-E5ACFFDD1F57}"/>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962933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dirty="0">
              <a:solidFill>
                <a:schemeClr val="bg1"/>
              </a:solidFill>
              <a:latin typeface="+mn-lt"/>
              <a:ea typeface="+mn-ea"/>
              <a:cs typeface="+mn-cs"/>
            </a:endParaRPr>
          </a:p>
        </p:txBody>
      </p:sp>
      <p:sp>
        <p:nvSpPr>
          <p:cNvPr id="8" name="Footer Placeholder 1">
            <a:extLst>
              <a:ext uri="{FF2B5EF4-FFF2-40B4-BE49-F238E27FC236}">
                <a16:creationId xmlns:a16="http://schemas.microsoft.com/office/drawing/2014/main" id="{A6A67EED-611E-4C6F-B796-63B99B95C8EE}"/>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2118926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24" name="TextBox 23">
            <a:extLst>
              <a:ext uri="{FF2B5EF4-FFF2-40B4-BE49-F238E27FC236}">
                <a16:creationId xmlns:a16="http://schemas.microsoft.com/office/drawing/2014/main" id="{A0D1291E-11C9-4F3C-8AF2-C3D3F39CD8C3}"/>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BB4C696-1F8D-47AC-BB50-8560CDC5DBC0}"/>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Footer Placeholder 1">
            <a:extLst>
              <a:ext uri="{FF2B5EF4-FFF2-40B4-BE49-F238E27FC236}">
                <a16:creationId xmlns:a16="http://schemas.microsoft.com/office/drawing/2014/main" id="{E8DC74FE-99A1-4A08-A3B6-D034187311A8}"/>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652722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92132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E3D41323-F432-4C3D-BE0B-589E8B9EF662}"/>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1883F6C7-89ED-402D-8867-38A5D4811C28}"/>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7" name="Footer Placeholder 1">
            <a:extLst>
              <a:ext uri="{FF2B5EF4-FFF2-40B4-BE49-F238E27FC236}">
                <a16:creationId xmlns:a16="http://schemas.microsoft.com/office/drawing/2014/main" id="{42A77E8D-976B-4B11-8552-69EA2B324507}"/>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009877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D15743D6-A7AC-4C33-8816-AB57AC7D2843}"/>
              </a:ext>
            </a:extLst>
          </p:cNvPr>
          <p:cNvSpPr txBox="1"/>
          <p:nvPr userDrawn="1"/>
        </p:nvSpPr>
        <p:spPr bwMode="gray">
          <a:xfrm>
            <a:off x="494974" y="4086843"/>
            <a:ext cx="3456432"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©2017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3E12B4F-BF66-45AC-8E00-030AF8945083}"/>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7" name="Footer Placeholder 1">
            <a:extLst>
              <a:ext uri="{FF2B5EF4-FFF2-40B4-BE49-F238E27FC236}">
                <a16:creationId xmlns:a16="http://schemas.microsoft.com/office/drawing/2014/main" id="{955109D8-9602-4FD0-851D-4FED256EF785}"/>
              </a:ext>
            </a:extLst>
          </p:cNvPr>
          <p:cNvSpPr>
            <a:spLocks noGrp="1"/>
          </p:cNvSpPr>
          <p:nvPr>
            <p:ph type="ftr" sz="quarter" idx="3"/>
          </p:nvPr>
        </p:nvSpPr>
        <p:spPr>
          <a:xfrm>
            <a:off x="1277961" y="6599455"/>
            <a:ext cx="10223342" cy="138243"/>
          </a:xfrm>
          <a:prstGeom prst="rect">
            <a:avLst/>
          </a:prstGeom>
        </p:spPr>
        <p:txBody>
          <a:bodyPr/>
          <a:lstStyle>
            <a:lvl1pPr>
              <a:defRPr lang="en-US" smtClean="0">
                <a:solidFill>
                  <a:schemeClr val="bg1"/>
                </a:solidFill>
              </a:defRPr>
            </a:lvl1pPr>
          </a:lstStyle>
          <a:p>
            <a:r>
              <a:rPr lang="en-US"/>
              <a:t>Media Web Symposium June 2025</a:t>
            </a:r>
            <a:endParaRPr lang="en-US" dirty="0"/>
          </a:p>
        </p:txBody>
      </p:sp>
    </p:spTree>
    <p:extLst>
      <p:ext uri="{BB962C8B-B14F-4D97-AF65-F5344CB8AC3E}">
        <p14:creationId xmlns:p14="http://schemas.microsoft.com/office/powerpoint/2010/main" val="1848718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userDrawn="1">
  <p:cSld name="1_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baseline="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7123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rgbClr val="F9F9F9"/>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299" y="405403"/>
            <a:ext cx="11187112" cy="361959"/>
          </a:xfrm>
        </p:spPr>
        <p:txBody>
          <a:bodyPr/>
          <a:lstStyle>
            <a:lvl1pPr>
              <a:defRPr b="1">
                <a:effectLst/>
              </a:defRPr>
            </a:lvl1p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186070"/>
            <a:ext cx="11187112" cy="529552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367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885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050714"/>
            <a:ext cx="11210544" cy="5295222"/>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
        <p:nvSpPr>
          <p:cNvPr id="9" name="TextBox 8">
            <a:extLst>
              <a:ext uri="{FF2B5EF4-FFF2-40B4-BE49-F238E27FC236}">
                <a16:creationId xmlns:a16="http://schemas.microsoft.com/office/drawing/2014/main" id="{81EAD789-099B-4914-BEBB-980FCCEB0617}"/>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096561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Media Web Symposium June 2025</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323322559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66" name="Picture 2" descr="\\DROBO-FS\QuickDrops\JB\PPTX NG\Droplets\LightingOverlay.png"/>
          <p:cNvPicPr>
            <a:picLocks noChangeAspect="1" noChangeArrowheads="1"/>
          </p:cNvPicPr>
          <p:nvPr/>
        </p:nvPicPr>
        <p:blipFill>
          <a:blip r:embed="rId2">
            <a:alphaModFix amt="30000"/>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1" name="Group 10"/>
          <p:cNvGrpSpPr/>
          <p:nvPr/>
        </p:nvGrpSpPr>
        <p:grpSpPr>
          <a:xfrm>
            <a:off x="1" y="1"/>
            <a:ext cx="2305051" cy="6858001"/>
            <a:chOff x="0" y="0"/>
            <a:chExt cx="2305051" cy="6858001"/>
          </a:xfrm>
          <a:gradFill flip="none" rotWithShape="1">
            <a:gsLst>
              <a:gs pos="0">
                <a:schemeClr val="tx2"/>
              </a:gs>
              <a:gs pos="100000">
                <a:schemeClr val="bg2">
                  <a:lumMod val="60000"/>
                  <a:lumOff val="40000"/>
                </a:schemeClr>
              </a:gs>
            </a:gsLst>
            <a:lin ang="5400000" scaled="0"/>
            <a:tileRect/>
          </a:gradFill>
        </p:grpSpPr>
        <p:sp>
          <p:nvSpPr>
            <p:cNvPr id="12" name="Rectangle 5"/>
            <p:cNvSpPr>
              <a:spLocks noChangeArrowheads="1"/>
            </p:cNvSpPr>
            <p:nvPr/>
          </p:nvSpPr>
          <p:spPr bwMode="auto">
            <a:xfrm>
              <a:off x="1209675" y="4763"/>
              <a:ext cx="23813" cy="21812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13" name="Freeform 6"/>
            <p:cNvSpPr>
              <a:spLocks noEditPoints="1"/>
            </p:cNvSpPr>
            <p:nvPr/>
          </p:nvSpPr>
          <p:spPr bwMode="auto">
            <a:xfrm>
              <a:off x="1128713"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4" name="Freeform 7"/>
            <p:cNvSpPr>
              <a:spLocks noEditPoints="1"/>
            </p:cNvSpPr>
            <p:nvPr/>
          </p:nvSpPr>
          <p:spPr bwMode="auto">
            <a:xfrm>
              <a:off x="1123950"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5" name="Rectangle 8"/>
            <p:cNvSpPr>
              <a:spLocks noChangeArrowheads="1"/>
            </p:cNvSpPr>
            <p:nvPr/>
          </p:nvSpPr>
          <p:spPr bwMode="auto">
            <a:xfrm>
              <a:off x="414338" y="9525"/>
              <a:ext cx="28575" cy="4481513"/>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16" name="Freeform 9"/>
            <p:cNvSpPr>
              <a:spLocks noEditPoints="1"/>
            </p:cNvSpPr>
            <p:nvPr/>
          </p:nvSpPr>
          <p:spPr bwMode="auto">
            <a:xfrm>
              <a:off x="333375"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7" name="Freeform 10"/>
            <p:cNvSpPr/>
            <p:nvPr/>
          </p:nvSpPr>
          <p:spPr bwMode="auto">
            <a:xfrm>
              <a:off x="190500" y="9525"/>
              <a:ext cx="152400" cy="908050"/>
            </a:xfrm>
            <a:custGeom>
              <a:avLst/>
              <a:gdLst/>
              <a:ahLst/>
              <a:cxnLst/>
              <a:rect l="0" t="0" r="r" b="b"/>
              <a:pathLst>
                <a:path w="96" h="572">
                  <a:moveTo>
                    <a:pt x="15" y="572"/>
                  </a:moveTo>
                  <a:lnTo>
                    <a:pt x="0" y="566"/>
                  </a:lnTo>
                  <a:lnTo>
                    <a:pt x="81" y="380"/>
                  </a:lnTo>
                  <a:lnTo>
                    <a:pt x="81" y="0"/>
                  </a:lnTo>
                  <a:lnTo>
                    <a:pt x="96" y="0"/>
                  </a:lnTo>
                  <a:lnTo>
                    <a:pt x="96" y="383"/>
                  </a:lnTo>
                  <a:lnTo>
                    <a:pt x="15" y="57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8" name="Freeform 11"/>
            <p:cNvSpPr/>
            <p:nvPr/>
          </p:nvSpPr>
          <p:spPr bwMode="auto">
            <a:xfrm>
              <a:off x="1290638" y="14288"/>
              <a:ext cx="376238" cy="1801813"/>
            </a:xfrm>
            <a:custGeom>
              <a:avLst/>
              <a:gdLst/>
              <a:ahLst/>
              <a:cxnLst/>
              <a:rect l="0" t="0" r="r" b="b"/>
              <a:pathLst>
                <a:path w="237" h="1135">
                  <a:moveTo>
                    <a:pt x="222" y="1135"/>
                  </a:moveTo>
                  <a:lnTo>
                    <a:pt x="0" y="620"/>
                  </a:lnTo>
                  <a:lnTo>
                    <a:pt x="0" y="0"/>
                  </a:lnTo>
                  <a:lnTo>
                    <a:pt x="18" y="0"/>
                  </a:lnTo>
                  <a:lnTo>
                    <a:pt x="18" y="617"/>
                  </a:lnTo>
                  <a:lnTo>
                    <a:pt x="237" y="1129"/>
                  </a:lnTo>
                  <a:lnTo>
                    <a:pt x="222" y="11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9" name="Freeform 12"/>
            <p:cNvSpPr>
              <a:spLocks noEditPoints="1"/>
            </p:cNvSpPr>
            <p:nvPr/>
          </p:nvSpPr>
          <p:spPr bwMode="auto">
            <a:xfrm>
              <a:off x="1600200" y="180181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0" name="Freeform 13"/>
            <p:cNvSpPr/>
            <p:nvPr/>
          </p:nvSpPr>
          <p:spPr bwMode="auto">
            <a:xfrm>
              <a:off x="1381125" y="9525"/>
              <a:ext cx="371475" cy="1425575"/>
            </a:xfrm>
            <a:custGeom>
              <a:avLst/>
              <a:gdLst/>
              <a:ahLst/>
              <a:cxnLst/>
              <a:rect l="0" t="0" r="r" b="b"/>
              <a:pathLst>
                <a:path w="234" h="898">
                  <a:moveTo>
                    <a:pt x="219" y="898"/>
                  </a:moveTo>
                  <a:lnTo>
                    <a:pt x="0" y="383"/>
                  </a:lnTo>
                  <a:lnTo>
                    <a:pt x="0" y="0"/>
                  </a:lnTo>
                  <a:lnTo>
                    <a:pt x="15" y="0"/>
                  </a:lnTo>
                  <a:lnTo>
                    <a:pt x="15" y="380"/>
                  </a:lnTo>
                  <a:lnTo>
                    <a:pt x="234" y="892"/>
                  </a:lnTo>
                  <a:lnTo>
                    <a:pt x="219" y="8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1" name="Freeform 14"/>
            <p:cNvSpPr/>
            <p:nvPr/>
          </p:nvSpPr>
          <p:spPr bwMode="auto">
            <a:xfrm>
              <a:off x="1643063"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2" name="Freeform 15"/>
            <p:cNvSpPr>
              <a:spLocks noEditPoints="1"/>
            </p:cNvSpPr>
            <p:nvPr/>
          </p:nvSpPr>
          <p:spPr bwMode="auto">
            <a:xfrm>
              <a:off x="1685925" y="14208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3" name="Freeform 16"/>
            <p:cNvSpPr>
              <a:spLocks noEditPoints="1"/>
            </p:cNvSpPr>
            <p:nvPr/>
          </p:nvSpPr>
          <p:spPr bwMode="auto">
            <a:xfrm>
              <a:off x="168592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4" name="Freeform 17"/>
            <p:cNvSpPr/>
            <p:nvPr/>
          </p:nvSpPr>
          <p:spPr bwMode="auto">
            <a:xfrm>
              <a:off x="1743075" y="4763"/>
              <a:ext cx="419100" cy="522288"/>
            </a:xfrm>
            <a:custGeom>
              <a:avLst/>
              <a:gdLst/>
              <a:ahLst/>
              <a:cxnLst/>
              <a:rect l="0" t="0" r="r" b="b"/>
              <a:pathLst>
                <a:path w="264" h="329">
                  <a:moveTo>
                    <a:pt x="252" y="329"/>
                  </a:moveTo>
                  <a:lnTo>
                    <a:pt x="45" y="120"/>
                  </a:lnTo>
                  <a:lnTo>
                    <a:pt x="0" y="6"/>
                  </a:lnTo>
                  <a:lnTo>
                    <a:pt x="15" y="0"/>
                  </a:lnTo>
                  <a:lnTo>
                    <a:pt x="60" y="111"/>
                  </a:lnTo>
                  <a:lnTo>
                    <a:pt x="264" y="317"/>
                  </a:lnTo>
                  <a:lnTo>
                    <a:pt x="252" y="3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5" name="Freeform 18"/>
            <p:cNvSpPr>
              <a:spLocks noEditPoints="1"/>
            </p:cNvSpPr>
            <p:nvPr/>
          </p:nvSpPr>
          <p:spPr bwMode="auto">
            <a:xfrm>
              <a:off x="2119313"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6" name="Freeform 19"/>
            <p:cNvSpPr/>
            <p:nvPr/>
          </p:nvSpPr>
          <p:spPr bwMode="auto">
            <a:xfrm>
              <a:off x="952500" y="4763"/>
              <a:ext cx="152400" cy="908050"/>
            </a:xfrm>
            <a:custGeom>
              <a:avLst/>
              <a:gdLst/>
              <a:ahLst/>
              <a:cxnLst/>
              <a:rect l="0" t="0" r="r" b="b"/>
              <a:pathLst>
                <a:path w="96" h="572">
                  <a:moveTo>
                    <a:pt x="15" y="572"/>
                  </a:moveTo>
                  <a:lnTo>
                    <a:pt x="0" y="572"/>
                  </a:lnTo>
                  <a:lnTo>
                    <a:pt x="0" y="189"/>
                  </a:lnTo>
                  <a:lnTo>
                    <a:pt x="81" y="0"/>
                  </a:lnTo>
                  <a:lnTo>
                    <a:pt x="96" y="6"/>
                  </a:lnTo>
                  <a:lnTo>
                    <a:pt x="15" y="192"/>
                  </a:lnTo>
                  <a:lnTo>
                    <a:pt x="15" y="57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7" name="Freeform 20"/>
            <p:cNvSpPr>
              <a:spLocks noEditPoints="1"/>
            </p:cNvSpPr>
            <p:nvPr/>
          </p:nvSpPr>
          <p:spPr bwMode="auto">
            <a:xfrm>
              <a:off x="866775"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2"/>
                    <a:pt x="4" y="20"/>
                  </a:cubicBezTo>
                  <a:cubicBezTo>
                    <a:pt x="4" y="29"/>
                    <a:pt x="11" y="36"/>
                    <a:pt x="20" y="36"/>
                  </a:cubicBezTo>
                  <a:cubicBezTo>
                    <a:pt x="29" y="36"/>
                    <a:pt x="36" y="29"/>
                    <a:pt x="36" y="20"/>
                  </a:cubicBezTo>
                  <a:cubicBezTo>
                    <a:pt x="36" y="12"/>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8" name="Freeform 21"/>
            <p:cNvSpPr>
              <a:spLocks noEditPoints="1"/>
            </p:cNvSpPr>
            <p:nvPr/>
          </p:nvSpPr>
          <p:spPr bwMode="auto">
            <a:xfrm>
              <a:off x="890588" y="15541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9" name="Freeform 22"/>
            <p:cNvSpPr/>
            <p:nvPr/>
          </p:nvSpPr>
          <p:spPr bwMode="auto">
            <a:xfrm>
              <a:off x="738188" y="5622925"/>
              <a:ext cx="338138" cy="1216025"/>
            </a:xfrm>
            <a:custGeom>
              <a:avLst/>
              <a:gdLst/>
              <a:ahLst/>
              <a:cxnLst/>
              <a:rect l="0" t="0" r="r" b="b"/>
              <a:pathLst>
                <a:path w="213" h="766">
                  <a:moveTo>
                    <a:pt x="213" y="766"/>
                  </a:moveTo>
                  <a:lnTo>
                    <a:pt x="195" y="766"/>
                  </a:lnTo>
                  <a:lnTo>
                    <a:pt x="195" y="464"/>
                  </a:lnTo>
                  <a:lnTo>
                    <a:pt x="0" y="6"/>
                  </a:lnTo>
                  <a:lnTo>
                    <a:pt x="12" y="0"/>
                  </a:lnTo>
                  <a:lnTo>
                    <a:pt x="213" y="461"/>
                  </a:lnTo>
                  <a:lnTo>
                    <a:pt x="213" y="76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0" name="Freeform 23"/>
            <p:cNvSpPr>
              <a:spLocks noEditPoints="1"/>
            </p:cNvSpPr>
            <p:nvPr/>
          </p:nvSpPr>
          <p:spPr bwMode="auto">
            <a:xfrm>
              <a:off x="647700" y="5480050"/>
              <a:ext cx="157163" cy="157163"/>
            </a:xfrm>
            <a:custGeom>
              <a:avLst/>
              <a:gdLst/>
              <a:ahLst/>
              <a:cxnLst/>
              <a:rect l="0" t="0" r="r" b="b"/>
              <a:pathLst>
                <a:path w="33" h="33">
                  <a:moveTo>
                    <a:pt x="17" y="33"/>
                  </a:moveTo>
                  <a:cubicBezTo>
                    <a:pt x="8" y="33"/>
                    <a:pt x="0" y="26"/>
                    <a:pt x="0" y="17"/>
                  </a:cubicBezTo>
                  <a:cubicBezTo>
                    <a:pt x="0" y="8"/>
                    <a:pt x="8" y="0"/>
                    <a:pt x="17" y="0"/>
                  </a:cubicBezTo>
                  <a:cubicBezTo>
                    <a:pt x="26" y="0"/>
                    <a:pt x="33" y="8"/>
                    <a:pt x="33" y="17"/>
                  </a:cubicBezTo>
                  <a:cubicBezTo>
                    <a:pt x="33" y="26"/>
                    <a:pt x="26" y="33"/>
                    <a:pt x="17" y="33"/>
                  </a:cubicBezTo>
                  <a:close/>
                  <a:moveTo>
                    <a:pt x="17" y="4"/>
                  </a:moveTo>
                  <a:cubicBezTo>
                    <a:pt x="10" y="4"/>
                    <a:pt x="4" y="10"/>
                    <a:pt x="4" y="17"/>
                  </a:cubicBezTo>
                  <a:cubicBezTo>
                    <a:pt x="4" y="24"/>
                    <a:pt x="10" y="29"/>
                    <a:pt x="17" y="29"/>
                  </a:cubicBezTo>
                  <a:cubicBezTo>
                    <a:pt x="23" y="29"/>
                    <a:pt x="29" y="24"/>
                    <a:pt x="29" y="17"/>
                  </a:cubicBezTo>
                  <a:cubicBezTo>
                    <a:pt x="29" y="10"/>
                    <a:pt x="23" y="4"/>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1" name="Freeform 24"/>
            <p:cNvSpPr>
              <a:spLocks noEditPoints="1"/>
            </p:cNvSpPr>
            <p:nvPr/>
          </p:nvSpPr>
          <p:spPr bwMode="auto">
            <a:xfrm>
              <a:off x="66675" y="903288"/>
              <a:ext cx="190500" cy="190500"/>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2"/>
                    <a:pt x="4" y="20"/>
                  </a:cubicBezTo>
                  <a:cubicBezTo>
                    <a:pt x="4" y="29"/>
                    <a:pt x="12" y="36"/>
                    <a:pt x="20" y="36"/>
                  </a:cubicBezTo>
                  <a:cubicBezTo>
                    <a:pt x="29" y="36"/>
                    <a:pt x="36" y="29"/>
                    <a:pt x="36" y="20"/>
                  </a:cubicBezTo>
                  <a:cubicBezTo>
                    <a:pt x="36" y="12"/>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2" name="Freeform 25"/>
            <p:cNvSpPr/>
            <p:nvPr/>
          </p:nvSpPr>
          <p:spPr bwMode="auto">
            <a:xfrm>
              <a:off x="0" y="3897313"/>
              <a:ext cx="133350" cy="266700"/>
            </a:xfrm>
            <a:custGeom>
              <a:avLst/>
              <a:gdLst/>
              <a:ahLst/>
              <a:cxnLst/>
              <a:rect l="0" t="0" r="r" b="b"/>
              <a:pathLst>
                <a:path w="84" h="168">
                  <a:moveTo>
                    <a:pt x="69" y="168"/>
                  </a:moveTo>
                  <a:lnTo>
                    <a:pt x="0" y="6"/>
                  </a:lnTo>
                  <a:lnTo>
                    <a:pt x="12" y="0"/>
                  </a:lnTo>
                  <a:lnTo>
                    <a:pt x="84" y="162"/>
                  </a:lnTo>
                  <a:lnTo>
                    <a:pt x="69" y="1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3" name="Freeform 26"/>
            <p:cNvSpPr>
              <a:spLocks noEditPoints="1"/>
            </p:cNvSpPr>
            <p:nvPr/>
          </p:nvSpPr>
          <p:spPr bwMode="auto">
            <a:xfrm>
              <a:off x="66675" y="414972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4" name="Freeform 27"/>
            <p:cNvSpPr/>
            <p:nvPr/>
          </p:nvSpPr>
          <p:spPr bwMode="auto">
            <a:xfrm>
              <a:off x="0" y="1644650"/>
              <a:ext cx="133350" cy="269875"/>
            </a:xfrm>
            <a:custGeom>
              <a:avLst/>
              <a:gdLst/>
              <a:ahLst/>
              <a:cxnLst/>
              <a:rect l="0" t="0" r="r" b="b"/>
              <a:pathLst>
                <a:path w="84" h="170">
                  <a:moveTo>
                    <a:pt x="12" y="170"/>
                  </a:moveTo>
                  <a:lnTo>
                    <a:pt x="0" y="164"/>
                  </a:lnTo>
                  <a:lnTo>
                    <a:pt x="69" y="0"/>
                  </a:lnTo>
                  <a:lnTo>
                    <a:pt x="84" y="6"/>
                  </a:lnTo>
                  <a:lnTo>
                    <a:pt x="12" y="1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5" name="Freeform 28"/>
            <p:cNvSpPr>
              <a:spLocks noEditPoints="1"/>
            </p:cNvSpPr>
            <p:nvPr/>
          </p:nvSpPr>
          <p:spPr bwMode="auto">
            <a:xfrm>
              <a:off x="66675" y="146843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6" name="Freeform 29"/>
            <p:cNvSpPr/>
            <p:nvPr/>
          </p:nvSpPr>
          <p:spPr bwMode="auto">
            <a:xfrm>
              <a:off x="695325" y="4763"/>
              <a:ext cx="309563" cy="1558925"/>
            </a:xfrm>
            <a:custGeom>
              <a:avLst/>
              <a:gdLst/>
              <a:ahLst/>
              <a:cxnLst/>
              <a:rect l="0" t="0" r="r" b="b"/>
              <a:pathLst>
                <a:path w="195" h="982">
                  <a:moveTo>
                    <a:pt x="195" y="982"/>
                  </a:moveTo>
                  <a:lnTo>
                    <a:pt x="177" y="982"/>
                  </a:lnTo>
                  <a:lnTo>
                    <a:pt x="177" y="805"/>
                  </a:lnTo>
                  <a:lnTo>
                    <a:pt x="0" y="629"/>
                  </a:lnTo>
                  <a:lnTo>
                    <a:pt x="0" y="0"/>
                  </a:lnTo>
                  <a:lnTo>
                    <a:pt x="18" y="0"/>
                  </a:lnTo>
                  <a:lnTo>
                    <a:pt x="18" y="623"/>
                  </a:lnTo>
                  <a:lnTo>
                    <a:pt x="195" y="796"/>
                  </a:lnTo>
                  <a:lnTo>
                    <a:pt x="195" y="98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7" name="Freeform 30"/>
            <p:cNvSpPr>
              <a:spLocks noEditPoints="1"/>
            </p:cNvSpPr>
            <p:nvPr/>
          </p:nvSpPr>
          <p:spPr bwMode="auto">
            <a:xfrm>
              <a:off x="57150" y="48815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8" name="Freeform 31"/>
            <p:cNvSpPr/>
            <p:nvPr/>
          </p:nvSpPr>
          <p:spPr bwMode="auto">
            <a:xfrm>
              <a:off x="138113" y="5060950"/>
              <a:ext cx="304800" cy="1778000"/>
            </a:xfrm>
            <a:custGeom>
              <a:avLst/>
              <a:gdLst/>
              <a:ahLst/>
              <a:cxnLst/>
              <a:rect l="0" t="0" r="r" b="b"/>
              <a:pathLst>
                <a:path w="192" h="1120">
                  <a:moveTo>
                    <a:pt x="192" y="1120"/>
                  </a:moveTo>
                  <a:lnTo>
                    <a:pt x="177" y="1120"/>
                  </a:lnTo>
                  <a:lnTo>
                    <a:pt x="177" y="360"/>
                  </a:lnTo>
                  <a:lnTo>
                    <a:pt x="0" y="183"/>
                  </a:lnTo>
                  <a:lnTo>
                    <a:pt x="0" y="0"/>
                  </a:lnTo>
                  <a:lnTo>
                    <a:pt x="15" y="0"/>
                  </a:lnTo>
                  <a:lnTo>
                    <a:pt x="15" y="177"/>
                  </a:lnTo>
                  <a:lnTo>
                    <a:pt x="192" y="354"/>
                  </a:lnTo>
                  <a:lnTo>
                    <a:pt x="192" y="112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9" name="Freeform 32"/>
            <p:cNvSpPr>
              <a:spLocks noEditPoints="1"/>
            </p:cNvSpPr>
            <p:nvPr/>
          </p:nvSpPr>
          <p:spPr bwMode="auto">
            <a:xfrm>
              <a:off x="561975" y="6430963"/>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0" name="Rectangle 33"/>
            <p:cNvSpPr>
              <a:spLocks noChangeArrowheads="1"/>
            </p:cNvSpPr>
            <p:nvPr/>
          </p:nvSpPr>
          <p:spPr bwMode="auto">
            <a:xfrm>
              <a:off x="642938" y="6610350"/>
              <a:ext cx="23813" cy="24288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41" name="Freeform 34"/>
            <p:cNvSpPr>
              <a:spLocks noEditPoints="1"/>
            </p:cNvSpPr>
            <p:nvPr/>
          </p:nvSpPr>
          <p:spPr bwMode="auto">
            <a:xfrm>
              <a:off x="76200" y="6430963"/>
              <a:ext cx="190500" cy="188913"/>
            </a:xfrm>
            <a:custGeom>
              <a:avLst/>
              <a:gdLst/>
              <a:ahLst/>
              <a:cxnLst/>
              <a:rect l="0" t="0" r="r" b="b"/>
              <a:pathLst>
                <a:path w="40" h="40">
                  <a:moveTo>
                    <a:pt x="20" y="40"/>
                  </a:moveTo>
                  <a:cubicBezTo>
                    <a:pt x="9" y="40"/>
                    <a:pt x="0" y="31"/>
                    <a:pt x="0" y="20"/>
                  </a:cubicBezTo>
                  <a:cubicBezTo>
                    <a:pt x="0" y="9"/>
                    <a:pt x="9" y="0"/>
                    <a:pt x="20" y="0"/>
                  </a:cubicBezTo>
                  <a:cubicBezTo>
                    <a:pt x="32" y="0"/>
                    <a:pt x="40" y="9"/>
                    <a:pt x="40" y="20"/>
                  </a:cubicBezTo>
                  <a:cubicBezTo>
                    <a:pt x="40" y="31"/>
                    <a:pt x="32"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2" name="Freeform 35"/>
            <p:cNvSpPr/>
            <p:nvPr/>
          </p:nvSpPr>
          <p:spPr bwMode="auto">
            <a:xfrm>
              <a:off x="0" y="5978525"/>
              <a:ext cx="190500" cy="461963"/>
            </a:xfrm>
            <a:custGeom>
              <a:avLst/>
              <a:gdLst/>
              <a:ahLst/>
              <a:cxnLst/>
              <a:rect l="0" t="0" r="r" b="b"/>
              <a:pathLst>
                <a:path w="120" h="291">
                  <a:moveTo>
                    <a:pt x="120" y="291"/>
                  </a:moveTo>
                  <a:lnTo>
                    <a:pt x="105" y="291"/>
                  </a:lnTo>
                  <a:lnTo>
                    <a:pt x="105" y="114"/>
                  </a:lnTo>
                  <a:lnTo>
                    <a:pt x="0" y="9"/>
                  </a:lnTo>
                  <a:lnTo>
                    <a:pt x="12" y="0"/>
                  </a:lnTo>
                  <a:lnTo>
                    <a:pt x="120" y="108"/>
                  </a:lnTo>
                  <a:lnTo>
                    <a:pt x="120" y="2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3" name="Freeform 36"/>
            <p:cNvSpPr/>
            <p:nvPr/>
          </p:nvSpPr>
          <p:spPr bwMode="auto">
            <a:xfrm>
              <a:off x="1014413" y="1801813"/>
              <a:ext cx="214313" cy="755650"/>
            </a:xfrm>
            <a:custGeom>
              <a:avLst/>
              <a:gdLst/>
              <a:ahLst/>
              <a:cxnLst/>
              <a:rect l="0" t="0" r="r" b="b"/>
              <a:pathLst>
                <a:path w="135" h="476">
                  <a:moveTo>
                    <a:pt x="12" y="476"/>
                  </a:moveTo>
                  <a:lnTo>
                    <a:pt x="0" y="476"/>
                  </a:lnTo>
                  <a:lnTo>
                    <a:pt x="0" y="128"/>
                  </a:lnTo>
                  <a:lnTo>
                    <a:pt x="126" y="0"/>
                  </a:lnTo>
                  <a:lnTo>
                    <a:pt x="135" y="9"/>
                  </a:lnTo>
                  <a:lnTo>
                    <a:pt x="12" y="131"/>
                  </a:lnTo>
                  <a:lnTo>
                    <a:pt x="12" y="4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4" name="Freeform 37"/>
            <p:cNvSpPr>
              <a:spLocks noEditPoints="1"/>
            </p:cNvSpPr>
            <p:nvPr/>
          </p:nvSpPr>
          <p:spPr bwMode="auto">
            <a:xfrm>
              <a:off x="938213" y="2547938"/>
              <a:ext cx="166688" cy="160338"/>
            </a:xfrm>
            <a:custGeom>
              <a:avLst/>
              <a:gdLst/>
              <a:ahLst/>
              <a:cxnLst/>
              <a:rect l="0" t="0" r="r" b="b"/>
              <a:pathLst>
                <a:path w="35" h="34">
                  <a:moveTo>
                    <a:pt x="18" y="34"/>
                  </a:moveTo>
                  <a:cubicBezTo>
                    <a:pt x="8" y="34"/>
                    <a:pt x="0" y="26"/>
                    <a:pt x="0" y="17"/>
                  </a:cubicBezTo>
                  <a:cubicBezTo>
                    <a:pt x="0" y="7"/>
                    <a:pt x="8" y="0"/>
                    <a:pt x="18" y="0"/>
                  </a:cubicBezTo>
                  <a:cubicBezTo>
                    <a:pt x="27" y="0"/>
                    <a:pt x="35" y="7"/>
                    <a:pt x="35" y="17"/>
                  </a:cubicBezTo>
                  <a:cubicBezTo>
                    <a:pt x="35" y="26"/>
                    <a:pt x="27" y="34"/>
                    <a:pt x="18" y="34"/>
                  </a:cubicBezTo>
                  <a:close/>
                  <a:moveTo>
                    <a:pt x="18" y="4"/>
                  </a:moveTo>
                  <a:cubicBezTo>
                    <a:pt x="10" y="4"/>
                    <a:pt x="4" y="10"/>
                    <a:pt x="4" y="17"/>
                  </a:cubicBezTo>
                  <a:cubicBezTo>
                    <a:pt x="4" y="24"/>
                    <a:pt x="10" y="30"/>
                    <a:pt x="18" y="30"/>
                  </a:cubicBezTo>
                  <a:cubicBezTo>
                    <a:pt x="25" y="30"/>
                    <a:pt x="31" y="24"/>
                    <a:pt x="31" y="17"/>
                  </a:cubicBezTo>
                  <a:cubicBezTo>
                    <a:pt x="31" y="10"/>
                    <a:pt x="25" y="4"/>
                    <a:pt x="1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5" name="Freeform 38"/>
            <p:cNvSpPr/>
            <p:nvPr/>
          </p:nvSpPr>
          <p:spPr bwMode="auto">
            <a:xfrm>
              <a:off x="595313" y="4763"/>
              <a:ext cx="638175" cy="4025900"/>
            </a:xfrm>
            <a:custGeom>
              <a:avLst/>
              <a:gdLst/>
              <a:ahLst/>
              <a:cxnLst/>
              <a:rect l="0" t="0" r="r" b="b"/>
              <a:pathLst>
                <a:path w="402" h="2536">
                  <a:moveTo>
                    <a:pt x="402" y="2536"/>
                  </a:moveTo>
                  <a:lnTo>
                    <a:pt x="387" y="2536"/>
                  </a:lnTo>
                  <a:lnTo>
                    <a:pt x="387" y="2311"/>
                  </a:lnTo>
                  <a:lnTo>
                    <a:pt x="0" y="1925"/>
                  </a:lnTo>
                  <a:lnTo>
                    <a:pt x="0" y="0"/>
                  </a:lnTo>
                  <a:lnTo>
                    <a:pt x="15" y="0"/>
                  </a:lnTo>
                  <a:lnTo>
                    <a:pt x="15" y="1916"/>
                  </a:lnTo>
                  <a:lnTo>
                    <a:pt x="402" y="2302"/>
                  </a:lnTo>
                  <a:lnTo>
                    <a:pt x="402" y="25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6" name="Freeform 39"/>
            <p:cNvSpPr/>
            <p:nvPr/>
          </p:nvSpPr>
          <p:spPr bwMode="auto">
            <a:xfrm>
              <a:off x="1223963"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7" name="Freeform 40"/>
            <p:cNvSpPr>
              <a:spLocks noEditPoints="1"/>
            </p:cNvSpPr>
            <p:nvPr/>
          </p:nvSpPr>
          <p:spPr bwMode="auto">
            <a:xfrm>
              <a:off x="1300163" y="1849438"/>
              <a:ext cx="109538" cy="107950"/>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8" name="Freeform 41"/>
            <p:cNvSpPr/>
            <p:nvPr/>
          </p:nvSpPr>
          <p:spPr bwMode="auto">
            <a:xfrm>
              <a:off x="280988" y="3417888"/>
              <a:ext cx="142875" cy="474663"/>
            </a:xfrm>
            <a:custGeom>
              <a:avLst/>
              <a:gdLst/>
              <a:ahLst/>
              <a:cxnLst/>
              <a:rect l="0" t="0" r="r" b="b"/>
              <a:pathLst>
                <a:path w="90" h="299">
                  <a:moveTo>
                    <a:pt x="12" y="299"/>
                  </a:moveTo>
                  <a:lnTo>
                    <a:pt x="0" y="299"/>
                  </a:lnTo>
                  <a:lnTo>
                    <a:pt x="0" y="80"/>
                  </a:lnTo>
                  <a:lnTo>
                    <a:pt x="81" y="0"/>
                  </a:lnTo>
                  <a:lnTo>
                    <a:pt x="90" y="8"/>
                  </a:lnTo>
                  <a:lnTo>
                    <a:pt x="12" y="83"/>
                  </a:lnTo>
                  <a:lnTo>
                    <a:pt x="12" y="29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9" name="Freeform 42"/>
            <p:cNvSpPr>
              <a:spLocks noEditPoints="1"/>
            </p:cNvSpPr>
            <p:nvPr/>
          </p:nvSpPr>
          <p:spPr bwMode="auto">
            <a:xfrm>
              <a:off x="238125" y="3883025"/>
              <a:ext cx="109538" cy="109538"/>
            </a:xfrm>
            <a:custGeom>
              <a:avLst/>
              <a:gdLst/>
              <a:ahLst/>
              <a:cxnLst/>
              <a:rect l="0" t="0" r="r" b="b"/>
              <a:pathLst>
                <a:path w="23" h="23">
                  <a:moveTo>
                    <a:pt x="11" y="23"/>
                  </a:moveTo>
                  <a:cubicBezTo>
                    <a:pt x="5" y="23"/>
                    <a:pt x="0" y="18"/>
                    <a:pt x="0" y="12"/>
                  </a:cubicBezTo>
                  <a:cubicBezTo>
                    <a:pt x="0" y="5"/>
                    <a:pt x="5" y="0"/>
                    <a:pt x="11" y="0"/>
                  </a:cubicBezTo>
                  <a:cubicBezTo>
                    <a:pt x="17" y="0"/>
                    <a:pt x="23" y="5"/>
                    <a:pt x="23" y="12"/>
                  </a:cubicBezTo>
                  <a:cubicBezTo>
                    <a:pt x="23" y="18"/>
                    <a:pt x="17" y="23"/>
                    <a:pt x="11" y="23"/>
                  </a:cubicBezTo>
                  <a:close/>
                  <a:moveTo>
                    <a:pt x="11" y="4"/>
                  </a:moveTo>
                  <a:cubicBezTo>
                    <a:pt x="7" y="4"/>
                    <a:pt x="4" y="8"/>
                    <a:pt x="4" y="12"/>
                  </a:cubicBezTo>
                  <a:cubicBezTo>
                    <a:pt x="4" y="16"/>
                    <a:pt x="7" y="19"/>
                    <a:pt x="11" y="19"/>
                  </a:cubicBezTo>
                  <a:cubicBezTo>
                    <a:pt x="15" y="19"/>
                    <a:pt x="19" y="16"/>
                    <a:pt x="19" y="12"/>
                  </a:cubicBezTo>
                  <a:cubicBezTo>
                    <a:pt x="19" y="8"/>
                    <a:pt x="15" y="4"/>
                    <a:pt x="1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0" name="Freeform 43"/>
            <p:cNvSpPr/>
            <p:nvPr/>
          </p:nvSpPr>
          <p:spPr bwMode="auto">
            <a:xfrm>
              <a:off x="4763" y="2166938"/>
              <a:ext cx="114300" cy="452438"/>
            </a:xfrm>
            <a:custGeom>
              <a:avLst/>
              <a:gdLst/>
              <a:ahLst/>
              <a:cxnLst/>
              <a:rect l="0" t="0" r="r" b="b"/>
              <a:pathLst>
                <a:path w="72" h="285">
                  <a:moveTo>
                    <a:pt x="6" y="285"/>
                  </a:moveTo>
                  <a:lnTo>
                    <a:pt x="0" y="276"/>
                  </a:lnTo>
                  <a:lnTo>
                    <a:pt x="60" y="216"/>
                  </a:lnTo>
                  <a:lnTo>
                    <a:pt x="60" y="0"/>
                  </a:lnTo>
                  <a:lnTo>
                    <a:pt x="72" y="0"/>
                  </a:lnTo>
                  <a:lnTo>
                    <a:pt x="72" y="222"/>
                  </a:lnTo>
                  <a:lnTo>
                    <a:pt x="6" y="28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1" name="Freeform 44"/>
            <p:cNvSpPr>
              <a:spLocks noEditPoints="1"/>
            </p:cNvSpPr>
            <p:nvPr/>
          </p:nvSpPr>
          <p:spPr bwMode="auto">
            <a:xfrm>
              <a:off x="52388" y="2066925"/>
              <a:ext cx="109538" cy="109538"/>
            </a:xfrm>
            <a:custGeom>
              <a:avLst/>
              <a:gdLst/>
              <a:ahLst/>
              <a:cxnLst/>
              <a:rect l="0" t="0" r="r" b="b"/>
              <a:pathLst>
                <a:path w="23" h="23">
                  <a:moveTo>
                    <a:pt x="12" y="23"/>
                  </a:moveTo>
                  <a:cubicBezTo>
                    <a:pt x="5" y="23"/>
                    <a:pt x="0" y="18"/>
                    <a:pt x="0" y="12"/>
                  </a:cubicBezTo>
                  <a:cubicBezTo>
                    <a:pt x="0" y="5"/>
                    <a:pt x="5" y="0"/>
                    <a:pt x="12" y="0"/>
                  </a:cubicBezTo>
                  <a:cubicBezTo>
                    <a:pt x="18" y="0"/>
                    <a:pt x="23" y="5"/>
                    <a:pt x="23" y="12"/>
                  </a:cubicBezTo>
                  <a:cubicBezTo>
                    <a:pt x="23" y="18"/>
                    <a:pt x="18" y="23"/>
                    <a:pt x="12" y="23"/>
                  </a:cubicBezTo>
                  <a:close/>
                  <a:moveTo>
                    <a:pt x="12" y="4"/>
                  </a:moveTo>
                  <a:cubicBezTo>
                    <a:pt x="8" y="4"/>
                    <a:pt x="4" y="8"/>
                    <a:pt x="4" y="12"/>
                  </a:cubicBezTo>
                  <a:cubicBezTo>
                    <a:pt x="4" y="16"/>
                    <a:pt x="8" y="19"/>
                    <a:pt x="12" y="19"/>
                  </a:cubicBezTo>
                  <a:cubicBezTo>
                    <a:pt x="16" y="19"/>
                    <a:pt x="19" y="16"/>
                    <a:pt x="19" y="12"/>
                  </a:cubicBezTo>
                  <a:cubicBezTo>
                    <a:pt x="19" y="8"/>
                    <a:pt x="16" y="4"/>
                    <a:pt x="1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2" name="Rectangle 45"/>
            <p:cNvSpPr>
              <a:spLocks noChangeArrowheads="1"/>
            </p:cNvSpPr>
            <p:nvPr/>
          </p:nvSpPr>
          <p:spPr bwMode="auto">
            <a:xfrm>
              <a:off x="1228725" y="4662488"/>
              <a:ext cx="23813" cy="21812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53" name="Freeform 46"/>
            <p:cNvSpPr/>
            <p:nvPr/>
          </p:nvSpPr>
          <p:spPr bwMode="auto">
            <a:xfrm>
              <a:off x="1319213" y="5041900"/>
              <a:ext cx="371475" cy="1801813"/>
            </a:xfrm>
            <a:custGeom>
              <a:avLst/>
              <a:gdLst/>
              <a:ahLst/>
              <a:cxnLst/>
              <a:rect l="0" t="0" r="r" b="b"/>
              <a:pathLst>
                <a:path w="234" h="1135">
                  <a:moveTo>
                    <a:pt x="15" y="1135"/>
                  </a:moveTo>
                  <a:lnTo>
                    <a:pt x="0" y="1135"/>
                  </a:lnTo>
                  <a:lnTo>
                    <a:pt x="0" y="515"/>
                  </a:lnTo>
                  <a:lnTo>
                    <a:pt x="0" y="512"/>
                  </a:lnTo>
                  <a:lnTo>
                    <a:pt x="219" y="0"/>
                  </a:lnTo>
                  <a:lnTo>
                    <a:pt x="234" y="6"/>
                  </a:lnTo>
                  <a:lnTo>
                    <a:pt x="15" y="518"/>
                  </a:lnTo>
                  <a:lnTo>
                    <a:pt x="15" y="11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4" name="Freeform 47"/>
            <p:cNvSpPr>
              <a:spLocks noEditPoints="1"/>
            </p:cNvSpPr>
            <p:nvPr/>
          </p:nvSpPr>
          <p:spPr bwMode="auto">
            <a:xfrm>
              <a:off x="1147763"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5" name="Freeform 48"/>
            <p:cNvSpPr/>
            <p:nvPr/>
          </p:nvSpPr>
          <p:spPr bwMode="auto">
            <a:xfrm>
              <a:off x="819150" y="3983038"/>
              <a:ext cx="347663" cy="2860675"/>
            </a:xfrm>
            <a:custGeom>
              <a:avLst/>
              <a:gdLst/>
              <a:ahLst/>
              <a:cxnLst/>
              <a:rect l="0" t="0" r="r" b="b"/>
              <a:pathLst>
                <a:path w="219" h="1802">
                  <a:moveTo>
                    <a:pt x="219" y="1802"/>
                  </a:moveTo>
                  <a:lnTo>
                    <a:pt x="201" y="1802"/>
                  </a:lnTo>
                  <a:lnTo>
                    <a:pt x="201" y="1185"/>
                  </a:lnTo>
                  <a:lnTo>
                    <a:pt x="0" y="3"/>
                  </a:lnTo>
                  <a:lnTo>
                    <a:pt x="15" y="0"/>
                  </a:lnTo>
                  <a:lnTo>
                    <a:pt x="219" y="1185"/>
                  </a:lnTo>
                  <a:lnTo>
                    <a:pt x="219" y="18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6" name="Freeform 49"/>
            <p:cNvSpPr>
              <a:spLocks noEditPoints="1"/>
            </p:cNvSpPr>
            <p:nvPr/>
          </p:nvSpPr>
          <p:spPr bwMode="auto">
            <a:xfrm>
              <a:off x="728663" y="3806825"/>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8"/>
                    <a:pt x="11" y="36"/>
                    <a:pt x="20" y="36"/>
                  </a:cubicBezTo>
                  <a:cubicBezTo>
                    <a:pt x="29" y="36"/>
                    <a:pt x="36" y="28"/>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7" name="Freeform 50"/>
            <p:cNvSpPr>
              <a:spLocks noEditPoints="1"/>
            </p:cNvSpPr>
            <p:nvPr/>
          </p:nvSpPr>
          <p:spPr bwMode="auto">
            <a:xfrm>
              <a:off x="1624013"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8" name="Freeform 51"/>
            <p:cNvSpPr/>
            <p:nvPr/>
          </p:nvSpPr>
          <p:spPr bwMode="auto">
            <a:xfrm>
              <a:off x="1404938" y="5422900"/>
              <a:ext cx="371475" cy="1425575"/>
            </a:xfrm>
            <a:custGeom>
              <a:avLst/>
              <a:gdLst/>
              <a:ahLst/>
              <a:cxnLst/>
              <a:rect l="0" t="0" r="r" b="b"/>
              <a:pathLst>
                <a:path w="234" h="898">
                  <a:moveTo>
                    <a:pt x="18" y="898"/>
                  </a:moveTo>
                  <a:lnTo>
                    <a:pt x="0" y="898"/>
                  </a:lnTo>
                  <a:lnTo>
                    <a:pt x="0" y="515"/>
                  </a:lnTo>
                  <a:lnTo>
                    <a:pt x="0" y="512"/>
                  </a:lnTo>
                  <a:lnTo>
                    <a:pt x="222" y="0"/>
                  </a:lnTo>
                  <a:lnTo>
                    <a:pt x="234" y="6"/>
                  </a:lnTo>
                  <a:lnTo>
                    <a:pt x="18" y="518"/>
                  </a:lnTo>
                  <a:lnTo>
                    <a:pt x="18" y="8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59" name="Freeform 52"/>
            <p:cNvSpPr/>
            <p:nvPr/>
          </p:nvSpPr>
          <p:spPr bwMode="auto">
            <a:xfrm>
              <a:off x="1666875"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0" name="Freeform 53"/>
            <p:cNvSpPr>
              <a:spLocks noEditPoints="1"/>
            </p:cNvSpPr>
            <p:nvPr/>
          </p:nvSpPr>
          <p:spPr bwMode="auto">
            <a:xfrm>
              <a:off x="1709738"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1" name="Freeform 54"/>
            <p:cNvSpPr>
              <a:spLocks noEditPoints="1"/>
            </p:cNvSpPr>
            <p:nvPr/>
          </p:nvSpPr>
          <p:spPr bwMode="auto">
            <a:xfrm>
              <a:off x="1709738"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2" name="Freeform 55"/>
            <p:cNvSpPr/>
            <p:nvPr/>
          </p:nvSpPr>
          <p:spPr bwMode="auto">
            <a:xfrm>
              <a:off x="1766888" y="6330950"/>
              <a:ext cx="419100" cy="527050"/>
            </a:xfrm>
            <a:custGeom>
              <a:avLst/>
              <a:gdLst/>
              <a:ahLst/>
              <a:cxnLst/>
              <a:rect l="0" t="0" r="r" b="b"/>
              <a:pathLst>
                <a:path w="264" h="332">
                  <a:moveTo>
                    <a:pt x="12" y="332"/>
                  </a:moveTo>
                  <a:lnTo>
                    <a:pt x="0" y="326"/>
                  </a:lnTo>
                  <a:lnTo>
                    <a:pt x="45" y="206"/>
                  </a:lnTo>
                  <a:lnTo>
                    <a:pt x="255" y="0"/>
                  </a:lnTo>
                  <a:lnTo>
                    <a:pt x="264" y="12"/>
                  </a:lnTo>
                  <a:lnTo>
                    <a:pt x="60" y="215"/>
                  </a:lnTo>
                  <a:lnTo>
                    <a:pt x="12" y="3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3" name="Freeform 56"/>
            <p:cNvSpPr>
              <a:spLocks noEditPoints="1"/>
            </p:cNvSpPr>
            <p:nvPr/>
          </p:nvSpPr>
          <p:spPr bwMode="auto">
            <a:xfrm>
              <a:off x="2147888"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4" name="Freeform 57"/>
            <p:cNvSpPr/>
            <p:nvPr/>
          </p:nvSpPr>
          <p:spPr bwMode="auto">
            <a:xfrm>
              <a:off x="504825" y="9525"/>
              <a:ext cx="233363" cy="5103813"/>
            </a:xfrm>
            <a:custGeom>
              <a:avLst/>
              <a:gdLst/>
              <a:ahLst/>
              <a:cxnLst/>
              <a:rect l="0" t="0" r="r" b="b"/>
              <a:pathLst>
                <a:path w="147" h="3215">
                  <a:moveTo>
                    <a:pt x="132" y="3215"/>
                  </a:moveTo>
                  <a:lnTo>
                    <a:pt x="129" y="2754"/>
                  </a:lnTo>
                  <a:lnTo>
                    <a:pt x="0" y="1901"/>
                  </a:lnTo>
                  <a:lnTo>
                    <a:pt x="0" y="0"/>
                  </a:lnTo>
                  <a:lnTo>
                    <a:pt x="15" y="0"/>
                  </a:lnTo>
                  <a:lnTo>
                    <a:pt x="15" y="1898"/>
                  </a:lnTo>
                  <a:lnTo>
                    <a:pt x="144" y="2754"/>
                  </a:lnTo>
                  <a:lnTo>
                    <a:pt x="147" y="3215"/>
                  </a:lnTo>
                  <a:lnTo>
                    <a:pt x="132" y="32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65" name="Freeform 58"/>
            <p:cNvSpPr>
              <a:spLocks noEditPoints="1"/>
            </p:cNvSpPr>
            <p:nvPr/>
          </p:nvSpPr>
          <p:spPr bwMode="auto">
            <a:xfrm>
              <a:off x="633413" y="5103813"/>
              <a:ext cx="185738" cy="185738"/>
            </a:xfrm>
            <a:custGeom>
              <a:avLst/>
              <a:gdLst/>
              <a:ahLst/>
              <a:cxnLst/>
              <a:rect l="0" t="0" r="r" b="b"/>
              <a:pathLst>
                <a:path w="39" h="39">
                  <a:moveTo>
                    <a:pt x="20" y="39"/>
                  </a:moveTo>
                  <a:cubicBezTo>
                    <a:pt x="9" y="39"/>
                    <a:pt x="0" y="30"/>
                    <a:pt x="0" y="19"/>
                  </a:cubicBezTo>
                  <a:cubicBezTo>
                    <a:pt x="0" y="9"/>
                    <a:pt x="9" y="0"/>
                    <a:pt x="20" y="0"/>
                  </a:cubicBezTo>
                  <a:cubicBezTo>
                    <a:pt x="30" y="0"/>
                    <a:pt x="39" y="9"/>
                    <a:pt x="39" y="19"/>
                  </a:cubicBezTo>
                  <a:cubicBezTo>
                    <a:pt x="39" y="30"/>
                    <a:pt x="30" y="39"/>
                    <a:pt x="20" y="39"/>
                  </a:cubicBezTo>
                  <a:close/>
                  <a:moveTo>
                    <a:pt x="20" y="4"/>
                  </a:moveTo>
                  <a:cubicBezTo>
                    <a:pt x="11" y="4"/>
                    <a:pt x="4" y="11"/>
                    <a:pt x="4" y="19"/>
                  </a:cubicBezTo>
                  <a:cubicBezTo>
                    <a:pt x="4" y="28"/>
                    <a:pt x="11" y="35"/>
                    <a:pt x="20" y="35"/>
                  </a:cubicBezTo>
                  <a:cubicBezTo>
                    <a:pt x="28" y="35"/>
                    <a:pt x="35" y="28"/>
                    <a:pt x="35" y="19"/>
                  </a:cubicBezTo>
                  <a:cubicBezTo>
                    <a:pt x="35"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grpSp>
      <p:sp>
        <p:nvSpPr>
          <p:cNvPr id="2" name="Title 1"/>
          <p:cNvSpPr>
            <a:spLocks noGrp="1"/>
          </p:cNvSpPr>
          <p:nvPr>
            <p:ph type="ctrTitle"/>
          </p:nvPr>
        </p:nvSpPr>
        <p:spPr>
          <a:xfrm>
            <a:off x="1876426" y="1122363"/>
            <a:ext cx="8791575" cy="2387600"/>
          </a:xfrm>
        </p:spPr>
        <p:txBody>
          <a:bodyPr anchor="b">
            <a:normAutofit/>
          </a:bodyPr>
          <a:lstStyle>
            <a:lvl1pPr algn="l">
              <a:defRPr sz="4800"/>
            </a:lvl1pPr>
          </a:lstStyle>
          <a:p>
            <a:r>
              <a:rPr lang="en-US"/>
              <a:t>Click to edit Master title style</a:t>
            </a:r>
            <a:endParaRPr lang="en-US" dirty="0"/>
          </a:p>
        </p:txBody>
      </p:sp>
      <p:sp>
        <p:nvSpPr>
          <p:cNvPr id="3" name="Subtitle 2"/>
          <p:cNvSpPr>
            <a:spLocks noGrp="1"/>
          </p:cNvSpPr>
          <p:nvPr>
            <p:ph type="subTitle" idx="1"/>
          </p:nvPr>
        </p:nvSpPr>
        <p:spPr>
          <a:xfrm>
            <a:off x="1876426" y="3602037"/>
            <a:ext cx="8791575" cy="1655763"/>
          </a:xfrm>
        </p:spPr>
        <p:txBody>
          <a:bodyPr>
            <a:normAutofit/>
          </a:bodyPr>
          <a:lstStyle>
            <a:lvl1pPr marL="0" indent="0" algn="l">
              <a:buNone/>
              <a:defRPr sz="2000" cap="all" baseline="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7077511" y="5410202"/>
            <a:ext cx="2743200" cy="365125"/>
          </a:xfrm>
        </p:spPr>
        <p:txBody>
          <a:bodyPr/>
          <a:lstStyle/>
          <a:p>
            <a:endParaRPr lang="en-US"/>
          </a:p>
        </p:txBody>
      </p:sp>
      <p:sp>
        <p:nvSpPr>
          <p:cNvPr id="5" name="Footer Placeholder 4"/>
          <p:cNvSpPr>
            <a:spLocks noGrp="1"/>
          </p:cNvSpPr>
          <p:nvPr>
            <p:ph type="ftr" sz="quarter" idx="11"/>
          </p:nvPr>
        </p:nvSpPr>
        <p:spPr>
          <a:xfrm>
            <a:off x="1876425" y="5410202"/>
            <a:ext cx="5124887" cy="365125"/>
          </a:xfrm>
        </p:spPr>
        <p:txBody>
          <a:bodyPr/>
          <a:lstStyle/>
          <a:p>
            <a:r>
              <a:rPr lang="en-US"/>
              <a:t>Media Web Symposium June 2025</a:t>
            </a:r>
          </a:p>
        </p:txBody>
      </p:sp>
      <p:sp>
        <p:nvSpPr>
          <p:cNvPr id="6" name="Slide Number Placeholder 5"/>
          <p:cNvSpPr>
            <a:spLocks noGrp="1"/>
          </p:cNvSpPr>
          <p:nvPr>
            <p:ph type="sldNum" sz="quarter" idx="12"/>
          </p:nvPr>
        </p:nvSpPr>
        <p:spPr>
          <a:xfrm>
            <a:off x="9896913" y="5410200"/>
            <a:ext cx="771089" cy="365125"/>
          </a:xfrm>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36284444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Media Web Symposium June 2025</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97795164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41411" y="1419228"/>
            <a:ext cx="9906000" cy="2852737"/>
          </a:xfrm>
        </p:spPr>
        <p:txBody>
          <a:bodyPr anchor="b">
            <a:normAutofit/>
          </a:bodyPr>
          <a:lstStyle>
            <a:lvl1pPr>
              <a:defRPr sz="3600"/>
            </a:lvl1pPr>
          </a:lstStyle>
          <a:p>
            <a:r>
              <a:rPr lang="en-US"/>
              <a:t>Click to edit Master title style</a:t>
            </a:r>
            <a:endParaRPr lang="en-US" dirty="0"/>
          </a:p>
        </p:txBody>
      </p:sp>
      <p:sp>
        <p:nvSpPr>
          <p:cNvPr id="3" name="Text Placeholder 2"/>
          <p:cNvSpPr>
            <a:spLocks noGrp="1"/>
          </p:cNvSpPr>
          <p:nvPr>
            <p:ph type="body" idx="1"/>
          </p:nvPr>
        </p:nvSpPr>
        <p:spPr>
          <a:xfrm>
            <a:off x="1141411" y="4424363"/>
            <a:ext cx="9906000" cy="1374776"/>
          </a:xfrm>
        </p:spPr>
        <p:txBody>
          <a:bodyPr>
            <a:normAutofit/>
          </a:bodyPr>
          <a:lstStyle>
            <a:lvl1pPr marL="0" indent="0">
              <a:buNone/>
              <a:defRPr sz="1800" cap="all" baseline="0">
                <a:solidFill>
                  <a:schemeClr val="tx1">
                    <a:tint val="75000"/>
                  </a:schemeClr>
                </a:solidFill>
              </a:defRPr>
            </a:lvl1pPr>
            <a:lvl2pPr marL="457189" indent="0">
              <a:buNone/>
              <a:defRPr sz="18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Media Web Symposium June 2025</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185432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40231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141411" y="2249485"/>
            <a:ext cx="4878389" cy="35417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1" y="2249485"/>
            <a:ext cx="4875211" cy="354171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52629450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141411" y="619128"/>
            <a:ext cx="9906000" cy="1477961"/>
          </a:xfrm>
        </p:spPr>
        <p:txBody>
          <a:bodyPr/>
          <a:lstStyle/>
          <a:p>
            <a:r>
              <a:rPr lang="en-US"/>
              <a:t>Click to edit Master title style</a:t>
            </a:r>
            <a:endParaRPr lang="en-US" dirty="0"/>
          </a:p>
        </p:txBody>
      </p:sp>
      <p:sp>
        <p:nvSpPr>
          <p:cNvPr id="3" name="Text Placeholder 2"/>
          <p:cNvSpPr>
            <a:spLocks noGrp="1"/>
          </p:cNvSpPr>
          <p:nvPr>
            <p:ph type="body" idx="1"/>
          </p:nvPr>
        </p:nvSpPr>
        <p:spPr>
          <a:xfrm>
            <a:off x="1370021" y="2249487"/>
            <a:ext cx="4649783" cy="823912"/>
          </a:xfrm>
        </p:spPr>
        <p:txBody>
          <a:bodyPr anchor="b"/>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1141411" y="3073398"/>
            <a:ext cx="4878391" cy="2717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400808" y="2249485"/>
            <a:ext cx="4646603" cy="823912"/>
          </a:xfrm>
        </p:spPr>
        <p:txBody>
          <a:bodyPr anchor="b"/>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3073398"/>
            <a:ext cx="4875211" cy="2717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r>
              <a:rPr lang="en-US"/>
              <a:t>Media Web Symposium June 2025</a:t>
            </a:r>
          </a:p>
        </p:txBody>
      </p:sp>
      <p:sp>
        <p:nvSpPr>
          <p:cNvPr id="9" name="Slide Number Placeholder 8"/>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3179349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Media Web Symposium June 2025</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15503335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r>
              <a:rPr lang="en-US"/>
              <a:t>Media Web Symposium June 2025</a:t>
            </a:r>
          </a:p>
        </p:txBody>
      </p:sp>
      <p:sp>
        <p:nvSpPr>
          <p:cNvPr id="4" name="Slide Number Placeholder 3"/>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412915122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6706" y="609602"/>
            <a:ext cx="3856037" cy="1639884"/>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56201" y="592666"/>
            <a:ext cx="5891209" cy="5198535"/>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146706" y="2249485"/>
            <a:ext cx="3856037" cy="3541715"/>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82539338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4" y="609601"/>
            <a:ext cx="5934508" cy="1639887"/>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380721" y="609602"/>
            <a:ext cx="3666691" cy="5181599"/>
          </a:xfrm>
          <a:prstGeom prst="round2DiagRect">
            <a:avLst>
              <a:gd name="adj1" fmla="val 5608"/>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anchor="t"/>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41411" y="2249485"/>
            <a:ext cx="5934511" cy="3541715"/>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383833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1" y="4304665"/>
            <a:ext cx="9912355" cy="819355"/>
          </a:xfrm>
        </p:spPr>
        <p:txBody>
          <a:bodyPr anchor="b">
            <a:normAutofit/>
          </a:bodyPr>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41411" y="606425"/>
            <a:ext cx="9912355" cy="3299779"/>
          </a:xfrm>
          <a:prstGeom prst="round2DiagRect">
            <a:avLst>
              <a:gd name="adj1" fmla="val 4860"/>
              <a:gd name="adj2" fmla="val 0"/>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3200"/>
            </a:lvl1pPr>
          </a:lstStyle>
          <a:p>
            <a:pPr marL="0" lvl="0" indent="0">
              <a:buNone/>
            </a:pPr>
            <a:r>
              <a:rPr lang="en-US"/>
              <a:t>Click icon to add picture</a:t>
            </a:r>
            <a:endParaRPr lang="en-US" dirty="0"/>
          </a:p>
        </p:txBody>
      </p:sp>
      <p:sp>
        <p:nvSpPr>
          <p:cNvPr id="4" name="Text Placeholder 3"/>
          <p:cNvSpPr>
            <a:spLocks noGrp="1"/>
          </p:cNvSpPr>
          <p:nvPr>
            <p:ph type="body" sz="half" idx="2"/>
          </p:nvPr>
        </p:nvSpPr>
        <p:spPr>
          <a:xfrm>
            <a:off x="1141365" y="5124020"/>
            <a:ext cx="9910859" cy="682472"/>
          </a:xfrm>
        </p:spPr>
        <p:txBody>
          <a:bodyPr>
            <a:normAutofit/>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71580602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57" y="609600"/>
            <a:ext cx="9905955" cy="3429000"/>
          </a:xfrm>
        </p:spPr>
        <p:txBody>
          <a:bodyPr anchor="ctr">
            <a:normAutofit/>
          </a:bodyPr>
          <a:lstStyle>
            <a:lvl1pPr>
              <a:defRPr sz="3600"/>
            </a:lvl1pPr>
          </a:lstStyle>
          <a:p>
            <a:r>
              <a:rPr lang="en-US"/>
              <a:t>Click to edit Master title style</a:t>
            </a:r>
            <a:endParaRPr lang="en-US" dirty="0"/>
          </a:p>
        </p:txBody>
      </p:sp>
      <p:sp>
        <p:nvSpPr>
          <p:cNvPr id="4" name="Text Placeholder 3"/>
          <p:cNvSpPr>
            <a:spLocks noGrp="1"/>
          </p:cNvSpPr>
          <p:nvPr>
            <p:ph type="body" sz="half" idx="2"/>
          </p:nvPr>
        </p:nvSpPr>
        <p:spPr>
          <a:xfrm>
            <a:off x="1141411" y="4419601"/>
            <a:ext cx="9904459" cy="1371599"/>
          </a:xfrm>
        </p:spPr>
        <p:txBody>
          <a:bodyPr anchor="ctr">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00816180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46212" y="609600"/>
            <a:ext cx="9302752" cy="2748429"/>
          </a:xfrm>
        </p:spPr>
        <p:txBody>
          <a:bodyPr anchor="ctr">
            <a:normAutofit/>
          </a:bodyPr>
          <a:lstStyle>
            <a:lvl1pPr>
              <a:defRPr sz="3600"/>
            </a:lvl1pPr>
          </a:lstStyle>
          <a:p>
            <a:r>
              <a:rPr lang="en-US"/>
              <a:t>Click to edit Master title style</a:t>
            </a:r>
            <a:endParaRPr lang="en-US" dirty="0"/>
          </a:p>
        </p:txBody>
      </p:sp>
      <p:sp>
        <p:nvSpPr>
          <p:cNvPr id="12" name="Text Placeholder 3"/>
          <p:cNvSpPr>
            <a:spLocks noGrp="1"/>
          </p:cNvSpPr>
          <p:nvPr>
            <p:ph type="body" sz="half" idx="13"/>
          </p:nvPr>
        </p:nvSpPr>
        <p:spPr>
          <a:xfrm>
            <a:off x="1720645" y="3365557"/>
            <a:ext cx="8752299" cy="548968"/>
          </a:xfrm>
        </p:spPr>
        <p:txBody>
          <a:bodyPr anchor="t">
            <a:normAutofit/>
          </a:bodyPr>
          <a:lstStyle>
            <a:lvl1pPr marL="0" indent="0">
              <a:buNone/>
              <a:defRPr sz="14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4" name="Text Placeholder 3"/>
          <p:cNvSpPr>
            <a:spLocks noGrp="1"/>
          </p:cNvSpPr>
          <p:nvPr>
            <p:ph type="body" sz="half" idx="2"/>
          </p:nvPr>
        </p:nvSpPr>
        <p:spPr>
          <a:xfrm>
            <a:off x="1141411" y="4309919"/>
            <a:ext cx="9906003" cy="1489496"/>
          </a:xfrm>
        </p:spPr>
        <p:txBody>
          <a:bodyPr anchor="ctr">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
        <p:nvSpPr>
          <p:cNvPr id="60" name="TextBox 59"/>
          <p:cNvSpPr txBox="1"/>
          <p:nvPr/>
        </p:nvSpPr>
        <p:spPr>
          <a:xfrm>
            <a:off x="903512" y="73239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61" name="TextBox 60"/>
          <p:cNvSpPr txBox="1"/>
          <p:nvPr/>
        </p:nvSpPr>
        <p:spPr>
          <a:xfrm>
            <a:off x="10537371" y="2764972"/>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Trebuchet MS"/>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171027481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2" y="2134041"/>
            <a:ext cx="9906001" cy="2511835"/>
          </a:xfrm>
        </p:spPr>
        <p:txBody>
          <a:bodyPr anchor="b">
            <a:normAutofit/>
          </a:bodyPr>
          <a:lstStyle>
            <a:lvl1pPr>
              <a:defRPr sz="3600"/>
            </a:lvl1pPr>
          </a:lstStyle>
          <a:p>
            <a:r>
              <a:rPr lang="en-US"/>
              <a:t>Click to edit Master title style</a:t>
            </a:r>
            <a:endParaRPr lang="en-US" dirty="0"/>
          </a:p>
        </p:txBody>
      </p:sp>
      <p:sp>
        <p:nvSpPr>
          <p:cNvPr id="4" name="Text Placeholder 3"/>
          <p:cNvSpPr>
            <a:spLocks noGrp="1"/>
          </p:cNvSpPr>
          <p:nvPr>
            <p:ph type="body" sz="half" idx="2"/>
          </p:nvPr>
        </p:nvSpPr>
        <p:spPr>
          <a:xfrm>
            <a:off x="1141365" y="4657655"/>
            <a:ext cx="9904505" cy="1140644"/>
          </a:xfrm>
        </p:spPr>
        <p:txBody>
          <a:bodyPr anchor="t">
            <a:normAutofit/>
          </a:bodyPr>
          <a:lstStyle>
            <a:lvl1pPr marL="0" indent="0">
              <a:buNone/>
              <a:defRPr sz="18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Media Web Symposium June 2025</a:t>
            </a:r>
          </a:p>
        </p:txBody>
      </p:sp>
      <p:sp>
        <p:nvSpPr>
          <p:cNvPr id="7" name="Slide Number Placeholder 6"/>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184857248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50379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1141414" y="609600"/>
            <a:ext cx="9905999" cy="1905000"/>
          </a:xfrm>
        </p:spPr>
        <p:txBody>
          <a:bodyPr/>
          <a:lstStyle/>
          <a:p>
            <a:r>
              <a:rPr lang="en-US"/>
              <a:t>Click to edit Master title style</a:t>
            </a:r>
            <a:endParaRPr lang="en-US" dirty="0"/>
          </a:p>
        </p:txBody>
      </p:sp>
      <p:sp>
        <p:nvSpPr>
          <p:cNvPr id="7" name="Text Placeholder 2"/>
          <p:cNvSpPr>
            <a:spLocks noGrp="1"/>
          </p:cNvSpPr>
          <p:nvPr>
            <p:ph type="body" idx="1"/>
          </p:nvPr>
        </p:nvSpPr>
        <p:spPr>
          <a:xfrm>
            <a:off x="1141411" y="2674463"/>
            <a:ext cx="3196899"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1127919" y="3360263"/>
            <a:ext cx="3208735"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514768" y="2677635"/>
            <a:ext cx="3184385"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504214" y="3363435"/>
            <a:ext cx="3195831"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852443" y="2674463"/>
            <a:ext cx="3194968" cy="685800"/>
          </a:xfrm>
        </p:spPr>
        <p:txBody>
          <a:bodyPr anchor="b">
            <a:noAutofit/>
          </a:bodyPr>
          <a:lstStyle>
            <a:lvl1pPr marL="0" indent="0">
              <a:lnSpc>
                <a:spcPct val="90000"/>
              </a:lnSpc>
              <a:buNone/>
              <a:defRPr sz="24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852443" y="3360263"/>
            <a:ext cx="3194968" cy="2430936"/>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Media Web Symposium June 2025</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87434865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1141413" y="609600"/>
            <a:ext cx="9905999" cy="19050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1141413" y="4404597"/>
            <a:ext cx="3195240"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1141413" y="2666999"/>
            <a:ext cx="31952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1" name="Text Placeholder 3"/>
          <p:cNvSpPr>
            <a:spLocks noGrp="1"/>
          </p:cNvSpPr>
          <p:nvPr>
            <p:ph type="body" sz="half" idx="18"/>
          </p:nvPr>
        </p:nvSpPr>
        <p:spPr>
          <a:xfrm>
            <a:off x="1141413" y="4980859"/>
            <a:ext cx="3195240" cy="817843"/>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89053" y="4404597"/>
            <a:ext cx="3200400"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89054" y="2666999"/>
            <a:ext cx="3198940"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4" name="Text Placeholder 3"/>
          <p:cNvSpPr>
            <a:spLocks noGrp="1"/>
          </p:cNvSpPr>
          <p:nvPr>
            <p:ph type="body" sz="half" idx="19"/>
          </p:nvPr>
        </p:nvSpPr>
        <p:spPr>
          <a:xfrm>
            <a:off x="4487593" y="4980858"/>
            <a:ext cx="3200400" cy="810343"/>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852568" y="4404595"/>
            <a:ext cx="3190741" cy="576263"/>
          </a:xfrm>
        </p:spPr>
        <p:txBody>
          <a:bodyPr anchor="b">
            <a:noAutofit/>
          </a:bodyPr>
          <a:lstStyle>
            <a:lvl1pPr marL="0" indent="0">
              <a:lnSpc>
                <a:spcPct val="90000"/>
              </a:lnSpc>
              <a:buNone/>
              <a:defRPr sz="2000" b="0" cap="all" baseline="0">
                <a:solidFill>
                  <a:schemeClr val="tx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852444" y="2666999"/>
            <a:ext cx="3194969" cy="1524000"/>
          </a:xfrm>
          <a:prstGeom prst="round2DiagRect">
            <a:avLst/>
          </a:prstGeom>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txBody>
          <a:bodyPr vert="horz" lIns="91440" tIns="45720" rIns="91440" bIns="45720" rtlCol="0" anchor="t">
            <a:normAutofit/>
          </a:bodyPr>
          <a:lstStyle>
            <a:lvl1pPr>
              <a:buNone/>
              <a:defRPr lang="en-US" sz="2000" dirty="0"/>
            </a:lvl1pPr>
          </a:lstStyle>
          <a:p>
            <a:pPr marL="0" lvl="0" indent="0">
              <a:buNone/>
            </a:pPr>
            <a:r>
              <a:rPr lang="en-US"/>
              <a:t>Click icon to add picture</a:t>
            </a:r>
            <a:endParaRPr lang="en-US" dirty="0"/>
          </a:p>
        </p:txBody>
      </p:sp>
      <p:sp>
        <p:nvSpPr>
          <p:cNvPr id="27" name="Text Placeholder 3"/>
          <p:cNvSpPr>
            <a:spLocks noGrp="1"/>
          </p:cNvSpPr>
          <p:nvPr>
            <p:ph type="body" sz="half" idx="20"/>
          </p:nvPr>
        </p:nvSpPr>
        <p:spPr>
          <a:xfrm>
            <a:off x="7852443" y="4980856"/>
            <a:ext cx="3194968" cy="810345"/>
          </a:xfrm>
        </p:spPr>
        <p:txBody>
          <a:bodyPr anchor="t">
            <a:normAutofit/>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Media Web Symposium June 2025</a:t>
            </a:r>
          </a:p>
        </p:txBody>
      </p:sp>
      <p:sp>
        <p:nvSpPr>
          <p:cNvPr id="5" name="Slide Number Placeholder 4"/>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239308708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Media Web Symposium June 2025</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49425463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609601"/>
            <a:ext cx="2005011" cy="518160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141410" y="609601"/>
            <a:ext cx="7748591" cy="518160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Media Web Symposium June 2025</a:t>
            </a:r>
          </a:p>
        </p:txBody>
      </p:sp>
      <p:sp>
        <p:nvSpPr>
          <p:cNvPr id="6" name="Slide Number Placeholder 5"/>
          <p:cNvSpPr>
            <a:spLocks noGrp="1"/>
          </p:cNvSpPr>
          <p:nvPr>
            <p:ph type="sldNum" sz="quarter" idx="12"/>
          </p:nvPr>
        </p:nvSpPr>
        <p:spPr/>
        <p:txBody>
          <a:bodyPr/>
          <a:lstStyle/>
          <a:p>
            <a:fld id="{811FFCC4-8AA7-4FB5-BDD1-894CCF9ADE29}" type="slidenum">
              <a:rPr lang="en-US" smtClean="0"/>
              <a:t>‹#›</a:t>
            </a:fld>
            <a:endParaRPr lang="en-US"/>
          </a:p>
        </p:txBody>
      </p:sp>
    </p:spTree>
    <p:extLst>
      <p:ext uri="{BB962C8B-B14F-4D97-AF65-F5344CB8AC3E}">
        <p14:creationId xmlns:p14="http://schemas.microsoft.com/office/powerpoint/2010/main" val="384935938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451225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9" y="512166"/>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60316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7" y="5521262"/>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52789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018869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70" y="5527627"/>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75699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7" y="5515915"/>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267442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Tree>
    <p:extLst>
      <p:ext uri="{BB962C8B-B14F-4D97-AF65-F5344CB8AC3E}">
        <p14:creationId xmlns:p14="http://schemas.microsoft.com/office/powerpoint/2010/main" val="316116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22868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9993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4034546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63389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8463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53437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490499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300" y="-127003"/>
            <a:ext cx="973371" cy="6482083"/>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4816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300" y="-127003"/>
            <a:ext cx="973371" cy="6482083"/>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5302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300" y="-127003"/>
            <a:ext cx="973371" cy="6482083"/>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6384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12020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269435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300" y="-127003"/>
            <a:ext cx="973371" cy="6482083"/>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95766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300" y="-127003"/>
            <a:ext cx="973371" cy="6482083"/>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81143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7"/>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896182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338994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525875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6"/>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736109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6"/>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7392135" cy="236347"/>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3" y="2058988"/>
            <a:ext cx="2867027" cy="4111627"/>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9893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1" y="3134574"/>
            <a:ext cx="2608263" cy="723959"/>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90" y="3942417"/>
            <a:ext cx="2608263" cy="472695"/>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23845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5"/>
          </a:xfrm>
        </p:spPr>
        <p:txBody>
          <a:bodyPr/>
          <a:lstStyle>
            <a:lvl1pPr>
              <a:defRPr>
                <a:solidFill>
                  <a:schemeClr val="accent5">
                    <a:lumMod val="60000"/>
                    <a:lumOff val="40000"/>
                  </a:schemeClr>
                </a:solidFill>
              </a:defRPr>
            </a:lvl1pPr>
          </a:lstStyle>
          <a:p>
            <a:r>
              <a:rPr lang="en-US"/>
              <a:t>Media Web Symposium June 2025</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2623"/>
            <a:ext cx="11187112" cy="361980"/>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4324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300"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28565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2056405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51786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02265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377"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56790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1"/>
            <a:ext cx="11856131"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885738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1"/>
            <a:ext cx="11856131"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90149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1"/>
            <a:ext cx="11856131"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439688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1"/>
            <a:ext cx="11856131"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46530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1"/>
            <a:ext cx="11856131"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900644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0669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3312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493642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1"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175793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1"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2381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3"/>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642625"/>
            <a:ext cx="5111495" cy="361980"/>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26811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4"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908246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882833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18741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4"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82989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4"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642625"/>
            <a:ext cx="6426200" cy="361980"/>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38377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5"/>
            <a:ext cx="2627315"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9" y="5034191"/>
            <a:ext cx="262731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3"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886980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2" y="4743449"/>
            <a:ext cx="2608263" cy="1657339"/>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1" y="6532895"/>
            <a:ext cx="260826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1" y="3835007"/>
            <a:ext cx="260826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94305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88707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642626"/>
            <a:ext cx="11187112" cy="361980"/>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829795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545219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69992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306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1161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9976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71820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6"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175695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071420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799459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1170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997035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8"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5871"/>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3188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8"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Tree>
    <p:extLst>
      <p:ext uri="{BB962C8B-B14F-4D97-AF65-F5344CB8AC3E}">
        <p14:creationId xmlns:p14="http://schemas.microsoft.com/office/powerpoint/2010/main" val="46500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6"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3223197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8"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Tree>
    <p:extLst>
      <p:ext uri="{BB962C8B-B14F-4D97-AF65-F5344CB8AC3E}">
        <p14:creationId xmlns:p14="http://schemas.microsoft.com/office/powerpoint/2010/main" val="1935940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8"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940875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27733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035716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699"/>
            <a:ext cx="4810775"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80323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699"/>
            <a:ext cx="4810775"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78671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743076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699"/>
            <a:ext cx="4810775"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63149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45845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521978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0959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94349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93063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982425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10999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10" y="-857340"/>
            <a:ext cx="8359183" cy="8572679"/>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17759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10" y="-857340"/>
            <a:ext cx="8359183" cy="8572679"/>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3027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67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10" y="-857340"/>
            <a:ext cx="8359183" cy="8572679"/>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8334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15075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113411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3208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82225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65300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091747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122260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51712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877380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82627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84286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550354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89592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903521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7"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524114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873799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3"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73364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3"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135703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3"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355121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3"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97688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13486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3"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76015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300" y="4195085"/>
            <a:ext cx="7352269"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1"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4"/>
            <a:ext cx="2620523" cy="221599"/>
          </a:xfrm>
          <a:prstGeom prst="rect">
            <a:avLst/>
          </a:prstGeom>
        </p:spPr>
        <p:txBody>
          <a:bodyPr wrap="square" anchor="b">
            <a:spAutoFit/>
          </a:bodyPr>
          <a:lstStyle>
            <a:lvl1pPr marL="0" marR="0" indent="0" algn="r"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20" y="393192"/>
            <a:ext cx="2608489" cy="214227"/>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5" y="393192"/>
            <a:ext cx="2605416" cy="214227"/>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3"/>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7" y="2256891"/>
            <a:ext cx="7415931"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68842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1" y="-1"/>
            <a:ext cx="6141063"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90" y="-3"/>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6" y="5312741"/>
            <a:ext cx="12195711"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8" y="6513830"/>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300" y="6532895"/>
            <a:ext cx="10489691"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586071"/>
            <a:ext cx="11187112" cy="361980"/>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90" y="6031583"/>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69931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6" y="5312734"/>
            <a:ext cx="12195711" cy="1545260"/>
          </a:xfrm>
          <a:prstGeom prst="rect">
            <a:avLst/>
          </a:prstGeom>
          <a:solidFill>
            <a:schemeClr val="accent1"/>
          </a:solidFill>
          <a:ln w="10795" cap="flat" cmpd="sng" algn="ctr">
            <a:noFill/>
            <a:prstDash val="solid"/>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8" y="-536375"/>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4" y="5607050"/>
            <a:ext cx="11209287" cy="929055"/>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9" y="1709928"/>
            <a:ext cx="11209287"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1" y="6530335"/>
            <a:ext cx="713423"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3"/>
            <a:ext cx="11202619" cy="431657"/>
          </a:xfrm>
        </p:spPr>
        <p:txBody>
          <a:bodyPr/>
          <a:lstStyle>
            <a:lvl1pPr marL="0" indent="0" algn="l">
              <a:lnSpc>
                <a:spcPct val="83000"/>
              </a:lnSpc>
              <a:spcBef>
                <a:spcPts val="1800"/>
              </a:spcBef>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90" y="5052452"/>
            <a:ext cx="1022334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June 2025</a:t>
            </a:r>
          </a:p>
        </p:txBody>
      </p:sp>
    </p:spTree>
    <p:extLst>
      <p:ext uri="{BB962C8B-B14F-4D97-AF65-F5344CB8AC3E}">
        <p14:creationId xmlns:p14="http://schemas.microsoft.com/office/powerpoint/2010/main" val="4050269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300" y="6532895"/>
            <a:ext cx="10489691" cy="118174"/>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t>Media Web Symposium June 2025</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8" y="6513832"/>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377"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101503901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矩形 7"/>
          <p:cNvSpPr/>
          <p:nvPr userDrawn="1"/>
        </p:nvSpPr>
        <p:spPr>
          <a:xfrm>
            <a:off x="11563575" y="6534065"/>
            <a:ext cx="837432" cy="3602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i="1" dirty="0">
                <a:solidFill>
                  <a:srgbClr val="002060"/>
                </a:solidFill>
              </a:rPr>
              <a:t>-</a:t>
            </a:r>
            <a:fld id="{77BAF064-260E-4892-AFE1-03308543B28D}" type="slidenum">
              <a:rPr lang="zh-CN" altLang="en-US" sz="1600" b="1" i="1" smtClean="0">
                <a:solidFill>
                  <a:srgbClr val="002060"/>
                </a:solidFill>
              </a:rPr>
              <a:t>‹#›</a:t>
            </a:fld>
            <a:r>
              <a:rPr lang="en-US" altLang="zh-CN" sz="1600" b="1" i="1" dirty="0">
                <a:solidFill>
                  <a:srgbClr val="002060"/>
                </a:solidFill>
              </a:rPr>
              <a:t>-</a:t>
            </a:r>
            <a:endParaRPr lang="zh-CN" altLang="en-US" sz="1600" b="1" i="1" dirty="0">
              <a:solidFill>
                <a:srgbClr val="002060"/>
              </a:solidFill>
            </a:endParaRPr>
          </a:p>
        </p:txBody>
      </p:sp>
    </p:spTree>
    <p:extLst>
      <p:ext uri="{BB962C8B-B14F-4D97-AF65-F5344CB8AC3E}">
        <p14:creationId xmlns:p14="http://schemas.microsoft.com/office/powerpoint/2010/main" val="153027722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3" y="1417835"/>
            <a:ext cx="11430000" cy="1487331"/>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360" indent="-346638">
              <a:buFont typeface="Qualcomm Regular" pitchFamily="34" charset="0"/>
              <a:buChar char="−"/>
              <a:defRPr/>
            </a:lvl5pPr>
            <a:lvl6pPr marL="2166489" indent="0">
              <a:buNone/>
              <a:defRPr sz="1596"/>
            </a:lvl6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Title Placeholder 1"/>
          <p:cNvSpPr>
            <a:spLocks noGrp="1"/>
          </p:cNvSpPr>
          <p:nvPr>
            <p:ph type="title"/>
          </p:nvPr>
        </p:nvSpPr>
        <p:spPr>
          <a:xfrm>
            <a:off x="283544" y="627216"/>
            <a:ext cx="11432977" cy="711397"/>
          </a:xfrm>
          <a:prstGeom prst="rect">
            <a:avLst/>
          </a:prstGeom>
        </p:spPr>
        <p:txBody>
          <a:bodyPr vert="horz" wrap="square" lIns="91424" tIns="45712" rIns="91424" bIns="45712" rtlCol="0" anchor="ctr">
            <a:spAutoFit/>
          </a:bodyPr>
          <a:lstStyle>
            <a:lvl1pPr>
              <a:defRPr sz="4789"/>
            </a:lvl1pPr>
          </a:lstStyle>
          <a:p>
            <a:r>
              <a:rPr lang="en-US"/>
              <a:t>Click to edit Master title style</a:t>
            </a:r>
            <a:endParaRPr lang="en-US" dirty="0"/>
          </a:p>
        </p:txBody>
      </p:sp>
      <p:cxnSp>
        <p:nvCxnSpPr>
          <p:cNvPr id="14" name="Straight Connector 13"/>
          <p:cNvCxnSpPr/>
          <p:nvPr userDrawn="1"/>
        </p:nvCxnSpPr>
        <p:spPr>
          <a:xfrm>
            <a:off x="370367"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002174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7"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5" y="-1"/>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1" y="6532917"/>
            <a:ext cx="3188495" cy="118152"/>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fontAlgn="auto">
              <a:defRPr/>
            </a:pPr>
            <a:r>
              <a:rPr lang="en-US">
                <a:solidFill>
                  <a:srgbClr val="4A5A75">
                    <a:lumMod val="40000"/>
                    <a:lumOff val="60000"/>
                  </a:srgbClr>
                </a:solidFill>
              </a:rPr>
              <a:t>Media Web Symposium June 2025</a:t>
            </a:r>
          </a:p>
        </p:txBody>
      </p:sp>
    </p:spTree>
    <p:extLst>
      <p:ext uri="{BB962C8B-B14F-4D97-AF65-F5344CB8AC3E}">
        <p14:creationId xmlns:p14="http://schemas.microsoft.com/office/powerpoint/2010/main" val="44016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300" y="6532917"/>
            <a:ext cx="10489691" cy="118152"/>
          </a:xfrm>
        </p:spPr>
        <p:txBody>
          <a:bodyPr/>
          <a:lstStyle>
            <a:lvl1pPr>
              <a:defRPr>
                <a:solidFill>
                  <a:schemeClr val="accent5">
                    <a:lumMod val="60000"/>
                    <a:lumOff val="40000"/>
                  </a:schemeClr>
                </a:solidFill>
              </a:defRPr>
            </a:lvl1pPr>
          </a:lstStyle>
          <a:p>
            <a:r>
              <a:rPr lang="en-US"/>
              <a:t>Media Web Symposium June 2025</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642625"/>
            <a:ext cx="11187112" cy="361980"/>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90" y="1088135"/>
            <a:ext cx="11188223" cy="274320"/>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43289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userDrawn="1">
  <p:cSld name="Title+Content_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495300" y="272097"/>
            <a:ext cx="11187112" cy="732508"/>
          </a:xfrm>
        </p:spPr>
        <p:txBody>
          <a:bodyPr/>
          <a:lstStyle>
            <a:lvl1pPr>
              <a:lnSpc>
                <a:spcPct val="85000"/>
              </a:lnSpc>
              <a:defRPr>
                <a:solidFill>
                  <a:schemeClr val="accent1"/>
                </a:solidFill>
              </a:defRPr>
            </a:lvl1pPr>
          </a:lstStyle>
          <a:p>
            <a:r>
              <a:rPr lang="en-US"/>
              <a:t>Title + Content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p:txBody>
          <a:bodyPr/>
          <a:lstStyle>
            <a:lvl1pPr>
              <a:defRPr>
                <a:solidFill>
                  <a:schemeClr val="accent6">
                    <a:lumMod val="50000"/>
                  </a:schemeClr>
                </a:solidFill>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8" y="1820860"/>
            <a:ext cx="11160127"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9" y="1387475"/>
            <a:ext cx="11160125" cy="233911"/>
          </a:xfrm>
        </p:spPr>
        <p:txBody>
          <a:bodyPr>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7497"/>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377"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377"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6773076" y="6396526"/>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accent6">
                    <a:lumMod val="50000"/>
                  </a:schemeClr>
                </a:solidFill>
                <a:latin typeface="+mn-lt"/>
                <a:ea typeface="+mn-ea"/>
                <a:cs typeface="+mn-cs"/>
              </a:rPr>
              <a:t>Confidential – Qualcomm Technologies, Inc. and/or its affiliated companies – May Contain Trade Secrets</a:t>
            </a:r>
          </a:p>
        </p:txBody>
      </p:sp>
    </p:spTree>
    <p:extLst>
      <p:ext uri="{BB962C8B-B14F-4D97-AF65-F5344CB8AC3E}">
        <p14:creationId xmlns:p14="http://schemas.microsoft.com/office/powerpoint/2010/main" val="8197394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2451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5" name="TextBox 4">
            <a:extLst>
              <a:ext uri="{FF2B5EF4-FFF2-40B4-BE49-F238E27FC236}">
                <a16:creationId xmlns:a16="http://schemas.microsoft.com/office/drawing/2014/main" id="{B88F33D4-BBA2-F586-C7A0-82CDD883BFC9}"/>
              </a:ext>
            </a:extLst>
          </p:cNvPr>
          <p:cNvSpPr txBox="1"/>
          <p:nvPr userDrawn="1"/>
        </p:nvSpPr>
        <p:spPr>
          <a:xfrm>
            <a:off x="479708" y="6541709"/>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9062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9" y="512166"/>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4" name="TextBox 3">
            <a:extLst>
              <a:ext uri="{FF2B5EF4-FFF2-40B4-BE49-F238E27FC236}">
                <a16:creationId xmlns:a16="http://schemas.microsoft.com/office/drawing/2014/main" id="{B2327104-0EC9-81F1-8AA2-DD95B2F0AD5C}"/>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12672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7" y="5521262"/>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6" name="TextBox 5">
            <a:extLst>
              <a:ext uri="{FF2B5EF4-FFF2-40B4-BE49-F238E27FC236}">
                <a16:creationId xmlns:a16="http://schemas.microsoft.com/office/drawing/2014/main" id="{1721900C-AFF6-9AB9-6CE8-76D2E51C8D10}"/>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688977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7" y="5520818"/>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6" name="TextBox 5">
            <a:extLst>
              <a:ext uri="{FF2B5EF4-FFF2-40B4-BE49-F238E27FC236}">
                <a16:creationId xmlns:a16="http://schemas.microsoft.com/office/drawing/2014/main" id="{5BDAEF54-E82E-C4CA-DA92-1D2D6C8666D5}"/>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188344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70" y="5527627"/>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6" name="TextBox 5">
            <a:extLst>
              <a:ext uri="{FF2B5EF4-FFF2-40B4-BE49-F238E27FC236}">
                <a16:creationId xmlns:a16="http://schemas.microsoft.com/office/drawing/2014/main" id="{9973D1D6-49D8-8E14-CA66-093A7F90B070}"/>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080436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sz="2400"/>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7" y="5515915"/>
            <a:ext cx="6454175" cy="265271"/>
          </a:xfrm>
          <a:prstGeom prst="rect">
            <a:avLst/>
          </a:prstGeom>
        </p:spPr>
        <p:txBody>
          <a:bodyPr wrap="none"/>
          <a:lstStyle>
            <a:lvl1pPr marL="0" marR="0" indent="0" algn="l" defTabSz="914377"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377"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2" y="4195085"/>
            <a:ext cx="8334375" cy="961931"/>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1"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7"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3"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1"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5" y="512166"/>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7" name="TextBox 6">
            <a:extLst>
              <a:ext uri="{FF2B5EF4-FFF2-40B4-BE49-F238E27FC236}">
                <a16:creationId xmlns:a16="http://schemas.microsoft.com/office/drawing/2014/main" id="{7F67FF87-67D1-1C93-9EE2-68722E639E47}"/>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8052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80783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7298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90692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30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0826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029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505544" y="2737543"/>
            <a:ext cx="5148845"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3" y="957453"/>
            <a:ext cx="9253539" cy="5319779"/>
          </a:xfrm>
          <a:prstGeom prst="rect">
            <a:avLst/>
          </a:prstGeom>
        </p:spPr>
        <p:txBody>
          <a:bodyPr>
            <a:normAutofit/>
          </a:bodyPr>
          <a:lstStyle>
            <a:lvl1pPr marL="914377" indent="-914377">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891" indent="-342891">
              <a:lnSpc>
                <a:spcPct val="107000"/>
              </a:lnSpc>
              <a:spcBef>
                <a:spcPts val="0"/>
              </a:spcBef>
              <a:spcAft>
                <a:spcPts val="1800"/>
              </a:spcAft>
              <a:buClr>
                <a:schemeClr val="bg1"/>
              </a:buClr>
              <a:buFont typeface="+mj-lt"/>
              <a:buAutoNum type="arabicPeriod"/>
              <a:defRPr sz="5400">
                <a:solidFill>
                  <a:schemeClr val="bg1"/>
                </a:solidFill>
              </a:defRPr>
            </a:lvl3pPr>
            <a:lvl4pPr marL="342891" indent="-342891">
              <a:lnSpc>
                <a:spcPct val="107000"/>
              </a:lnSpc>
              <a:spcBef>
                <a:spcPts val="0"/>
              </a:spcBef>
              <a:spcAft>
                <a:spcPts val="1800"/>
              </a:spcAft>
              <a:buClr>
                <a:schemeClr val="bg1"/>
              </a:buClr>
              <a:buFont typeface="+mj-lt"/>
              <a:buAutoNum type="arabicPeriod"/>
              <a:defRPr sz="5400">
                <a:solidFill>
                  <a:schemeClr val="bg1"/>
                </a:solidFill>
              </a:defRPr>
            </a:lvl4pPr>
            <a:lvl5pPr marL="342891" indent="-342891">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2302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621367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300" y="-127003"/>
            <a:ext cx="973371" cy="6482083"/>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7"/>
            <a:ext cx="9148989" cy="5339923"/>
          </a:xfrm>
          <a:prstGeom prst="rect">
            <a:avLst/>
          </a:prstGeom>
        </p:spPr>
        <p:txBody>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0" y="3007721"/>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411009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300" y="-127003"/>
            <a:ext cx="973371" cy="6482083"/>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791121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300" y="-127003"/>
            <a:ext cx="973371" cy="6482083"/>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230303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300" y="-127003"/>
            <a:ext cx="973371" cy="6482083"/>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0499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300" y="-127003"/>
            <a:ext cx="973371" cy="6482083"/>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841104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300" y="-127003"/>
            <a:ext cx="973371" cy="6482083"/>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7"/>
            <a:ext cx="9148989" cy="5339923"/>
          </a:xfrm>
          <a:prstGeom prst="rect">
            <a:avLst/>
          </a:prstGeom>
        </p:spPr>
        <p:txBody>
          <a:bodyPr>
            <a:normAutofit/>
          </a:bodyPr>
          <a:lstStyle>
            <a:lvl1pPr marL="914377" indent="-914377">
              <a:lnSpc>
                <a:spcPct val="90000"/>
              </a:lnSpc>
              <a:spcBef>
                <a:spcPts val="0"/>
              </a:spcBef>
              <a:spcAft>
                <a:spcPts val="900"/>
              </a:spcAft>
              <a:buClr>
                <a:schemeClr val="tx2"/>
              </a:buClr>
              <a:buFont typeface="+mj-lt"/>
              <a:buAutoNum type="arabicPeriod"/>
              <a:defRPr sz="5400">
                <a:solidFill>
                  <a:schemeClr val="tx2"/>
                </a:solidFill>
              </a:defRPr>
            </a:lvl1pPr>
            <a:lvl2pPr marL="914377" indent="-914377">
              <a:lnSpc>
                <a:spcPct val="107000"/>
              </a:lnSpc>
              <a:spcBef>
                <a:spcPts val="0"/>
              </a:spcBef>
              <a:spcAft>
                <a:spcPts val="1800"/>
              </a:spcAft>
              <a:buClr>
                <a:schemeClr val="tx2"/>
              </a:buClr>
              <a:buFont typeface="+mj-lt"/>
              <a:buAutoNum type="arabicPeriod"/>
              <a:defRPr sz="5400">
                <a:solidFill>
                  <a:schemeClr val="tx1"/>
                </a:solidFill>
              </a:defRPr>
            </a:lvl2pPr>
            <a:lvl3pPr marL="914377" indent="-914377">
              <a:lnSpc>
                <a:spcPct val="107000"/>
              </a:lnSpc>
              <a:spcBef>
                <a:spcPts val="0"/>
              </a:spcBef>
              <a:spcAft>
                <a:spcPts val="1800"/>
              </a:spcAft>
              <a:buClr>
                <a:schemeClr val="tx2"/>
              </a:buClr>
              <a:buFont typeface="+mj-lt"/>
              <a:buAutoNum type="arabicPeriod"/>
              <a:defRPr sz="5400">
                <a:solidFill>
                  <a:schemeClr val="tx1"/>
                </a:solidFill>
              </a:defRPr>
            </a:lvl3pPr>
            <a:lvl4pPr marL="914377" indent="-914377">
              <a:lnSpc>
                <a:spcPct val="107000"/>
              </a:lnSpc>
              <a:spcBef>
                <a:spcPts val="0"/>
              </a:spcBef>
              <a:spcAft>
                <a:spcPts val="1800"/>
              </a:spcAft>
              <a:buClr>
                <a:schemeClr val="tx2"/>
              </a:buClr>
              <a:buFont typeface="+mj-lt"/>
              <a:buAutoNum type="arabicPeriod"/>
              <a:defRPr sz="5400">
                <a:solidFill>
                  <a:schemeClr val="tx1"/>
                </a:solidFill>
              </a:defRPr>
            </a:lvl4pPr>
            <a:lvl5pPr marL="914377" indent="-914377">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0" y="3007721"/>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17665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7"/>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Tree>
    <p:extLst>
      <p:ext uri="{BB962C8B-B14F-4D97-AF65-F5344CB8AC3E}">
        <p14:creationId xmlns:p14="http://schemas.microsoft.com/office/powerpoint/2010/main" val="1254649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Media Web Symposium June 2025</a:t>
            </a:r>
            <a:endParaRPr lang="en-US" dirty="0"/>
          </a:p>
        </p:txBody>
      </p:sp>
    </p:spTree>
    <p:extLst>
      <p:ext uri="{BB962C8B-B14F-4D97-AF65-F5344CB8AC3E}">
        <p14:creationId xmlns:p14="http://schemas.microsoft.com/office/powerpoint/2010/main" val="342158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0479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Tree>
    <p:extLst>
      <p:ext uri="{BB962C8B-B14F-4D97-AF65-F5344CB8AC3E}">
        <p14:creationId xmlns:p14="http://schemas.microsoft.com/office/powerpoint/2010/main" val="3914149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6"/>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Tree>
    <p:extLst>
      <p:ext uri="{BB962C8B-B14F-4D97-AF65-F5344CB8AC3E}">
        <p14:creationId xmlns:p14="http://schemas.microsoft.com/office/powerpoint/2010/main" val="116670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6"/>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6"/>
            <a:ext cx="7392135" cy="236347"/>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3" y="2058988"/>
            <a:ext cx="2867027" cy="4111627"/>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9819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1" y="3134574"/>
            <a:ext cx="2608263" cy="723959"/>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90" y="3942417"/>
            <a:ext cx="2608263" cy="472695"/>
          </a:xfrm>
          <a:prstGeom prst="rect">
            <a:avLst/>
          </a:prstGeom>
        </p:spPr>
        <p:txBody>
          <a:bodyPr wrap="square">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98868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5"/>
          </a:xfrm>
        </p:spPr>
        <p:txBody>
          <a:bodyPr/>
          <a:lstStyle>
            <a:lvl1pPr>
              <a:defRPr>
                <a:solidFill>
                  <a:schemeClr val="accent5">
                    <a:lumMod val="60000"/>
                    <a:lumOff val="40000"/>
                  </a:schemeClr>
                </a:solidFill>
              </a:defRPr>
            </a:lvl1pPr>
          </a:lstStyle>
          <a:p>
            <a:r>
              <a:rPr lang="en-US"/>
              <a:t>Media Web Symposium June 2025</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2623"/>
            <a:ext cx="11187112" cy="361980"/>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4"/>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592224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300"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4"/>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636955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4"/>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702017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810081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1"/>
            <a:ext cx="11856131"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2" y="5607050"/>
            <a:ext cx="10926717" cy="929055"/>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377"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63709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1"/>
            <a:ext cx="11856131"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711914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16554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1"/>
            <a:ext cx="11856131"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4" y="5607050"/>
            <a:ext cx="10926715"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377"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26770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1"/>
            <a:ext cx="11856131"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377"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624226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1"/>
            <a:ext cx="11856131"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72383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1"/>
            <a:ext cx="11856131"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7"/>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June 2025</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4"/>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90" y="1088137"/>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6" y="5607050"/>
            <a:ext cx="10928573" cy="929055"/>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729567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218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1"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75247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1"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318091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1"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85430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3"/>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5"/>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3"/>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7"/>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642625"/>
            <a:ext cx="5111495" cy="361980"/>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90" y="1088137"/>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93181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4"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111055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82218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442918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4"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7" cy="4111627"/>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81870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4"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69389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4"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7" cy="4111627"/>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June 2025</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642625"/>
            <a:ext cx="6426200" cy="361980"/>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7"/>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11589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5"/>
            <a:ext cx="2627315"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9" y="5034191"/>
            <a:ext cx="262731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3"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48250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2" y="4743449"/>
            <a:ext cx="2608263" cy="1657339"/>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1" y="6532895"/>
            <a:ext cx="260826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1" y="3835007"/>
            <a:ext cx="260826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2764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642626"/>
            <a:ext cx="11187112" cy="361980"/>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90" y="1088136"/>
            <a:ext cx="11188223" cy="236347"/>
          </a:xfrm>
          <a:prstGeom prst="rect">
            <a:avLst/>
          </a:prstGeom>
        </p:spPr>
        <p:txBody>
          <a:bodyPr>
            <a:spAutoFit/>
          </a:bodyPr>
          <a:lstStyle>
            <a:lvl1pPr marL="0" indent="0" algn="l" defTabSz="914377"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63487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endParaRPr lang="en-US" dirty="0"/>
          </a:p>
        </p:txBody>
      </p:sp>
    </p:spTree>
    <p:extLst>
      <p:ext uri="{BB962C8B-B14F-4D97-AF65-F5344CB8AC3E}">
        <p14:creationId xmlns:p14="http://schemas.microsoft.com/office/powerpoint/2010/main" val="1119976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30479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June 2025</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695585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7241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June 2025</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32579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June 2025</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95195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8"/>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5"/>
          </a:xfrm>
        </p:spPr>
        <p:txBody>
          <a:bodyPr/>
          <a:lstStyle>
            <a:lvl1pPr marL="0" algn="l" defTabSz="685783"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June 2025</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301" y="5607051"/>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4318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6"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283597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June 2025</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2566022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6" y="1830650"/>
            <a:ext cx="3740151"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17692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June 2025</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9" cy="997707"/>
          </a:xfrm>
        </p:spPr>
        <p:txBody>
          <a:bodyPr anchor="b"/>
          <a:lstStyle>
            <a:lvl1pPr marL="0" indent="0" algn="ctr">
              <a:lnSpc>
                <a:spcPct val="95000"/>
              </a:lnSpc>
              <a:buNone/>
              <a:defRPr lang="en-US" sz="2800" b="0" kern="1200" spc="31"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9"/>
            <a:ext cx="4408715"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423822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8"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5871"/>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83334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8"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Tree>
    <p:extLst>
      <p:ext uri="{BB962C8B-B14F-4D97-AF65-F5344CB8AC3E}">
        <p14:creationId xmlns:p14="http://schemas.microsoft.com/office/powerpoint/2010/main" val="2219138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6"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endParaRPr lang="en-US" dirty="0"/>
          </a:p>
        </p:txBody>
      </p:sp>
    </p:spTree>
    <p:extLst>
      <p:ext uri="{BB962C8B-B14F-4D97-AF65-F5344CB8AC3E}">
        <p14:creationId xmlns:p14="http://schemas.microsoft.com/office/powerpoint/2010/main" val="4084195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4244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8"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endParaRPr lang="en-US" dirty="0"/>
          </a:p>
        </p:txBody>
      </p:sp>
    </p:spTree>
    <p:extLst>
      <p:ext uri="{BB962C8B-B14F-4D97-AF65-F5344CB8AC3E}">
        <p14:creationId xmlns:p14="http://schemas.microsoft.com/office/powerpoint/2010/main" val="389756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8"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3"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3"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377"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042527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96177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699"/>
            <a:ext cx="4810775"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2" y="4743451"/>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1"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694309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699"/>
            <a:ext cx="4810775"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June 2025</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6253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699"/>
            <a:ext cx="4810775"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June 2025</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87109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3" y="0"/>
            <a:ext cx="7533627"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699"/>
            <a:ext cx="4810775"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1"/>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June 2025</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1"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30623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6294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1"/>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2" indent="-173732">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03194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197368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2168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64005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1"/>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2" indent="-173732">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1"/>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104740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85133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10" y="-857340"/>
            <a:ext cx="8359183" cy="8572679"/>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40416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10" y="-857340"/>
            <a:ext cx="8359183" cy="8572679"/>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96755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10" y="-857340"/>
            <a:ext cx="8359183" cy="8572679"/>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4812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10" y="-857340"/>
            <a:ext cx="8359183" cy="8572679"/>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sz="2400"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5"/>
          </a:xfrm>
        </p:spPr>
        <p:txBody>
          <a:bodyPr/>
          <a:lstStyle>
            <a:lvl1pPr defTabSz="685783">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6"/>
            <a:ext cx="6423979"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90" y="1088137"/>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1"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5" y="2764101"/>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67569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53429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24582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00108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June 2025</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2375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315950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034141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1" y="-152400"/>
            <a:ext cx="10904539"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088021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1" y="-152400"/>
            <a:ext cx="10904539"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70365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1" y="-152400"/>
            <a:ext cx="10904539"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50108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1" y="-152400"/>
            <a:ext cx="10904539"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26593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1" y="-152400"/>
            <a:ext cx="10904539"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2400"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90" y="4525631"/>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9" y="3593168"/>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13796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740635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2344028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421500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95712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7" y="6120040"/>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618205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3"/>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301"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2747545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3"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1D6986D3-91E7-CAF5-6D5D-C0C75286A438}"/>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A3F32B8C-E4C0-E9F8-8532-2B4673B84DE8}"/>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20264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3"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751A2516-C3B1-FF09-7979-117010A296F8}"/>
              </a:ext>
            </a:extLst>
          </p:cNvPr>
          <p:cNvSpPr txBox="1"/>
          <p:nvPr userDrawn="1"/>
        </p:nvSpPr>
        <p:spPr bwMode="gray">
          <a:xfrm>
            <a:off x="4313239" y="5330322"/>
            <a:ext cx="2958892"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36A22BC1-9C46-084B-D8A5-F9147497AABE}"/>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270174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3"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9" y="5330322"/>
            <a:ext cx="2984388"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D585E133-D4F4-2902-662A-1DA10E6F5D58}"/>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380203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3"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0E424D5-7EDE-1875-D70C-8F6AC16D5382}"/>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EE043589-4868-6A56-34B9-A0D0C679F905}"/>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43552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3"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2400"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9"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9" cy="613951"/>
          </a:xfrm>
          <a:prstGeom prst="rect">
            <a:avLst/>
          </a:prstGeom>
          <a:noFill/>
        </p:spPr>
        <p:txBody>
          <a:bodyPr wrap="square" lIns="0" tIns="0" rIns="0" bIns="0" rtlCol="0">
            <a:spAutoFit/>
          </a:bodyPr>
          <a:lstStyle/>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377" rtl="0" eaLnBrk="1" fontAlgn="auto" latinLnBrk="0" hangingPunct="1">
              <a:lnSpc>
                <a:spcPct val="114000"/>
              </a:lnSpc>
              <a:spcBef>
                <a:spcPts val="0"/>
              </a:spcBef>
              <a:spcAft>
                <a:spcPts val="300"/>
              </a:spcAft>
              <a:buClrTx/>
              <a:buSzTx/>
              <a:buFontTx/>
              <a:buNone/>
              <a:tabLst/>
              <a:defRPr/>
            </a:pPr>
            <a:r>
              <a:rPr kumimoji="0" lang="en-US" sz="1051"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3" y="2536614"/>
            <a:ext cx="8725779" cy="1606594"/>
          </a:xfrm>
          <a:prstGeom prst="rect">
            <a:avLst/>
          </a:prstGeom>
          <a:noFill/>
        </p:spPr>
        <p:txBody>
          <a:bodyPr wrap="square" lIns="0" tIns="0" rIns="0" bIns="0" rtlCol="0">
            <a:spAutoFit/>
          </a:bodyPr>
          <a:lstStyle/>
          <a:p>
            <a:pPr marL="0" marR="0" lvl="0" indent="0" algn="l" defTabSz="914377"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1"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3"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2E7499A0-71E1-918B-8FF4-015B909D8A86}"/>
              </a:ext>
            </a:extLst>
          </p:cNvPr>
          <p:cNvSpPr txBox="1"/>
          <p:nvPr userDrawn="1"/>
        </p:nvSpPr>
        <p:spPr bwMode="gray">
          <a:xfrm>
            <a:off x="4313240" y="5330322"/>
            <a:ext cx="4101089" cy="856645"/>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3" name="TextBox 2">
            <a:extLst>
              <a:ext uri="{FF2B5EF4-FFF2-40B4-BE49-F238E27FC236}">
                <a16:creationId xmlns:a16="http://schemas.microsoft.com/office/drawing/2014/main" id="{8E4C8B7A-4C72-CA29-DE9F-A1AE49237A3B}"/>
              </a:ext>
            </a:extLst>
          </p:cNvPr>
          <p:cNvSpPr txBox="1"/>
          <p:nvPr userDrawn="1"/>
        </p:nvSpPr>
        <p:spPr bwMode="gray">
          <a:xfrm>
            <a:off x="7653681" y="5330322"/>
            <a:ext cx="3341423" cy="1236236"/>
          </a:xfrm>
          <a:prstGeom prst="rect">
            <a:avLst/>
          </a:prstGeom>
          <a:noFill/>
        </p:spPr>
        <p:txBody>
          <a:bodyPr wrap="square" lIns="0" tIns="0" rIns="0" bIns="0" numCol="1" spcCol="118872" rtlCol="0">
            <a:spAutoFit/>
          </a:bodyPr>
          <a:lstStyle/>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377"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140206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Title_Dark Blue">
    <p:bg>
      <p:bgPr>
        <a:solidFill>
          <a:schemeClr val="accent2"/>
        </a:solidFill>
        <a:effectLst/>
      </p:bgPr>
    </p:bg>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F85A682B-163D-4AA4-9385-052F4D99BE2E}"/>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16" name="Title 2">
            <a:extLst>
              <a:ext uri="{FF2B5EF4-FFF2-40B4-BE49-F238E27FC236}">
                <a16:creationId xmlns:a16="http://schemas.microsoft.com/office/drawing/2014/main" id="{62C0E76A-32B9-4D4D-B734-7A849718BDEC}"/>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12" name="Text Placeholder 22">
            <a:extLst>
              <a:ext uri="{FF2B5EF4-FFF2-40B4-BE49-F238E27FC236}">
                <a16:creationId xmlns:a16="http://schemas.microsoft.com/office/drawing/2014/main" id="{44604CD0-227D-BEAE-79E8-1BAFEC1EA9E4}"/>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p:txBody>
      </p:sp>
      <p:pic>
        <p:nvPicPr>
          <p:cNvPr id="8" name="Picture 2">
            <a:extLst>
              <a:ext uri="{FF2B5EF4-FFF2-40B4-BE49-F238E27FC236}">
                <a16:creationId xmlns:a16="http://schemas.microsoft.com/office/drawing/2014/main" id="{6601EB22-A8D1-0743-7BB0-822BDDB5C9C7}"/>
              </a:ext>
            </a:extLst>
          </p:cNvPr>
          <p:cNvPicPr>
            <a:picLocks noChangeAspect="1" noChangeArrowheads="1"/>
          </p:cNvPicPr>
          <p:nvPr userDrawn="1"/>
        </p:nvPicPr>
        <p:blipFill rotWithShape="1">
          <a:blip r:embed="rId2" cstate="screen">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10296108" y="4802188"/>
            <a:ext cx="938292" cy="1029289"/>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7">
            <a:extLst>
              <a:ext uri="{FF2B5EF4-FFF2-40B4-BE49-F238E27FC236}">
                <a16:creationId xmlns:a16="http://schemas.microsoft.com/office/drawing/2014/main" id="{A0B80601-89FF-5E35-853D-D75C06D14573}"/>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5" name="TextBox 4">
            <a:extLst>
              <a:ext uri="{FF2B5EF4-FFF2-40B4-BE49-F238E27FC236}">
                <a16:creationId xmlns:a16="http://schemas.microsoft.com/office/drawing/2014/main" id="{14D08477-758A-76A7-39C3-518BAEFAD224}"/>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pic>
        <p:nvPicPr>
          <p:cNvPr id="6" name="Graphic 5">
            <a:extLst>
              <a:ext uri="{FF2B5EF4-FFF2-40B4-BE49-F238E27FC236}">
                <a16:creationId xmlns:a16="http://schemas.microsoft.com/office/drawing/2014/main" id="{D8063254-F261-DFD9-4AB5-B77C4B3645CF}"/>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7" name="Text Placeholder 22">
            <a:extLst>
              <a:ext uri="{FF2B5EF4-FFF2-40B4-BE49-F238E27FC236}">
                <a16:creationId xmlns:a16="http://schemas.microsoft.com/office/drawing/2014/main" id="{EA2F875C-812A-1F4A-9FFE-FB9951540F7D}"/>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138276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guide id="7" orient="horz" pos="3793">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Title_Qualcomm Blue">
    <p:bg>
      <p:bgPr>
        <a:solidFill>
          <a:schemeClr val="accent1"/>
        </a:solidFill>
        <a:effectLst/>
      </p:bgPr>
    </p:bg>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A4F0D70E-53E2-162C-22F7-51348A82B29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2" name="Title 2">
            <a:extLst>
              <a:ext uri="{FF2B5EF4-FFF2-40B4-BE49-F238E27FC236}">
                <a16:creationId xmlns:a16="http://schemas.microsoft.com/office/drawing/2014/main" id="{A71DD4A2-F6F8-2FEF-E6ED-67E872488C9B}"/>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7" name="Text Placeholder 7">
            <a:extLst>
              <a:ext uri="{FF2B5EF4-FFF2-40B4-BE49-F238E27FC236}">
                <a16:creationId xmlns:a16="http://schemas.microsoft.com/office/drawing/2014/main" id="{CDFA959F-8485-8388-01E9-586AFF83F76F}"/>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pic>
        <p:nvPicPr>
          <p:cNvPr id="16" name="Picture 2">
            <a:extLst>
              <a:ext uri="{FF2B5EF4-FFF2-40B4-BE49-F238E27FC236}">
                <a16:creationId xmlns:a16="http://schemas.microsoft.com/office/drawing/2014/main" id="{AE4EB415-5005-5B4F-C288-00A807B8346C}"/>
              </a:ext>
            </a:extLst>
          </p:cNvPr>
          <p:cNvPicPr>
            <a:picLocks noChangeAspect="1" noChangeArrowheads="1"/>
          </p:cNvPicPr>
          <p:nvPr userDrawn="1"/>
        </p:nvPicPr>
        <p:blipFill rotWithShape="1">
          <a:blip r:embed="rId2" cstate="screen">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10296108" y="4802188"/>
            <a:ext cx="938292" cy="1029289"/>
          </a:xfrm>
          <a:prstGeom prst="rect">
            <a:avLst/>
          </a:prstGeom>
          <a:noFill/>
          <a:extLst>
            <a:ext uri="{909E8E84-426E-40DD-AFC4-6F175D3DCCD1}">
              <a14:hiddenFill xmlns:a14="http://schemas.microsoft.com/office/drawing/2010/main">
                <a:solidFill>
                  <a:srgbClr val="FFFFFF"/>
                </a:solidFill>
              </a14:hiddenFill>
            </a:ext>
          </a:extLst>
        </p:spPr>
      </p:pic>
      <p:pic>
        <p:nvPicPr>
          <p:cNvPr id="3" name="Graphic 2">
            <a:extLst>
              <a:ext uri="{FF2B5EF4-FFF2-40B4-BE49-F238E27FC236}">
                <a16:creationId xmlns:a16="http://schemas.microsoft.com/office/drawing/2014/main" id="{741D3CFE-57F5-AE08-0359-943F438E5D36}"/>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8" name="Text Placeholder 22">
            <a:extLst>
              <a:ext uri="{FF2B5EF4-FFF2-40B4-BE49-F238E27FC236}">
                <a16:creationId xmlns:a16="http://schemas.microsoft.com/office/drawing/2014/main" id="{25414CB8-C47B-D54A-5A19-D047C814EB2F}"/>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Box 8">
            <a:extLst>
              <a:ext uri="{FF2B5EF4-FFF2-40B4-BE49-F238E27FC236}">
                <a16:creationId xmlns:a16="http://schemas.microsoft.com/office/drawing/2014/main" id="{B7FAD67F-93ED-314D-D1AA-1DB2C697FECD}"/>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dirty="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dirty="0">
              <a:solidFill>
                <a:schemeClr val="accent6">
                  <a:lumMod val="90000"/>
                </a:schemeClr>
              </a:solidFill>
              <a:latin typeface="+mn-lt"/>
              <a:ea typeface="+mn-ea"/>
              <a:cs typeface="+mn-cs"/>
            </a:endParaRPr>
          </a:p>
        </p:txBody>
      </p:sp>
      <p:sp>
        <p:nvSpPr>
          <p:cNvPr id="10" name="Text Placeholder 22">
            <a:extLst>
              <a:ext uri="{FF2B5EF4-FFF2-40B4-BE49-F238E27FC236}">
                <a16:creationId xmlns:a16="http://schemas.microsoft.com/office/drawing/2014/main" id="{BB70763C-7C2B-E0D1-9972-18237DCCEDB1}"/>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4058643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Title_Light Grey">
    <p:bg>
      <p:bgPr>
        <a:solidFill>
          <a:srgbClr val="EFF1F5"/>
        </a:solidFill>
        <a:effectLst/>
      </p:bgPr>
    </p:bg>
    <p:spTree>
      <p:nvGrpSpPr>
        <p:cNvPr id="1" name=""/>
        <p:cNvGrpSpPr/>
        <p:nvPr/>
      </p:nvGrpSpPr>
      <p:grpSpPr>
        <a:xfrm>
          <a:off x="0" y="0"/>
          <a:ext cx="0" cy="0"/>
          <a:chOff x="0" y="0"/>
          <a:chExt cx="0" cy="0"/>
        </a:xfrm>
      </p:grpSpPr>
      <p:pic>
        <p:nvPicPr>
          <p:cNvPr id="13" name="Picture 2">
            <a:extLst>
              <a:ext uri="{FF2B5EF4-FFF2-40B4-BE49-F238E27FC236}">
                <a16:creationId xmlns:a16="http://schemas.microsoft.com/office/drawing/2014/main" id="{0C535C80-8733-FA80-BF54-35742A8FF0D6}"/>
              </a:ext>
            </a:extLst>
          </p:cNvPr>
          <p:cNvPicPr>
            <a:picLocks noChangeAspect="1" noChangeArrowheads="1"/>
          </p:cNvPicPr>
          <p:nvPr userDrawn="1"/>
        </p:nvPicPr>
        <p:blipFill rotWithShape="1">
          <a:blip r:embed="rId2">
            <a:extLst>
              <a:ext uri="{96DAC541-7B7A-43D3-8B79-37D633B846F1}">
                <asvg:svgBlip xmlns:asvg="http://schemas.microsoft.com/office/drawing/2016/SVG/main" r:embed="rId3"/>
              </a:ext>
            </a:extLst>
          </a:blip>
          <a:srcRect t="-1567" b="-1567"/>
          <a:stretch/>
        </p:blipFill>
        <p:spPr bwMode="auto">
          <a:xfrm>
            <a:off x="10295650" y="4786296"/>
            <a:ext cx="894630" cy="1062179"/>
          </a:xfrm>
          <a:prstGeom prst="rect">
            <a:avLst/>
          </a:prstGeom>
          <a:noFill/>
        </p:spPr>
      </p:pic>
      <p:sp>
        <p:nvSpPr>
          <p:cNvPr id="4" name="Freeform 5">
            <a:extLst>
              <a:ext uri="{FF2B5EF4-FFF2-40B4-BE49-F238E27FC236}">
                <a16:creationId xmlns:a16="http://schemas.microsoft.com/office/drawing/2014/main" id="{A4F0D70E-53E2-162C-22F7-51348A82B29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2" name="Title 2">
            <a:extLst>
              <a:ext uri="{FF2B5EF4-FFF2-40B4-BE49-F238E27FC236}">
                <a16:creationId xmlns:a16="http://schemas.microsoft.com/office/drawing/2014/main" id="{A71DD4A2-F6F8-2FEF-E6ED-67E872488C9B}"/>
              </a:ext>
            </a:extLst>
          </p:cNvPr>
          <p:cNvSpPr>
            <a:spLocks noGrp="1"/>
          </p:cNvSpPr>
          <p:nvPr>
            <p:ph type="title" hasCustomPrompt="1"/>
          </p:nvPr>
        </p:nvSpPr>
        <p:spPr bwMode="gray">
          <a:xfrm>
            <a:off x="515938" y="1586753"/>
            <a:ext cx="5185615" cy="2202610"/>
          </a:xfrm>
        </p:spPr>
        <p:txBody>
          <a:bodyPr wrap="square" anchor="b">
            <a:noAutofit/>
          </a:bodyPr>
          <a:lstStyle>
            <a:lvl1pPr marL="0" algn="l" defTabSz="914400" rtl="0" eaLnBrk="1" latinLnBrk="0" hangingPunct="1">
              <a:lnSpc>
                <a:spcPct val="80000"/>
              </a:lnSpc>
              <a:defRPr lang="en-US" sz="4800" kern="1200" spc="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Presentation </a:t>
            </a:r>
            <a:br>
              <a:rPr lang="en-US"/>
            </a:br>
            <a:r>
              <a:rPr lang="en-US"/>
              <a:t>title goes here</a:t>
            </a:r>
            <a:br>
              <a:rPr lang="en-US"/>
            </a:br>
            <a:r>
              <a:rPr lang="en-US"/>
              <a:t>four lines</a:t>
            </a:r>
            <a:br>
              <a:rPr lang="en-US"/>
            </a:br>
            <a:r>
              <a:rPr lang="en-US"/>
              <a:t>maximum</a:t>
            </a:r>
          </a:p>
        </p:txBody>
      </p:sp>
      <p:sp>
        <p:nvSpPr>
          <p:cNvPr id="7" name="Text Placeholder 7">
            <a:extLst>
              <a:ext uri="{FF2B5EF4-FFF2-40B4-BE49-F238E27FC236}">
                <a16:creationId xmlns:a16="http://schemas.microsoft.com/office/drawing/2014/main" id="{CDFA959F-8485-8388-01E9-586AFF83F76F}"/>
              </a:ext>
            </a:extLst>
          </p:cNvPr>
          <p:cNvSpPr>
            <a:spLocks noGrp="1"/>
          </p:cNvSpPr>
          <p:nvPr>
            <p:ph type="body" sz="quarter" idx="10" hasCustomPrompt="1"/>
          </p:nvPr>
        </p:nvSpPr>
        <p:spPr bwMode="gray">
          <a:xfrm>
            <a:off x="515937" y="4080516"/>
            <a:ext cx="5186783"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pic>
        <p:nvPicPr>
          <p:cNvPr id="5" name="Graphic 4">
            <a:extLst>
              <a:ext uri="{FF2B5EF4-FFF2-40B4-BE49-F238E27FC236}">
                <a16:creationId xmlns:a16="http://schemas.microsoft.com/office/drawing/2014/main" id="{89029DA5-D332-D33B-48CF-786959774D28}"/>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1" t="32310" r="22445" b="38"/>
          <a:stretch/>
        </p:blipFill>
        <p:spPr>
          <a:xfrm rot="9900000" flipH="1">
            <a:off x="4889643" y="240133"/>
            <a:ext cx="8392749" cy="7320983"/>
          </a:xfrm>
          <a:custGeom>
            <a:avLst/>
            <a:gdLst>
              <a:gd name="connsiteX0" fmla="*/ 8392749 w 8392749"/>
              <a:gd name="connsiteY0" fmla="*/ 7320983 h 7320983"/>
              <a:gd name="connsiteX1" fmla="*/ 6431098 w 8392749"/>
              <a:gd name="connsiteY1" fmla="*/ 0 h 7320983"/>
              <a:gd name="connsiteX2" fmla="*/ 0 w 8392749"/>
              <a:gd name="connsiteY2" fmla="*/ 1723207 h 7320983"/>
              <a:gd name="connsiteX3" fmla="*/ 0 w 8392749"/>
              <a:gd name="connsiteY3" fmla="*/ 7320983 h 7320983"/>
            </a:gdLst>
            <a:ahLst/>
            <a:cxnLst>
              <a:cxn ang="0">
                <a:pos x="connsiteX0" y="connsiteY0"/>
              </a:cxn>
              <a:cxn ang="0">
                <a:pos x="connsiteX1" y="connsiteY1"/>
              </a:cxn>
              <a:cxn ang="0">
                <a:pos x="connsiteX2" y="connsiteY2"/>
              </a:cxn>
              <a:cxn ang="0">
                <a:pos x="connsiteX3" y="connsiteY3"/>
              </a:cxn>
            </a:cxnLst>
            <a:rect l="l" t="t" r="r" b="b"/>
            <a:pathLst>
              <a:path w="8392749" h="7320983">
                <a:moveTo>
                  <a:pt x="8392749" y="7320983"/>
                </a:moveTo>
                <a:lnTo>
                  <a:pt x="6431098" y="0"/>
                </a:lnTo>
                <a:lnTo>
                  <a:pt x="0" y="1723207"/>
                </a:lnTo>
                <a:lnTo>
                  <a:pt x="0" y="7320983"/>
                </a:lnTo>
                <a:close/>
              </a:path>
            </a:pathLst>
          </a:custGeom>
        </p:spPr>
      </p:pic>
      <p:sp>
        <p:nvSpPr>
          <p:cNvPr id="6" name="Text Placeholder 22">
            <a:extLst>
              <a:ext uri="{FF2B5EF4-FFF2-40B4-BE49-F238E27FC236}">
                <a16:creationId xmlns:a16="http://schemas.microsoft.com/office/drawing/2014/main" id="{5591563C-8D42-F10A-A6F2-8BFC85D9973D}"/>
              </a:ext>
            </a:extLst>
          </p:cNvPr>
          <p:cNvSpPr>
            <a:spLocks noGrp="1"/>
          </p:cNvSpPr>
          <p:nvPr>
            <p:ph type="body" sz="quarter" idx="13" hasCustomPrompt="1"/>
          </p:nvPr>
        </p:nvSpPr>
        <p:spPr>
          <a:xfrm>
            <a:off x="515939" y="4539039"/>
            <a:ext cx="5185614"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Box 8">
            <a:extLst>
              <a:ext uri="{FF2B5EF4-FFF2-40B4-BE49-F238E27FC236}">
                <a16:creationId xmlns:a16="http://schemas.microsoft.com/office/drawing/2014/main" id="{1F810BBF-1E4D-345B-1E9A-6518F97CFA5F}"/>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5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50000"/>
                </a:schemeClr>
              </a:solidFill>
              <a:latin typeface="+mn-lt"/>
              <a:ea typeface="+mn-ea"/>
              <a:cs typeface="+mn-cs"/>
            </a:endParaRPr>
          </a:p>
        </p:txBody>
      </p:sp>
      <p:sp>
        <p:nvSpPr>
          <p:cNvPr id="10" name="Text Placeholder 22">
            <a:extLst>
              <a:ext uri="{FF2B5EF4-FFF2-40B4-BE49-F238E27FC236}">
                <a16:creationId xmlns:a16="http://schemas.microsoft.com/office/drawing/2014/main" id="{72F95F94-AED3-E1F5-F8D8-3D1C31656238}"/>
              </a:ext>
            </a:extLst>
          </p:cNvPr>
          <p:cNvSpPr>
            <a:spLocks noGrp="1"/>
          </p:cNvSpPr>
          <p:nvPr>
            <p:ph type="body" sz="quarter" idx="14" hasCustomPrompt="1"/>
          </p:nvPr>
        </p:nvSpPr>
        <p:spPr>
          <a:xfrm>
            <a:off x="515939" y="5763332"/>
            <a:ext cx="5185614"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7781426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36">
          <p15:clr>
            <a:srgbClr val="FBAE40"/>
          </p15:clr>
        </p15:guide>
        <p15:guide id="3" orient="horz" pos="2387">
          <p15:clr>
            <a:srgbClr val="FBAE40"/>
          </p15:clr>
        </p15:guide>
        <p15:guide id="4" orient="horz" pos="2568">
          <p15:clr>
            <a:srgbClr val="FBAE40"/>
          </p15:clr>
        </p15:guide>
        <p15:guide id="5" orient="horz" pos="3022">
          <p15:clr>
            <a:srgbClr val="FBAE40"/>
          </p15:clr>
        </p15:guide>
        <p15:guide id="6" pos="3591">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01335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Full Photo">
    <p:spTree>
      <p:nvGrpSpPr>
        <p:cNvPr id="1" name=""/>
        <p:cNvGrpSpPr/>
        <p:nvPr/>
      </p:nvGrpSpPr>
      <p:grpSpPr>
        <a:xfrm>
          <a:off x="0" y="0"/>
          <a:ext cx="0" cy="0"/>
          <a:chOff x="0" y="0"/>
          <a:chExt cx="0" cy="0"/>
        </a:xfrm>
      </p:grpSpPr>
      <p:sp>
        <p:nvSpPr>
          <p:cNvPr id="44" name="Picture Placeholder 43">
            <a:extLst>
              <a:ext uri="{FF2B5EF4-FFF2-40B4-BE49-F238E27FC236}">
                <a16:creationId xmlns:a16="http://schemas.microsoft.com/office/drawing/2014/main" id="{008FB009-1CAA-4C0D-DFFE-34480291E6D4}"/>
              </a:ext>
            </a:extLst>
          </p:cNvPr>
          <p:cNvSpPr>
            <a:spLocks noGrp="1"/>
          </p:cNvSpPr>
          <p:nvPr>
            <p:ph type="pic" sz="quarter" idx="12" hasCustomPrompt="1"/>
          </p:nvPr>
        </p:nvSpPr>
        <p:spPr>
          <a:xfrm>
            <a:off x="0" y="0"/>
            <a:ext cx="12192000" cy="6858000"/>
          </a:xfrm>
          <a:custGeom>
            <a:avLst/>
            <a:gdLst>
              <a:gd name="connsiteX0" fmla="*/ 1625898 w 12192000"/>
              <a:gd name="connsiteY0" fmla="*/ 586917 h 6858000"/>
              <a:gd name="connsiteX1" fmla="*/ 1684416 w 12192000"/>
              <a:gd name="connsiteY1" fmla="*/ 647861 h 6858000"/>
              <a:gd name="connsiteX2" fmla="*/ 1625898 w 12192000"/>
              <a:gd name="connsiteY2" fmla="*/ 708580 h 6858000"/>
              <a:gd name="connsiteX3" fmla="*/ 1567381 w 12192000"/>
              <a:gd name="connsiteY3" fmla="*/ 647861 h 6858000"/>
              <a:gd name="connsiteX4" fmla="*/ 1625898 w 12192000"/>
              <a:gd name="connsiteY4" fmla="*/ 586917 h 6858000"/>
              <a:gd name="connsiteX5" fmla="*/ 1144317 w 12192000"/>
              <a:gd name="connsiteY5" fmla="*/ 586917 h 6858000"/>
              <a:gd name="connsiteX6" fmla="*/ 1202834 w 12192000"/>
              <a:gd name="connsiteY6" fmla="*/ 647861 h 6858000"/>
              <a:gd name="connsiteX7" fmla="*/ 1144317 w 12192000"/>
              <a:gd name="connsiteY7" fmla="*/ 709029 h 6858000"/>
              <a:gd name="connsiteX8" fmla="*/ 1085799 w 12192000"/>
              <a:gd name="connsiteY8" fmla="*/ 647861 h 6858000"/>
              <a:gd name="connsiteX9" fmla="*/ 1144317 w 12192000"/>
              <a:gd name="connsiteY9" fmla="*/ 586917 h 6858000"/>
              <a:gd name="connsiteX10" fmla="*/ 1801451 w 12192000"/>
              <a:gd name="connsiteY10" fmla="*/ 554101 h 6858000"/>
              <a:gd name="connsiteX11" fmla="*/ 1790979 w 12192000"/>
              <a:gd name="connsiteY11" fmla="*/ 561469 h 6858000"/>
              <a:gd name="connsiteX12" fmla="*/ 1724489 w 12192000"/>
              <a:gd name="connsiteY12" fmla="*/ 732021 h 6858000"/>
              <a:gd name="connsiteX13" fmla="*/ 1730867 w 12192000"/>
              <a:gd name="connsiteY13" fmla="*/ 741396 h 6858000"/>
              <a:gd name="connsiteX14" fmla="*/ 1756367 w 12192000"/>
              <a:gd name="connsiteY14" fmla="*/ 741396 h 6858000"/>
              <a:gd name="connsiteX15" fmla="*/ 1766843 w 12192000"/>
              <a:gd name="connsiteY15" fmla="*/ 734477 h 6858000"/>
              <a:gd name="connsiteX16" fmla="*/ 1815798 w 12192000"/>
              <a:gd name="connsiteY16" fmla="*/ 605670 h 6858000"/>
              <a:gd name="connsiteX17" fmla="*/ 1864753 w 12192000"/>
              <a:gd name="connsiteY17" fmla="*/ 734477 h 6858000"/>
              <a:gd name="connsiteX18" fmla="*/ 1874996 w 12192000"/>
              <a:gd name="connsiteY18" fmla="*/ 741396 h 6858000"/>
              <a:gd name="connsiteX19" fmla="*/ 1898451 w 12192000"/>
              <a:gd name="connsiteY19" fmla="*/ 741396 h 6858000"/>
              <a:gd name="connsiteX20" fmla="*/ 1908924 w 12192000"/>
              <a:gd name="connsiteY20" fmla="*/ 734477 h 6858000"/>
              <a:gd name="connsiteX21" fmla="*/ 1959018 w 12192000"/>
              <a:gd name="connsiteY21" fmla="*/ 605670 h 6858000"/>
              <a:gd name="connsiteX22" fmla="*/ 2007518 w 12192000"/>
              <a:gd name="connsiteY22" fmla="*/ 734477 h 6858000"/>
              <a:gd name="connsiteX23" fmla="*/ 2017993 w 12192000"/>
              <a:gd name="connsiteY23" fmla="*/ 741396 h 6858000"/>
              <a:gd name="connsiteX24" fmla="*/ 2042584 w 12192000"/>
              <a:gd name="connsiteY24" fmla="*/ 741396 h 6858000"/>
              <a:gd name="connsiteX25" fmla="*/ 2053056 w 12192000"/>
              <a:gd name="connsiteY25" fmla="*/ 734477 h 6858000"/>
              <a:gd name="connsiteX26" fmla="*/ 2102011 w 12192000"/>
              <a:gd name="connsiteY26" fmla="*/ 605670 h 6858000"/>
              <a:gd name="connsiteX27" fmla="*/ 2151650 w 12192000"/>
              <a:gd name="connsiteY27" fmla="*/ 734477 h 6858000"/>
              <a:gd name="connsiteX28" fmla="*/ 2162126 w 12192000"/>
              <a:gd name="connsiteY28" fmla="*/ 741396 h 6858000"/>
              <a:gd name="connsiteX29" fmla="*/ 2185577 w 12192000"/>
              <a:gd name="connsiteY29" fmla="*/ 741396 h 6858000"/>
              <a:gd name="connsiteX30" fmla="*/ 2195824 w 12192000"/>
              <a:gd name="connsiteY30" fmla="*/ 734477 h 6858000"/>
              <a:gd name="connsiteX31" fmla="*/ 2245234 w 12192000"/>
              <a:gd name="connsiteY31" fmla="*/ 606340 h 6858000"/>
              <a:gd name="connsiteX32" fmla="*/ 2293734 w 12192000"/>
              <a:gd name="connsiteY32" fmla="*/ 734477 h 6858000"/>
              <a:gd name="connsiteX33" fmla="*/ 2304206 w 12192000"/>
              <a:gd name="connsiteY33" fmla="*/ 741396 h 6858000"/>
              <a:gd name="connsiteX34" fmla="*/ 2330394 w 12192000"/>
              <a:gd name="connsiteY34" fmla="*/ 741396 h 6858000"/>
              <a:gd name="connsiteX35" fmla="*/ 2336769 w 12192000"/>
              <a:gd name="connsiteY35" fmla="*/ 732021 h 6858000"/>
              <a:gd name="connsiteX36" fmla="*/ 2270279 w 12192000"/>
              <a:gd name="connsiteY36" fmla="*/ 561469 h 6858000"/>
              <a:gd name="connsiteX37" fmla="*/ 2260033 w 12192000"/>
              <a:gd name="connsiteY37" fmla="*/ 554101 h 6858000"/>
              <a:gd name="connsiteX38" fmla="*/ 2231345 w 12192000"/>
              <a:gd name="connsiteY38" fmla="*/ 554101 h 6858000"/>
              <a:gd name="connsiteX39" fmla="*/ 2220869 w 12192000"/>
              <a:gd name="connsiteY39" fmla="*/ 561469 h 6858000"/>
              <a:gd name="connsiteX40" fmla="*/ 2174421 w 12192000"/>
              <a:gd name="connsiteY40" fmla="*/ 686034 h 6858000"/>
              <a:gd name="connsiteX41" fmla="*/ 2126605 w 12192000"/>
              <a:gd name="connsiteY41" fmla="*/ 561469 h 6858000"/>
              <a:gd name="connsiteX42" fmla="*/ 2116358 w 12192000"/>
              <a:gd name="connsiteY42" fmla="*/ 554101 h 6858000"/>
              <a:gd name="connsiteX43" fmla="*/ 2087896 w 12192000"/>
              <a:gd name="connsiteY43" fmla="*/ 554101 h 6858000"/>
              <a:gd name="connsiteX44" fmla="*/ 2077650 w 12192000"/>
              <a:gd name="connsiteY44" fmla="*/ 561469 h 6858000"/>
              <a:gd name="connsiteX45" fmla="*/ 2030743 w 12192000"/>
              <a:gd name="connsiteY45" fmla="*/ 686034 h 6858000"/>
              <a:gd name="connsiteX46" fmla="*/ 1983608 w 12192000"/>
              <a:gd name="connsiteY46" fmla="*/ 561469 h 6858000"/>
              <a:gd name="connsiteX47" fmla="*/ 1973365 w 12192000"/>
              <a:gd name="connsiteY47" fmla="*/ 554101 h 6858000"/>
              <a:gd name="connsiteX48" fmla="*/ 1945128 w 12192000"/>
              <a:gd name="connsiteY48" fmla="*/ 554101 h 6858000"/>
              <a:gd name="connsiteX49" fmla="*/ 1934656 w 12192000"/>
              <a:gd name="connsiteY49" fmla="*/ 561469 h 6858000"/>
              <a:gd name="connsiteX50" fmla="*/ 1887295 w 12192000"/>
              <a:gd name="connsiteY50" fmla="*/ 686034 h 6858000"/>
              <a:gd name="connsiteX51" fmla="*/ 1840389 w 12192000"/>
              <a:gd name="connsiteY51" fmla="*/ 561469 h 6858000"/>
              <a:gd name="connsiteX52" fmla="*/ 1830142 w 12192000"/>
              <a:gd name="connsiteY52" fmla="*/ 554101 h 6858000"/>
              <a:gd name="connsiteX53" fmla="*/ 1801451 w 12192000"/>
              <a:gd name="connsiteY53" fmla="*/ 554101 h 6858000"/>
              <a:gd name="connsiteX54" fmla="*/ 841937 w 12192000"/>
              <a:gd name="connsiteY54" fmla="*/ 554101 h 6858000"/>
              <a:gd name="connsiteX55" fmla="*/ 832600 w 12192000"/>
              <a:gd name="connsiteY55" fmla="*/ 562809 h 6858000"/>
              <a:gd name="connsiteX56" fmla="*/ 832600 w 12192000"/>
              <a:gd name="connsiteY56" fmla="*/ 666168 h 6858000"/>
              <a:gd name="connsiteX57" fmla="*/ 913205 w 12192000"/>
              <a:gd name="connsiteY57" fmla="*/ 746532 h 6858000"/>
              <a:gd name="connsiteX58" fmla="*/ 975139 w 12192000"/>
              <a:gd name="connsiteY58" fmla="*/ 717513 h 6858000"/>
              <a:gd name="connsiteX59" fmla="*/ 975139 w 12192000"/>
              <a:gd name="connsiteY59" fmla="*/ 733136 h 6858000"/>
              <a:gd name="connsiteX60" fmla="*/ 984018 w 12192000"/>
              <a:gd name="connsiteY60" fmla="*/ 741396 h 6858000"/>
              <a:gd name="connsiteX61" fmla="*/ 1007473 w 12192000"/>
              <a:gd name="connsiteY61" fmla="*/ 741396 h 6858000"/>
              <a:gd name="connsiteX62" fmla="*/ 1016580 w 12192000"/>
              <a:gd name="connsiteY62" fmla="*/ 732915 h 6858000"/>
              <a:gd name="connsiteX63" fmla="*/ 1016580 w 12192000"/>
              <a:gd name="connsiteY63" fmla="*/ 563034 h 6858000"/>
              <a:gd name="connsiteX64" fmla="*/ 1007473 w 12192000"/>
              <a:gd name="connsiteY64" fmla="*/ 554101 h 6858000"/>
              <a:gd name="connsiteX65" fmla="*/ 984018 w 12192000"/>
              <a:gd name="connsiteY65" fmla="*/ 554101 h 6858000"/>
              <a:gd name="connsiteX66" fmla="*/ 975139 w 12192000"/>
              <a:gd name="connsiteY66" fmla="*/ 562809 h 6858000"/>
              <a:gd name="connsiteX67" fmla="*/ 975139 w 12192000"/>
              <a:gd name="connsiteY67" fmla="*/ 659916 h 6858000"/>
              <a:gd name="connsiteX68" fmla="*/ 923906 w 12192000"/>
              <a:gd name="connsiteY68" fmla="*/ 711261 h 6858000"/>
              <a:gd name="connsiteX69" fmla="*/ 874041 w 12192000"/>
              <a:gd name="connsiteY69" fmla="*/ 659470 h 6858000"/>
              <a:gd name="connsiteX70" fmla="*/ 874041 w 12192000"/>
              <a:gd name="connsiteY70" fmla="*/ 562809 h 6858000"/>
              <a:gd name="connsiteX71" fmla="*/ 865389 w 12192000"/>
              <a:gd name="connsiteY71" fmla="*/ 554101 h 6858000"/>
              <a:gd name="connsiteX72" fmla="*/ 841937 w 12192000"/>
              <a:gd name="connsiteY72" fmla="*/ 554101 h 6858000"/>
              <a:gd name="connsiteX73" fmla="*/ 1625898 w 12192000"/>
              <a:gd name="connsiteY73" fmla="*/ 548968 h 6858000"/>
              <a:gd name="connsiteX74" fmla="*/ 1525711 w 12192000"/>
              <a:gd name="connsiteY74" fmla="*/ 647861 h 6858000"/>
              <a:gd name="connsiteX75" fmla="*/ 1625898 w 12192000"/>
              <a:gd name="connsiteY75" fmla="*/ 746532 h 6858000"/>
              <a:gd name="connsiteX76" fmla="*/ 1726312 w 12192000"/>
              <a:gd name="connsiteY76" fmla="*/ 647861 h 6858000"/>
              <a:gd name="connsiteX77" fmla="*/ 1625898 w 12192000"/>
              <a:gd name="connsiteY77" fmla="*/ 548968 h 6858000"/>
              <a:gd name="connsiteX78" fmla="*/ 1451936 w 12192000"/>
              <a:gd name="connsiteY78" fmla="*/ 548743 h 6858000"/>
              <a:gd name="connsiteX79" fmla="*/ 1353346 w 12192000"/>
              <a:gd name="connsiteY79" fmla="*/ 647861 h 6858000"/>
              <a:gd name="connsiteX80" fmla="*/ 1451936 w 12192000"/>
              <a:gd name="connsiteY80" fmla="*/ 746532 h 6858000"/>
              <a:gd name="connsiteX81" fmla="*/ 1513415 w 12192000"/>
              <a:gd name="connsiteY81" fmla="*/ 727779 h 6858000"/>
              <a:gd name="connsiteX82" fmla="*/ 1515235 w 12192000"/>
              <a:gd name="connsiteY82" fmla="*/ 714832 h 6858000"/>
              <a:gd name="connsiteX83" fmla="*/ 1503398 w 12192000"/>
              <a:gd name="connsiteY83" fmla="*/ 700100 h 6858000"/>
              <a:gd name="connsiteX84" fmla="*/ 1489506 w 12192000"/>
              <a:gd name="connsiteY84" fmla="*/ 698090 h 6858000"/>
              <a:gd name="connsiteX85" fmla="*/ 1453304 w 12192000"/>
              <a:gd name="connsiteY85" fmla="*/ 709475 h 6858000"/>
              <a:gd name="connsiteX86" fmla="*/ 1395467 w 12192000"/>
              <a:gd name="connsiteY86" fmla="*/ 647861 h 6858000"/>
              <a:gd name="connsiteX87" fmla="*/ 1453304 w 12192000"/>
              <a:gd name="connsiteY87" fmla="*/ 585801 h 6858000"/>
              <a:gd name="connsiteX88" fmla="*/ 1490189 w 12192000"/>
              <a:gd name="connsiteY88" fmla="*/ 596965 h 6858000"/>
              <a:gd name="connsiteX89" fmla="*/ 1504078 w 12192000"/>
              <a:gd name="connsiteY89" fmla="*/ 595401 h 6858000"/>
              <a:gd name="connsiteX90" fmla="*/ 1515235 w 12192000"/>
              <a:gd name="connsiteY90" fmla="*/ 580222 h 6858000"/>
              <a:gd name="connsiteX91" fmla="*/ 1513415 w 12192000"/>
              <a:gd name="connsiteY91" fmla="*/ 567272 h 6858000"/>
              <a:gd name="connsiteX92" fmla="*/ 1451936 w 12192000"/>
              <a:gd name="connsiteY92" fmla="*/ 548743 h 6858000"/>
              <a:gd name="connsiteX93" fmla="*/ 1139990 w 12192000"/>
              <a:gd name="connsiteY93" fmla="*/ 548743 h 6858000"/>
              <a:gd name="connsiteX94" fmla="*/ 1043674 w 12192000"/>
              <a:gd name="connsiteY94" fmla="*/ 647415 h 6858000"/>
              <a:gd name="connsiteX95" fmla="*/ 1139536 w 12192000"/>
              <a:gd name="connsiteY95" fmla="*/ 746532 h 6858000"/>
              <a:gd name="connsiteX96" fmla="*/ 1202380 w 12192000"/>
              <a:gd name="connsiteY96" fmla="*/ 716394 h 6858000"/>
              <a:gd name="connsiteX97" fmla="*/ 1202380 w 12192000"/>
              <a:gd name="connsiteY97" fmla="*/ 732915 h 6858000"/>
              <a:gd name="connsiteX98" fmla="*/ 1211487 w 12192000"/>
              <a:gd name="connsiteY98" fmla="*/ 741396 h 6858000"/>
              <a:gd name="connsiteX99" fmla="*/ 1235168 w 12192000"/>
              <a:gd name="connsiteY99" fmla="*/ 741396 h 6858000"/>
              <a:gd name="connsiteX100" fmla="*/ 1243820 w 12192000"/>
              <a:gd name="connsiteY100" fmla="*/ 732915 h 6858000"/>
              <a:gd name="connsiteX101" fmla="*/ 1243820 w 12192000"/>
              <a:gd name="connsiteY101" fmla="*/ 563034 h 6858000"/>
              <a:gd name="connsiteX102" fmla="*/ 1235168 w 12192000"/>
              <a:gd name="connsiteY102" fmla="*/ 554101 h 6858000"/>
              <a:gd name="connsiteX103" fmla="*/ 1211487 w 12192000"/>
              <a:gd name="connsiteY103" fmla="*/ 554101 h 6858000"/>
              <a:gd name="connsiteX104" fmla="*/ 1202380 w 12192000"/>
              <a:gd name="connsiteY104" fmla="*/ 563034 h 6858000"/>
              <a:gd name="connsiteX105" fmla="*/ 1202380 w 12192000"/>
              <a:gd name="connsiteY105" fmla="*/ 578658 h 6858000"/>
              <a:gd name="connsiteX106" fmla="*/ 1139990 w 12192000"/>
              <a:gd name="connsiteY106" fmla="*/ 548743 h 6858000"/>
              <a:gd name="connsiteX107" fmla="*/ 661145 w 12192000"/>
              <a:gd name="connsiteY107" fmla="*/ 498739 h 6858000"/>
              <a:gd name="connsiteX108" fmla="*/ 761788 w 12192000"/>
              <a:gd name="connsiteY108" fmla="*/ 603214 h 6858000"/>
              <a:gd name="connsiteX109" fmla="*/ 724444 w 12192000"/>
              <a:gd name="connsiteY109" fmla="*/ 686259 h 6858000"/>
              <a:gd name="connsiteX110" fmla="*/ 705999 w 12192000"/>
              <a:gd name="connsiteY110" fmla="*/ 639601 h 6858000"/>
              <a:gd name="connsiteX111" fmla="*/ 694159 w 12192000"/>
              <a:gd name="connsiteY111" fmla="*/ 632234 h 6858000"/>
              <a:gd name="connsiteX112" fmla="*/ 670253 w 12192000"/>
              <a:gd name="connsiteY112" fmla="*/ 632234 h 6858000"/>
              <a:gd name="connsiteX113" fmla="*/ 662284 w 12192000"/>
              <a:gd name="connsiteY113" fmla="*/ 643397 h 6858000"/>
              <a:gd name="connsiteX114" fmla="*/ 686419 w 12192000"/>
              <a:gd name="connsiteY114" fmla="*/ 704787 h 6858000"/>
              <a:gd name="connsiteX115" fmla="*/ 661145 w 12192000"/>
              <a:gd name="connsiteY115" fmla="*/ 707913 h 6858000"/>
              <a:gd name="connsiteX116" fmla="*/ 560502 w 12192000"/>
              <a:gd name="connsiteY116" fmla="*/ 603214 h 6858000"/>
              <a:gd name="connsiteX117" fmla="*/ 661145 w 12192000"/>
              <a:gd name="connsiteY117" fmla="*/ 498739 h 6858000"/>
              <a:gd name="connsiteX118" fmla="*/ 1293915 w 12192000"/>
              <a:gd name="connsiteY118" fmla="*/ 465253 h 6858000"/>
              <a:gd name="connsiteX119" fmla="*/ 1284807 w 12192000"/>
              <a:gd name="connsiteY119" fmla="*/ 474183 h 6858000"/>
              <a:gd name="connsiteX120" fmla="*/ 1284807 w 12192000"/>
              <a:gd name="connsiteY120" fmla="*/ 732467 h 6858000"/>
              <a:gd name="connsiteX121" fmla="*/ 1293915 w 12192000"/>
              <a:gd name="connsiteY121" fmla="*/ 741396 h 6858000"/>
              <a:gd name="connsiteX122" fmla="*/ 1317366 w 12192000"/>
              <a:gd name="connsiteY122" fmla="*/ 741396 h 6858000"/>
              <a:gd name="connsiteX123" fmla="*/ 1326248 w 12192000"/>
              <a:gd name="connsiteY123" fmla="*/ 732467 h 6858000"/>
              <a:gd name="connsiteX124" fmla="*/ 1326248 w 12192000"/>
              <a:gd name="connsiteY124" fmla="*/ 474183 h 6858000"/>
              <a:gd name="connsiteX125" fmla="*/ 1317366 w 12192000"/>
              <a:gd name="connsiteY125" fmla="*/ 465253 h 6858000"/>
              <a:gd name="connsiteX126" fmla="*/ 1293915 w 12192000"/>
              <a:gd name="connsiteY126" fmla="*/ 465253 h 6858000"/>
              <a:gd name="connsiteX127" fmla="*/ 661145 w 12192000"/>
              <a:gd name="connsiteY127" fmla="*/ 460120 h 6858000"/>
              <a:gd name="connsiteX128" fmla="*/ 515874 w 12192000"/>
              <a:gd name="connsiteY128" fmla="*/ 603214 h 6858000"/>
              <a:gd name="connsiteX129" fmla="*/ 661145 w 12192000"/>
              <a:gd name="connsiteY129" fmla="*/ 746532 h 6858000"/>
              <a:gd name="connsiteX130" fmla="*/ 700763 w 12192000"/>
              <a:gd name="connsiteY130" fmla="*/ 741396 h 6858000"/>
              <a:gd name="connsiteX131" fmla="*/ 716475 w 12192000"/>
              <a:gd name="connsiteY131" fmla="*/ 781134 h 6858000"/>
              <a:gd name="connsiteX132" fmla="*/ 727176 w 12192000"/>
              <a:gd name="connsiteY132" fmla="*/ 788277 h 6858000"/>
              <a:gd name="connsiteX133" fmla="*/ 752222 w 12192000"/>
              <a:gd name="connsiteY133" fmla="*/ 788277 h 6858000"/>
              <a:gd name="connsiteX134" fmla="*/ 759736 w 12192000"/>
              <a:gd name="connsiteY134" fmla="*/ 776892 h 6858000"/>
              <a:gd name="connsiteX135" fmla="*/ 739471 w 12192000"/>
              <a:gd name="connsiteY135" fmla="*/ 724656 h 6858000"/>
              <a:gd name="connsiteX136" fmla="*/ 806416 w 12192000"/>
              <a:gd name="connsiteY136" fmla="*/ 603214 h 6858000"/>
              <a:gd name="connsiteX137" fmla="*/ 661145 w 12192000"/>
              <a:gd name="connsiteY137" fmla="*/ 460120 h 6858000"/>
              <a:gd name="connsiteX138" fmla="*/ 0 w 12192000"/>
              <a:gd name="connsiteY138" fmla="*/ 0 h 6858000"/>
              <a:gd name="connsiteX139" fmla="*/ 12192000 w 12192000"/>
              <a:gd name="connsiteY139" fmla="*/ 0 h 6858000"/>
              <a:gd name="connsiteX140" fmla="*/ 12192000 w 12192000"/>
              <a:gd name="connsiteY140" fmla="*/ 6858000 h 6858000"/>
              <a:gd name="connsiteX141" fmla="*/ 0 w 12192000"/>
              <a:gd name="connsiteY14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192000" h="6858000">
                <a:moveTo>
                  <a:pt x="1625898" y="586917"/>
                </a:moveTo>
                <a:cubicBezTo>
                  <a:pt x="1660280" y="586917"/>
                  <a:pt x="1684416" y="613484"/>
                  <a:pt x="1684416" y="647861"/>
                </a:cubicBezTo>
                <a:cubicBezTo>
                  <a:pt x="1684416" y="681792"/>
                  <a:pt x="1660280" y="708580"/>
                  <a:pt x="1625898" y="708580"/>
                </a:cubicBezTo>
                <a:cubicBezTo>
                  <a:pt x="1591742" y="708580"/>
                  <a:pt x="1567381" y="681792"/>
                  <a:pt x="1567381" y="647861"/>
                </a:cubicBezTo>
                <a:cubicBezTo>
                  <a:pt x="1567381" y="613484"/>
                  <a:pt x="1591742" y="586917"/>
                  <a:pt x="1625898" y="586917"/>
                </a:cubicBezTo>
                <a:close/>
                <a:moveTo>
                  <a:pt x="1144317" y="586917"/>
                </a:moveTo>
                <a:cubicBezTo>
                  <a:pt x="1178244" y="586917"/>
                  <a:pt x="1202834" y="613484"/>
                  <a:pt x="1202834" y="647861"/>
                </a:cubicBezTo>
                <a:cubicBezTo>
                  <a:pt x="1202834" y="681792"/>
                  <a:pt x="1178244" y="709029"/>
                  <a:pt x="1144317" y="709029"/>
                </a:cubicBezTo>
                <a:cubicBezTo>
                  <a:pt x="1110164" y="709029"/>
                  <a:pt x="1085799" y="681792"/>
                  <a:pt x="1085799" y="647861"/>
                </a:cubicBezTo>
                <a:cubicBezTo>
                  <a:pt x="1085799" y="613484"/>
                  <a:pt x="1110164" y="586917"/>
                  <a:pt x="1144317" y="586917"/>
                </a:cubicBezTo>
                <a:close/>
                <a:moveTo>
                  <a:pt x="1801451" y="554101"/>
                </a:moveTo>
                <a:cubicBezTo>
                  <a:pt x="1796669" y="554101"/>
                  <a:pt x="1793027" y="556557"/>
                  <a:pt x="1790979" y="561469"/>
                </a:cubicBezTo>
                <a:cubicBezTo>
                  <a:pt x="1790979" y="561469"/>
                  <a:pt x="1790979" y="561469"/>
                  <a:pt x="1724489" y="732021"/>
                </a:cubicBezTo>
                <a:cubicBezTo>
                  <a:pt x="1722669" y="736708"/>
                  <a:pt x="1724943" y="741396"/>
                  <a:pt x="1730867" y="741396"/>
                </a:cubicBezTo>
                <a:cubicBezTo>
                  <a:pt x="1730867" y="741396"/>
                  <a:pt x="1730867" y="741396"/>
                  <a:pt x="1756367" y="741396"/>
                </a:cubicBezTo>
                <a:cubicBezTo>
                  <a:pt x="1761149" y="741396"/>
                  <a:pt x="1765249" y="739164"/>
                  <a:pt x="1766843" y="734477"/>
                </a:cubicBezTo>
                <a:cubicBezTo>
                  <a:pt x="1766843" y="734477"/>
                  <a:pt x="1766843" y="734477"/>
                  <a:pt x="1815798" y="605670"/>
                </a:cubicBezTo>
                <a:cubicBezTo>
                  <a:pt x="1815798" y="605670"/>
                  <a:pt x="1815798" y="605670"/>
                  <a:pt x="1864753" y="734477"/>
                </a:cubicBezTo>
                <a:cubicBezTo>
                  <a:pt x="1866573" y="739389"/>
                  <a:pt x="1870215" y="741396"/>
                  <a:pt x="1874996" y="741396"/>
                </a:cubicBezTo>
                <a:cubicBezTo>
                  <a:pt x="1874996" y="741396"/>
                  <a:pt x="1874996" y="741396"/>
                  <a:pt x="1898451" y="741396"/>
                </a:cubicBezTo>
                <a:cubicBezTo>
                  <a:pt x="1903233" y="741396"/>
                  <a:pt x="1906875" y="739389"/>
                  <a:pt x="1908924" y="734477"/>
                </a:cubicBezTo>
                <a:cubicBezTo>
                  <a:pt x="1908924" y="734477"/>
                  <a:pt x="1908924" y="734477"/>
                  <a:pt x="1959018" y="605670"/>
                </a:cubicBezTo>
                <a:cubicBezTo>
                  <a:pt x="1959018" y="605670"/>
                  <a:pt x="1959018" y="605670"/>
                  <a:pt x="2007518" y="734477"/>
                </a:cubicBezTo>
                <a:cubicBezTo>
                  <a:pt x="2009566" y="739164"/>
                  <a:pt x="2013209" y="741396"/>
                  <a:pt x="2017993" y="741396"/>
                </a:cubicBezTo>
                <a:cubicBezTo>
                  <a:pt x="2017993" y="741396"/>
                  <a:pt x="2017993" y="741396"/>
                  <a:pt x="2042584" y="741396"/>
                </a:cubicBezTo>
                <a:cubicBezTo>
                  <a:pt x="2047365" y="741396"/>
                  <a:pt x="2051007" y="739164"/>
                  <a:pt x="2053056" y="734477"/>
                </a:cubicBezTo>
                <a:cubicBezTo>
                  <a:pt x="2053056" y="734477"/>
                  <a:pt x="2053056" y="734477"/>
                  <a:pt x="2102011" y="605670"/>
                </a:cubicBezTo>
                <a:cubicBezTo>
                  <a:pt x="2102011" y="605670"/>
                  <a:pt x="2102011" y="605670"/>
                  <a:pt x="2151650" y="734477"/>
                </a:cubicBezTo>
                <a:cubicBezTo>
                  <a:pt x="2153699" y="739389"/>
                  <a:pt x="2157341" y="741396"/>
                  <a:pt x="2162126" y="741396"/>
                </a:cubicBezTo>
                <a:cubicBezTo>
                  <a:pt x="2162126" y="741396"/>
                  <a:pt x="2162126" y="741396"/>
                  <a:pt x="2185577" y="741396"/>
                </a:cubicBezTo>
                <a:cubicBezTo>
                  <a:pt x="2190359" y="741396"/>
                  <a:pt x="2193775" y="739389"/>
                  <a:pt x="2195824" y="734477"/>
                </a:cubicBezTo>
                <a:cubicBezTo>
                  <a:pt x="2195824" y="734477"/>
                  <a:pt x="2195824" y="734477"/>
                  <a:pt x="2245234" y="606340"/>
                </a:cubicBezTo>
                <a:cubicBezTo>
                  <a:pt x="2245234" y="606340"/>
                  <a:pt x="2245234" y="606340"/>
                  <a:pt x="2293734" y="734477"/>
                </a:cubicBezTo>
                <a:cubicBezTo>
                  <a:pt x="2295328" y="739164"/>
                  <a:pt x="2299425" y="741396"/>
                  <a:pt x="2304206" y="741396"/>
                </a:cubicBezTo>
                <a:cubicBezTo>
                  <a:pt x="2304206" y="741396"/>
                  <a:pt x="2304206" y="741396"/>
                  <a:pt x="2330394" y="741396"/>
                </a:cubicBezTo>
                <a:cubicBezTo>
                  <a:pt x="2336314" y="741396"/>
                  <a:pt x="2338818" y="736708"/>
                  <a:pt x="2336769" y="732021"/>
                </a:cubicBezTo>
                <a:cubicBezTo>
                  <a:pt x="2336769" y="732021"/>
                  <a:pt x="2336769" y="732021"/>
                  <a:pt x="2270279" y="561469"/>
                </a:cubicBezTo>
                <a:cubicBezTo>
                  <a:pt x="2268230" y="556557"/>
                  <a:pt x="2264817" y="554101"/>
                  <a:pt x="2260033" y="554101"/>
                </a:cubicBezTo>
                <a:cubicBezTo>
                  <a:pt x="2260033" y="554101"/>
                  <a:pt x="2260033" y="554101"/>
                  <a:pt x="2231345" y="554101"/>
                </a:cubicBezTo>
                <a:cubicBezTo>
                  <a:pt x="2226564" y="554101"/>
                  <a:pt x="2222918" y="556557"/>
                  <a:pt x="2220869" y="561469"/>
                </a:cubicBezTo>
                <a:cubicBezTo>
                  <a:pt x="2220869" y="561469"/>
                  <a:pt x="2220869" y="561469"/>
                  <a:pt x="2174421" y="686034"/>
                </a:cubicBezTo>
                <a:cubicBezTo>
                  <a:pt x="2174421" y="686034"/>
                  <a:pt x="2174421" y="686034"/>
                  <a:pt x="2126605" y="561469"/>
                </a:cubicBezTo>
                <a:cubicBezTo>
                  <a:pt x="2124553" y="556557"/>
                  <a:pt x="2120911" y="554101"/>
                  <a:pt x="2116358" y="554101"/>
                </a:cubicBezTo>
                <a:cubicBezTo>
                  <a:pt x="2116358" y="554101"/>
                  <a:pt x="2116358" y="554101"/>
                  <a:pt x="2087896" y="554101"/>
                </a:cubicBezTo>
                <a:cubicBezTo>
                  <a:pt x="2083112" y="554101"/>
                  <a:pt x="2079699" y="556557"/>
                  <a:pt x="2077650" y="561469"/>
                </a:cubicBezTo>
                <a:cubicBezTo>
                  <a:pt x="2077650" y="561469"/>
                  <a:pt x="2077650" y="561469"/>
                  <a:pt x="2030743" y="686034"/>
                </a:cubicBezTo>
                <a:cubicBezTo>
                  <a:pt x="2030743" y="686034"/>
                  <a:pt x="2030743" y="686034"/>
                  <a:pt x="1983608" y="561469"/>
                </a:cubicBezTo>
                <a:cubicBezTo>
                  <a:pt x="1981788" y="556557"/>
                  <a:pt x="1978146" y="554101"/>
                  <a:pt x="1973365" y="554101"/>
                </a:cubicBezTo>
                <a:cubicBezTo>
                  <a:pt x="1973365" y="554101"/>
                  <a:pt x="1973365" y="554101"/>
                  <a:pt x="1945128" y="554101"/>
                </a:cubicBezTo>
                <a:cubicBezTo>
                  <a:pt x="1940347" y="554101"/>
                  <a:pt x="1936705" y="556557"/>
                  <a:pt x="1934656" y="561469"/>
                </a:cubicBezTo>
                <a:cubicBezTo>
                  <a:pt x="1934656" y="561469"/>
                  <a:pt x="1934656" y="561469"/>
                  <a:pt x="1887295" y="686034"/>
                </a:cubicBezTo>
                <a:cubicBezTo>
                  <a:pt x="1887295" y="686034"/>
                  <a:pt x="1887295" y="686034"/>
                  <a:pt x="1840389" y="561469"/>
                </a:cubicBezTo>
                <a:cubicBezTo>
                  <a:pt x="1838340" y="556557"/>
                  <a:pt x="1834923" y="554101"/>
                  <a:pt x="1830142" y="554101"/>
                </a:cubicBezTo>
                <a:cubicBezTo>
                  <a:pt x="1830142" y="554101"/>
                  <a:pt x="1830142" y="554101"/>
                  <a:pt x="1801451" y="554101"/>
                </a:cubicBezTo>
                <a:close/>
                <a:moveTo>
                  <a:pt x="841937" y="554101"/>
                </a:moveTo>
                <a:cubicBezTo>
                  <a:pt x="837152" y="554101"/>
                  <a:pt x="832600" y="557897"/>
                  <a:pt x="832600" y="562809"/>
                </a:cubicBezTo>
                <a:cubicBezTo>
                  <a:pt x="832600" y="562809"/>
                  <a:pt x="832600" y="562809"/>
                  <a:pt x="832600" y="666168"/>
                </a:cubicBezTo>
                <a:cubicBezTo>
                  <a:pt x="832600" y="714162"/>
                  <a:pt x="863340" y="746532"/>
                  <a:pt x="913205" y="746532"/>
                </a:cubicBezTo>
                <a:cubicBezTo>
                  <a:pt x="943035" y="746532"/>
                  <a:pt x="963299" y="734701"/>
                  <a:pt x="975139" y="717513"/>
                </a:cubicBezTo>
                <a:cubicBezTo>
                  <a:pt x="975139" y="717513"/>
                  <a:pt x="975139" y="717513"/>
                  <a:pt x="975139" y="733136"/>
                </a:cubicBezTo>
                <a:cubicBezTo>
                  <a:pt x="975139" y="737824"/>
                  <a:pt x="979466" y="741396"/>
                  <a:pt x="984018" y="741396"/>
                </a:cubicBezTo>
                <a:cubicBezTo>
                  <a:pt x="984018" y="741396"/>
                  <a:pt x="984018" y="741396"/>
                  <a:pt x="1007473" y="741396"/>
                </a:cubicBezTo>
                <a:cubicBezTo>
                  <a:pt x="1012254" y="741396"/>
                  <a:pt x="1016580" y="737603"/>
                  <a:pt x="1016580" y="732915"/>
                </a:cubicBezTo>
                <a:cubicBezTo>
                  <a:pt x="1016580" y="732915"/>
                  <a:pt x="1016580" y="732915"/>
                  <a:pt x="1016580" y="563034"/>
                </a:cubicBezTo>
                <a:cubicBezTo>
                  <a:pt x="1016580" y="557897"/>
                  <a:pt x="1012254" y="554101"/>
                  <a:pt x="1007473" y="554101"/>
                </a:cubicBezTo>
                <a:cubicBezTo>
                  <a:pt x="1007473" y="554101"/>
                  <a:pt x="1007473" y="554101"/>
                  <a:pt x="984018" y="554101"/>
                </a:cubicBezTo>
                <a:cubicBezTo>
                  <a:pt x="979466" y="554101"/>
                  <a:pt x="975139" y="557897"/>
                  <a:pt x="975139" y="562809"/>
                </a:cubicBezTo>
                <a:cubicBezTo>
                  <a:pt x="975139" y="562809"/>
                  <a:pt x="975139" y="562809"/>
                  <a:pt x="975139" y="659916"/>
                </a:cubicBezTo>
                <a:cubicBezTo>
                  <a:pt x="975139" y="689830"/>
                  <a:pt x="956011" y="711261"/>
                  <a:pt x="923906" y="711261"/>
                </a:cubicBezTo>
                <a:cubicBezTo>
                  <a:pt x="890892" y="711261"/>
                  <a:pt x="874041" y="690721"/>
                  <a:pt x="874041" y="659470"/>
                </a:cubicBezTo>
                <a:cubicBezTo>
                  <a:pt x="874041" y="659470"/>
                  <a:pt x="874041" y="659470"/>
                  <a:pt x="874041" y="562809"/>
                </a:cubicBezTo>
                <a:cubicBezTo>
                  <a:pt x="874041" y="557897"/>
                  <a:pt x="870170" y="554101"/>
                  <a:pt x="865389" y="554101"/>
                </a:cubicBezTo>
                <a:cubicBezTo>
                  <a:pt x="865389" y="554101"/>
                  <a:pt x="865389" y="554101"/>
                  <a:pt x="841937" y="554101"/>
                </a:cubicBezTo>
                <a:close/>
                <a:moveTo>
                  <a:pt x="1625898" y="548968"/>
                </a:moveTo>
                <a:cubicBezTo>
                  <a:pt x="1570110" y="548968"/>
                  <a:pt x="1525711" y="592053"/>
                  <a:pt x="1525711" y="647861"/>
                </a:cubicBezTo>
                <a:cubicBezTo>
                  <a:pt x="1525711" y="703893"/>
                  <a:pt x="1570110" y="746532"/>
                  <a:pt x="1625898" y="746532"/>
                </a:cubicBezTo>
                <a:cubicBezTo>
                  <a:pt x="1681683" y="746532"/>
                  <a:pt x="1726312" y="703893"/>
                  <a:pt x="1726312" y="647861"/>
                </a:cubicBezTo>
                <a:cubicBezTo>
                  <a:pt x="1726312" y="592053"/>
                  <a:pt x="1681683" y="548968"/>
                  <a:pt x="1625898" y="548968"/>
                </a:cubicBezTo>
                <a:close/>
                <a:moveTo>
                  <a:pt x="1451936" y="548743"/>
                </a:moveTo>
                <a:cubicBezTo>
                  <a:pt x="1392734" y="548743"/>
                  <a:pt x="1353346" y="591608"/>
                  <a:pt x="1353346" y="647861"/>
                </a:cubicBezTo>
                <a:cubicBezTo>
                  <a:pt x="1353346" y="703893"/>
                  <a:pt x="1392734" y="746532"/>
                  <a:pt x="1451936" y="746532"/>
                </a:cubicBezTo>
                <a:cubicBezTo>
                  <a:pt x="1475391" y="746532"/>
                  <a:pt x="1497019" y="739834"/>
                  <a:pt x="1513415" y="727779"/>
                </a:cubicBezTo>
                <a:cubicBezTo>
                  <a:pt x="1516148" y="725772"/>
                  <a:pt x="1520474" y="721085"/>
                  <a:pt x="1515235" y="714832"/>
                </a:cubicBezTo>
                <a:lnTo>
                  <a:pt x="1503398" y="700100"/>
                </a:lnTo>
                <a:cubicBezTo>
                  <a:pt x="1498613" y="693848"/>
                  <a:pt x="1493832" y="695858"/>
                  <a:pt x="1489506" y="698090"/>
                </a:cubicBezTo>
                <a:cubicBezTo>
                  <a:pt x="1479033" y="703893"/>
                  <a:pt x="1467418" y="709475"/>
                  <a:pt x="1453304" y="709475"/>
                </a:cubicBezTo>
                <a:cubicBezTo>
                  <a:pt x="1418463" y="709475"/>
                  <a:pt x="1395467" y="682462"/>
                  <a:pt x="1395467" y="647861"/>
                </a:cubicBezTo>
                <a:cubicBezTo>
                  <a:pt x="1395467" y="613038"/>
                  <a:pt x="1418463" y="585801"/>
                  <a:pt x="1453304" y="585801"/>
                </a:cubicBezTo>
                <a:cubicBezTo>
                  <a:pt x="1467418" y="585801"/>
                  <a:pt x="1479943" y="590713"/>
                  <a:pt x="1490189" y="596965"/>
                </a:cubicBezTo>
                <a:cubicBezTo>
                  <a:pt x="1494516" y="599867"/>
                  <a:pt x="1499752" y="601428"/>
                  <a:pt x="1504078" y="595401"/>
                </a:cubicBezTo>
                <a:cubicBezTo>
                  <a:pt x="1504078" y="595401"/>
                  <a:pt x="1504078" y="595401"/>
                  <a:pt x="1515235" y="580222"/>
                </a:cubicBezTo>
                <a:cubicBezTo>
                  <a:pt x="1520019" y="573525"/>
                  <a:pt x="1516148" y="569283"/>
                  <a:pt x="1513415" y="567272"/>
                </a:cubicBezTo>
                <a:cubicBezTo>
                  <a:pt x="1497019" y="555220"/>
                  <a:pt x="1475391" y="548743"/>
                  <a:pt x="1451936" y="548743"/>
                </a:cubicBezTo>
                <a:close/>
                <a:moveTo>
                  <a:pt x="1139990" y="548743"/>
                </a:moveTo>
                <a:cubicBezTo>
                  <a:pt x="1088303" y="548743"/>
                  <a:pt x="1043674" y="588927"/>
                  <a:pt x="1043674" y="647415"/>
                </a:cubicBezTo>
                <a:cubicBezTo>
                  <a:pt x="1043674" y="706794"/>
                  <a:pt x="1088303" y="746532"/>
                  <a:pt x="1139536" y="746532"/>
                </a:cubicBezTo>
                <a:cubicBezTo>
                  <a:pt x="1167317" y="746532"/>
                  <a:pt x="1190084" y="734031"/>
                  <a:pt x="1202380" y="716394"/>
                </a:cubicBezTo>
                <a:cubicBezTo>
                  <a:pt x="1202380" y="732915"/>
                  <a:pt x="1202380" y="732915"/>
                  <a:pt x="1202380" y="732915"/>
                </a:cubicBezTo>
                <a:cubicBezTo>
                  <a:pt x="1202380" y="737603"/>
                  <a:pt x="1206935" y="741396"/>
                  <a:pt x="1211487" y="741396"/>
                </a:cubicBezTo>
                <a:cubicBezTo>
                  <a:pt x="1235168" y="741396"/>
                  <a:pt x="1235168" y="741396"/>
                  <a:pt x="1235168" y="741396"/>
                </a:cubicBezTo>
                <a:cubicBezTo>
                  <a:pt x="1239949" y="741396"/>
                  <a:pt x="1243820" y="737603"/>
                  <a:pt x="1243820" y="732915"/>
                </a:cubicBezTo>
                <a:cubicBezTo>
                  <a:pt x="1243820" y="563034"/>
                  <a:pt x="1243820" y="563034"/>
                  <a:pt x="1243820" y="563034"/>
                </a:cubicBezTo>
                <a:cubicBezTo>
                  <a:pt x="1243820" y="557897"/>
                  <a:pt x="1239949" y="554101"/>
                  <a:pt x="1235168" y="554101"/>
                </a:cubicBezTo>
                <a:cubicBezTo>
                  <a:pt x="1211487" y="554101"/>
                  <a:pt x="1211487" y="554101"/>
                  <a:pt x="1211487" y="554101"/>
                </a:cubicBezTo>
                <a:cubicBezTo>
                  <a:pt x="1206935" y="554101"/>
                  <a:pt x="1202380" y="557897"/>
                  <a:pt x="1202380" y="563034"/>
                </a:cubicBezTo>
                <a:cubicBezTo>
                  <a:pt x="1202380" y="578658"/>
                  <a:pt x="1202380" y="578658"/>
                  <a:pt x="1202380" y="578658"/>
                </a:cubicBezTo>
                <a:cubicBezTo>
                  <a:pt x="1190539" y="561023"/>
                  <a:pt x="1167317" y="548743"/>
                  <a:pt x="1139990" y="548743"/>
                </a:cubicBezTo>
                <a:close/>
                <a:moveTo>
                  <a:pt x="661145" y="498739"/>
                </a:moveTo>
                <a:cubicBezTo>
                  <a:pt x="720117" y="498739"/>
                  <a:pt x="761788" y="544056"/>
                  <a:pt x="761788" y="603214"/>
                </a:cubicBezTo>
                <a:cubicBezTo>
                  <a:pt x="761788" y="637816"/>
                  <a:pt x="747670" y="667505"/>
                  <a:pt x="724444" y="686259"/>
                </a:cubicBezTo>
                <a:cubicBezTo>
                  <a:pt x="705999" y="639601"/>
                  <a:pt x="705999" y="639601"/>
                  <a:pt x="705999" y="639601"/>
                </a:cubicBezTo>
                <a:cubicBezTo>
                  <a:pt x="704406" y="635584"/>
                  <a:pt x="701218" y="632234"/>
                  <a:pt x="694159" y="632234"/>
                </a:cubicBezTo>
                <a:cubicBezTo>
                  <a:pt x="670253" y="632234"/>
                  <a:pt x="670253" y="632234"/>
                  <a:pt x="670253" y="632234"/>
                </a:cubicBezTo>
                <a:cubicBezTo>
                  <a:pt x="664332" y="632234"/>
                  <a:pt x="659551" y="636030"/>
                  <a:pt x="662284" y="643397"/>
                </a:cubicBezTo>
                <a:cubicBezTo>
                  <a:pt x="686419" y="704787"/>
                  <a:pt x="686419" y="704787"/>
                  <a:pt x="686419" y="704787"/>
                </a:cubicBezTo>
                <a:cubicBezTo>
                  <a:pt x="678451" y="706794"/>
                  <a:pt x="670024" y="707913"/>
                  <a:pt x="661145" y="707913"/>
                </a:cubicBezTo>
                <a:cubicBezTo>
                  <a:pt x="602169" y="707913"/>
                  <a:pt x="560502" y="662597"/>
                  <a:pt x="560502" y="603214"/>
                </a:cubicBezTo>
                <a:cubicBezTo>
                  <a:pt x="560502" y="544056"/>
                  <a:pt x="602169" y="498739"/>
                  <a:pt x="661145" y="498739"/>
                </a:cubicBezTo>
                <a:close/>
                <a:moveTo>
                  <a:pt x="1293915" y="465253"/>
                </a:moveTo>
                <a:cubicBezTo>
                  <a:pt x="1289133" y="465253"/>
                  <a:pt x="1284807" y="469495"/>
                  <a:pt x="1284807" y="474183"/>
                </a:cubicBezTo>
                <a:cubicBezTo>
                  <a:pt x="1284807" y="474183"/>
                  <a:pt x="1284807" y="474183"/>
                  <a:pt x="1284807" y="732467"/>
                </a:cubicBezTo>
                <a:cubicBezTo>
                  <a:pt x="1284807" y="737157"/>
                  <a:pt x="1289133" y="741396"/>
                  <a:pt x="1293915" y="741396"/>
                </a:cubicBezTo>
                <a:cubicBezTo>
                  <a:pt x="1293915" y="741396"/>
                  <a:pt x="1293915" y="741396"/>
                  <a:pt x="1317366" y="741396"/>
                </a:cubicBezTo>
                <a:cubicBezTo>
                  <a:pt x="1322606" y="741396"/>
                  <a:pt x="1326248" y="737157"/>
                  <a:pt x="1326248" y="732467"/>
                </a:cubicBezTo>
                <a:cubicBezTo>
                  <a:pt x="1326248" y="732467"/>
                  <a:pt x="1326248" y="732467"/>
                  <a:pt x="1326248" y="474183"/>
                </a:cubicBezTo>
                <a:cubicBezTo>
                  <a:pt x="1326248" y="469495"/>
                  <a:pt x="1322606" y="465253"/>
                  <a:pt x="1317366" y="465253"/>
                </a:cubicBezTo>
                <a:cubicBezTo>
                  <a:pt x="1317366" y="465253"/>
                  <a:pt x="1317366" y="465253"/>
                  <a:pt x="1293915" y="465253"/>
                </a:cubicBezTo>
                <a:close/>
                <a:moveTo>
                  <a:pt x="661145" y="460120"/>
                </a:moveTo>
                <a:cubicBezTo>
                  <a:pt x="580766" y="460120"/>
                  <a:pt x="515874" y="521285"/>
                  <a:pt x="515874" y="603214"/>
                </a:cubicBezTo>
                <a:cubicBezTo>
                  <a:pt x="515874" y="685143"/>
                  <a:pt x="580766" y="746532"/>
                  <a:pt x="661145" y="746532"/>
                </a:cubicBezTo>
                <a:cubicBezTo>
                  <a:pt x="674805" y="746532"/>
                  <a:pt x="688239" y="744746"/>
                  <a:pt x="700763" y="741396"/>
                </a:cubicBezTo>
                <a:cubicBezTo>
                  <a:pt x="716475" y="781134"/>
                  <a:pt x="716475" y="781134"/>
                  <a:pt x="716475" y="781134"/>
                </a:cubicBezTo>
                <a:cubicBezTo>
                  <a:pt x="718069" y="785597"/>
                  <a:pt x="721256" y="788277"/>
                  <a:pt x="727176" y="788277"/>
                </a:cubicBezTo>
                <a:cubicBezTo>
                  <a:pt x="752222" y="788277"/>
                  <a:pt x="752222" y="788277"/>
                  <a:pt x="752222" y="788277"/>
                </a:cubicBezTo>
                <a:cubicBezTo>
                  <a:pt x="758142" y="788277"/>
                  <a:pt x="762697" y="784260"/>
                  <a:pt x="759736" y="776892"/>
                </a:cubicBezTo>
                <a:cubicBezTo>
                  <a:pt x="739471" y="724656"/>
                  <a:pt x="739471" y="724656"/>
                  <a:pt x="739471" y="724656"/>
                </a:cubicBezTo>
                <a:cubicBezTo>
                  <a:pt x="779774" y="699875"/>
                  <a:pt x="806416" y="655899"/>
                  <a:pt x="806416" y="603214"/>
                </a:cubicBezTo>
                <a:cubicBezTo>
                  <a:pt x="806416" y="521285"/>
                  <a:pt x="741520" y="460120"/>
                  <a:pt x="661145" y="460120"/>
                </a:cubicBezTo>
                <a:close/>
                <a:moveTo>
                  <a:pt x="0" y="0"/>
                </a:moveTo>
                <a:lnTo>
                  <a:pt x="12192000" y="0"/>
                </a:lnTo>
                <a:lnTo>
                  <a:pt x="12192000" y="6858000"/>
                </a:lnTo>
                <a:lnTo>
                  <a:pt x="0" y="6858000"/>
                </a:lnTo>
                <a:close/>
              </a:path>
            </a:pathLst>
          </a:custGeom>
          <a:noFill/>
        </p:spPr>
        <p:txBody>
          <a:bodyPr wrap="square" lIns="503998" tIns="5040000" rIns="0" anchor="t">
            <a:noAutofit/>
          </a:bodyPr>
          <a:lstStyle>
            <a:lvl1pPr marL="0" indent="0">
              <a:buNone/>
              <a:defRPr sz="3000"/>
            </a:lvl1pPr>
          </a:lstStyle>
          <a:p>
            <a:r>
              <a:rPr lang="en-US"/>
              <a:t>Drag and drop an image onto the slide to insert photo</a:t>
            </a:r>
          </a:p>
        </p:txBody>
      </p:sp>
      <p:sp>
        <p:nvSpPr>
          <p:cNvPr id="46" name="Text Placeholder 45">
            <a:extLst>
              <a:ext uri="{FF2B5EF4-FFF2-40B4-BE49-F238E27FC236}">
                <a16:creationId xmlns:a16="http://schemas.microsoft.com/office/drawing/2014/main" id="{02D7560F-611C-07BA-46B4-6DC5FA90447C}"/>
              </a:ext>
            </a:extLst>
          </p:cNvPr>
          <p:cNvSpPr>
            <a:spLocks noGrp="1"/>
          </p:cNvSpPr>
          <p:nvPr>
            <p:ph type="body" sz="quarter" idx="14"/>
          </p:nvPr>
        </p:nvSpPr>
        <p:spPr>
          <a:xfrm>
            <a:off x="0" y="0"/>
            <a:ext cx="12192000" cy="6858000"/>
          </a:xfrm>
          <a:custGeom>
            <a:avLst/>
            <a:gdLst>
              <a:gd name="connsiteX0" fmla="*/ 1625898 w 12192000"/>
              <a:gd name="connsiteY0" fmla="*/ 586917 h 6858000"/>
              <a:gd name="connsiteX1" fmla="*/ 1684416 w 12192000"/>
              <a:gd name="connsiteY1" fmla="*/ 647861 h 6858000"/>
              <a:gd name="connsiteX2" fmla="*/ 1625898 w 12192000"/>
              <a:gd name="connsiteY2" fmla="*/ 708580 h 6858000"/>
              <a:gd name="connsiteX3" fmla="*/ 1567381 w 12192000"/>
              <a:gd name="connsiteY3" fmla="*/ 647861 h 6858000"/>
              <a:gd name="connsiteX4" fmla="*/ 1625898 w 12192000"/>
              <a:gd name="connsiteY4" fmla="*/ 586917 h 6858000"/>
              <a:gd name="connsiteX5" fmla="*/ 1144317 w 12192000"/>
              <a:gd name="connsiteY5" fmla="*/ 586917 h 6858000"/>
              <a:gd name="connsiteX6" fmla="*/ 1202834 w 12192000"/>
              <a:gd name="connsiteY6" fmla="*/ 647861 h 6858000"/>
              <a:gd name="connsiteX7" fmla="*/ 1144317 w 12192000"/>
              <a:gd name="connsiteY7" fmla="*/ 709029 h 6858000"/>
              <a:gd name="connsiteX8" fmla="*/ 1085799 w 12192000"/>
              <a:gd name="connsiteY8" fmla="*/ 647861 h 6858000"/>
              <a:gd name="connsiteX9" fmla="*/ 1144317 w 12192000"/>
              <a:gd name="connsiteY9" fmla="*/ 586917 h 6858000"/>
              <a:gd name="connsiteX10" fmla="*/ 1801451 w 12192000"/>
              <a:gd name="connsiteY10" fmla="*/ 554101 h 6858000"/>
              <a:gd name="connsiteX11" fmla="*/ 1790979 w 12192000"/>
              <a:gd name="connsiteY11" fmla="*/ 561469 h 6858000"/>
              <a:gd name="connsiteX12" fmla="*/ 1724489 w 12192000"/>
              <a:gd name="connsiteY12" fmla="*/ 732021 h 6858000"/>
              <a:gd name="connsiteX13" fmla="*/ 1730867 w 12192000"/>
              <a:gd name="connsiteY13" fmla="*/ 741396 h 6858000"/>
              <a:gd name="connsiteX14" fmla="*/ 1756367 w 12192000"/>
              <a:gd name="connsiteY14" fmla="*/ 741396 h 6858000"/>
              <a:gd name="connsiteX15" fmla="*/ 1766843 w 12192000"/>
              <a:gd name="connsiteY15" fmla="*/ 734477 h 6858000"/>
              <a:gd name="connsiteX16" fmla="*/ 1815798 w 12192000"/>
              <a:gd name="connsiteY16" fmla="*/ 605670 h 6858000"/>
              <a:gd name="connsiteX17" fmla="*/ 1864753 w 12192000"/>
              <a:gd name="connsiteY17" fmla="*/ 734477 h 6858000"/>
              <a:gd name="connsiteX18" fmla="*/ 1874996 w 12192000"/>
              <a:gd name="connsiteY18" fmla="*/ 741396 h 6858000"/>
              <a:gd name="connsiteX19" fmla="*/ 1898451 w 12192000"/>
              <a:gd name="connsiteY19" fmla="*/ 741396 h 6858000"/>
              <a:gd name="connsiteX20" fmla="*/ 1908924 w 12192000"/>
              <a:gd name="connsiteY20" fmla="*/ 734477 h 6858000"/>
              <a:gd name="connsiteX21" fmla="*/ 1959018 w 12192000"/>
              <a:gd name="connsiteY21" fmla="*/ 605670 h 6858000"/>
              <a:gd name="connsiteX22" fmla="*/ 2007518 w 12192000"/>
              <a:gd name="connsiteY22" fmla="*/ 734477 h 6858000"/>
              <a:gd name="connsiteX23" fmla="*/ 2017993 w 12192000"/>
              <a:gd name="connsiteY23" fmla="*/ 741396 h 6858000"/>
              <a:gd name="connsiteX24" fmla="*/ 2042584 w 12192000"/>
              <a:gd name="connsiteY24" fmla="*/ 741396 h 6858000"/>
              <a:gd name="connsiteX25" fmla="*/ 2053056 w 12192000"/>
              <a:gd name="connsiteY25" fmla="*/ 734477 h 6858000"/>
              <a:gd name="connsiteX26" fmla="*/ 2102011 w 12192000"/>
              <a:gd name="connsiteY26" fmla="*/ 605670 h 6858000"/>
              <a:gd name="connsiteX27" fmla="*/ 2151650 w 12192000"/>
              <a:gd name="connsiteY27" fmla="*/ 734477 h 6858000"/>
              <a:gd name="connsiteX28" fmla="*/ 2162126 w 12192000"/>
              <a:gd name="connsiteY28" fmla="*/ 741396 h 6858000"/>
              <a:gd name="connsiteX29" fmla="*/ 2185577 w 12192000"/>
              <a:gd name="connsiteY29" fmla="*/ 741396 h 6858000"/>
              <a:gd name="connsiteX30" fmla="*/ 2195824 w 12192000"/>
              <a:gd name="connsiteY30" fmla="*/ 734477 h 6858000"/>
              <a:gd name="connsiteX31" fmla="*/ 2245234 w 12192000"/>
              <a:gd name="connsiteY31" fmla="*/ 606340 h 6858000"/>
              <a:gd name="connsiteX32" fmla="*/ 2293734 w 12192000"/>
              <a:gd name="connsiteY32" fmla="*/ 734477 h 6858000"/>
              <a:gd name="connsiteX33" fmla="*/ 2304206 w 12192000"/>
              <a:gd name="connsiteY33" fmla="*/ 741396 h 6858000"/>
              <a:gd name="connsiteX34" fmla="*/ 2330394 w 12192000"/>
              <a:gd name="connsiteY34" fmla="*/ 741396 h 6858000"/>
              <a:gd name="connsiteX35" fmla="*/ 2336769 w 12192000"/>
              <a:gd name="connsiteY35" fmla="*/ 732021 h 6858000"/>
              <a:gd name="connsiteX36" fmla="*/ 2270279 w 12192000"/>
              <a:gd name="connsiteY36" fmla="*/ 561469 h 6858000"/>
              <a:gd name="connsiteX37" fmla="*/ 2260033 w 12192000"/>
              <a:gd name="connsiteY37" fmla="*/ 554101 h 6858000"/>
              <a:gd name="connsiteX38" fmla="*/ 2231345 w 12192000"/>
              <a:gd name="connsiteY38" fmla="*/ 554101 h 6858000"/>
              <a:gd name="connsiteX39" fmla="*/ 2220869 w 12192000"/>
              <a:gd name="connsiteY39" fmla="*/ 561469 h 6858000"/>
              <a:gd name="connsiteX40" fmla="*/ 2174421 w 12192000"/>
              <a:gd name="connsiteY40" fmla="*/ 686034 h 6858000"/>
              <a:gd name="connsiteX41" fmla="*/ 2126605 w 12192000"/>
              <a:gd name="connsiteY41" fmla="*/ 561469 h 6858000"/>
              <a:gd name="connsiteX42" fmla="*/ 2116358 w 12192000"/>
              <a:gd name="connsiteY42" fmla="*/ 554101 h 6858000"/>
              <a:gd name="connsiteX43" fmla="*/ 2087896 w 12192000"/>
              <a:gd name="connsiteY43" fmla="*/ 554101 h 6858000"/>
              <a:gd name="connsiteX44" fmla="*/ 2077650 w 12192000"/>
              <a:gd name="connsiteY44" fmla="*/ 561469 h 6858000"/>
              <a:gd name="connsiteX45" fmla="*/ 2030743 w 12192000"/>
              <a:gd name="connsiteY45" fmla="*/ 686034 h 6858000"/>
              <a:gd name="connsiteX46" fmla="*/ 1983608 w 12192000"/>
              <a:gd name="connsiteY46" fmla="*/ 561469 h 6858000"/>
              <a:gd name="connsiteX47" fmla="*/ 1973365 w 12192000"/>
              <a:gd name="connsiteY47" fmla="*/ 554101 h 6858000"/>
              <a:gd name="connsiteX48" fmla="*/ 1945128 w 12192000"/>
              <a:gd name="connsiteY48" fmla="*/ 554101 h 6858000"/>
              <a:gd name="connsiteX49" fmla="*/ 1934656 w 12192000"/>
              <a:gd name="connsiteY49" fmla="*/ 561469 h 6858000"/>
              <a:gd name="connsiteX50" fmla="*/ 1887295 w 12192000"/>
              <a:gd name="connsiteY50" fmla="*/ 686034 h 6858000"/>
              <a:gd name="connsiteX51" fmla="*/ 1840389 w 12192000"/>
              <a:gd name="connsiteY51" fmla="*/ 561469 h 6858000"/>
              <a:gd name="connsiteX52" fmla="*/ 1830142 w 12192000"/>
              <a:gd name="connsiteY52" fmla="*/ 554101 h 6858000"/>
              <a:gd name="connsiteX53" fmla="*/ 1801451 w 12192000"/>
              <a:gd name="connsiteY53" fmla="*/ 554101 h 6858000"/>
              <a:gd name="connsiteX54" fmla="*/ 841937 w 12192000"/>
              <a:gd name="connsiteY54" fmla="*/ 554101 h 6858000"/>
              <a:gd name="connsiteX55" fmla="*/ 832600 w 12192000"/>
              <a:gd name="connsiteY55" fmla="*/ 562809 h 6858000"/>
              <a:gd name="connsiteX56" fmla="*/ 832600 w 12192000"/>
              <a:gd name="connsiteY56" fmla="*/ 666168 h 6858000"/>
              <a:gd name="connsiteX57" fmla="*/ 913205 w 12192000"/>
              <a:gd name="connsiteY57" fmla="*/ 746532 h 6858000"/>
              <a:gd name="connsiteX58" fmla="*/ 975139 w 12192000"/>
              <a:gd name="connsiteY58" fmla="*/ 717513 h 6858000"/>
              <a:gd name="connsiteX59" fmla="*/ 975139 w 12192000"/>
              <a:gd name="connsiteY59" fmla="*/ 733136 h 6858000"/>
              <a:gd name="connsiteX60" fmla="*/ 984018 w 12192000"/>
              <a:gd name="connsiteY60" fmla="*/ 741396 h 6858000"/>
              <a:gd name="connsiteX61" fmla="*/ 1007473 w 12192000"/>
              <a:gd name="connsiteY61" fmla="*/ 741396 h 6858000"/>
              <a:gd name="connsiteX62" fmla="*/ 1016580 w 12192000"/>
              <a:gd name="connsiteY62" fmla="*/ 732915 h 6858000"/>
              <a:gd name="connsiteX63" fmla="*/ 1016580 w 12192000"/>
              <a:gd name="connsiteY63" fmla="*/ 563034 h 6858000"/>
              <a:gd name="connsiteX64" fmla="*/ 1007473 w 12192000"/>
              <a:gd name="connsiteY64" fmla="*/ 554101 h 6858000"/>
              <a:gd name="connsiteX65" fmla="*/ 984018 w 12192000"/>
              <a:gd name="connsiteY65" fmla="*/ 554101 h 6858000"/>
              <a:gd name="connsiteX66" fmla="*/ 975139 w 12192000"/>
              <a:gd name="connsiteY66" fmla="*/ 562809 h 6858000"/>
              <a:gd name="connsiteX67" fmla="*/ 975139 w 12192000"/>
              <a:gd name="connsiteY67" fmla="*/ 659916 h 6858000"/>
              <a:gd name="connsiteX68" fmla="*/ 923906 w 12192000"/>
              <a:gd name="connsiteY68" fmla="*/ 711261 h 6858000"/>
              <a:gd name="connsiteX69" fmla="*/ 874041 w 12192000"/>
              <a:gd name="connsiteY69" fmla="*/ 659470 h 6858000"/>
              <a:gd name="connsiteX70" fmla="*/ 874041 w 12192000"/>
              <a:gd name="connsiteY70" fmla="*/ 562809 h 6858000"/>
              <a:gd name="connsiteX71" fmla="*/ 865389 w 12192000"/>
              <a:gd name="connsiteY71" fmla="*/ 554101 h 6858000"/>
              <a:gd name="connsiteX72" fmla="*/ 841937 w 12192000"/>
              <a:gd name="connsiteY72" fmla="*/ 554101 h 6858000"/>
              <a:gd name="connsiteX73" fmla="*/ 1625898 w 12192000"/>
              <a:gd name="connsiteY73" fmla="*/ 548968 h 6858000"/>
              <a:gd name="connsiteX74" fmla="*/ 1525711 w 12192000"/>
              <a:gd name="connsiteY74" fmla="*/ 647861 h 6858000"/>
              <a:gd name="connsiteX75" fmla="*/ 1625898 w 12192000"/>
              <a:gd name="connsiteY75" fmla="*/ 746532 h 6858000"/>
              <a:gd name="connsiteX76" fmla="*/ 1726312 w 12192000"/>
              <a:gd name="connsiteY76" fmla="*/ 647861 h 6858000"/>
              <a:gd name="connsiteX77" fmla="*/ 1625898 w 12192000"/>
              <a:gd name="connsiteY77" fmla="*/ 548968 h 6858000"/>
              <a:gd name="connsiteX78" fmla="*/ 1451936 w 12192000"/>
              <a:gd name="connsiteY78" fmla="*/ 548743 h 6858000"/>
              <a:gd name="connsiteX79" fmla="*/ 1353346 w 12192000"/>
              <a:gd name="connsiteY79" fmla="*/ 647861 h 6858000"/>
              <a:gd name="connsiteX80" fmla="*/ 1451936 w 12192000"/>
              <a:gd name="connsiteY80" fmla="*/ 746532 h 6858000"/>
              <a:gd name="connsiteX81" fmla="*/ 1513415 w 12192000"/>
              <a:gd name="connsiteY81" fmla="*/ 727779 h 6858000"/>
              <a:gd name="connsiteX82" fmla="*/ 1515235 w 12192000"/>
              <a:gd name="connsiteY82" fmla="*/ 714832 h 6858000"/>
              <a:gd name="connsiteX83" fmla="*/ 1503398 w 12192000"/>
              <a:gd name="connsiteY83" fmla="*/ 700100 h 6858000"/>
              <a:gd name="connsiteX84" fmla="*/ 1489506 w 12192000"/>
              <a:gd name="connsiteY84" fmla="*/ 698090 h 6858000"/>
              <a:gd name="connsiteX85" fmla="*/ 1453304 w 12192000"/>
              <a:gd name="connsiteY85" fmla="*/ 709475 h 6858000"/>
              <a:gd name="connsiteX86" fmla="*/ 1395467 w 12192000"/>
              <a:gd name="connsiteY86" fmla="*/ 647861 h 6858000"/>
              <a:gd name="connsiteX87" fmla="*/ 1453304 w 12192000"/>
              <a:gd name="connsiteY87" fmla="*/ 585801 h 6858000"/>
              <a:gd name="connsiteX88" fmla="*/ 1490189 w 12192000"/>
              <a:gd name="connsiteY88" fmla="*/ 596965 h 6858000"/>
              <a:gd name="connsiteX89" fmla="*/ 1504078 w 12192000"/>
              <a:gd name="connsiteY89" fmla="*/ 595401 h 6858000"/>
              <a:gd name="connsiteX90" fmla="*/ 1515235 w 12192000"/>
              <a:gd name="connsiteY90" fmla="*/ 580222 h 6858000"/>
              <a:gd name="connsiteX91" fmla="*/ 1513415 w 12192000"/>
              <a:gd name="connsiteY91" fmla="*/ 567272 h 6858000"/>
              <a:gd name="connsiteX92" fmla="*/ 1451936 w 12192000"/>
              <a:gd name="connsiteY92" fmla="*/ 548743 h 6858000"/>
              <a:gd name="connsiteX93" fmla="*/ 1139990 w 12192000"/>
              <a:gd name="connsiteY93" fmla="*/ 548743 h 6858000"/>
              <a:gd name="connsiteX94" fmla="*/ 1043674 w 12192000"/>
              <a:gd name="connsiteY94" fmla="*/ 647415 h 6858000"/>
              <a:gd name="connsiteX95" fmla="*/ 1139536 w 12192000"/>
              <a:gd name="connsiteY95" fmla="*/ 746532 h 6858000"/>
              <a:gd name="connsiteX96" fmla="*/ 1202380 w 12192000"/>
              <a:gd name="connsiteY96" fmla="*/ 716394 h 6858000"/>
              <a:gd name="connsiteX97" fmla="*/ 1202380 w 12192000"/>
              <a:gd name="connsiteY97" fmla="*/ 732915 h 6858000"/>
              <a:gd name="connsiteX98" fmla="*/ 1211487 w 12192000"/>
              <a:gd name="connsiteY98" fmla="*/ 741396 h 6858000"/>
              <a:gd name="connsiteX99" fmla="*/ 1235168 w 12192000"/>
              <a:gd name="connsiteY99" fmla="*/ 741396 h 6858000"/>
              <a:gd name="connsiteX100" fmla="*/ 1243820 w 12192000"/>
              <a:gd name="connsiteY100" fmla="*/ 732915 h 6858000"/>
              <a:gd name="connsiteX101" fmla="*/ 1243820 w 12192000"/>
              <a:gd name="connsiteY101" fmla="*/ 563034 h 6858000"/>
              <a:gd name="connsiteX102" fmla="*/ 1235168 w 12192000"/>
              <a:gd name="connsiteY102" fmla="*/ 554101 h 6858000"/>
              <a:gd name="connsiteX103" fmla="*/ 1211487 w 12192000"/>
              <a:gd name="connsiteY103" fmla="*/ 554101 h 6858000"/>
              <a:gd name="connsiteX104" fmla="*/ 1202380 w 12192000"/>
              <a:gd name="connsiteY104" fmla="*/ 563034 h 6858000"/>
              <a:gd name="connsiteX105" fmla="*/ 1202380 w 12192000"/>
              <a:gd name="connsiteY105" fmla="*/ 578658 h 6858000"/>
              <a:gd name="connsiteX106" fmla="*/ 1139990 w 12192000"/>
              <a:gd name="connsiteY106" fmla="*/ 548743 h 6858000"/>
              <a:gd name="connsiteX107" fmla="*/ 661145 w 12192000"/>
              <a:gd name="connsiteY107" fmla="*/ 498739 h 6858000"/>
              <a:gd name="connsiteX108" fmla="*/ 761788 w 12192000"/>
              <a:gd name="connsiteY108" fmla="*/ 603214 h 6858000"/>
              <a:gd name="connsiteX109" fmla="*/ 724444 w 12192000"/>
              <a:gd name="connsiteY109" fmla="*/ 686259 h 6858000"/>
              <a:gd name="connsiteX110" fmla="*/ 705999 w 12192000"/>
              <a:gd name="connsiteY110" fmla="*/ 639601 h 6858000"/>
              <a:gd name="connsiteX111" fmla="*/ 694159 w 12192000"/>
              <a:gd name="connsiteY111" fmla="*/ 632234 h 6858000"/>
              <a:gd name="connsiteX112" fmla="*/ 670253 w 12192000"/>
              <a:gd name="connsiteY112" fmla="*/ 632234 h 6858000"/>
              <a:gd name="connsiteX113" fmla="*/ 662284 w 12192000"/>
              <a:gd name="connsiteY113" fmla="*/ 643397 h 6858000"/>
              <a:gd name="connsiteX114" fmla="*/ 686419 w 12192000"/>
              <a:gd name="connsiteY114" fmla="*/ 704787 h 6858000"/>
              <a:gd name="connsiteX115" fmla="*/ 661145 w 12192000"/>
              <a:gd name="connsiteY115" fmla="*/ 707913 h 6858000"/>
              <a:gd name="connsiteX116" fmla="*/ 560502 w 12192000"/>
              <a:gd name="connsiteY116" fmla="*/ 603214 h 6858000"/>
              <a:gd name="connsiteX117" fmla="*/ 661145 w 12192000"/>
              <a:gd name="connsiteY117" fmla="*/ 498739 h 6858000"/>
              <a:gd name="connsiteX118" fmla="*/ 1293915 w 12192000"/>
              <a:gd name="connsiteY118" fmla="*/ 465253 h 6858000"/>
              <a:gd name="connsiteX119" fmla="*/ 1284807 w 12192000"/>
              <a:gd name="connsiteY119" fmla="*/ 474183 h 6858000"/>
              <a:gd name="connsiteX120" fmla="*/ 1284807 w 12192000"/>
              <a:gd name="connsiteY120" fmla="*/ 732467 h 6858000"/>
              <a:gd name="connsiteX121" fmla="*/ 1293915 w 12192000"/>
              <a:gd name="connsiteY121" fmla="*/ 741396 h 6858000"/>
              <a:gd name="connsiteX122" fmla="*/ 1317366 w 12192000"/>
              <a:gd name="connsiteY122" fmla="*/ 741396 h 6858000"/>
              <a:gd name="connsiteX123" fmla="*/ 1326248 w 12192000"/>
              <a:gd name="connsiteY123" fmla="*/ 732467 h 6858000"/>
              <a:gd name="connsiteX124" fmla="*/ 1326248 w 12192000"/>
              <a:gd name="connsiteY124" fmla="*/ 474183 h 6858000"/>
              <a:gd name="connsiteX125" fmla="*/ 1317366 w 12192000"/>
              <a:gd name="connsiteY125" fmla="*/ 465253 h 6858000"/>
              <a:gd name="connsiteX126" fmla="*/ 1293915 w 12192000"/>
              <a:gd name="connsiteY126" fmla="*/ 465253 h 6858000"/>
              <a:gd name="connsiteX127" fmla="*/ 661145 w 12192000"/>
              <a:gd name="connsiteY127" fmla="*/ 460120 h 6858000"/>
              <a:gd name="connsiteX128" fmla="*/ 515874 w 12192000"/>
              <a:gd name="connsiteY128" fmla="*/ 603214 h 6858000"/>
              <a:gd name="connsiteX129" fmla="*/ 661145 w 12192000"/>
              <a:gd name="connsiteY129" fmla="*/ 746532 h 6858000"/>
              <a:gd name="connsiteX130" fmla="*/ 700763 w 12192000"/>
              <a:gd name="connsiteY130" fmla="*/ 741396 h 6858000"/>
              <a:gd name="connsiteX131" fmla="*/ 716475 w 12192000"/>
              <a:gd name="connsiteY131" fmla="*/ 781134 h 6858000"/>
              <a:gd name="connsiteX132" fmla="*/ 727176 w 12192000"/>
              <a:gd name="connsiteY132" fmla="*/ 788277 h 6858000"/>
              <a:gd name="connsiteX133" fmla="*/ 752222 w 12192000"/>
              <a:gd name="connsiteY133" fmla="*/ 788277 h 6858000"/>
              <a:gd name="connsiteX134" fmla="*/ 759736 w 12192000"/>
              <a:gd name="connsiteY134" fmla="*/ 776892 h 6858000"/>
              <a:gd name="connsiteX135" fmla="*/ 739471 w 12192000"/>
              <a:gd name="connsiteY135" fmla="*/ 724656 h 6858000"/>
              <a:gd name="connsiteX136" fmla="*/ 806416 w 12192000"/>
              <a:gd name="connsiteY136" fmla="*/ 603214 h 6858000"/>
              <a:gd name="connsiteX137" fmla="*/ 661145 w 12192000"/>
              <a:gd name="connsiteY137" fmla="*/ 460120 h 6858000"/>
              <a:gd name="connsiteX138" fmla="*/ 0 w 12192000"/>
              <a:gd name="connsiteY138" fmla="*/ 0 h 6858000"/>
              <a:gd name="connsiteX139" fmla="*/ 12192000 w 12192000"/>
              <a:gd name="connsiteY139" fmla="*/ 0 h 6858000"/>
              <a:gd name="connsiteX140" fmla="*/ 12192000 w 12192000"/>
              <a:gd name="connsiteY140" fmla="*/ 6858000 h 6858000"/>
              <a:gd name="connsiteX141" fmla="*/ 0 w 12192000"/>
              <a:gd name="connsiteY14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192000" h="6858000">
                <a:moveTo>
                  <a:pt x="1625898" y="586917"/>
                </a:moveTo>
                <a:cubicBezTo>
                  <a:pt x="1660280" y="586917"/>
                  <a:pt x="1684416" y="613484"/>
                  <a:pt x="1684416" y="647861"/>
                </a:cubicBezTo>
                <a:cubicBezTo>
                  <a:pt x="1684416" y="681792"/>
                  <a:pt x="1660280" y="708580"/>
                  <a:pt x="1625898" y="708580"/>
                </a:cubicBezTo>
                <a:cubicBezTo>
                  <a:pt x="1591742" y="708580"/>
                  <a:pt x="1567381" y="681792"/>
                  <a:pt x="1567381" y="647861"/>
                </a:cubicBezTo>
                <a:cubicBezTo>
                  <a:pt x="1567381" y="613484"/>
                  <a:pt x="1591742" y="586917"/>
                  <a:pt x="1625898" y="586917"/>
                </a:cubicBezTo>
                <a:close/>
                <a:moveTo>
                  <a:pt x="1144317" y="586917"/>
                </a:moveTo>
                <a:cubicBezTo>
                  <a:pt x="1178244" y="586917"/>
                  <a:pt x="1202834" y="613484"/>
                  <a:pt x="1202834" y="647861"/>
                </a:cubicBezTo>
                <a:cubicBezTo>
                  <a:pt x="1202834" y="681792"/>
                  <a:pt x="1178244" y="709029"/>
                  <a:pt x="1144317" y="709029"/>
                </a:cubicBezTo>
                <a:cubicBezTo>
                  <a:pt x="1110164" y="709029"/>
                  <a:pt x="1085799" y="681792"/>
                  <a:pt x="1085799" y="647861"/>
                </a:cubicBezTo>
                <a:cubicBezTo>
                  <a:pt x="1085799" y="613484"/>
                  <a:pt x="1110164" y="586917"/>
                  <a:pt x="1144317" y="586917"/>
                </a:cubicBezTo>
                <a:close/>
                <a:moveTo>
                  <a:pt x="1801451" y="554101"/>
                </a:moveTo>
                <a:cubicBezTo>
                  <a:pt x="1796669" y="554101"/>
                  <a:pt x="1793027" y="556557"/>
                  <a:pt x="1790979" y="561469"/>
                </a:cubicBezTo>
                <a:cubicBezTo>
                  <a:pt x="1790979" y="561469"/>
                  <a:pt x="1790979" y="561469"/>
                  <a:pt x="1724489" y="732021"/>
                </a:cubicBezTo>
                <a:cubicBezTo>
                  <a:pt x="1722669" y="736708"/>
                  <a:pt x="1724943" y="741396"/>
                  <a:pt x="1730867" y="741396"/>
                </a:cubicBezTo>
                <a:cubicBezTo>
                  <a:pt x="1730867" y="741396"/>
                  <a:pt x="1730867" y="741396"/>
                  <a:pt x="1756367" y="741396"/>
                </a:cubicBezTo>
                <a:cubicBezTo>
                  <a:pt x="1761149" y="741396"/>
                  <a:pt x="1765249" y="739164"/>
                  <a:pt x="1766843" y="734477"/>
                </a:cubicBezTo>
                <a:cubicBezTo>
                  <a:pt x="1766843" y="734477"/>
                  <a:pt x="1766843" y="734477"/>
                  <a:pt x="1815798" y="605670"/>
                </a:cubicBezTo>
                <a:cubicBezTo>
                  <a:pt x="1815798" y="605670"/>
                  <a:pt x="1815798" y="605670"/>
                  <a:pt x="1864753" y="734477"/>
                </a:cubicBezTo>
                <a:cubicBezTo>
                  <a:pt x="1866573" y="739389"/>
                  <a:pt x="1870215" y="741396"/>
                  <a:pt x="1874996" y="741396"/>
                </a:cubicBezTo>
                <a:cubicBezTo>
                  <a:pt x="1874996" y="741396"/>
                  <a:pt x="1874996" y="741396"/>
                  <a:pt x="1898451" y="741396"/>
                </a:cubicBezTo>
                <a:cubicBezTo>
                  <a:pt x="1903233" y="741396"/>
                  <a:pt x="1906875" y="739389"/>
                  <a:pt x="1908924" y="734477"/>
                </a:cubicBezTo>
                <a:cubicBezTo>
                  <a:pt x="1908924" y="734477"/>
                  <a:pt x="1908924" y="734477"/>
                  <a:pt x="1959018" y="605670"/>
                </a:cubicBezTo>
                <a:cubicBezTo>
                  <a:pt x="1959018" y="605670"/>
                  <a:pt x="1959018" y="605670"/>
                  <a:pt x="2007518" y="734477"/>
                </a:cubicBezTo>
                <a:cubicBezTo>
                  <a:pt x="2009566" y="739164"/>
                  <a:pt x="2013209" y="741396"/>
                  <a:pt x="2017993" y="741396"/>
                </a:cubicBezTo>
                <a:cubicBezTo>
                  <a:pt x="2017993" y="741396"/>
                  <a:pt x="2017993" y="741396"/>
                  <a:pt x="2042584" y="741396"/>
                </a:cubicBezTo>
                <a:cubicBezTo>
                  <a:pt x="2047365" y="741396"/>
                  <a:pt x="2051007" y="739164"/>
                  <a:pt x="2053056" y="734477"/>
                </a:cubicBezTo>
                <a:cubicBezTo>
                  <a:pt x="2053056" y="734477"/>
                  <a:pt x="2053056" y="734477"/>
                  <a:pt x="2102011" y="605670"/>
                </a:cubicBezTo>
                <a:cubicBezTo>
                  <a:pt x="2102011" y="605670"/>
                  <a:pt x="2102011" y="605670"/>
                  <a:pt x="2151650" y="734477"/>
                </a:cubicBezTo>
                <a:cubicBezTo>
                  <a:pt x="2153699" y="739389"/>
                  <a:pt x="2157341" y="741396"/>
                  <a:pt x="2162126" y="741396"/>
                </a:cubicBezTo>
                <a:cubicBezTo>
                  <a:pt x="2162126" y="741396"/>
                  <a:pt x="2162126" y="741396"/>
                  <a:pt x="2185577" y="741396"/>
                </a:cubicBezTo>
                <a:cubicBezTo>
                  <a:pt x="2190359" y="741396"/>
                  <a:pt x="2193775" y="739389"/>
                  <a:pt x="2195824" y="734477"/>
                </a:cubicBezTo>
                <a:cubicBezTo>
                  <a:pt x="2195824" y="734477"/>
                  <a:pt x="2195824" y="734477"/>
                  <a:pt x="2245234" y="606340"/>
                </a:cubicBezTo>
                <a:cubicBezTo>
                  <a:pt x="2245234" y="606340"/>
                  <a:pt x="2245234" y="606340"/>
                  <a:pt x="2293734" y="734477"/>
                </a:cubicBezTo>
                <a:cubicBezTo>
                  <a:pt x="2295328" y="739164"/>
                  <a:pt x="2299425" y="741396"/>
                  <a:pt x="2304206" y="741396"/>
                </a:cubicBezTo>
                <a:cubicBezTo>
                  <a:pt x="2304206" y="741396"/>
                  <a:pt x="2304206" y="741396"/>
                  <a:pt x="2330394" y="741396"/>
                </a:cubicBezTo>
                <a:cubicBezTo>
                  <a:pt x="2336314" y="741396"/>
                  <a:pt x="2338818" y="736708"/>
                  <a:pt x="2336769" y="732021"/>
                </a:cubicBezTo>
                <a:cubicBezTo>
                  <a:pt x="2336769" y="732021"/>
                  <a:pt x="2336769" y="732021"/>
                  <a:pt x="2270279" y="561469"/>
                </a:cubicBezTo>
                <a:cubicBezTo>
                  <a:pt x="2268230" y="556557"/>
                  <a:pt x="2264817" y="554101"/>
                  <a:pt x="2260033" y="554101"/>
                </a:cubicBezTo>
                <a:cubicBezTo>
                  <a:pt x="2260033" y="554101"/>
                  <a:pt x="2260033" y="554101"/>
                  <a:pt x="2231345" y="554101"/>
                </a:cubicBezTo>
                <a:cubicBezTo>
                  <a:pt x="2226564" y="554101"/>
                  <a:pt x="2222918" y="556557"/>
                  <a:pt x="2220869" y="561469"/>
                </a:cubicBezTo>
                <a:cubicBezTo>
                  <a:pt x="2220869" y="561469"/>
                  <a:pt x="2220869" y="561469"/>
                  <a:pt x="2174421" y="686034"/>
                </a:cubicBezTo>
                <a:cubicBezTo>
                  <a:pt x="2174421" y="686034"/>
                  <a:pt x="2174421" y="686034"/>
                  <a:pt x="2126605" y="561469"/>
                </a:cubicBezTo>
                <a:cubicBezTo>
                  <a:pt x="2124553" y="556557"/>
                  <a:pt x="2120911" y="554101"/>
                  <a:pt x="2116358" y="554101"/>
                </a:cubicBezTo>
                <a:cubicBezTo>
                  <a:pt x="2116358" y="554101"/>
                  <a:pt x="2116358" y="554101"/>
                  <a:pt x="2087896" y="554101"/>
                </a:cubicBezTo>
                <a:cubicBezTo>
                  <a:pt x="2083112" y="554101"/>
                  <a:pt x="2079699" y="556557"/>
                  <a:pt x="2077650" y="561469"/>
                </a:cubicBezTo>
                <a:cubicBezTo>
                  <a:pt x="2077650" y="561469"/>
                  <a:pt x="2077650" y="561469"/>
                  <a:pt x="2030743" y="686034"/>
                </a:cubicBezTo>
                <a:cubicBezTo>
                  <a:pt x="2030743" y="686034"/>
                  <a:pt x="2030743" y="686034"/>
                  <a:pt x="1983608" y="561469"/>
                </a:cubicBezTo>
                <a:cubicBezTo>
                  <a:pt x="1981788" y="556557"/>
                  <a:pt x="1978146" y="554101"/>
                  <a:pt x="1973365" y="554101"/>
                </a:cubicBezTo>
                <a:cubicBezTo>
                  <a:pt x="1973365" y="554101"/>
                  <a:pt x="1973365" y="554101"/>
                  <a:pt x="1945128" y="554101"/>
                </a:cubicBezTo>
                <a:cubicBezTo>
                  <a:pt x="1940347" y="554101"/>
                  <a:pt x="1936705" y="556557"/>
                  <a:pt x="1934656" y="561469"/>
                </a:cubicBezTo>
                <a:cubicBezTo>
                  <a:pt x="1934656" y="561469"/>
                  <a:pt x="1934656" y="561469"/>
                  <a:pt x="1887295" y="686034"/>
                </a:cubicBezTo>
                <a:cubicBezTo>
                  <a:pt x="1887295" y="686034"/>
                  <a:pt x="1887295" y="686034"/>
                  <a:pt x="1840389" y="561469"/>
                </a:cubicBezTo>
                <a:cubicBezTo>
                  <a:pt x="1838340" y="556557"/>
                  <a:pt x="1834923" y="554101"/>
                  <a:pt x="1830142" y="554101"/>
                </a:cubicBezTo>
                <a:cubicBezTo>
                  <a:pt x="1830142" y="554101"/>
                  <a:pt x="1830142" y="554101"/>
                  <a:pt x="1801451" y="554101"/>
                </a:cubicBezTo>
                <a:close/>
                <a:moveTo>
                  <a:pt x="841937" y="554101"/>
                </a:moveTo>
                <a:cubicBezTo>
                  <a:pt x="837152" y="554101"/>
                  <a:pt x="832600" y="557897"/>
                  <a:pt x="832600" y="562809"/>
                </a:cubicBezTo>
                <a:cubicBezTo>
                  <a:pt x="832600" y="562809"/>
                  <a:pt x="832600" y="562809"/>
                  <a:pt x="832600" y="666168"/>
                </a:cubicBezTo>
                <a:cubicBezTo>
                  <a:pt x="832600" y="714162"/>
                  <a:pt x="863340" y="746532"/>
                  <a:pt x="913205" y="746532"/>
                </a:cubicBezTo>
                <a:cubicBezTo>
                  <a:pt x="943035" y="746532"/>
                  <a:pt x="963299" y="734701"/>
                  <a:pt x="975139" y="717513"/>
                </a:cubicBezTo>
                <a:cubicBezTo>
                  <a:pt x="975139" y="717513"/>
                  <a:pt x="975139" y="717513"/>
                  <a:pt x="975139" y="733136"/>
                </a:cubicBezTo>
                <a:cubicBezTo>
                  <a:pt x="975139" y="737824"/>
                  <a:pt x="979466" y="741396"/>
                  <a:pt x="984018" y="741396"/>
                </a:cubicBezTo>
                <a:cubicBezTo>
                  <a:pt x="984018" y="741396"/>
                  <a:pt x="984018" y="741396"/>
                  <a:pt x="1007473" y="741396"/>
                </a:cubicBezTo>
                <a:cubicBezTo>
                  <a:pt x="1012254" y="741396"/>
                  <a:pt x="1016580" y="737603"/>
                  <a:pt x="1016580" y="732915"/>
                </a:cubicBezTo>
                <a:cubicBezTo>
                  <a:pt x="1016580" y="732915"/>
                  <a:pt x="1016580" y="732915"/>
                  <a:pt x="1016580" y="563034"/>
                </a:cubicBezTo>
                <a:cubicBezTo>
                  <a:pt x="1016580" y="557897"/>
                  <a:pt x="1012254" y="554101"/>
                  <a:pt x="1007473" y="554101"/>
                </a:cubicBezTo>
                <a:cubicBezTo>
                  <a:pt x="1007473" y="554101"/>
                  <a:pt x="1007473" y="554101"/>
                  <a:pt x="984018" y="554101"/>
                </a:cubicBezTo>
                <a:cubicBezTo>
                  <a:pt x="979466" y="554101"/>
                  <a:pt x="975139" y="557897"/>
                  <a:pt x="975139" y="562809"/>
                </a:cubicBezTo>
                <a:cubicBezTo>
                  <a:pt x="975139" y="562809"/>
                  <a:pt x="975139" y="562809"/>
                  <a:pt x="975139" y="659916"/>
                </a:cubicBezTo>
                <a:cubicBezTo>
                  <a:pt x="975139" y="689830"/>
                  <a:pt x="956011" y="711261"/>
                  <a:pt x="923906" y="711261"/>
                </a:cubicBezTo>
                <a:cubicBezTo>
                  <a:pt x="890892" y="711261"/>
                  <a:pt x="874041" y="690721"/>
                  <a:pt x="874041" y="659470"/>
                </a:cubicBezTo>
                <a:cubicBezTo>
                  <a:pt x="874041" y="659470"/>
                  <a:pt x="874041" y="659470"/>
                  <a:pt x="874041" y="562809"/>
                </a:cubicBezTo>
                <a:cubicBezTo>
                  <a:pt x="874041" y="557897"/>
                  <a:pt x="870170" y="554101"/>
                  <a:pt x="865389" y="554101"/>
                </a:cubicBezTo>
                <a:cubicBezTo>
                  <a:pt x="865389" y="554101"/>
                  <a:pt x="865389" y="554101"/>
                  <a:pt x="841937" y="554101"/>
                </a:cubicBezTo>
                <a:close/>
                <a:moveTo>
                  <a:pt x="1625898" y="548968"/>
                </a:moveTo>
                <a:cubicBezTo>
                  <a:pt x="1570110" y="548968"/>
                  <a:pt x="1525711" y="592053"/>
                  <a:pt x="1525711" y="647861"/>
                </a:cubicBezTo>
                <a:cubicBezTo>
                  <a:pt x="1525711" y="703893"/>
                  <a:pt x="1570110" y="746532"/>
                  <a:pt x="1625898" y="746532"/>
                </a:cubicBezTo>
                <a:cubicBezTo>
                  <a:pt x="1681683" y="746532"/>
                  <a:pt x="1726312" y="703893"/>
                  <a:pt x="1726312" y="647861"/>
                </a:cubicBezTo>
                <a:cubicBezTo>
                  <a:pt x="1726312" y="592053"/>
                  <a:pt x="1681683" y="548968"/>
                  <a:pt x="1625898" y="548968"/>
                </a:cubicBezTo>
                <a:close/>
                <a:moveTo>
                  <a:pt x="1451936" y="548743"/>
                </a:moveTo>
                <a:cubicBezTo>
                  <a:pt x="1392734" y="548743"/>
                  <a:pt x="1353346" y="591608"/>
                  <a:pt x="1353346" y="647861"/>
                </a:cubicBezTo>
                <a:cubicBezTo>
                  <a:pt x="1353346" y="703893"/>
                  <a:pt x="1392734" y="746532"/>
                  <a:pt x="1451936" y="746532"/>
                </a:cubicBezTo>
                <a:cubicBezTo>
                  <a:pt x="1475391" y="746532"/>
                  <a:pt x="1497019" y="739834"/>
                  <a:pt x="1513415" y="727779"/>
                </a:cubicBezTo>
                <a:cubicBezTo>
                  <a:pt x="1516148" y="725772"/>
                  <a:pt x="1520474" y="721085"/>
                  <a:pt x="1515235" y="714832"/>
                </a:cubicBezTo>
                <a:lnTo>
                  <a:pt x="1503398" y="700100"/>
                </a:lnTo>
                <a:cubicBezTo>
                  <a:pt x="1498613" y="693848"/>
                  <a:pt x="1493832" y="695858"/>
                  <a:pt x="1489506" y="698090"/>
                </a:cubicBezTo>
                <a:cubicBezTo>
                  <a:pt x="1479033" y="703893"/>
                  <a:pt x="1467418" y="709475"/>
                  <a:pt x="1453304" y="709475"/>
                </a:cubicBezTo>
                <a:cubicBezTo>
                  <a:pt x="1418463" y="709475"/>
                  <a:pt x="1395467" y="682462"/>
                  <a:pt x="1395467" y="647861"/>
                </a:cubicBezTo>
                <a:cubicBezTo>
                  <a:pt x="1395467" y="613038"/>
                  <a:pt x="1418463" y="585801"/>
                  <a:pt x="1453304" y="585801"/>
                </a:cubicBezTo>
                <a:cubicBezTo>
                  <a:pt x="1467418" y="585801"/>
                  <a:pt x="1479943" y="590713"/>
                  <a:pt x="1490189" y="596965"/>
                </a:cubicBezTo>
                <a:cubicBezTo>
                  <a:pt x="1494516" y="599867"/>
                  <a:pt x="1499752" y="601428"/>
                  <a:pt x="1504078" y="595401"/>
                </a:cubicBezTo>
                <a:cubicBezTo>
                  <a:pt x="1504078" y="595401"/>
                  <a:pt x="1504078" y="595401"/>
                  <a:pt x="1515235" y="580222"/>
                </a:cubicBezTo>
                <a:cubicBezTo>
                  <a:pt x="1520019" y="573525"/>
                  <a:pt x="1516148" y="569283"/>
                  <a:pt x="1513415" y="567272"/>
                </a:cubicBezTo>
                <a:cubicBezTo>
                  <a:pt x="1497019" y="555220"/>
                  <a:pt x="1475391" y="548743"/>
                  <a:pt x="1451936" y="548743"/>
                </a:cubicBezTo>
                <a:close/>
                <a:moveTo>
                  <a:pt x="1139990" y="548743"/>
                </a:moveTo>
                <a:cubicBezTo>
                  <a:pt x="1088303" y="548743"/>
                  <a:pt x="1043674" y="588927"/>
                  <a:pt x="1043674" y="647415"/>
                </a:cubicBezTo>
                <a:cubicBezTo>
                  <a:pt x="1043674" y="706794"/>
                  <a:pt x="1088303" y="746532"/>
                  <a:pt x="1139536" y="746532"/>
                </a:cubicBezTo>
                <a:cubicBezTo>
                  <a:pt x="1167317" y="746532"/>
                  <a:pt x="1190084" y="734031"/>
                  <a:pt x="1202380" y="716394"/>
                </a:cubicBezTo>
                <a:cubicBezTo>
                  <a:pt x="1202380" y="732915"/>
                  <a:pt x="1202380" y="732915"/>
                  <a:pt x="1202380" y="732915"/>
                </a:cubicBezTo>
                <a:cubicBezTo>
                  <a:pt x="1202380" y="737603"/>
                  <a:pt x="1206935" y="741396"/>
                  <a:pt x="1211487" y="741396"/>
                </a:cubicBezTo>
                <a:cubicBezTo>
                  <a:pt x="1235168" y="741396"/>
                  <a:pt x="1235168" y="741396"/>
                  <a:pt x="1235168" y="741396"/>
                </a:cubicBezTo>
                <a:cubicBezTo>
                  <a:pt x="1239949" y="741396"/>
                  <a:pt x="1243820" y="737603"/>
                  <a:pt x="1243820" y="732915"/>
                </a:cubicBezTo>
                <a:cubicBezTo>
                  <a:pt x="1243820" y="563034"/>
                  <a:pt x="1243820" y="563034"/>
                  <a:pt x="1243820" y="563034"/>
                </a:cubicBezTo>
                <a:cubicBezTo>
                  <a:pt x="1243820" y="557897"/>
                  <a:pt x="1239949" y="554101"/>
                  <a:pt x="1235168" y="554101"/>
                </a:cubicBezTo>
                <a:cubicBezTo>
                  <a:pt x="1211487" y="554101"/>
                  <a:pt x="1211487" y="554101"/>
                  <a:pt x="1211487" y="554101"/>
                </a:cubicBezTo>
                <a:cubicBezTo>
                  <a:pt x="1206935" y="554101"/>
                  <a:pt x="1202380" y="557897"/>
                  <a:pt x="1202380" y="563034"/>
                </a:cubicBezTo>
                <a:cubicBezTo>
                  <a:pt x="1202380" y="578658"/>
                  <a:pt x="1202380" y="578658"/>
                  <a:pt x="1202380" y="578658"/>
                </a:cubicBezTo>
                <a:cubicBezTo>
                  <a:pt x="1190539" y="561023"/>
                  <a:pt x="1167317" y="548743"/>
                  <a:pt x="1139990" y="548743"/>
                </a:cubicBezTo>
                <a:close/>
                <a:moveTo>
                  <a:pt x="661145" y="498739"/>
                </a:moveTo>
                <a:cubicBezTo>
                  <a:pt x="720117" y="498739"/>
                  <a:pt x="761788" y="544056"/>
                  <a:pt x="761788" y="603214"/>
                </a:cubicBezTo>
                <a:cubicBezTo>
                  <a:pt x="761788" y="637816"/>
                  <a:pt x="747670" y="667505"/>
                  <a:pt x="724444" y="686259"/>
                </a:cubicBezTo>
                <a:cubicBezTo>
                  <a:pt x="705999" y="639601"/>
                  <a:pt x="705999" y="639601"/>
                  <a:pt x="705999" y="639601"/>
                </a:cubicBezTo>
                <a:cubicBezTo>
                  <a:pt x="704406" y="635584"/>
                  <a:pt x="701218" y="632234"/>
                  <a:pt x="694159" y="632234"/>
                </a:cubicBezTo>
                <a:cubicBezTo>
                  <a:pt x="670253" y="632234"/>
                  <a:pt x="670253" y="632234"/>
                  <a:pt x="670253" y="632234"/>
                </a:cubicBezTo>
                <a:cubicBezTo>
                  <a:pt x="664332" y="632234"/>
                  <a:pt x="659551" y="636030"/>
                  <a:pt x="662284" y="643397"/>
                </a:cubicBezTo>
                <a:cubicBezTo>
                  <a:pt x="686419" y="704787"/>
                  <a:pt x="686419" y="704787"/>
                  <a:pt x="686419" y="704787"/>
                </a:cubicBezTo>
                <a:cubicBezTo>
                  <a:pt x="678451" y="706794"/>
                  <a:pt x="670024" y="707913"/>
                  <a:pt x="661145" y="707913"/>
                </a:cubicBezTo>
                <a:cubicBezTo>
                  <a:pt x="602169" y="707913"/>
                  <a:pt x="560502" y="662597"/>
                  <a:pt x="560502" y="603214"/>
                </a:cubicBezTo>
                <a:cubicBezTo>
                  <a:pt x="560502" y="544056"/>
                  <a:pt x="602169" y="498739"/>
                  <a:pt x="661145" y="498739"/>
                </a:cubicBezTo>
                <a:close/>
                <a:moveTo>
                  <a:pt x="1293915" y="465253"/>
                </a:moveTo>
                <a:cubicBezTo>
                  <a:pt x="1289133" y="465253"/>
                  <a:pt x="1284807" y="469495"/>
                  <a:pt x="1284807" y="474183"/>
                </a:cubicBezTo>
                <a:cubicBezTo>
                  <a:pt x="1284807" y="474183"/>
                  <a:pt x="1284807" y="474183"/>
                  <a:pt x="1284807" y="732467"/>
                </a:cubicBezTo>
                <a:cubicBezTo>
                  <a:pt x="1284807" y="737157"/>
                  <a:pt x="1289133" y="741396"/>
                  <a:pt x="1293915" y="741396"/>
                </a:cubicBezTo>
                <a:cubicBezTo>
                  <a:pt x="1293915" y="741396"/>
                  <a:pt x="1293915" y="741396"/>
                  <a:pt x="1317366" y="741396"/>
                </a:cubicBezTo>
                <a:cubicBezTo>
                  <a:pt x="1322606" y="741396"/>
                  <a:pt x="1326248" y="737157"/>
                  <a:pt x="1326248" y="732467"/>
                </a:cubicBezTo>
                <a:cubicBezTo>
                  <a:pt x="1326248" y="732467"/>
                  <a:pt x="1326248" y="732467"/>
                  <a:pt x="1326248" y="474183"/>
                </a:cubicBezTo>
                <a:cubicBezTo>
                  <a:pt x="1326248" y="469495"/>
                  <a:pt x="1322606" y="465253"/>
                  <a:pt x="1317366" y="465253"/>
                </a:cubicBezTo>
                <a:cubicBezTo>
                  <a:pt x="1317366" y="465253"/>
                  <a:pt x="1317366" y="465253"/>
                  <a:pt x="1293915" y="465253"/>
                </a:cubicBezTo>
                <a:close/>
                <a:moveTo>
                  <a:pt x="661145" y="460120"/>
                </a:moveTo>
                <a:cubicBezTo>
                  <a:pt x="580766" y="460120"/>
                  <a:pt x="515874" y="521285"/>
                  <a:pt x="515874" y="603214"/>
                </a:cubicBezTo>
                <a:cubicBezTo>
                  <a:pt x="515874" y="685143"/>
                  <a:pt x="580766" y="746532"/>
                  <a:pt x="661145" y="746532"/>
                </a:cubicBezTo>
                <a:cubicBezTo>
                  <a:pt x="674805" y="746532"/>
                  <a:pt x="688239" y="744746"/>
                  <a:pt x="700763" y="741396"/>
                </a:cubicBezTo>
                <a:cubicBezTo>
                  <a:pt x="716475" y="781134"/>
                  <a:pt x="716475" y="781134"/>
                  <a:pt x="716475" y="781134"/>
                </a:cubicBezTo>
                <a:cubicBezTo>
                  <a:pt x="718069" y="785597"/>
                  <a:pt x="721256" y="788277"/>
                  <a:pt x="727176" y="788277"/>
                </a:cubicBezTo>
                <a:cubicBezTo>
                  <a:pt x="752222" y="788277"/>
                  <a:pt x="752222" y="788277"/>
                  <a:pt x="752222" y="788277"/>
                </a:cubicBezTo>
                <a:cubicBezTo>
                  <a:pt x="758142" y="788277"/>
                  <a:pt x="762697" y="784260"/>
                  <a:pt x="759736" y="776892"/>
                </a:cubicBezTo>
                <a:cubicBezTo>
                  <a:pt x="739471" y="724656"/>
                  <a:pt x="739471" y="724656"/>
                  <a:pt x="739471" y="724656"/>
                </a:cubicBezTo>
                <a:cubicBezTo>
                  <a:pt x="779774" y="699875"/>
                  <a:pt x="806416" y="655899"/>
                  <a:pt x="806416" y="603214"/>
                </a:cubicBezTo>
                <a:cubicBezTo>
                  <a:pt x="806416" y="521285"/>
                  <a:pt x="741520" y="460120"/>
                  <a:pt x="661145" y="460120"/>
                </a:cubicBezTo>
                <a:close/>
                <a:moveTo>
                  <a:pt x="0" y="0"/>
                </a:moveTo>
                <a:lnTo>
                  <a:pt x="12192000" y="0"/>
                </a:lnTo>
                <a:lnTo>
                  <a:pt x="12192000" y="6858000"/>
                </a:lnTo>
                <a:lnTo>
                  <a:pt x="0" y="6858000"/>
                </a:lnTo>
                <a:close/>
              </a:path>
            </a:pathLst>
          </a:custGeom>
          <a:gradFill>
            <a:gsLst>
              <a:gs pos="39000">
                <a:srgbClr val="202B3F">
                  <a:alpha val="65483"/>
                </a:srgbClr>
              </a:gs>
              <a:gs pos="0">
                <a:srgbClr val="202B3F">
                  <a:alpha val="73000"/>
                </a:srgbClr>
              </a:gs>
              <a:gs pos="99000">
                <a:srgbClr val="202B3F">
                  <a:alpha val="0"/>
                </a:srgbClr>
              </a:gs>
            </a:gsLst>
            <a:lin ang="0" scaled="0"/>
          </a:gradFill>
        </p:spPr>
        <p:txBody>
          <a:bodyPr wrap="square" lIns="72000">
            <a:noAutofit/>
          </a:bodyPr>
          <a:lstStyle>
            <a:lvl1pPr>
              <a:defRPr>
                <a:noFill/>
              </a:defRPr>
            </a:lvl1pPr>
          </a:lstStyle>
          <a:p>
            <a:pPr lvl="0"/>
            <a:r>
              <a:rPr lang="en-US"/>
              <a:t>Click to edit Master text styles</a:t>
            </a:r>
          </a:p>
        </p:txBody>
      </p:sp>
      <p:sp>
        <p:nvSpPr>
          <p:cNvPr id="47" name="Graphic 34">
            <a:extLst>
              <a:ext uri="{FF2B5EF4-FFF2-40B4-BE49-F238E27FC236}">
                <a16:creationId xmlns:a16="http://schemas.microsoft.com/office/drawing/2014/main" id="{9B9819F6-CC6A-D170-1AD4-5296A4CE8A14}"/>
              </a:ext>
            </a:extLst>
          </p:cNvPr>
          <p:cNvSpPr>
            <a:spLocks noChangeAspect="1"/>
          </p:cNvSpPr>
          <p:nvPr userDrawn="1"/>
        </p:nvSpPr>
        <p:spPr>
          <a:xfrm>
            <a:off x="515936" y="460180"/>
            <a:ext cx="1821600" cy="328157"/>
          </a:xfrm>
          <a:custGeom>
            <a:avLst/>
            <a:gdLst>
              <a:gd name="connsiteX0" fmla="*/ 1326970 w 4917659"/>
              <a:gd name="connsiteY0" fmla="*/ 258982 h 904875"/>
              <a:gd name="connsiteX1" fmla="*/ 1351557 w 4917659"/>
              <a:gd name="connsiteY1" fmla="*/ 283613 h 904875"/>
              <a:gd name="connsiteX2" fmla="*/ 1351557 w 4917659"/>
              <a:gd name="connsiteY2" fmla="*/ 752053 h 904875"/>
              <a:gd name="connsiteX3" fmla="*/ 1326970 w 4917659"/>
              <a:gd name="connsiteY3" fmla="*/ 775437 h 904875"/>
              <a:gd name="connsiteX4" fmla="*/ 1263650 w 4917659"/>
              <a:gd name="connsiteY4" fmla="*/ 775437 h 904875"/>
              <a:gd name="connsiteX5" fmla="*/ 1239681 w 4917659"/>
              <a:gd name="connsiteY5" fmla="*/ 752662 h 904875"/>
              <a:gd name="connsiteX6" fmla="*/ 1239681 w 4917659"/>
              <a:gd name="connsiteY6" fmla="*/ 709581 h 904875"/>
              <a:gd name="connsiteX7" fmla="*/ 1072481 w 4917659"/>
              <a:gd name="connsiteY7" fmla="*/ 789600 h 904875"/>
              <a:gd name="connsiteX8" fmla="*/ 854878 w 4917659"/>
              <a:gd name="connsiteY8" fmla="*/ 568001 h 904875"/>
              <a:gd name="connsiteX9" fmla="*/ 854878 w 4917659"/>
              <a:gd name="connsiteY9" fmla="*/ 282994 h 904875"/>
              <a:gd name="connsiteX10" fmla="*/ 880084 w 4917659"/>
              <a:gd name="connsiteY10" fmla="*/ 258982 h 904875"/>
              <a:gd name="connsiteX11" fmla="*/ 943395 w 4917659"/>
              <a:gd name="connsiteY11" fmla="*/ 258982 h 904875"/>
              <a:gd name="connsiteX12" fmla="*/ 966754 w 4917659"/>
              <a:gd name="connsiteY12" fmla="*/ 282994 h 904875"/>
              <a:gd name="connsiteX13" fmla="*/ 966754 w 4917659"/>
              <a:gd name="connsiteY13" fmla="*/ 549532 h 904875"/>
              <a:gd name="connsiteX14" fmla="*/ 1101371 w 4917659"/>
              <a:gd name="connsiteY14" fmla="*/ 692341 h 904875"/>
              <a:gd name="connsiteX15" fmla="*/ 1239681 w 4917659"/>
              <a:gd name="connsiteY15" fmla="*/ 550761 h 904875"/>
              <a:gd name="connsiteX16" fmla="*/ 1239681 w 4917659"/>
              <a:gd name="connsiteY16" fmla="*/ 282994 h 904875"/>
              <a:gd name="connsiteX17" fmla="*/ 1263650 w 4917659"/>
              <a:gd name="connsiteY17" fmla="*/ 258982 h 904875"/>
              <a:gd name="connsiteX18" fmla="*/ 1326970 w 4917659"/>
              <a:gd name="connsiteY18" fmla="*/ 258982 h 904875"/>
              <a:gd name="connsiteX19" fmla="*/ 392011 w 4917659"/>
              <a:gd name="connsiteY19" fmla="*/ -165 h 904875"/>
              <a:gd name="connsiteX20" fmla="*/ -169 w 4917659"/>
              <a:gd name="connsiteY20" fmla="*/ 394408 h 904875"/>
              <a:gd name="connsiteX21" fmla="*/ 392011 w 4917659"/>
              <a:gd name="connsiteY21" fmla="*/ 789600 h 904875"/>
              <a:gd name="connsiteX22" fmla="*/ 498966 w 4917659"/>
              <a:gd name="connsiteY22" fmla="*/ 775437 h 904875"/>
              <a:gd name="connsiteX23" fmla="*/ 541382 w 4917659"/>
              <a:gd name="connsiteY23" fmla="*/ 885012 h 904875"/>
              <a:gd name="connsiteX24" fmla="*/ 570272 w 4917659"/>
              <a:gd name="connsiteY24" fmla="*/ 904710 h 904875"/>
              <a:gd name="connsiteX25" fmla="*/ 637885 w 4917659"/>
              <a:gd name="connsiteY25" fmla="*/ 904710 h 904875"/>
              <a:gd name="connsiteX26" fmla="*/ 658170 w 4917659"/>
              <a:gd name="connsiteY26" fmla="*/ 873316 h 904875"/>
              <a:gd name="connsiteX27" fmla="*/ 603464 w 4917659"/>
              <a:gd name="connsiteY27" fmla="*/ 729279 h 904875"/>
              <a:gd name="connsiteX28" fmla="*/ 784191 w 4917659"/>
              <a:gd name="connsiteY28" fmla="*/ 394408 h 904875"/>
              <a:gd name="connsiteX29" fmla="*/ 392011 w 4917659"/>
              <a:gd name="connsiteY29" fmla="*/ -165 h 904875"/>
              <a:gd name="connsiteX30" fmla="*/ 562895 w 4917659"/>
              <a:gd name="connsiteY30" fmla="*/ 623399 h 904875"/>
              <a:gd name="connsiteX31" fmla="*/ 513101 w 4917659"/>
              <a:gd name="connsiteY31" fmla="*/ 494744 h 904875"/>
              <a:gd name="connsiteX32" fmla="*/ 481137 w 4917659"/>
              <a:gd name="connsiteY32" fmla="*/ 474428 h 904875"/>
              <a:gd name="connsiteX33" fmla="*/ 416598 w 4917659"/>
              <a:gd name="connsiteY33" fmla="*/ 474428 h 904875"/>
              <a:gd name="connsiteX34" fmla="*/ 395085 w 4917659"/>
              <a:gd name="connsiteY34" fmla="*/ 505212 h 904875"/>
              <a:gd name="connsiteX35" fmla="*/ 460243 w 4917659"/>
              <a:gd name="connsiteY35" fmla="*/ 674491 h 904875"/>
              <a:gd name="connsiteX36" fmla="*/ 392011 w 4917659"/>
              <a:gd name="connsiteY36" fmla="*/ 683111 h 904875"/>
              <a:gd name="connsiteX37" fmla="*/ 120312 w 4917659"/>
              <a:gd name="connsiteY37" fmla="*/ 394408 h 904875"/>
              <a:gd name="connsiteX38" fmla="*/ 392011 w 4917659"/>
              <a:gd name="connsiteY38" fmla="*/ 106324 h 904875"/>
              <a:gd name="connsiteX39" fmla="*/ 663710 w 4917659"/>
              <a:gd name="connsiteY39" fmla="*/ 394408 h 904875"/>
              <a:gd name="connsiteX40" fmla="*/ 562895 w 4917659"/>
              <a:gd name="connsiteY40" fmla="*/ 623399 h 904875"/>
              <a:gd name="connsiteX41" fmla="*/ 4915587 w 4917659"/>
              <a:gd name="connsiteY41" fmla="*/ 749586 h 904875"/>
              <a:gd name="connsiteX42" fmla="*/ 4898377 w 4917659"/>
              <a:gd name="connsiteY42" fmla="*/ 775437 h 904875"/>
              <a:gd name="connsiteX43" fmla="*/ 4827680 w 4917659"/>
              <a:gd name="connsiteY43" fmla="*/ 775437 h 904875"/>
              <a:gd name="connsiteX44" fmla="*/ 4799409 w 4917659"/>
              <a:gd name="connsiteY44" fmla="*/ 756358 h 904875"/>
              <a:gd name="connsiteX45" fmla="*/ 4668476 w 4917659"/>
              <a:gd name="connsiteY45" fmla="*/ 403028 h 904875"/>
              <a:gd name="connsiteX46" fmla="*/ 4535087 w 4917659"/>
              <a:gd name="connsiteY46" fmla="*/ 756358 h 904875"/>
              <a:gd name="connsiteX47" fmla="*/ 4507425 w 4917659"/>
              <a:gd name="connsiteY47" fmla="*/ 775437 h 904875"/>
              <a:gd name="connsiteX48" fmla="*/ 4444114 w 4917659"/>
              <a:gd name="connsiteY48" fmla="*/ 775437 h 904875"/>
              <a:gd name="connsiteX49" fmla="*/ 4415834 w 4917659"/>
              <a:gd name="connsiteY49" fmla="*/ 756358 h 904875"/>
              <a:gd name="connsiteX50" fmla="*/ 4281827 w 4917659"/>
              <a:gd name="connsiteY50" fmla="*/ 401180 h 904875"/>
              <a:gd name="connsiteX51" fmla="*/ 4149665 w 4917659"/>
              <a:gd name="connsiteY51" fmla="*/ 756358 h 904875"/>
              <a:gd name="connsiteX52" fmla="*/ 4121394 w 4917659"/>
              <a:gd name="connsiteY52" fmla="*/ 775437 h 904875"/>
              <a:gd name="connsiteX53" fmla="*/ 4055009 w 4917659"/>
              <a:gd name="connsiteY53" fmla="*/ 775437 h 904875"/>
              <a:gd name="connsiteX54" fmla="*/ 4026729 w 4917659"/>
              <a:gd name="connsiteY54" fmla="*/ 756358 h 904875"/>
              <a:gd name="connsiteX55" fmla="*/ 3895796 w 4917659"/>
              <a:gd name="connsiteY55" fmla="*/ 401180 h 904875"/>
              <a:gd name="connsiteX56" fmla="*/ 3760560 w 4917659"/>
              <a:gd name="connsiteY56" fmla="*/ 756358 h 904875"/>
              <a:gd name="connsiteX57" fmla="*/ 3732289 w 4917659"/>
              <a:gd name="connsiteY57" fmla="*/ 775437 h 904875"/>
              <a:gd name="connsiteX58" fmla="*/ 3668969 w 4917659"/>
              <a:gd name="connsiteY58" fmla="*/ 775437 h 904875"/>
              <a:gd name="connsiteX59" fmla="*/ 3641317 w 4917659"/>
              <a:gd name="connsiteY59" fmla="*/ 756358 h 904875"/>
              <a:gd name="connsiteX60" fmla="*/ 3509156 w 4917659"/>
              <a:gd name="connsiteY60" fmla="*/ 401180 h 904875"/>
              <a:gd name="connsiteX61" fmla="*/ 3376995 w 4917659"/>
              <a:gd name="connsiteY61" fmla="*/ 756358 h 904875"/>
              <a:gd name="connsiteX62" fmla="*/ 3348714 w 4917659"/>
              <a:gd name="connsiteY62" fmla="*/ 775437 h 904875"/>
              <a:gd name="connsiteX63" fmla="*/ 3279873 w 4917659"/>
              <a:gd name="connsiteY63" fmla="*/ 775437 h 904875"/>
              <a:gd name="connsiteX64" fmla="*/ 3262653 w 4917659"/>
              <a:gd name="connsiteY64" fmla="*/ 749586 h 904875"/>
              <a:gd name="connsiteX65" fmla="*/ 3442152 w 4917659"/>
              <a:gd name="connsiteY65" fmla="*/ 279298 h 904875"/>
              <a:gd name="connsiteX66" fmla="*/ 3470423 w 4917659"/>
              <a:gd name="connsiteY66" fmla="*/ 258982 h 904875"/>
              <a:gd name="connsiteX67" fmla="*/ 3547879 w 4917659"/>
              <a:gd name="connsiteY67" fmla="*/ 258982 h 904875"/>
              <a:gd name="connsiteX68" fmla="*/ 3575541 w 4917659"/>
              <a:gd name="connsiteY68" fmla="*/ 279298 h 904875"/>
              <a:gd name="connsiteX69" fmla="*/ 3702171 w 4917659"/>
              <a:gd name="connsiteY69" fmla="*/ 622780 h 904875"/>
              <a:gd name="connsiteX70" fmla="*/ 3830029 w 4917659"/>
              <a:gd name="connsiteY70" fmla="*/ 279298 h 904875"/>
              <a:gd name="connsiteX71" fmla="*/ 3858300 w 4917659"/>
              <a:gd name="connsiteY71" fmla="*/ 258982 h 904875"/>
              <a:gd name="connsiteX72" fmla="*/ 3934528 w 4917659"/>
              <a:gd name="connsiteY72" fmla="*/ 258982 h 904875"/>
              <a:gd name="connsiteX73" fmla="*/ 3962181 w 4917659"/>
              <a:gd name="connsiteY73" fmla="*/ 279298 h 904875"/>
              <a:gd name="connsiteX74" fmla="*/ 4089430 w 4917659"/>
              <a:gd name="connsiteY74" fmla="*/ 622780 h 904875"/>
              <a:gd name="connsiteX75" fmla="*/ 4216060 w 4917659"/>
              <a:gd name="connsiteY75" fmla="*/ 279298 h 904875"/>
              <a:gd name="connsiteX76" fmla="*/ 4243722 w 4917659"/>
              <a:gd name="connsiteY76" fmla="*/ 258982 h 904875"/>
              <a:gd name="connsiteX77" fmla="*/ 4320559 w 4917659"/>
              <a:gd name="connsiteY77" fmla="*/ 258982 h 904875"/>
              <a:gd name="connsiteX78" fmla="*/ 4348221 w 4917659"/>
              <a:gd name="connsiteY78" fmla="*/ 279298 h 904875"/>
              <a:gd name="connsiteX79" fmla="*/ 4477307 w 4917659"/>
              <a:gd name="connsiteY79" fmla="*/ 622780 h 904875"/>
              <a:gd name="connsiteX80" fmla="*/ 4602700 w 4917659"/>
              <a:gd name="connsiteY80" fmla="*/ 279298 h 904875"/>
              <a:gd name="connsiteX81" fmla="*/ 4630981 w 4917659"/>
              <a:gd name="connsiteY81" fmla="*/ 258982 h 904875"/>
              <a:gd name="connsiteX82" fmla="*/ 4708427 w 4917659"/>
              <a:gd name="connsiteY82" fmla="*/ 258982 h 904875"/>
              <a:gd name="connsiteX83" fmla="*/ 4736089 w 4917659"/>
              <a:gd name="connsiteY83" fmla="*/ 279298 h 904875"/>
              <a:gd name="connsiteX84" fmla="*/ 4915587 w 4917659"/>
              <a:gd name="connsiteY84" fmla="*/ 749586 h 904875"/>
              <a:gd name="connsiteX85" fmla="*/ 1941664 w 4917659"/>
              <a:gd name="connsiteY85" fmla="*/ 258982 h 904875"/>
              <a:gd name="connsiteX86" fmla="*/ 1877735 w 4917659"/>
              <a:gd name="connsiteY86" fmla="*/ 258982 h 904875"/>
              <a:gd name="connsiteX87" fmla="*/ 1853148 w 4917659"/>
              <a:gd name="connsiteY87" fmla="*/ 283613 h 904875"/>
              <a:gd name="connsiteX88" fmla="*/ 1853148 w 4917659"/>
              <a:gd name="connsiteY88" fmla="*/ 326695 h 904875"/>
              <a:gd name="connsiteX89" fmla="*/ 1684720 w 4917659"/>
              <a:gd name="connsiteY89" fmla="*/ 244208 h 904875"/>
              <a:gd name="connsiteX90" fmla="*/ 1424700 w 4917659"/>
              <a:gd name="connsiteY90" fmla="*/ 516290 h 904875"/>
              <a:gd name="connsiteX91" fmla="*/ 1683492 w 4917659"/>
              <a:gd name="connsiteY91" fmla="*/ 789600 h 904875"/>
              <a:gd name="connsiteX92" fmla="*/ 1853148 w 4917659"/>
              <a:gd name="connsiteY92" fmla="*/ 706495 h 904875"/>
              <a:gd name="connsiteX93" fmla="*/ 1853148 w 4917659"/>
              <a:gd name="connsiteY93" fmla="*/ 752053 h 904875"/>
              <a:gd name="connsiteX94" fmla="*/ 1877735 w 4917659"/>
              <a:gd name="connsiteY94" fmla="*/ 775437 h 904875"/>
              <a:gd name="connsiteX95" fmla="*/ 1941664 w 4917659"/>
              <a:gd name="connsiteY95" fmla="*/ 775437 h 904875"/>
              <a:gd name="connsiteX96" fmla="*/ 1965023 w 4917659"/>
              <a:gd name="connsiteY96" fmla="*/ 752053 h 904875"/>
              <a:gd name="connsiteX97" fmla="*/ 1965023 w 4917659"/>
              <a:gd name="connsiteY97" fmla="*/ 283613 h 904875"/>
              <a:gd name="connsiteX98" fmla="*/ 1941664 w 4917659"/>
              <a:gd name="connsiteY98" fmla="*/ 258982 h 904875"/>
              <a:gd name="connsiteX99" fmla="*/ 1696399 w 4917659"/>
              <a:gd name="connsiteY99" fmla="*/ 686187 h 904875"/>
              <a:gd name="connsiteX100" fmla="*/ 1538423 w 4917659"/>
              <a:gd name="connsiteY100" fmla="*/ 517519 h 904875"/>
              <a:gd name="connsiteX101" fmla="*/ 1696399 w 4917659"/>
              <a:gd name="connsiteY101" fmla="*/ 349469 h 904875"/>
              <a:gd name="connsiteX102" fmla="*/ 1854375 w 4917659"/>
              <a:gd name="connsiteY102" fmla="*/ 517519 h 904875"/>
              <a:gd name="connsiteX103" fmla="*/ 1696399 w 4917659"/>
              <a:gd name="connsiteY103" fmla="*/ 686187 h 904875"/>
              <a:gd name="connsiteX104" fmla="*/ 2697743 w 4917659"/>
              <a:gd name="connsiteY104" fmla="*/ 702190 h 904875"/>
              <a:gd name="connsiteX105" fmla="*/ 2692831 w 4917659"/>
              <a:gd name="connsiteY105" fmla="*/ 737889 h 904875"/>
              <a:gd name="connsiteX106" fmla="*/ 2526859 w 4917659"/>
              <a:gd name="connsiteY106" fmla="*/ 789600 h 904875"/>
              <a:gd name="connsiteX107" fmla="*/ 2260701 w 4917659"/>
              <a:gd name="connsiteY107" fmla="*/ 517519 h 904875"/>
              <a:gd name="connsiteX108" fmla="*/ 2526859 w 4917659"/>
              <a:gd name="connsiteY108" fmla="*/ 244208 h 904875"/>
              <a:gd name="connsiteX109" fmla="*/ 2692831 w 4917659"/>
              <a:gd name="connsiteY109" fmla="*/ 295301 h 904875"/>
              <a:gd name="connsiteX110" fmla="*/ 2697743 w 4917659"/>
              <a:gd name="connsiteY110" fmla="*/ 331010 h 904875"/>
              <a:gd name="connsiteX111" fmla="*/ 2667625 w 4917659"/>
              <a:gd name="connsiteY111" fmla="*/ 372863 h 904875"/>
              <a:gd name="connsiteX112" fmla="*/ 2630130 w 4917659"/>
              <a:gd name="connsiteY112" fmla="*/ 377177 h 904875"/>
              <a:gd name="connsiteX113" fmla="*/ 2530553 w 4917659"/>
              <a:gd name="connsiteY113" fmla="*/ 346393 h 904875"/>
              <a:gd name="connsiteX114" fmla="*/ 2374414 w 4917659"/>
              <a:gd name="connsiteY114" fmla="*/ 517519 h 904875"/>
              <a:gd name="connsiteX115" fmla="*/ 2530553 w 4917659"/>
              <a:gd name="connsiteY115" fmla="*/ 687416 h 904875"/>
              <a:gd name="connsiteX116" fmla="*/ 2628284 w 4917659"/>
              <a:gd name="connsiteY116" fmla="*/ 656022 h 904875"/>
              <a:gd name="connsiteX117" fmla="*/ 2665788 w 4917659"/>
              <a:gd name="connsiteY117" fmla="*/ 661565 h 904875"/>
              <a:gd name="connsiteX118" fmla="*/ 2697743 w 4917659"/>
              <a:gd name="connsiteY118" fmla="*/ 702190 h 904875"/>
              <a:gd name="connsiteX119" fmla="*/ 2996495 w 4917659"/>
              <a:gd name="connsiteY119" fmla="*/ 244827 h 904875"/>
              <a:gd name="connsiteX120" fmla="*/ 2726024 w 4917659"/>
              <a:gd name="connsiteY120" fmla="*/ 517519 h 904875"/>
              <a:gd name="connsiteX121" fmla="*/ 2996495 w 4917659"/>
              <a:gd name="connsiteY121" fmla="*/ 789600 h 904875"/>
              <a:gd name="connsiteX122" fmla="*/ 3267575 w 4917659"/>
              <a:gd name="connsiteY122" fmla="*/ 517519 h 904875"/>
              <a:gd name="connsiteX123" fmla="*/ 2996495 w 4917659"/>
              <a:gd name="connsiteY123" fmla="*/ 244827 h 904875"/>
              <a:gd name="connsiteX124" fmla="*/ 2996495 w 4917659"/>
              <a:gd name="connsiteY124" fmla="*/ 684949 h 904875"/>
              <a:gd name="connsiteX125" fmla="*/ 2838519 w 4917659"/>
              <a:gd name="connsiteY125" fmla="*/ 517519 h 904875"/>
              <a:gd name="connsiteX126" fmla="*/ 2996495 w 4917659"/>
              <a:gd name="connsiteY126" fmla="*/ 349469 h 904875"/>
              <a:gd name="connsiteX127" fmla="*/ 3154471 w 4917659"/>
              <a:gd name="connsiteY127" fmla="*/ 517519 h 904875"/>
              <a:gd name="connsiteX128" fmla="*/ 2996495 w 4917659"/>
              <a:gd name="connsiteY128" fmla="*/ 684949 h 904875"/>
              <a:gd name="connsiteX129" fmla="*/ 2163569 w 4917659"/>
              <a:gd name="connsiteY129" fmla="*/ 13989 h 904875"/>
              <a:gd name="connsiteX130" fmla="*/ 2187548 w 4917659"/>
              <a:gd name="connsiteY130" fmla="*/ 38611 h 904875"/>
              <a:gd name="connsiteX131" fmla="*/ 2187548 w 4917659"/>
              <a:gd name="connsiteY131" fmla="*/ 750815 h 904875"/>
              <a:gd name="connsiteX132" fmla="*/ 2163569 w 4917659"/>
              <a:gd name="connsiteY132" fmla="*/ 775437 h 904875"/>
              <a:gd name="connsiteX133" fmla="*/ 2100259 w 4917659"/>
              <a:gd name="connsiteY133" fmla="*/ 775437 h 904875"/>
              <a:gd name="connsiteX134" fmla="*/ 2075672 w 4917659"/>
              <a:gd name="connsiteY134" fmla="*/ 750815 h 904875"/>
              <a:gd name="connsiteX135" fmla="*/ 2075672 w 4917659"/>
              <a:gd name="connsiteY135" fmla="*/ 38611 h 904875"/>
              <a:gd name="connsiteX136" fmla="*/ 2100259 w 4917659"/>
              <a:gd name="connsiteY136" fmla="*/ 13989 h 904875"/>
              <a:gd name="connsiteX137" fmla="*/ 2163569 w 4917659"/>
              <a:gd name="connsiteY137" fmla="*/ 13989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917659" h="904875">
                <a:moveTo>
                  <a:pt x="1326970" y="258982"/>
                </a:moveTo>
                <a:cubicBezTo>
                  <a:pt x="1339877" y="258982"/>
                  <a:pt x="1351557" y="269450"/>
                  <a:pt x="1351557" y="283613"/>
                </a:cubicBezTo>
                <a:cubicBezTo>
                  <a:pt x="1351557" y="752053"/>
                  <a:pt x="1351557" y="752053"/>
                  <a:pt x="1351557" y="752053"/>
                </a:cubicBezTo>
                <a:cubicBezTo>
                  <a:pt x="1351557" y="764978"/>
                  <a:pt x="1339877" y="775437"/>
                  <a:pt x="1326970" y="775437"/>
                </a:cubicBezTo>
                <a:cubicBezTo>
                  <a:pt x="1263650" y="775437"/>
                  <a:pt x="1263650" y="775437"/>
                  <a:pt x="1263650" y="775437"/>
                </a:cubicBezTo>
                <a:cubicBezTo>
                  <a:pt x="1251361" y="775437"/>
                  <a:pt x="1239681" y="765588"/>
                  <a:pt x="1239681" y="752662"/>
                </a:cubicBezTo>
                <a:cubicBezTo>
                  <a:pt x="1239681" y="709581"/>
                  <a:pt x="1239681" y="709581"/>
                  <a:pt x="1239681" y="709581"/>
                </a:cubicBezTo>
                <a:cubicBezTo>
                  <a:pt x="1207717" y="756977"/>
                  <a:pt x="1153011" y="789600"/>
                  <a:pt x="1072481" y="789600"/>
                </a:cubicBezTo>
                <a:cubicBezTo>
                  <a:pt x="937864" y="789600"/>
                  <a:pt x="854878" y="700342"/>
                  <a:pt x="854878" y="568001"/>
                </a:cubicBezTo>
                <a:cubicBezTo>
                  <a:pt x="854878" y="282994"/>
                  <a:pt x="854878" y="282994"/>
                  <a:pt x="854878" y="282994"/>
                </a:cubicBezTo>
                <a:cubicBezTo>
                  <a:pt x="854878" y="269450"/>
                  <a:pt x="867167" y="258982"/>
                  <a:pt x="880084" y="258982"/>
                </a:cubicBezTo>
                <a:cubicBezTo>
                  <a:pt x="943395" y="258982"/>
                  <a:pt x="943395" y="258982"/>
                  <a:pt x="943395" y="258982"/>
                </a:cubicBezTo>
                <a:cubicBezTo>
                  <a:pt x="956302" y="258982"/>
                  <a:pt x="966754" y="269450"/>
                  <a:pt x="966754" y="282994"/>
                </a:cubicBezTo>
                <a:cubicBezTo>
                  <a:pt x="966754" y="549532"/>
                  <a:pt x="966754" y="549532"/>
                  <a:pt x="966754" y="549532"/>
                </a:cubicBezTo>
                <a:cubicBezTo>
                  <a:pt x="966754" y="635705"/>
                  <a:pt x="1012245" y="692341"/>
                  <a:pt x="1101371" y="692341"/>
                </a:cubicBezTo>
                <a:cubicBezTo>
                  <a:pt x="1188041" y="692341"/>
                  <a:pt x="1239681" y="633248"/>
                  <a:pt x="1239681" y="550761"/>
                </a:cubicBezTo>
                <a:cubicBezTo>
                  <a:pt x="1239681" y="282994"/>
                  <a:pt x="1239681" y="282994"/>
                  <a:pt x="1239681" y="282994"/>
                </a:cubicBezTo>
                <a:cubicBezTo>
                  <a:pt x="1239681" y="269450"/>
                  <a:pt x="1251361" y="258982"/>
                  <a:pt x="1263650" y="258982"/>
                </a:cubicBezTo>
                <a:cubicBezTo>
                  <a:pt x="1326970" y="258982"/>
                  <a:pt x="1326970" y="258982"/>
                  <a:pt x="1326970" y="258982"/>
                </a:cubicBezTo>
                <a:moveTo>
                  <a:pt x="392011" y="-165"/>
                </a:moveTo>
                <a:cubicBezTo>
                  <a:pt x="175017" y="-165"/>
                  <a:pt x="-169" y="168494"/>
                  <a:pt x="-169" y="394408"/>
                </a:cubicBezTo>
                <a:cubicBezTo>
                  <a:pt x="-169" y="620322"/>
                  <a:pt x="175017" y="789600"/>
                  <a:pt x="392011" y="789600"/>
                </a:cubicBezTo>
                <a:cubicBezTo>
                  <a:pt x="428887" y="789600"/>
                  <a:pt x="465154" y="784676"/>
                  <a:pt x="498966" y="775437"/>
                </a:cubicBezTo>
                <a:cubicBezTo>
                  <a:pt x="541382" y="885012"/>
                  <a:pt x="541382" y="885012"/>
                  <a:pt x="541382" y="885012"/>
                </a:cubicBezTo>
                <a:cubicBezTo>
                  <a:pt x="545684" y="897319"/>
                  <a:pt x="554290" y="904710"/>
                  <a:pt x="570272" y="904710"/>
                </a:cubicBezTo>
                <a:cubicBezTo>
                  <a:pt x="637885" y="904710"/>
                  <a:pt x="637885" y="904710"/>
                  <a:pt x="637885" y="904710"/>
                </a:cubicBezTo>
                <a:cubicBezTo>
                  <a:pt x="653867" y="904710"/>
                  <a:pt x="666166" y="893633"/>
                  <a:pt x="658170" y="873316"/>
                </a:cubicBezTo>
                <a:cubicBezTo>
                  <a:pt x="603464" y="729279"/>
                  <a:pt x="603464" y="729279"/>
                  <a:pt x="603464" y="729279"/>
                </a:cubicBezTo>
                <a:cubicBezTo>
                  <a:pt x="712266" y="660946"/>
                  <a:pt x="784191" y="539683"/>
                  <a:pt x="784191" y="394408"/>
                </a:cubicBezTo>
                <a:cubicBezTo>
                  <a:pt x="784191" y="168494"/>
                  <a:pt x="608995" y="-165"/>
                  <a:pt x="392011" y="-165"/>
                </a:cubicBezTo>
                <a:moveTo>
                  <a:pt x="562895" y="623399"/>
                </a:moveTo>
                <a:cubicBezTo>
                  <a:pt x="513101" y="494744"/>
                  <a:pt x="513101" y="494744"/>
                  <a:pt x="513101" y="494744"/>
                </a:cubicBezTo>
                <a:cubicBezTo>
                  <a:pt x="508799" y="483667"/>
                  <a:pt x="500194" y="474428"/>
                  <a:pt x="481137" y="474428"/>
                </a:cubicBezTo>
                <a:cubicBezTo>
                  <a:pt x="416598" y="474428"/>
                  <a:pt x="416598" y="474428"/>
                  <a:pt x="416598" y="474428"/>
                </a:cubicBezTo>
                <a:cubicBezTo>
                  <a:pt x="400616" y="474428"/>
                  <a:pt x="387708" y="484896"/>
                  <a:pt x="395085" y="505212"/>
                </a:cubicBezTo>
                <a:cubicBezTo>
                  <a:pt x="460243" y="674491"/>
                  <a:pt x="460243" y="674491"/>
                  <a:pt x="460243" y="674491"/>
                </a:cubicBezTo>
                <a:cubicBezTo>
                  <a:pt x="438730" y="680025"/>
                  <a:pt x="415980" y="683111"/>
                  <a:pt x="392011" y="683111"/>
                </a:cubicBezTo>
                <a:cubicBezTo>
                  <a:pt x="232797" y="683111"/>
                  <a:pt x="120312" y="558152"/>
                  <a:pt x="120312" y="394408"/>
                </a:cubicBezTo>
                <a:cubicBezTo>
                  <a:pt x="120312" y="231283"/>
                  <a:pt x="232797" y="106324"/>
                  <a:pt x="392011" y="106324"/>
                </a:cubicBezTo>
                <a:cubicBezTo>
                  <a:pt x="551215" y="106324"/>
                  <a:pt x="663710" y="231283"/>
                  <a:pt x="663710" y="394408"/>
                </a:cubicBezTo>
                <a:cubicBezTo>
                  <a:pt x="663710" y="489820"/>
                  <a:pt x="625596" y="571687"/>
                  <a:pt x="562895" y="623399"/>
                </a:cubicBezTo>
                <a:moveTo>
                  <a:pt x="4915587" y="749586"/>
                </a:moveTo>
                <a:cubicBezTo>
                  <a:pt x="4921118" y="762511"/>
                  <a:pt x="4914359" y="775437"/>
                  <a:pt x="4898377" y="775437"/>
                </a:cubicBezTo>
                <a:cubicBezTo>
                  <a:pt x="4827680" y="775437"/>
                  <a:pt x="4827680" y="775437"/>
                  <a:pt x="4827680" y="775437"/>
                </a:cubicBezTo>
                <a:cubicBezTo>
                  <a:pt x="4814772" y="775437"/>
                  <a:pt x="4803711" y="769284"/>
                  <a:pt x="4799409" y="756358"/>
                </a:cubicBezTo>
                <a:cubicBezTo>
                  <a:pt x="4668476" y="403028"/>
                  <a:pt x="4668476" y="403028"/>
                  <a:pt x="4668476" y="403028"/>
                </a:cubicBezTo>
                <a:cubicBezTo>
                  <a:pt x="4535087" y="756358"/>
                  <a:pt x="4535087" y="756358"/>
                  <a:pt x="4535087" y="756358"/>
                </a:cubicBezTo>
                <a:cubicBezTo>
                  <a:pt x="4529556" y="769903"/>
                  <a:pt x="4520333" y="775437"/>
                  <a:pt x="4507425" y="775437"/>
                </a:cubicBezTo>
                <a:cubicBezTo>
                  <a:pt x="4444114" y="775437"/>
                  <a:pt x="4444114" y="775437"/>
                  <a:pt x="4444114" y="775437"/>
                </a:cubicBezTo>
                <a:cubicBezTo>
                  <a:pt x="4431197" y="775437"/>
                  <a:pt x="4421365" y="769903"/>
                  <a:pt x="4415834" y="756358"/>
                </a:cubicBezTo>
                <a:cubicBezTo>
                  <a:pt x="4281827" y="401180"/>
                  <a:pt x="4281827" y="401180"/>
                  <a:pt x="4281827" y="401180"/>
                </a:cubicBezTo>
                <a:cubicBezTo>
                  <a:pt x="4149665" y="756358"/>
                  <a:pt x="4149665" y="756358"/>
                  <a:pt x="4149665" y="756358"/>
                </a:cubicBezTo>
                <a:cubicBezTo>
                  <a:pt x="4144135" y="769284"/>
                  <a:pt x="4134302" y="775437"/>
                  <a:pt x="4121394" y="775437"/>
                </a:cubicBezTo>
                <a:cubicBezTo>
                  <a:pt x="4055009" y="775437"/>
                  <a:pt x="4055009" y="775437"/>
                  <a:pt x="4055009" y="775437"/>
                </a:cubicBezTo>
                <a:cubicBezTo>
                  <a:pt x="4042092" y="775437"/>
                  <a:pt x="4032259" y="769284"/>
                  <a:pt x="4026729" y="756358"/>
                </a:cubicBezTo>
                <a:cubicBezTo>
                  <a:pt x="3895796" y="401180"/>
                  <a:pt x="3895796" y="401180"/>
                  <a:pt x="3895796" y="401180"/>
                </a:cubicBezTo>
                <a:cubicBezTo>
                  <a:pt x="3760560" y="756358"/>
                  <a:pt x="3760560" y="756358"/>
                  <a:pt x="3760560" y="756358"/>
                </a:cubicBezTo>
                <a:cubicBezTo>
                  <a:pt x="3755030" y="769903"/>
                  <a:pt x="3745197" y="775437"/>
                  <a:pt x="3732289" y="775437"/>
                </a:cubicBezTo>
                <a:cubicBezTo>
                  <a:pt x="3668969" y="775437"/>
                  <a:pt x="3668969" y="775437"/>
                  <a:pt x="3668969" y="775437"/>
                </a:cubicBezTo>
                <a:cubicBezTo>
                  <a:pt x="3656061" y="775437"/>
                  <a:pt x="3646228" y="769903"/>
                  <a:pt x="3641317" y="756358"/>
                </a:cubicBezTo>
                <a:cubicBezTo>
                  <a:pt x="3509156" y="401180"/>
                  <a:pt x="3509156" y="401180"/>
                  <a:pt x="3509156" y="401180"/>
                </a:cubicBezTo>
                <a:cubicBezTo>
                  <a:pt x="3376995" y="756358"/>
                  <a:pt x="3376995" y="756358"/>
                  <a:pt x="3376995" y="756358"/>
                </a:cubicBezTo>
                <a:cubicBezTo>
                  <a:pt x="3372692" y="769284"/>
                  <a:pt x="3361622" y="775437"/>
                  <a:pt x="3348714" y="775437"/>
                </a:cubicBezTo>
                <a:cubicBezTo>
                  <a:pt x="3279873" y="775437"/>
                  <a:pt x="3279873" y="775437"/>
                  <a:pt x="3279873" y="775437"/>
                </a:cubicBezTo>
                <a:cubicBezTo>
                  <a:pt x="3263881" y="775437"/>
                  <a:pt x="3257742" y="762511"/>
                  <a:pt x="3262653" y="749586"/>
                </a:cubicBezTo>
                <a:cubicBezTo>
                  <a:pt x="3442152" y="279298"/>
                  <a:pt x="3442152" y="279298"/>
                  <a:pt x="3442152" y="279298"/>
                </a:cubicBezTo>
                <a:cubicBezTo>
                  <a:pt x="3447683" y="265754"/>
                  <a:pt x="3457515" y="258982"/>
                  <a:pt x="3470423" y="258982"/>
                </a:cubicBezTo>
                <a:cubicBezTo>
                  <a:pt x="3547879" y="258982"/>
                  <a:pt x="3547879" y="258982"/>
                  <a:pt x="3547879" y="258982"/>
                </a:cubicBezTo>
                <a:cubicBezTo>
                  <a:pt x="3560786" y="258982"/>
                  <a:pt x="3570010" y="265754"/>
                  <a:pt x="3575541" y="279298"/>
                </a:cubicBezTo>
                <a:cubicBezTo>
                  <a:pt x="3702171" y="622780"/>
                  <a:pt x="3702171" y="622780"/>
                  <a:pt x="3702171" y="622780"/>
                </a:cubicBezTo>
                <a:cubicBezTo>
                  <a:pt x="3830029" y="279298"/>
                  <a:pt x="3830029" y="279298"/>
                  <a:pt x="3830029" y="279298"/>
                </a:cubicBezTo>
                <a:cubicBezTo>
                  <a:pt x="3835560" y="265754"/>
                  <a:pt x="3845393" y="258982"/>
                  <a:pt x="3858300" y="258982"/>
                </a:cubicBezTo>
                <a:cubicBezTo>
                  <a:pt x="3934528" y="258982"/>
                  <a:pt x="3934528" y="258982"/>
                  <a:pt x="3934528" y="258982"/>
                </a:cubicBezTo>
                <a:cubicBezTo>
                  <a:pt x="3947436" y="258982"/>
                  <a:pt x="3957269" y="265754"/>
                  <a:pt x="3962181" y="279298"/>
                </a:cubicBezTo>
                <a:cubicBezTo>
                  <a:pt x="4089430" y="622780"/>
                  <a:pt x="4089430" y="622780"/>
                  <a:pt x="4089430" y="622780"/>
                </a:cubicBezTo>
                <a:cubicBezTo>
                  <a:pt x="4216060" y="279298"/>
                  <a:pt x="4216060" y="279298"/>
                  <a:pt x="4216060" y="279298"/>
                </a:cubicBezTo>
                <a:cubicBezTo>
                  <a:pt x="4221591" y="265754"/>
                  <a:pt x="4230805" y="258982"/>
                  <a:pt x="4243722" y="258982"/>
                </a:cubicBezTo>
                <a:cubicBezTo>
                  <a:pt x="4320559" y="258982"/>
                  <a:pt x="4320559" y="258982"/>
                  <a:pt x="4320559" y="258982"/>
                </a:cubicBezTo>
                <a:cubicBezTo>
                  <a:pt x="4332848" y="258982"/>
                  <a:pt x="4342681" y="265754"/>
                  <a:pt x="4348221" y="279298"/>
                </a:cubicBezTo>
                <a:cubicBezTo>
                  <a:pt x="4477307" y="622780"/>
                  <a:pt x="4477307" y="622780"/>
                  <a:pt x="4477307" y="622780"/>
                </a:cubicBezTo>
                <a:cubicBezTo>
                  <a:pt x="4602700" y="279298"/>
                  <a:pt x="4602700" y="279298"/>
                  <a:pt x="4602700" y="279298"/>
                </a:cubicBezTo>
                <a:cubicBezTo>
                  <a:pt x="4608231" y="265754"/>
                  <a:pt x="4618073" y="258982"/>
                  <a:pt x="4630981" y="258982"/>
                </a:cubicBezTo>
                <a:cubicBezTo>
                  <a:pt x="4708427" y="258982"/>
                  <a:pt x="4708427" y="258982"/>
                  <a:pt x="4708427" y="258982"/>
                </a:cubicBezTo>
                <a:cubicBezTo>
                  <a:pt x="4721344" y="258982"/>
                  <a:pt x="4730558" y="265754"/>
                  <a:pt x="4736089" y="279298"/>
                </a:cubicBezTo>
                <a:cubicBezTo>
                  <a:pt x="4915587" y="749586"/>
                  <a:pt x="4915587" y="749586"/>
                  <a:pt x="4915587" y="749586"/>
                </a:cubicBezTo>
                <a:moveTo>
                  <a:pt x="1941664" y="258982"/>
                </a:moveTo>
                <a:cubicBezTo>
                  <a:pt x="1877735" y="258982"/>
                  <a:pt x="1877735" y="258982"/>
                  <a:pt x="1877735" y="258982"/>
                </a:cubicBezTo>
                <a:cubicBezTo>
                  <a:pt x="1865446" y="258982"/>
                  <a:pt x="1853148" y="269450"/>
                  <a:pt x="1853148" y="283613"/>
                </a:cubicBezTo>
                <a:cubicBezTo>
                  <a:pt x="1853148" y="326695"/>
                  <a:pt x="1853148" y="326695"/>
                  <a:pt x="1853148" y="326695"/>
                </a:cubicBezTo>
                <a:cubicBezTo>
                  <a:pt x="1821183" y="278070"/>
                  <a:pt x="1758491" y="244208"/>
                  <a:pt x="1684720" y="244208"/>
                </a:cubicBezTo>
                <a:cubicBezTo>
                  <a:pt x="1545182" y="244208"/>
                  <a:pt x="1424700" y="355013"/>
                  <a:pt x="1424700" y="516290"/>
                </a:cubicBezTo>
                <a:cubicBezTo>
                  <a:pt x="1424700" y="680025"/>
                  <a:pt x="1545182" y="789600"/>
                  <a:pt x="1683492" y="789600"/>
                </a:cubicBezTo>
                <a:cubicBezTo>
                  <a:pt x="1758491" y="789600"/>
                  <a:pt x="1819955" y="755129"/>
                  <a:pt x="1853148" y="706495"/>
                </a:cubicBezTo>
                <a:cubicBezTo>
                  <a:pt x="1853148" y="752053"/>
                  <a:pt x="1853148" y="752053"/>
                  <a:pt x="1853148" y="752053"/>
                </a:cubicBezTo>
                <a:cubicBezTo>
                  <a:pt x="1853148" y="764978"/>
                  <a:pt x="1865446" y="775437"/>
                  <a:pt x="1877735" y="775437"/>
                </a:cubicBezTo>
                <a:cubicBezTo>
                  <a:pt x="1941664" y="775437"/>
                  <a:pt x="1941664" y="775437"/>
                  <a:pt x="1941664" y="775437"/>
                </a:cubicBezTo>
                <a:cubicBezTo>
                  <a:pt x="1954572" y="775437"/>
                  <a:pt x="1965023" y="764978"/>
                  <a:pt x="1965023" y="752053"/>
                </a:cubicBezTo>
                <a:cubicBezTo>
                  <a:pt x="1965023" y="283613"/>
                  <a:pt x="1965023" y="283613"/>
                  <a:pt x="1965023" y="283613"/>
                </a:cubicBezTo>
                <a:cubicBezTo>
                  <a:pt x="1965023" y="269450"/>
                  <a:pt x="1954572" y="258982"/>
                  <a:pt x="1941664" y="258982"/>
                </a:cubicBezTo>
                <a:moveTo>
                  <a:pt x="1696399" y="686187"/>
                </a:moveTo>
                <a:cubicBezTo>
                  <a:pt x="1604199" y="686187"/>
                  <a:pt x="1538423" y="611083"/>
                  <a:pt x="1538423" y="517519"/>
                </a:cubicBezTo>
                <a:cubicBezTo>
                  <a:pt x="1538423" y="422726"/>
                  <a:pt x="1604199" y="349469"/>
                  <a:pt x="1696399" y="349469"/>
                </a:cubicBezTo>
                <a:cubicBezTo>
                  <a:pt x="1787990" y="349469"/>
                  <a:pt x="1854375" y="422726"/>
                  <a:pt x="1854375" y="517519"/>
                </a:cubicBezTo>
                <a:cubicBezTo>
                  <a:pt x="1854375" y="611083"/>
                  <a:pt x="1787990" y="686187"/>
                  <a:pt x="1696399" y="686187"/>
                </a:cubicBezTo>
                <a:moveTo>
                  <a:pt x="2697743" y="702190"/>
                </a:moveTo>
                <a:cubicBezTo>
                  <a:pt x="2711888" y="719430"/>
                  <a:pt x="2700209" y="732355"/>
                  <a:pt x="2692831" y="737889"/>
                </a:cubicBezTo>
                <a:cubicBezTo>
                  <a:pt x="2648568" y="771131"/>
                  <a:pt x="2590179" y="789600"/>
                  <a:pt x="2526859" y="789600"/>
                </a:cubicBezTo>
                <a:cubicBezTo>
                  <a:pt x="2367036" y="789600"/>
                  <a:pt x="2260701" y="672024"/>
                  <a:pt x="2260701" y="517519"/>
                </a:cubicBezTo>
                <a:cubicBezTo>
                  <a:pt x="2260701" y="362404"/>
                  <a:pt x="2367036" y="244208"/>
                  <a:pt x="2526859" y="244208"/>
                </a:cubicBezTo>
                <a:cubicBezTo>
                  <a:pt x="2590179" y="244208"/>
                  <a:pt x="2648568" y="262068"/>
                  <a:pt x="2692831" y="295301"/>
                </a:cubicBezTo>
                <a:cubicBezTo>
                  <a:pt x="2700209" y="300844"/>
                  <a:pt x="2710660" y="312541"/>
                  <a:pt x="2697743" y="331010"/>
                </a:cubicBezTo>
                <a:cubicBezTo>
                  <a:pt x="2667625" y="372863"/>
                  <a:pt x="2667625" y="372863"/>
                  <a:pt x="2667625" y="372863"/>
                </a:cubicBezTo>
                <a:cubicBezTo>
                  <a:pt x="2655946" y="389484"/>
                  <a:pt x="2641810" y="385178"/>
                  <a:pt x="2630130" y="377177"/>
                </a:cubicBezTo>
                <a:cubicBezTo>
                  <a:pt x="2602468" y="359937"/>
                  <a:pt x="2568657" y="346393"/>
                  <a:pt x="2530553" y="346393"/>
                </a:cubicBezTo>
                <a:cubicBezTo>
                  <a:pt x="2436496" y="346393"/>
                  <a:pt x="2374414" y="421497"/>
                  <a:pt x="2374414" y="517519"/>
                </a:cubicBezTo>
                <a:cubicBezTo>
                  <a:pt x="2374414" y="612931"/>
                  <a:pt x="2436496" y="687416"/>
                  <a:pt x="2530553" y="687416"/>
                </a:cubicBezTo>
                <a:cubicBezTo>
                  <a:pt x="2568657" y="687416"/>
                  <a:pt x="2600012" y="672024"/>
                  <a:pt x="2628284" y="656022"/>
                </a:cubicBezTo>
                <a:cubicBezTo>
                  <a:pt x="2639963" y="649869"/>
                  <a:pt x="2652871" y="644325"/>
                  <a:pt x="2665788" y="661565"/>
                </a:cubicBezTo>
                <a:lnTo>
                  <a:pt x="2697743" y="702190"/>
                </a:lnTo>
                <a:close/>
                <a:moveTo>
                  <a:pt x="2996495" y="244827"/>
                </a:moveTo>
                <a:cubicBezTo>
                  <a:pt x="2845886" y="244827"/>
                  <a:pt x="2726024" y="363633"/>
                  <a:pt x="2726024" y="517519"/>
                </a:cubicBezTo>
                <a:cubicBezTo>
                  <a:pt x="2726024" y="672024"/>
                  <a:pt x="2845886" y="789600"/>
                  <a:pt x="2996495" y="789600"/>
                </a:cubicBezTo>
                <a:cubicBezTo>
                  <a:pt x="3147094" y="789600"/>
                  <a:pt x="3267575" y="672024"/>
                  <a:pt x="3267575" y="517519"/>
                </a:cubicBezTo>
                <a:cubicBezTo>
                  <a:pt x="3267575" y="363633"/>
                  <a:pt x="3147094" y="244827"/>
                  <a:pt x="2996495" y="244827"/>
                </a:cubicBezTo>
                <a:moveTo>
                  <a:pt x="2996495" y="684949"/>
                </a:moveTo>
                <a:cubicBezTo>
                  <a:pt x="2904285" y="684949"/>
                  <a:pt x="2838519" y="611083"/>
                  <a:pt x="2838519" y="517519"/>
                </a:cubicBezTo>
                <a:cubicBezTo>
                  <a:pt x="2838519" y="422726"/>
                  <a:pt x="2904285" y="349469"/>
                  <a:pt x="2996495" y="349469"/>
                </a:cubicBezTo>
                <a:cubicBezTo>
                  <a:pt x="3089314" y="349469"/>
                  <a:pt x="3154471" y="422726"/>
                  <a:pt x="3154471" y="517519"/>
                </a:cubicBezTo>
                <a:cubicBezTo>
                  <a:pt x="3154471" y="611083"/>
                  <a:pt x="3089314" y="684949"/>
                  <a:pt x="2996495" y="684949"/>
                </a:cubicBezTo>
                <a:moveTo>
                  <a:pt x="2163569" y="13989"/>
                </a:moveTo>
                <a:cubicBezTo>
                  <a:pt x="2177715" y="13989"/>
                  <a:pt x="2187548" y="25686"/>
                  <a:pt x="2187548" y="38611"/>
                </a:cubicBezTo>
                <a:cubicBezTo>
                  <a:pt x="2187548" y="750815"/>
                  <a:pt x="2187548" y="750815"/>
                  <a:pt x="2187548" y="750815"/>
                </a:cubicBezTo>
                <a:cubicBezTo>
                  <a:pt x="2187548" y="763750"/>
                  <a:pt x="2177715" y="775437"/>
                  <a:pt x="2163569" y="775437"/>
                </a:cubicBezTo>
                <a:cubicBezTo>
                  <a:pt x="2100259" y="775437"/>
                  <a:pt x="2100259" y="775437"/>
                  <a:pt x="2100259" y="775437"/>
                </a:cubicBezTo>
                <a:cubicBezTo>
                  <a:pt x="2087351" y="775437"/>
                  <a:pt x="2075672" y="763750"/>
                  <a:pt x="2075672" y="750815"/>
                </a:cubicBezTo>
                <a:cubicBezTo>
                  <a:pt x="2075672" y="38611"/>
                  <a:pt x="2075672" y="38611"/>
                  <a:pt x="2075672" y="38611"/>
                </a:cubicBezTo>
                <a:cubicBezTo>
                  <a:pt x="2075672" y="25686"/>
                  <a:pt x="2087351" y="13989"/>
                  <a:pt x="2100259" y="13989"/>
                </a:cubicBezTo>
                <a:cubicBezTo>
                  <a:pt x="2163569" y="13989"/>
                  <a:pt x="2163569" y="13989"/>
                  <a:pt x="2163569" y="13989"/>
                </a:cubicBezTo>
              </a:path>
            </a:pathLst>
          </a:custGeom>
          <a:solidFill>
            <a:schemeClr val="tx1"/>
          </a:solidFill>
          <a:ln w="9507" cap="flat">
            <a:noFill/>
            <a:prstDash val="solid"/>
            <a:miter/>
          </a:ln>
        </p:spPr>
        <p:txBody>
          <a:bodyPr rtlCol="0" anchor="ctr"/>
          <a:lstStyle/>
          <a:p>
            <a:endParaRPr lang="en-US"/>
          </a:p>
        </p:txBody>
      </p:sp>
      <p:sp>
        <p:nvSpPr>
          <p:cNvPr id="4" name="Title 2">
            <a:extLst>
              <a:ext uri="{FF2B5EF4-FFF2-40B4-BE49-F238E27FC236}">
                <a16:creationId xmlns:a16="http://schemas.microsoft.com/office/drawing/2014/main" id="{AE26A26D-3BB6-3DA7-C72C-3F2C422C0EEE}"/>
              </a:ext>
            </a:extLst>
          </p:cNvPr>
          <p:cNvSpPr>
            <a:spLocks noGrp="1"/>
          </p:cNvSpPr>
          <p:nvPr>
            <p:ph type="title" hasCustomPrompt="1"/>
          </p:nvPr>
        </p:nvSpPr>
        <p:spPr bwMode="gray">
          <a:xfrm>
            <a:off x="515939" y="1628775"/>
            <a:ext cx="4787900" cy="2160588"/>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5" name="Text Placeholder 22">
            <a:extLst>
              <a:ext uri="{FF2B5EF4-FFF2-40B4-BE49-F238E27FC236}">
                <a16:creationId xmlns:a16="http://schemas.microsoft.com/office/drawing/2014/main" id="{39A1C756-596E-F77D-84E5-F1DB03F7856F}"/>
              </a:ext>
            </a:extLst>
          </p:cNvPr>
          <p:cNvSpPr>
            <a:spLocks noGrp="1"/>
          </p:cNvSpPr>
          <p:nvPr>
            <p:ph type="body" sz="quarter" idx="13" hasCustomPrompt="1"/>
          </p:nvPr>
        </p:nvSpPr>
        <p:spPr>
          <a:xfrm>
            <a:off x="515938" y="4518160"/>
            <a:ext cx="4787899" cy="263149"/>
          </a:xfrm>
        </p:spPr>
        <p:txBody>
          <a:bodyPr wrap="square" anchor="t">
            <a:noAutofit/>
          </a:bodyPr>
          <a:lstStyle>
            <a:lvl1pPr marL="0" indent="0">
              <a:buNone/>
              <a:defRPr sz="1600" spc="0">
                <a:solidFill>
                  <a:schemeClr val="tx1"/>
                </a:solidFill>
              </a:defRPr>
            </a:lvl1pPr>
          </a:lstStyle>
          <a:p>
            <a:pPr lvl="0"/>
            <a:r>
              <a:rPr lang="en-US"/>
              <a:t>Speaker title, Employing entity</a:t>
            </a:r>
          </a:p>
        </p:txBody>
      </p:sp>
      <p:grpSp>
        <p:nvGrpSpPr>
          <p:cNvPr id="16" name="Group 15">
            <a:extLst>
              <a:ext uri="{FF2B5EF4-FFF2-40B4-BE49-F238E27FC236}">
                <a16:creationId xmlns:a16="http://schemas.microsoft.com/office/drawing/2014/main" id="{8E16927F-82CD-278F-FF9D-C6A28CC273C4}"/>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7CF50A69-0086-3DFD-F8A1-D5E846AB33E5}"/>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grpSp>
          <p:nvGrpSpPr>
            <p:cNvPr id="15" name="Group 14">
              <a:extLst>
                <a:ext uri="{FF2B5EF4-FFF2-40B4-BE49-F238E27FC236}">
                  <a16:creationId xmlns:a16="http://schemas.microsoft.com/office/drawing/2014/main" id="{77113677-2D7C-DD8C-5EFC-327EE41809C0}"/>
                </a:ext>
              </a:extLst>
            </p:cNvPr>
            <p:cNvGrpSpPr/>
            <p:nvPr userDrawn="1"/>
          </p:nvGrpSpPr>
          <p:grpSpPr>
            <a:xfrm>
              <a:off x="12429548" y="173148"/>
              <a:ext cx="2771823" cy="5642861"/>
              <a:chOff x="12429548" y="173148"/>
              <a:chExt cx="2771823" cy="5642861"/>
            </a:xfrm>
          </p:grpSpPr>
          <p:grpSp>
            <p:nvGrpSpPr>
              <p:cNvPr id="7" name="Group 6">
                <a:extLst>
                  <a:ext uri="{FF2B5EF4-FFF2-40B4-BE49-F238E27FC236}">
                    <a16:creationId xmlns:a16="http://schemas.microsoft.com/office/drawing/2014/main" id="{159C415E-F380-7375-5AD3-2E9ACD4DF94C}"/>
                  </a:ext>
                </a:extLst>
              </p:cNvPr>
              <p:cNvGrpSpPr/>
              <p:nvPr userDrawn="1"/>
            </p:nvGrpSpPr>
            <p:grpSpPr>
              <a:xfrm>
                <a:off x="12449814" y="173148"/>
                <a:ext cx="2751557" cy="2005214"/>
                <a:chOff x="12449814" y="173148"/>
                <a:chExt cx="2751557" cy="2005214"/>
              </a:xfrm>
            </p:grpSpPr>
            <p:grpSp>
              <p:nvGrpSpPr>
                <p:cNvPr id="2" name="Group 1">
                  <a:extLst>
                    <a:ext uri="{FF2B5EF4-FFF2-40B4-BE49-F238E27FC236}">
                      <a16:creationId xmlns:a16="http://schemas.microsoft.com/office/drawing/2014/main" id="{5D4D145D-9446-D229-C022-A3ECE1F64AB9}"/>
                    </a:ext>
                  </a:extLst>
                </p:cNvPr>
                <p:cNvGrpSpPr/>
                <p:nvPr userDrawn="1"/>
              </p:nvGrpSpPr>
              <p:grpSpPr>
                <a:xfrm>
                  <a:off x="12449814" y="173148"/>
                  <a:ext cx="1534074" cy="249864"/>
                  <a:chOff x="12449814" y="173148"/>
                  <a:chExt cx="1534074" cy="249864"/>
                </a:xfrm>
              </p:grpSpPr>
              <p:sp>
                <p:nvSpPr>
                  <p:cNvPr id="9" name="TextBox 8">
                    <a:extLst>
                      <a:ext uri="{FF2B5EF4-FFF2-40B4-BE49-F238E27FC236}">
                        <a16:creationId xmlns:a16="http://schemas.microsoft.com/office/drawing/2014/main" id="{A3057112-442E-4CD7-B1AB-27BCA434F0CD}"/>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7E6860D8-A0E2-7509-3307-FE6ABC7193BB}"/>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8C0ED071-E3D5-D617-0311-6EA1B0C02087}"/>
                    </a:ext>
                  </a:extLst>
                </p:cNvPr>
                <p:cNvGrpSpPr/>
                <p:nvPr userDrawn="1"/>
              </p:nvGrpSpPr>
              <p:grpSpPr>
                <a:xfrm>
                  <a:off x="12449814" y="545515"/>
                  <a:ext cx="2751557" cy="1632847"/>
                  <a:chOff x="12449814" y="545515"/>
                  <a:chExt cx="2751557" cy="1632847"/>
                </a:xfrm>
              </p:grpSpPr>
              <p:sp>
                <p:nvSpPr>
                  <p:cNvPr id="11" name="TextBox 10">
                    <a:extLst>
                      <a:ext uri="{FF2B5EF4-FFF2-40B4-BE49-F238E27FC236}">
                        <a16:creationId xmlns:a16="http://schemas.microsoft.com/office/drawing/2014/main" id="{16DA6383-5AF6-171A-518D-549F73EC7D6A}"/>
                      </a:ext>
                    </a:extLst>
                  </p:cNvPr>
                  <p:cNvSpPr txBox="1"/>
                  <p:nvPr userDrawn="1"/>
                </p:nvSpPr>
                <p:spPr>
                  <a:xfrm>
                    <a:off x="12614407" y="1281322"/>
                    <a:ext cx="1828957" cy="89704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The image placeholder is on the bottom. To change and existing image, select the overlay, right-click &gt; </a:t>
                    </a:r>
                    <a:r>
                      <a:rPr lang="en-US" sz="700" i="1">
                        <a:latin typeface="Aptos" panose="020B0004020202020204" pitchFamily="34" charset="0"/>
                        <a:cs typeface="Aparajita" panose="02020603050405020304" pitchFamily="18" charset="0"/>
                      </a:rPr>
                      <a:t>Send to Back…</a:t>
                    </a:r>
                    <a:r>
                      <a:rPr lang="en-US" sz="700">
                        <a:latin typeface="Aptos" panose="020B0004020202020204" pitchFamily="34" charset="0"/>
                        <a:cs typeface="Aparajita" panose="02020603050405020304" pitchFamily="18" charset="0"/>
                      </a:rPr>
                      <a:t> &gt; Send to Back. Next, use the tip below to change the image. Then, reset the slide or send the image to the back again.</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77A83939-F838-416B-1CFC-06BB970803B4}"/>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2189B7A8-17CF-B28A-1454-915888893AB4}"/>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73E0BBC-9695-998B-B368-22C8F079394D}"/>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grpSp>
          </p:grpSp>
          <p:grpSp>
            <p:nvGrpSpPr>
              <p:cNvPr id="17" name="Group 16">
                <a:extLst>
                  <a:ext uri="{FF2B5EF4-FFF2-40B4-BE49-F238E27FC236}">
                    <a16:creationId xmlns:a16="http://schemas.microsoft.com/office/drawing/2014/main" id="{9EAD45E2-1365-A92C-1F7B-8B35FD5E3817}"/>
                  </a:ext>
                </a:extLst>
              </p:cNvPr>
              <p:cNvGrpSpPr/>
              <p:nvPr userDrawn="1"/>
            </p:nvGrpSpPr>
            <p:grpSpPr>
              <a:xfrm>
                <a:off x="12429548" y="2309174"/>
                <a:ext cx="2735151" cy="1280928"/>
                <a:chOff x="9286315" y="6976989"/>
                <a:chExt cx="2735151" cy="1280928"/>
              </a:xfrm>
            </p:grpSpPr>
            <p:sp>
              <p:nvSpPr>
                <p:cNvPr id="29" name="Rectangle 28">
                  <a:extLst>
                    <a:ext uri="{FF2B5EF4-FFF2-40B4-BE49-F238E27FC236}">
                      <a16:creationId xmlns:a16="http://schemas.microsoft.com/office/drawing/2014/main" id="{2C75C5B4-54FD-CD9F-6004-24A5CF5AB881}"/>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30" name="TextBox 29">
                  <a:extLst>
                    <a:ext uri="{FF2B5EF4-FFF2-40B4-BE49-F238E27FC236}">
                      <a16:creationId xmlns:a16="http://schemas.microsoft.com/office/drawing/2014/main" id="{12AA6BDC-9581-2416-8FCF-B639C7874A6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1" name="Graphic 30">
                  <a:extLst>
                    <a:ext uri="{FF2B5EF4-FFF2-40B4-BE49-F238E27FC236}">
                      <a16:creationId xmlns:a16="http://schemas.microsoft.com/office/drawing/2014/main" id="{707DE680-B659-AA14-3DA6-FB810A70960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2" name="TextBox 31">
                  <a:extLst>
                    <a:ext uri="{FF2B5EF4-FFF2-40B4-BE49-F238E27FC236}">
                      <a16:creationId xmlns:a16="http://schemas.microsoft.com/office/drawing/2014/main" id="{4AA67D63-8AA8-4A9B-3D31-E4198794E6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3" name="Picture 32">
                  <a:extLst>
                    <a:ext uri="{FF2B5EF4-FFF2-40B4-BE49-F238E27FC236}">
                      <a16:creationId xmlns:a16="http://schemas.microsoft.com/office/drawing/2014/main" id="{A72EF414-721B-FBA5-FD95-E553CFAC16C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4" name="TextBox 33">
                  <a:extLst>
                    <a:ext uri="{FF2B5EF4-FFF2-40B4-BE49-F238E27FC236}">
                      <a16:creationId xmlns:a16="http://schemas.microsoft.com/office/drawing/2014/main" id="{02318D11-BFD1-1429-4B0B-F2CEE2CCA884}"/>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D7FF212E-AA60-50B3-8621-551BA74B31E3}"/>
                  </a:ext>
                </a:extLst>
              </p:cNvPr>
              <p:cNvGrpSpPr/>
              <p:nvPr userDrawn="1"/>
            </p:nvGrpSpPr>
            <p:grpSpPr>
              <a:xfrm>
                <a:off x="12429548" y="3615901"/>
                <a:ext cx="2735151" cy="2200108"/>
                <a:chOff x="9538241" y="5155416"/>
                <a:chExt cx="2735151" cy="2200108"/>
              </a:xfrm>
            </p:grpSpPr>
            <p:sp>
              <p:nvSpPr>
                <p:cNvPr id="19" name="Rectangle 18">
                  <a:extLst>
                    <a:ext uri="{FF2B5EF4-FFF2-40B4-BE49-F238E27FC236}">
                      <a16:creationId xmlns:a16="http://schemas.microsoft.com/office/drawing/2014/main" id="{F952CBEE-EDAC-0869-1112-AAD15E4B0E4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AD940715-F001-536F-7A25-FA3F088FAB3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2" name="Graphic 21">
                  <a:extLst>
                    <a:ext uri="{FF2B5EF4-FFF2-40B4-BE49-F238E27FC236}">
                      <a16:creationId xmlns:a16="http://schemas.microsoft.com/office/drawing/2014/main" id="{84D7E2A3-F06D-FD70-A217-487EF552C69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3" name="TextBox 22">
                  <a:extLst>
                    <a:ext uri="{FF2B5EF4-FFF2-40B4-BE49-F238E27FC236}">
                      <a16:creationId xmlns:a16="http://schemas.microsoft.com/office/drawing/2014/main" id="{61CCA6E5-0618-E143-3C2F-C4123C7F248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4" name="TextBox 23">
                  <a:extLst>
                    <a:ext uri="{FF2B5EF4-FFF2-40B4-BE49-F238E27FC236}">
                      <a16:creationId xmlns:a16="http://schemas.microsoft.com/office/drawing/2014/main" id="{13381E4C-1F94-5284-9A2E-A7EE2720B039}"/>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6AC5059D-A958-0D6E-F617-DA08E66FE158}"/>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6" name="TextBox 25">
                  <a:extLst>
                    <a:ext uri="{FF2B5EF4-FFF2-40B4-BE49-F238E27FC236}">
                      <a16:creationId xmlns:a16="http://schemas.microsoft.com/office/drawing/2014/main" id="{2AA3306C-FE79-59C9-5DCC-63D2DF20636C}"/>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7" name="Straight Connector 26">
                  <a:extLst>
                    <a:ext uri="{FF2B5EF4-FFF2-40B4-BE49-F238E27FC236}">
                      <a16:creationId xmlns:a16="http://schemas.microsoft.com/office/drawing/2014/main" id="{286AAF4E-AA4F-9737-1BC4-4B8A70508177}"/>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B2F455C-F85E-6BE9-B90C-47F429186A08}"/>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grpSp>
      <p:sp>
        <p:nvSpPr>
          <p:cNvPr id="36" name="Text Placeholder 22">
            <a:extLst>
              <a:ext uri="{FF2B5EF4-FFF2-40B4-BE49-F238E27FC236}">
                <a16:creationId xmlns:a16="http://schemas.microsoft.com/office/drawing/2014/main" id="{9AA5EA8C-68B4-06D3-5949-DB4A6B5DE9DE}"/>
              </a:ext>
            </a:extLst>
          </p:cNvPr>
          <p:cNvSpPr>
            <a:spLocks noGrp="1"/>
          </p:cNvSpPr>
          <p:nvPr>
            <p:ph type="body" sz="quarter" idx="15" hasCustomPrompt="1"/>
          </p:nvPr>
        </p:nvSpPr>
        <p:spPr>
          <a:xfrm>
            <a:off x="515939" y="5886850"/>
            <a:ext cx="4787899"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
        <p:nvSpPr>
          <p:cNvPr id="37" name="Text Placeholder 7">
            <a:extLst>
              <a:ext uri="{FF2B5EF4-FFF2-40B4-BE49-F238E27FC236}">
                <a16:creationId xmlns:a16="http://schemas.microsoft.com/office/drawing/2014/main" id="{8D83F911-9A89-2C00-EB5B-2C510B40C22F}"/>
              </a:ext>
            </a:extLst>
          </p:cNvPr>
          <p:cNvSpPr>
            <a:spLocks noGrp="1"/>
          </p:cNvSpPr>
          <p:nvPr>
            <p:ph type="body" sz="quarter" idx="10" hasCustomPrompt="1"/>
          </p:nvPr>
        </p:nvSpPr>
        <p:spPr bwMode="gray">
          <a:xfrm>
            <a:off x="515937" y="4041775"/>
            <a:ext cx="4787901"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42" name="Text Placeholder 41">
            <a:extLst>
              <a:ext uri="{FF2B5EF4-FFF2-40B4-BE49-F238E27FC236}">
                <a16:creationId xmlns:a16="http://schemas.microsoft.com/office/drawing/2014/main" id="{29FE9151-3621-EA29-D8EC-2BCB091B1B92}"/>
              </a:ext>
            </a:extLst>
          </p:cNvPr>
          <p:cNvSpPr>
            <a:spLocks noGrp="1"/>
          </p:cNvSpPr>
          <p:nvPr>
            <p:ph type="body" sz="quarter" idx="17" hasCustomPrompt="1"/>
          </p:nvPr>
        </p:nvSpPr>
        <p:spPr>
          <a:xfrm>
            <a:off x="515938" y="6396526"/>
            <a:ext cx="11160125" cy="116955"/>
          </a:xfrm>
        </p:spPr>
        <p:txBody>
          <a:bodyPr>
            <a:spAutoFit/>
          </a:bodyPr>
          <a:lstStyle>
            <a:lvl1pPr marL="0" indent="0">
              <a:buNone/>
              <a:defRPr sz="800">
                <a:solidFill>
                  <a:schemeClr val="accent6">
                    <a:lumMod val="90000"/>
                  </a:schemeClr>
                </a:solidFill>
              </a:defRPr>
            </a:lvl1pPr>
          </a:lstStyle>
          <a:p>
            <a:pPr lvl="0" algn="l"/>
            <a:r>
              <a:rPr lang="en-US">
                <a:solidFill>
                  <a:schemeClr val="accent6">
                    <a:lumMod val="90000"/>
                  </a:schemeClr>
                </a:solidFill>
              </a:rPr>
              <a:t>Confidential – Qualcomm Technologies, Inc. and/or its affiliated companies – May Contain Trade Secrets</a:t>
            </a:r>
          </a:p>
        </p:txBody>
      </p:sp>
      <p:sp>
        <p:nvSpPr>
          <p:cNvPr id="43" name="Text Placeholder 41">
            <a:extLst>
              <a:ext uri="{FF2B5EF4-FFF2-40B4-BE49-F238E27FC236}">
                <a16:creationId xmlns:a16="http://schemas.microsoft.com/office/drawing/2014/main" id="{CEC40FEA-4875-3D17-B0B1-ED7156EBAB17}"/>
              </a:ext>
            </a:extLst>
          </p:cNvPr>
          <p:cNvSpPr>
            <a:spLocks noGrp="1"/>
          </p:cNvSpPr>
          <p:nvPr>
            <p:ph type="body" sz="quarter" idx="18" hasCustomPrompt="1"/>
          </p:nvPr>
        </p:nvSpPr>
        <p:spPr>
          <a:xfrm>
            <a:off x="515938" y="6209389"/>
            <a:ext cx="11160125" cy="116955"/>
          </a:xfrm>
        </p:spPr>
        <p:txBody>
          <a:bodyPr>
            <a:spAutoFit/>
          </a:bodyPr>
          <a:lstStyle>
            <a:lvl1pPr marL="0" indent="0">
              <a:buNone/>
              <a:defRPr sz="800">
                <a:solidFill>
                  <a:schemeClr val="accent6">
                    <a:lumMod val="90000"/>
                  </a:schemeClr>
                </a:solidFill>
              </a:defRPr>
            </a:lvl1pPr>
          </a:lstStyle>
          <a:p>
            <a:pPr lvl="0" algn="l"/>
            <a:r>
              <a:rPr lang="en-US">
                <a:solidFill>
                  <a:schemeClr val="accent6">
                    <a:lumMod val="90000"/>
                  </a:schemeClr>
                </a:solidFill>
              </a:rPr>
              <a:t>Footer</a:t>
            </a:r>
          </a:p>
        </p:txBody>
      </p:sp>
    </p:spTree>
    <p:extLst>
      <p:ext uri="{BB962C8B-B14F-4D97-AF65-F5344CB8AC3E}">
        <p14:creationId xmlns:p14="http://schemas.microsoft.com/office/powerpoint/2010/main" val="2766828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523">
          <p15:clr>
            <a:srgbClr val="FBAE40"/>
          </p15:clr>
        </p15:guide>
        <p15:guide id="4" orient="horz" pos="2387">
          <p15:clr>
            <a:srgbClr val="FBAE40"/>
          </p15:clr>
        </p15:guide>
        <p15:guide id="5" orient="horz" pos="3022">
          <p15:clr>
            <a:srgbClr val="FBAE40"/>
          </p15:clr>
        </p15:guide>
        <p15:guide id="6" pos="3341">
          <p15:clr>
            <a:srgbClr val="FBAE40"/>
          </p15:clr>
        </p15:guide>
      </p15:sldGuideLst>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userDrawn="1">
  <p:cSld name="Title+Photo_Dark Blue">
    <p:bg>
      <p:bgPr>
        <a:solidFill>
          <a:schemeClr val="accent2"/>
        </a:solidFill>
        <a:effectLst/>
      </p:bgPr>
    </p:bg>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7E7F3CFB-9BFC-B97E-E28E-E1CC3CEB589E}"/>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3" name="Title 2">
            <a:extLst>
              <a:ext uri="{FF2B5EF4-FFF2-40B4-BE49-F238E27FC236}">
                <a16:creationId xmlns:a16="http://schemas.microsoft.com/office/drawing/2014/main" id="{89B859C2-4BEA-9848-AC63-40AF86018B01}"/>
              </a:ext>
            </a:extLst>
          </p:cNvPr>
          <p:cNvSpPr>
            <a:spLocks noGrp="1"/>
          </p:cNvSpPr>
          <p:nvPr>
            <p:ph type="title" hasCustomPrompt="1"/>
          </p:nvPr>
        </p:nvSpPr>
        <p:spPr bwMode="gray">
          <a:xfrm>
            <a:off x="515939" y="1628775"/>
            <a:ext cx="4787900" cy="2160588"/>
          </a:xfrm>
        </p:spPr>
        <p:txBody>
          <a:bodyPr wrap="square" anchor="b">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6" name="Picture Placeholder 5">
            <a:extLst>
              <a:ext uri="{FF2B5EF4-FFF2-40B4-BE49-F238E27FC236}">
                <a16:creationId xmlns:a16="http://schemas.microsoft.com/office/drawing/2014/main" id="{A653871A-ABE6-AE14-4749-BCCA9C632B11}"/>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2800" kern="1200" baseline="0" dirty="0">
                <a:solidFill>
                  <a:schemeClr val="tx2"/>
                </a:solidFill>
                <a:latin typeface="+mj-lt"/>
                <a:ea typeface="+mn-ea"/>
                <a:cs typeface="+mn-cs"/>
              </a:defRPr>
            </a:lvl1pPr>
          </a:lstStyle>
          <a:p>
            <a:r>
              <a:rPr lang="en-US"/>
              <a:t>Click the icon to insert photo</a:t>
            </a:r>
          </a:p>
        </p:txBody>
      </p:sp>
      <p:grpSp>
        <p:nvGrpSpPr>
          <p:cNvPr id="69" name="Group 68">
            <a:extLst>
              <a:ext uri="{FF2B5EF4-FFF2-40B4-BE49-F238E27FC236}">
                <a16:creationId xmlns:a16="http://schemas.microsoft.com/office/drawing/2014/main" id="{D01F1EB7-3875-6F2E-6810-8D4458FCF0B0}"/>
              </a:ext>
            </a:extLst>
          </p:cNvPr>
          <p:cNvGrpSpPr/>
          <p:nvPr userDrawn="1"/>
        </p:nvGrpSpPr>
        <p:grpSpPr>
          <a:xfrm>
            <a:off x="12290489" y="-1"/>
            <a:ext cx="2910882" cy="6858001"/>
            <a:chOff x="12290489" y="-1"/>
            <a:chExt cx="2910882" cy="6858001"/>
          </a:xfrm>
        </p:grpSpPr>
        <p:sp>
          <p:nvSpPr>
            <p:cNvPr id="70" name="Rectangle 69">
              <a:extLst>
                <a:ext uri="{FF2B5EF4-FFF2-40B4-BE49-F238E27FC236}">
                  <a16:creationId xmlns:a16="http://schemas.microsoft.com/office/drawing/2014/main" id="{910B572A-6F6C-AE6E-92A2-01DEA3B384B1}"/>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71" name="TextBox 70">
              <a:extLst>
                <a:ext uri="{FF2B5EF4-FFF2-40B4-BE49-F238E27FC236}">
                  <a16:creationId xmlns:a16="http://schemas.microsoft.com/office/drawing/2014/main" id="{2721C162-E5A5-870C-BEF7-D2E5976CCF2B}"/>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72" name="Straight Connector 71">
              <a:extLst>
                <a:ext uri="{FF2B5EF4-FFF2-40B4-BE49-F238E27FC236}">
                  <a16:creationId xmlns:a16="http://schemas.microsoft.com/office/drawing/2014/main" id="{77C2ED05-B79A-2483-18C7-4D808AC45261}"/>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C223D940-A19F-7D58-BE9D-084303740E00}"/>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74" name="TextBox 73">
              <a:extLst>
                <a:ext uri="{FF2B5EF4-FFF2-40B4-BE49-F238E27FC236}">
                  <a16:creationId xmlns:a16="http://schemas.microsoft.com/office/drawing/2014/main" id="{5A536D75-7601-C857-68EF-8862CC5D10FD}"/>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75" name="TextBox 74">
              <a:extLst>
                <a:ext uri="{FF2B5EF4-FFF2-40B4-BE49-F238E27FC236}">
                  <a16:creationId xmlns:a16="http://schemas.microsoft.com/office/drawing/2014/main" id="{82597C60-F330-194D-A5B5-F6F78B4B6FA1}"/>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76" name="TextBox 75">
              <a:extLst>
                <a:ext uri="{FF2B5EF4-FFF2-40B4-BE49-F238E27FC236}">
                  <a16:creationId xmlns:a16="http://schemas.microsoft.com/office/drawing/2014/main" id="{89CCF034-C9C9-597E-046F-ED3CBC6E3DDF}"/>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77" name="TextBox 76">
              <a:extLst>
                <a:ext uri="{FF2B5EF4-FFF2-40B4-BE49-F238E27FC236}">
                  <a16:creationId xmlns:a16="http://schemas.microsoft.com/office/drawing/2014/main" id="{EEADB430-BFDD-4691-9AE8-139AC202620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78" name="TextBox 77">
              <a:extLst>
                <a:ext uri="{FF2B5EF4-FFF2-40B4-BE49-F238E27FC236}">
                  <a16:creationId xmlns:a16="http://schemas.microsoft.com/office/drawing/2014/main" id="{898460C8-78EA-91E4-834D-F15A8E2FD6C7}"/>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79" name="Group 78">
              <a:extLst>
                <a:ext uri="{FF2B5EF4-FFF2-40B4-BE49-F238E27FC236}">
                  <a16:creationId xmlns:a16="http://schemas.microsoft.com/office/drawing/2014/main" id="{0B0828C1-C99F-F3B8-00AD-2B9E20E5ECAB}"/>
                </a:ext>
              </a:extLst>
            </p:cNvPr>
            <p:cNvGrpSpPr/>
            <p:nvPr userDrawn="1"/>
          </p:nvGrpSpPr>
          <p:grpSpPr>
            <a:xfrm>
              <a:off x="12429548" y="3236396"/>
              <a:ext cx="2735151" cy="1280928"/>
              <a:chOff x="9286315" y="6976989"/>
              <a:chExt cx="2735151" cy="1280928"/>
            </a:xfrm>
          </p:grpSpPr>
          <p:sp>
            <p:nvSpPr>
              <p:cNvPr id="90" name="Rectangle 89">
                <a:extLst>
                  <a:ext uri="{FF2B5EF4-FFF2-40B4-BE49-F238E27FC236}">
                    <a16:creationId xmlns:a16="http://schemas.microsoft.com/office/drawing/2014/main" id="{BCA9A0D3-18C9-EB84-F3B0-D4932A927440}"/>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91" name="TextBox 90">
                <a:extLst>
                  <a:ext uri="{FF2B5EF4-FFF2-40B4-BE49-F238E27FC236}">
                    <a16:creationId xmlns:a16="http://schemas.microsoft.com/office/drawing/2014/main" id="{A63B7FDA-EDC1-2420-ECDD-ADF1CFFC431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92" name="Graphic 91">
                <a:extLst>
                  <a:ext uri="{FF2B5EF4-FFF2-40B4-BE49-F238E27FC236}">
                    <a16:creationId xmlns:a16="http://schemas.microsoft.com/office/drawing/2014/main" id="{FE7532BB-EDFB-CC6D-0216-A249193538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93" name="TextBox 92">
                <a:extLst>
                  <a:ext uri="{FF2B5EF4-FFF2-40B4-BE49-F238E27FC236}">
                    <a16:creationId xmlns:a16="http://schemas.microsoft.com/office/drawing/2014/main" id="{BF07FF1C-692A-1113-3BA8-468E6AC5B66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94" name="Picture 93">
                <a:extLst>
                  <a:ext uri="{FF2B5EF4-FFF2-40B4-BE49-F238E27FC236}">
                    <a16:creationId xmlns:a16="http://schemas.microsoft.com/office/drawing/2014/main" id="{916609B1-3E3C-9817-C94D-240B7C8E1648}"/>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95" name="TextBox 94">
                <a:extLst>
                  <a:ext uri="{FF2B5EF4-FFF2-40B4-BE49-F238E27FC236}">
                    <a16:creationId xmlns:a16="http://schemas.microsoft.com/office/drawing/2014/main" id="{DF229F99-26B7-F915-0AD2-D7E144ACEFE6}"/>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80" name="Group 79">
              <a:extLst>
                <a:ext uri="{FF2B5EF4-FFF2-40B4-BE49-F238E27FC236}">
                  <a16:creationId xmlns:a16="http://schemas.microsoft.com/office/drawing/2014/main" id="{202797B2-52D9-3B3F-B1DF-CAC764192258}"/>
                </a:ext>
              </a:extLst>
            </p:cNvPr>
            <p:cNvGrpSpPr/>
            <p:nvPr userDrawn="1"/>
          </p:nvGrpSpPr>
          <p:grpSpPr>
            <a:xfrm>
              <a:off x="12429548" y="4543123"/>
              <a:ext cx="2735151" cy="2200108"/>
              <a:chOff x="9538241" y="5155416"/>
              <a:chExt cx="2735151" cy="2200108"/>
            </a:xfrm>
          </p:grpSpPr>
          <p:sp>
            <p:nvSpPr>
              <p:cNvPr id="81" name="Rectangle 80">
                <a:extLst>
                  <a:ext uri="{FF2B5EF4-FFF2-40B4-BE49-F238E27FC236}">
                    <a16:creationId xmlns:a16="http://schemas.microsoft.com/office/drawing/2014/main" id="{0E0036C0-7960-CA85-022B-1746BF93DB5E}"/>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82" name="TextBox 81">
                <a:extLst>
                  <a:ext uri="{FF2B5EF4-FFF2-40B4-BE49-F238E27FC236}">
                    <a16:creationId xmlns:a16="http://schemas.microsoft.com/office/drawing/2014/main" id="{9AD4720B-5134-EBDB-479F-4AEFD7808B7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83" name="Graphic 82">
                <a:extLst>
                  <a:ext uri="{FF2B5EF4-FFF2-40B4-BE49-F238E27FC236}">
                    <a16:creationId xmlns:a16="http://schemas.microsoft.com/office/drawing/2014/main" id="{723941AD-9419-FC12-D18A-F0C2092116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84" name="TextBox 83">
                <a:extLst>
                  <a:ext uri="{FF2B5EF4-FFF2-40B4-BE49-F238E27FC236}">
                    <a16:creationId xmlns:a16="http://schemas.microsoft.com/office/drawing/2014/main" id="{2AFC8782-1651-9B42-E469-1DB05A7BCB5E}"/>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85" name="TextBox 84">
                <a:extLst>
                  <a:ext uri="{FF2B5EF4-FFF2-40B4-BE49-F238E27FC236}">
                    <a16:creationId xmlns:a16="http://schemas.microsoft.com/office/drawing/2014/main" id="{213BFA95-8984-E338-F0AF-77F8051174B7}"/>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86" name="TextBox 85">
                <a:extLst>
                  <a:ext uri="{FF2B5EF4-FFF2-40B4-BE49-F238E27FC236}">
                    <a16:creationId xmlns:a16="http://schemas.microsoft.com/office/drawing/2014/main" id="{DD27BFE6-06FF-B3CE-A08D-6B5E84B42A9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87" name="TextBox 86">
                <a:extLst>
                  <a:ext uri="{FF2B5EF4-FFF2-40B4-BE49-F238E27FC236}">
                    <a16:creationId xmlns:a16="http://schemas.microsoft.com/office/drawing/2014/main" id="{988BAC7E-BD8C-BBD4-F01A-A5234672389F}"/>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88" name="Straight Connector 87">
                <a:extLst>
                  <a:ext uri="{FF2B5EF4-FFF2-40B4-BE49-F238E27FC236}">
                    <a16:creationId xmlns:a16="http://schemas.microsoft.com/office/drawing/2014/main" id="{521707E9-6017-D9DD-6258-9D1046541ED0}"/>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023955C5-7F4D-E0E5-945F-A25AC673C5AA}"/>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7" name="Text Placeholder 22">
            <a:extLst>
              <a:ext uri="{FF2B5EF4-FFF2-40B4-BE49-F238E27FC236}">
                <a16:creationId xmlns:a16="http://schemas.microsoft.com/office/drawing/2014/main" id="{B5DE35B9-A6C1-F642-76AA-57E9301FEDD8}"/>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9" name="Text Placeholder 7">
            <a:extLst>
              <a:ext uri="{FF2B5EF4-FFF2-40B4-BE49-F238E27FC236}">
                <a16:creationId xmlns:a16="http://schemas.microsoft.com/office/drawing/2014/main" id="{56D0D8D4-9FF5-368F-7FF8-03A41AC95FFB}"/>
              </a:ext>
            </a:extLst>
          </p:cNvPr>
          <p:cNvSpPr>
            <a:spLocks noGrp="1"/>
          </p:cNvSpPr>
          <p:nvPr>
            <p:ph type="body" sz="quarter" idx="10" hasCustomPrompt="1"/>
          </p:nvPr>
        </p:nvSpPr>
        <p:spPr bwMode="gray">
          <a:xfrm>
            <a:off x="515937" y="4080516"/>
            <a:ext cx="4787901" cy="450485"/>
          </a:xfrm>
          <a:prstGeom prst="rect">
            <a:avLst/>
          </a:prstGeom>
        </p:spPr>
        <p:txBody>
          <a:bodyPr>
            <a:noAutofit/>
          </a:bodyPr>
          <a:lstStyle>
            <a:lvl1pPr marL="0" indent="0" algn="l" defTabSz="914400" rtl="0" eaLnBrk="1" latinLnBrk="0" hangingPunct="1">
              <a:lnSpc>
                <a:spcPct val="96000"/>
              </a:lnSpc>
              <a:spcBef>
                <a:spcPts val="0"/>
              </a:spcBef>
              <a:spcAft>
                <a:spcPts val="600"/>
              </a:spcAft>
              <a:buFont typeface="Microsoft Sans Serif" panose="020B0604020202020204" pitchFamily="34" charset="0"/>
              <a:buChar char="​"/>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p:txBody>
      </p:sp>
      <p:sp>
        <p:nvSpPr>
          <p:cNvPr id="11" name="TextBox 10">
            <a:extLst>
              <a:ext uri="{FF2B5EF4-FFF2-40B4-BE49-F238E27FC236}">
                <a16:creationId xmlns:a16="http://schemas.microsoft.com/office/drawing/2014/main" id="{F6AD5693-C1C6-9DF3-0CF6-15688C300F5B}"/>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sp>
        <p:nvSpPr>
          <p:cNvPr id="12" name="Text Placeholder 22">
            <a:extLst>
              <a:ext uri="{FF2B5EF4-FFF2-40B4-BE49-F238E27FC236}">
                <a16:creationId xmlns:a16="http://schemas.microsoft.com/office/drawing/2014/main" id="{169A3A7F-36DB-2DDF-329F-F8A56895062D}"/>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4056424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userDrawn="1">
  <p:cSld name="Title+Photo_Black">
    <p:spTree>
      <p:nvGrpSpPr>
        <p:cNvPr id="1" name=""/>
        <p:cNvGrpSpPr/>
        <p:nvPr/>
      </p:nvGrpSpPr>
      <p:grpSpPr>
        <a:xfrm>
          <a:off x="0" y="0"/>
          <a:ext cx="0" cy="0"/>
          <a:chOff x="0" y="0"/>
          <a:chExt cx="0" cy="0"/>
        </a:xfrm>
      </p:grpSpPr>
      <p:sp>
        <p:nvSpPr>
          <p:cNvPr id="38" name="Freeform 5">
            <a:extLst>
              <a:ext uri="{FF2B5EF4-FFF2-40B4-BE49-F238E27FC236}">
                <a16:creationId xmlns:a16="http://schemas.microsoft.com/office/drawing/2014/main" id="{B84DB87B-4411-D45F-596A-3F51AD07A0C2}"/>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3" name="Title 2">
            <a:extLst>
              <a:ext uri="{FF2B5EF4-FFF2-40B4-BE49-F238E27FC236}">
                <a16:creationId xmlns:a16="http://schemas.microsoft.com/office/drawing/2014/main" id="{8B76B047-B3CB-334D-D7F4-B842FB3D8A89}"/>
              </a:ext>
            </a:extLst>
          </p:cNvPr>
          <p:cNvSpPr>
            <a:spLocks noGrp="1"/>
          </p:cNvSpPr>
          <p:nvPr>
            <p:ph type="title" hasCustomPrompt="1"/>
          </p:nvPr>
        </p:nvSpPr>
        <p:spPr bwMode="gray">
          <a:xfrm>
            <a:off x="515939" y="1628775"/>
            <a:ext cx="4787900" cy="2160588"/>
          </a:xfrm>
        </p:spPr>
        <p:txBody>
          <a:bodyPr wrap="square" anchor="b">
            <a:noAutofit/>
          </a:bodyPr>
          <a:lstStyle>
            <a:lvl1pPr marL="0" algn="l" defTabSz="914400" rtl="0" eaLnBrk="1" latinLnBrk="0" hangingPunct="1">
              <a:lnSpc>
                <a:spcPct val="80000"/>
              </a:lnSpc>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Presentation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title goes here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4 lines</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maximum</a:t>
            </a:r>
            <a:endParaRPr lang="en-US"/>
          </a:p>
        </p:txBody>
      </p:sp>
      <p:sp>
        <p:nvSpPr>
          <p:cNvPr id="40" name="Text Placeholder 7">
            <a:extLst>
              <a:ext uri="{FF2B5EF4-FFF2-40B4-BE49-F238E27FC236}">
                <a16:creationId xmlns:a16="http://schemas.microsoft.com/office/drawing/2014/main" id="{173B11F6-8E4D-8BF2-1D11-5EC207F243EE}"/>
              </a:ext>
            </a:extLst>
          </p:cNvPr>
          <p:cNvSpPr>
            <a:spLocks noGrp="1"/>
          </p:cNvSpPr>
          <p:nvPr>
            <p:ph type="body" sz="quarter" idx="10" hasCustomPrompt="1"/>
          </p:nvPr>
        </p:nvSpPr>
        <p:spPr bwMode="gray">
          <a:xfrm>
            <a:off x="515937" y="4080516"/>
            <a:ext cx="4787901" cy="450485"/>
          </a:xfrm>
          <a:prstGeom prst="rect">
            <a:avLst/>
          </a:prstGeom>
        </p:spPr>
        <p:txBody>
          <a:bodyPr>
            <a:noAutofit/>
          </a:bodyPr>
          <a:lstStyle>
            <a:lvl1pPr marL="457200" indent="-457200" algn="l" defTabSz="914400" rtl="0" eaLnBrk="1" latinLnBrk="0" hangingPunct="1">
              <a:lnSpc>
                <a:spcPct val="96000"/>
              </a:lnSpc>
              <a:spcBef>
                <a:spcPts val="0"/>
              </a:spcBef>
              <a:spcAft>
                <a:spcPts val="600"/>
              </a:spcAft>
              <a:buFontTx/>
              <a:buNone/>
              <a:defRPr lang="en-US" sz="2800" kern="1200" spc="-50" baseline="0" dirty="0">
                <a:solidFill>
                  <a:schemeClr val="tx1"/>
                </a:solidFill>
                <a:latin typeface="+mj-lt"/>
                <a:ea typeface="Alfabet" pitchFamily="2" charset="0"/>
                <a:cs typeface="Microsoft Sans Serif" panose="020B0604020202020204" pitchFamily="34" charset="0"/>
              </a:defRPr>
            </a:lvl1pPr>
            <a:lvl2pPr marL="0" indent="0" algn="l" defTabSz="914400" rtl="0" eaLnBrk="1" latinLnBrk="0" hangingPunct="1">
              <a:lnSpc>
                <a:spcPct val="96000"/>
              </a:lnSpc>
              <a:spcBef>
                <a:spcPts val="0"/>
              </a:spcBef>
              <a:buFont typeface="Microsoft Sans Serif" panose="020B0604020202020204" pitchFamily="34" charset="0"/>
              <a:buNone/>
              <a:defRPr lang="en-US" sz="2000" kern="1200" dirty="0">
                <a:solidFill>
                  <a:schemeClr val="tx1"/>
                </a:solidFill>
                <a:latin typeface="Aptos" panose="020B0004020202020204" pitchFamily="34" charset="0"/>
                <a:ea typeface="Alfabet" pitchFamily="2" charset="0"/>
                <a:cs typeface="Microsoft Sans Serif" panose="020B0604020202020204" pitchFamily="34" charset="0"/>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marL="0" lvl="0" indent="0" algn="l" defTabSz="914400" rtl="0" eaLnBrk="1" latinLnBrk="0" hangingPunct="1">
              <a:lnSpc>
                <a:spcPct val="96000"/>
              </a:lnSpc>
              <a:spcBef>
                <a:spcPts val="0"/>
              </a:spcBef>
              <a:spcAft>
                <a:spcPts val="600"/>
              </a:spcAft>
              <a:buClrTx/>
              <a:buFont typeface="Microsoft Sans Serif" panose="020B0604020202020204" pitchFamily="34" charset="0"/>
              <a:buChar char="​"/>
            </a:pPr>
            <a:r>
              <a:rPr lang="en-US"/>
              <a:t>Speaker name</a:t>
            </a:r>
          </a:p>
        </p:txBody>
      </p:sp>
      <p:sp>
        <p:nvSpPr>
          <p:cNvPr id="5" name="Picture Placeholder 4">
            <a:extLst>
              <a:ext uri="{FF2B5EF4-FFF2-40B4-BE49-F238E27FC236}">
                <a16:creationId xmlns:a16="http://schemas.microsoft.com/office/drawing/2014/main" id="{EC64425E-E669-2320-C453-2FA7B3C91BA2}"/>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2800" kern="1200" baseline="0" dirty="0">
                <a:solidFill>
                  <a:schemeClr val="tx2"/>
                </a:solidFill>
                <a:latin typeface="+mj-lt"/>
                <a:ea typeface="+mn-ea"/>
                <a:cs typeface="+mn-cs"/>
              </a:defRPr>
            </a:lvl1pPr>
          </a:lstStyle>
          <a:p>
            <a:r>
              <a:rPr lang="en-US"/>
              <a:t>Click the icon to insert photo</a:t>
            </a:r>
          </a:p>
        </p:txBody>
      </p:sp>
      <p:grpSp>
        <p:nvGrpSpPr>
          <p:cNvPr id="7" name="Group 6">
            <a:extLst>
              <a:ext uri="{FF2B5EF4-FFF2-40B4-BE49-F238E27FC236}">
                <a16:creationId xmlns:a16="http://schemas.microsoft.com/office/drawing/2014/main" id="{E37B91EA-919A-7638-0BA3-B129FE4D943F}"/>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2EDA7097-6BD6-5F3A-BE43-2276781396D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9" name="TextBox 8">
              <a:extLst>
                <a:ext uri="{FF2B5EF4-FFF2-40B4-BE49-F238E27FC236}">
                  <a16:creationId xmlns:a16="http://schemas.microsoft.com/office/drawing/2014/main" id="{B2C20B70-21BA-6DCA-5971-AD83BA107546}"/>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6B019D8F-CF6D-52FB-9386-AD25FEDB7709}"/>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895B849A-03DE-1D9D-8CD2-42E7163D964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28304DE3-9AD6-BE3E-6D17-CDF04FB498E7}"/>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FBD9A725-248B-2C7F-A33D-ECC81EA8B752}"/>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C2A7AB11-C1E1-8FC7-2ADA-B558F7355D9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542A33C5-F04C-9963-9CE2-6531F6D3963E}"/>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A24A1867-B209-8D6E-A7CA-30564448C193}"/>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918BAF9A-56C5-0BFC-4A1C-54EDE4760FB6}"/>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602A8BC7-7AC3-F47D-D037-7C160857FCE9}"/>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0788AE65-C3F4-D60E-3138-8483401C3174}"/>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F0E09E2D-984E-E6C1-A7D4-FE2C9611DAB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AF0852D7-AE0B-9059-4803-52264E3FDF7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1C604B59-3B60-D2BB-118E-FE3FCD7FB8A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2A0EE686-51E2-8DD7-4575-9D2BDC4464A7}"/>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D94A9BFF-954E-1137-1601-F334BCCBC7C3}"/>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FCA5F60D-195D-7137-B351-926F412EFE3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2D0765D1-6318-8980-341C-6C5575F2CAA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73265450-984F-A5C7-B9DD-9F557825C4C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1A5B91AD-3675-916A-77B0-2911D0FB6E4E}"/>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52968CC0-E353-D7C2-4DED-C4D22414C994}"/>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BA634610-204D-ACD2-871C-4BE8E48E6446}"/>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26F873F0-D1B8-2F28-7877-CCB130F10B61}"/>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74E03996-18F9-5B34-22DA-0EB0B94B6136}"/>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97EA99C-C1ED-1A46-6825-0BA3DBC6752F}"/>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6" name="Text Placeholder 22">
            <a:extLst>
              <a:ext uri="{FF2B5EF4-FFF2-40B4-BE49-F238E27FC236}">
                <a16:creationId xmlns:a16="http://schemas.microsoft.com/office/drawing/2014/main" id="{F207FFAA-40C6-D488-3F67-778BAA1A9B4B}"/>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34" name="TextBox 33">
            <a:extLst>
              <a:ext uri="{FF2B5EF4-FFF2-40B4-BE49-F238E27FC236}">
                <a16:creationId xmlns:a16="http://schemas.microsoft.com/office/drawing/2014/main" id="{5858619D-FB76-6901-2D61-B068B8426EC5}"/>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9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90000"/>
                </a:schemeClr>
              </a:solidFill>
              <a:latin typeface="+mn-lt"/>
              <a:ea typeface="+mn-ea"/>
              <a:cs typeface="+mn-cs"/>
            </a:endParaRPr>
          </a:p>
        </p:txBody>
      </p:sp>
      <p:sp>
        <p:nvSpPr>
          <p:cNvPr id="35" name="Text Placeholder 22">
            <a:extLst>
              <a:ext uri="{FF2B5EF4-FFF2-40B4-BE49-F238E27FC236}">
                <a16:creationId xmlns:a16="http://schemas.microsoft.com/office/drawing/2014/main" id="{2171F63C-C833-568B-2A5D-D7AA7179F0D9}"/>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3931929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Title+Photo_Grey">
    <p:bg>
      <p:bgPr>
        <a:solidFill>
          <a:srgbClr val="EFF1F5"/>
        </a:solidFill>
        <a:effectLst/>
      </p:bgPr>
    </p:bg>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50273CAA-AA8E-2322-C677-61BB5E3B7290}"/>
              </a:ext>
            </a:extLst>
          </p:cNvPr>
          <p:cNvSpPr>
            <a:spLocks noChangeAspect="1" noEditPoints="1"/>
          </p:cNvSpPr>
          <p:nvPr userDrawn="1"/>
        </p:nvSpPr>
        <p:spPr bwMode="black">
          <a:xfrm>
            <a:off x="515937" y="460180"/>
            <a:ext cx="1817861" cy="33319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4" name="Title 3">
            <a:extLst>
              <a:ext uri="{FF2B5EF4-FFF2-40B4-BE49-F238E27FC236}">
                <a16:creationId xmlns:a16="http://schemas.microsoft.com/office/drawing/2014/main" id="{2F85B3C7-6442-1485-863A-E4B7FF5300D7}"/>
              </a:ext>
            </a:extLst>
          </p:cNvPr>
          <p:cNvSpPr>
            <a:spLocks noGrp="1"/>
          </p:cNvSpPr>
          <p:nvPr>
            <p:ph type="title" hasCustomPrompt="1"/>
          </p:nvPr>
        </p:nvSpPr>
        <p:spPr>
          <a:xfrm>
            <a:off x="515938" y="1640840"/>
            <a:ext cx="4787900" cy="2148523"/>
          </a:xfrm>
        </p:spPr>
        <p:txBody>
          <a:bodyPr anchor="b"/>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baseline="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Presentation </a:t>
            </a:r>
            <a:br>
              <a:rPr lang="en-US"/>
            </a:br>
            <a:r>
              <a:rPr lang="en-US"/>
              <a:t>title goes here</a:t>
            </a:r>
            <a:br>
              <a:rPr lang="en-US"/>
            </a:br>
            <a:r>
              <a:rPr lang="en-US"/>
              <a:t>four lines</a:t>
            </a:r>
            <a:br>
              <a:rPr lang="en-US"/>
            </a:br>
            <a:r>
              <a:rPr lang="en-US"/>
              <a:t>maximum</a:t>
            </a:r>
          </a:p>
        </p:txBody>
      </p:sp>
      <p:sp>
        <p:nvSpPr>
          <p:cNvPr id="14" name="Text Placeholder 7">
            <a:extLst>
              <a:ext uri="{FF2B5EF4-FFF2-40B4-BE49-F238E27FC236}">
                <a16:creationId xmlns:a16="http://schemas.microsoft.com/office/drawing/2014/main" id="{E20EDF44-7C69-E22E-2904-F047187746FC}"/>
              </a:ext>
            </a:extLst>
          </p:cNvPr>
          <p:cNvSpPr>
            <a:spLocks noGrp="1"/>
          </p:cNvSpPr>
          <p:nvPr>
            <p:ph type="body" sz="quarter" idx="10" hasCustomPrompt="1"/>
          </p:nvPr>
        </p:nvSpPr>
        <p:spPr bwMode="gray">
          <a:xfrm>
            <a:off x="515937" y="4080516"/>
            <a:ext cx="4787901" cy="450485"/>
          </a:xfrm>
          <a:prstGeom prst="rect">
            <a:avLst/>
          </a:prstGeom>
        </p:spPr>
        <p:txBody>
          <a:bodyPr vert="horz" lIns="0" tIns="0" rIns="0" bIns="0" rtlCol="0">
            <a:noAutofit/>
          </a:bodyPr>
          <a:lstStyle>
            <a:lvl1pPr marL="457200" indent="-457200" algn="l" defTabSz="914400" rtl="0" eaLnBrk="1" latinLnBrk="0" hangingPunct="1">
              <a:lnSpc>
                <a:spcPct val="96000"/>
              </a:lnSpc>
              <a:spcBef>
                <a:spcPts val="0"/>
              </a:spcBef>
              <a:spcAft>
                <a:spcPts val="600"/>
              </a:spcAft>
              <a:buClrTx/>
              <a:buFontTx/>
              <a:buNone/>
              <a:defRPr lang="en-US" sz="2800" kern="1200" spc="-50" baseline="0" dirty="0">
                <a:solidFill>
                  <a:schemeClr val="tx1"/>
                </a:solidFill>
                <a:latin typeface="+mj-lt"/>
                <a:ea typeface="Alfabet" pitchFamily="2" charset="0"/>
                <a:cs typeface="Microsoft Sans Serif" panose="020B0604020202020204" pitchFamily="34" charset="0"/>
              </a:defRPr>
            </a:lvl1pPr>
          </a:lstStyle>
          <a:p>
            <a:pPr marL="457200" lvl="0" indent="-457200">
              <a:lnSpc>
                <a:spcPct val="96000"/>
              </a:lnSpc>
              <a:spcBef>
                <a:spcPts val="0"/>
              </a:spcBef>
              <a:spcAft>
                <a:spcPts val="600"/>
              </a:spcAft>
              <a:buFontTx/>
              <a:buNone/>
            </a:pPr>
            <a:r>
              <a:rPr lang="en-US"/>
              <a:t>Speaker name</a:t>
            </a:r>
          </a:p>
        </p:txBody>
      </p:sp>
      <p:sp>
        <p:nvSpPr>
          <p:cNvPr id="5" name="Picture Placeholder 4">
            <a:extLst>
              <a:ext uri="{FF2B5EF4-FFF2-40B4-BE49-F238E27FC236}">
                <a16:creationId xmlns:a16="http://schemas.microsoft.com/office/drawing/2014/main" id="{EC64425E-E669-2320-C453-2FA7B3C91BA2}"/>
              </a:ext>
            </a:extLst>
          </p:cNvPr>
          <p:cNvSpPr>
            <a:spLocks noGrp="1" noChangeAspect="1"/>
          </p:cNvSpPr>
          <p:nvPr>
            <p:ph type="pic" sz="quarter" idx="12" hasCustomPrompt="1"/>
          </p:nvPr>
        </p:nvSpPr>
        <p:spPr>
          <a:xfrm>
            <a:off x="6448428" y="0"/>
            <a:ext cx="5743572" cy="6858000"/>
          </a:xfrm>
          <a:custGeom>
            <a:avLst/>
            <a:gdLst>
              <a:gd name="connsiteX0" fmla="*/ 1678722 w 5743572"/>
              <a:gd name="connsiteY0" fmla="*/ 0 h 6858000"/>
              <a:gd name="connsiteX1" fmla="*/ 5743572 w 5743572"/>
              <a:gd name="connsiteY1" fmla="*/ 0 h 6858000"/>
              <a:gd name="connsiteX2" fmla="*/ 5743572 w 5743572"/>
              <a:gd name="connsiteY2" fmla="*/ 6858000 h 6858000"/>
              <a:gd name="connsiteX3" fmla="*/ 1672152 w 5743572"/>
              <a:gd name="connsiteY3" fmla="*/ 6858000 h 6858000"/>
              <a:gd name="connsiteX4" fmla="*/ 1582239 w 5743572"/>
              <a:gd name="connsiteY4" fmla="*/ 6787328 h 6858000"/>
              <a:gd name="connsiteX5" fmla="*/ 0 w 5743572"/>
              <a:gd name="connsiteY5" fmla="*/ 3431582 h 6858000"/>
              <a:gd name="connsiteX6" fmla="*/ 1582239 w 5743572"/>
              <a:gd name="connsiteY6" fmla="*/ 758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3572" h="6858000">
                <a:moveTo>
                  <a:pt x="1678722" y="0"/>
                </a:moveTo>
                <a:lnTo>
                  <a:pt x="5743572" y="0"/>
                </a:lnTo>
                <a:lnTo>
                  <a:pt x="5743572" y="6858000"/>
                </a:lnTo>
                <a:lnTo>
                  <a:pt x="1672152" y="6858000"/>
                </a:lnTo>
                <a:lnTo>
                  <a:pt x="1582239" y="6787328"/>
                </a:lnTo>
                <a:cubicBezTo>
                  <a:pt x="615926" y="5989694"/>
                  <a:pt x="0" y="4782581"/>
                  <a:pt x="0" y="3431582"/>
                </a:cubicBezTo>
                <a:cubicBezTo>
                  <a:pt x="0" y="2080583"/>
                  <a:pt x="615926" y="873471"/>
                  <a:pt x="1582239" y="75837"/>
                </a:cubicBezTo>
                <a:close/>
              </a:path>
            </a:pathLst>
          </a:custGeom>
          <a:noFill/>
        </p:spPr>
        <p:txBody>
          <a:bodyPr wrap="square" lIns="360000" rIns="0" bIns="1440000" anchor="ctr">
            <a:noAutofit/>
          </a:bodyPr>
          <a:lstStyle>
            <a:lvl1pPr marL="0" indent="0">
              <a:buNone/>
              <a:defRPr sz="3000">
                <a:solidFill>
                  <a:schemeClr val="accent1"/>
                </a:solidFill>
              </a:defRPr>
            </a:lvl1pPr>
          </a:lstStyle>
          <a:p>
            <a:r>
              <a:rPr lang="en-US"/>
              <a:t>Click the icon to insert photo</a:t>
            </a:r>
          </a:p>
        </p:txBody>
      </p:sp>
      <p:grpSp>
        <p:nvGrpSpPr>
          <p:cNvPr id="34" name="Group 33">
            <a:extLst>
              <a:ext uri="{FF2B5EF4-FFF2-40B4-BE49-F238E27FC236}">
                <a16:creationId xmlns:a16="http://schemas.microsoft.com/office/drawing/2014/main" id="{50C9A8B5-AC6A-236D-E22D-40DCC855A024}"/>
              </a:ext>
            </a:extLst>
          </p:cNvPr>
          <p:cNvGrpSpPr/>
          <p:nvPr userDrawn="1"/>
        </p:nvGrpSpPr>
        <p:grpSpPr>
          <a:xfrm>
            <a:off x="12290489" y="-1"/>
            <a:ext cx="2910882" cy="6858001"/>
            <a:chOff x="12290489" y="-1"/>
            <a:chExt cx="2910882" cy="6858001"/>
          </a:xfrm>
        </p:grpSpPr>
        <p:sp>
          <p:nvSpPr>
            <p:cNvPr id="35" name="Rectangle 34">
              <a:extLst>
                <a:ext uri="{FF2B5EF4-FFF2-40B4-BE49-F238E27FC236}">
                  <a16:creationId xmlns:a16="http://schemas.microsoft.com/office/drawing/2014/main" id="{A689B527-45CC-F42E-A4FC-3FB418AAF1A6}"/>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2C0B4581-A334-CE2A-A37A-D81D26558B7E}"/>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IMAGE</a:t>
              </a:r>
            </a:p>
          </p:txBody>
        </p:sp>
        <p:cxnSp>
          <p:nvCxnSpPr>
            <p:cNvPr id="37" name="Straight Connector 36">
              <a:extLst>
                <a:ext uri="{FF2B5EF4-FFF2-40B4-BE49-F238E27FC236}">
                  <a16:creationId xmlns:a16="http://schemas.microsoft.com/office/drawing/2014/main" id="{9DAA443D-0858-E570-225C-F1EC39B6A83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38" name="TextBox 37">
              <a:extLst>
                <a:ext uri="{FF2B5EF4-FFF2-40B4-BE49-F238E27FC236}">
                  <a16:creationId xmlns:a16="http://schemas.microsoft.com/office/drawing/2014/main" id="{3F65B3CF-85C7-771A-4E60-F394A9CD64C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image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85B610A6-7F63-B61A-ABC2-CA3904046CDB}"/>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40" name="TextBox 39">
              <a:extLst>
                <a:ext uri="{FF2B5EF4-FFF2-40B4-BE49-F238E27FC236}">
                  <a16:creationId xmlns:a16="http://schemas.microsoft.com/office/drawing/2014/main" id="{6CB9AD4D-3F5C-93E8-CBE1-AC58FC6BE64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41" name="TextBox 40">
              <a:extLst>
                <a:ext uri="{FF2B5EF4-FFF2-40B4-BE49-F238E27FC236}">
                  <a16:creationId xmlns:a16="http://schemas.microsoft.com/office/drawing/2014/main" id="{A5053C27-4766-0802-6F1F-7ACD4B654E8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images from the </a:t>
              </a: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Brand Portal</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image to the placeholder.</a:t>
              </a:r>
            </a:p>
          </p:txBody>
        </p:sp>
        <p:sp>
          <p:nvSpPr>
            <p:cNvPr id="42" name="TextBox 41">
              <a:extLst>
                <a:ext uri="{FF2B5EF4-FFF2-40B4-BE49-F238E27FC236}">
                  <a16:creationId xmlns:a16="http://schemas.microsoft.com/office/drawing/2014/main" id="{8FAC4EA3-F60C-12FC-57EE-22F108C68352}"/>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image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image.</a:t>
              </a:r>
            </a:p>
          </p:txBody>
        </p:sp>
        <p:sp>
          <p:nvSpPr>
            <p:cNvPr id="43" name="TextBox 42">
              <a:extLst>
                <a:ext uri="{FF2B5EF4-FFF2-40B4-BE49-F238E27FC236}">
                  <a16:creationId xmlns:a16="http://schemas.microsoft.com/office/drawing/2014/main" id="{F97AEC4B-1EE2-22E2-369A-DE8C15A1F510}"/>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image.</a:t>
              </a:r>
            </a:p>
          </p:txBody>
        </p:sp>
        <p:grpSp>
          <p:nvGrpSpPr>
            <p:cNvPr id="44" name="Group 43">
              <a:extLst>
                <a:ext uri="{FF2B5EF4-FFF2-40B4-BE49-F238E27FC236}">
                  <a16:creationId xmlns:a16="http://schemas.microsoft.com/office/drawing/2014/main" id="{F544BE75-F81C-15B6-4B00-2C772DDE3E51}"/>
                </a:ext>
              </a:extLst>
            </p:cNvPr>
            <p:cNvGrpSpPr/>
            <p:nvPr userDrawn="1"/>
          </p:nvGrpSpPr>
          <p:grpSpPr>
            <a:xfrm>
              <a:off x="12429548" y="3236396"/>
              <a:ext cx="2735151" cy="1280928"/>
              <a:chOff x="9286315" y="6976989"/>
              <a:chExt cx="2735151" cy="1280928"/>
            </a:xfrm>
          </p:grpSpPr>
          <p:sp>
            <p:nvSpPr>
              <p:cNvPr id="55" name="Rectangle 54">
                <a:extLst>
                  <a:ext uri="{FF2B5EF4-FFF2-40B4-BE49-F238E27FC236}">
                    <a16:creationId xmlns:a16="http://schemas.microsoft.com/office/drawing/2014/main" id="{036C04F5-54D3-B9A1-4924-0898772AAA11}"/>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56" name="TextBox 55">
                <a:extLst>
                  <a:ext uri="{FF2B5EF4-FFF2-40B4-BE49-F238E27FC236}">
                    <a16:creationId xmlns:a16="http://schemas.microsoft.com/office/drawing/2014/main" id="{04DB67C2-4DDB-0504-25AB-DB3932495B25}"/>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Images</a:t>
                </a:r>
              </a:p>
            </p:txBody>
          </p:sp>
          <p:pic>
            <p:nvPicPr>
              <p:cNvPr id="57" name="Graphic 56">
                <a:extLst>
                  <a:ext uri="{FF2B5EF4-FFF2-40B4-BE49-F238E27FC236}">
                    <a16:creationId xmlns:a16="http://schemas.microsoft.com/office/drawing/2014/main" id="{D3439BA1-708B-E65A-9BFA-450CBF4E22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C5EBB20-7C79-F0EA-CFE4-D04F4E7890D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59" name="Picture 58">
                <a:extLst>
                  <a:ext uri="{FF2B5EF4-FFF2-40B4-BE49-F238E27FC236}">
                    <a16:creationId xmlns:a16="http://schemas.microsoft.com/office/drawing/2014/main" id="{4039EEA6-30DF-DC7A-CC44-51F9DD32AB1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0" name="TextBox 59">
                <a:extLst>
                  <a:ext uri="{FF2B5EF4-FFF2-40B4-BE49-F238E27FC236}">
                    <a16:creationId xmlns:a16="http://schemas.microsoft.com/office/drawing/2014/main" id="{CF91F6DB-F340-B2C9-3BFE-18C0DE9C6847}"/>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45" name="Group 44">
              <a:extLst>
                <a:ext uri="{FF2B5EF4-FFF2-40B4-BE49-F238E27FC236}">
                  <a16:creationId xmlns:a16="http://schemas.microsoft.com/office/drawing/2014/main" id="{1EA375F6-A1F6-91F3-1CBE-428E305D2342}"/>
                </a:ext>
              </a:extLst>
            </p:cNvPr>
            <p:cNvGrpSpPr/>
            <p:nvPr userDrawn="1"/>
          </p:nvGrpSpPr>
          <p:grpSpPr>
            <a:xfrm>
              <a:off x="12429548" y="4543123"/>
              <a:ext cx="2735151" cy="2200108"/>
              <a:chOff x="9538241" y="5155416"/>
              <a:chExt cx="2735151" cy="2200108"/>
            </a:xfrm>
          </p:grpSpPr>
          <p:sp>
            <p:nvSpPr>
              <p:cNvPr id="46" name="Rectangle 45">
                <a:extLst>
                  <a:ext uri="{FF2B5EF4-FFF2-40B4-BE49-F238E27FC236}">
                    <a16:creationId xmlns:a16="http://schemas.microsoft.com/office/drawing/2014/main" id="{9C3C56B2-E42D-922A-DA19-E79B9F11884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47" name="TextBox 46">
                <a:extLst>
                  <a:ext uri="{FF2B5EF4-FFF2-40B4-BE49-F238E27FC236}">
                    <a16:creationId xmlns:a16="http://schemas.microsoft.com/office/drawing/2014/main" id="{E040F3D8-3BB9-CE75-18B0-77A2AFA54271}"/>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Images</a:t>
                </a:r>
              </a:p>
            </p:txBody>
          </p:sp>
          <p:pic>
            <p:nvPicPr>
              <p:cNvPr id="48" name="Graphic 47">
                <a:extLst>
                  <a:ext uri="{FF2B5EF4-FFF2-40B4-BE49-F238E27FC236}">
                    <a16:creationId xmlns:a16="http://schemas.microsoft.com/office/drawing/2014/main" id="{C868B925-125A-75B1-808E-2E4E3779E8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49" name="TextBox 48">
                <a:extLst>
                  <a:ext uri="{FF2B5EF4-FFF2-40B4-BE49-F238E27FC236}">
                    <a16:creationId xmlns:a16="http://schemas.microsoft.com/office/drawing/2014/main" id="{AF476E15-9C1D-9C09-97BA-9AAF64C8E88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image and select “Change Picture”</a:t>
                </a:r>
              </a:p>
            </p:txBody>
          </p:sp>
          <p:sp>
            <p:nvSpPr>
              <p:cNvPr id="50" name="TextBox 49">
                <a:extLst>
                  <a:ext uri="{FF2B5EF4-FFF2-40B4-BE49-F238E27FC236}">
                    <a16:creationId xmlns:a16="http://schemas.microsoft.com/office/drawing/2014/main" id="{524A83E3-D361-5023-38A6-B42A2B6ED73C}"/>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1" name="TextBox 50">
                <a:extLst>
                  <a:ext uri="{FF2B5EF4-FFF2-40B4-BE49-F238E27FC236}">
                    <a16:creationId xmlns:a16="http://schemas.microsoft.com/office/drawing/2014/main" id="{913DCBCB-991C-80AF-4FA9-9B8385605BDC}"/>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image to reset the photo placeholder functionality.</a:t>
                </a:r>
              </a:p>
            </p:txBody>
          </p:sp>
          <p:sp>
            <p:nvSpPr>
              <p:cNvPr id="52" name="TextBox 51">
                <a:extLst>
                  <a:ext uri="{FF2B5EF4-FFF2-40B4-BE49-F238E27FC236}">
                    <a16:creationId xmlns:a16="http://schemas.microsoft.com/office/drawing/2014/main" id="{0F2CFACC-9589-E1C0-D00C-28B73F029F39}"/>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image as normal.</a:t>
                </a:r>
              </a:p>
            </p:txBody>
          </p:sp>
          <p:cxnSp>
            <p:nvCxnSpPr>
              <p:cNvPr id="53" name="Straight Connector 52">
                <a:extLst>
                  <a:ext uri="{FF2B5EF4-FFF2-40B4-BE49-F238E27FC236}">
                    <a16:creationId xmlns:a16="http://schemas.microsoft.com/office/drawing/2014/main" id="{3826F3A5-5353-C3E5-0BC6-BC9501B700D7}"/>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54" name="TextBox 53">
                <a:extLst>
                  <a:ext uri="{FF2B5EF4-FFF2-40B4-BE49-F238E27FC236}">
                    <a16:creationId xmlns:a16="http://schemas.microsoft.com/office/drawing/2014/main" id="{D40601AD-9599-687F-35CB-1EA4E5622769}"/>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7" name="Text Placeholder 22">
            <a:extLst>
              <a:ext uri="{FF2B5EF4-FFF2-40B4-BE49-F238E27FC236}">
                <a16:creationId xmlns:a16="http://schemas.microsoft.com/office/drawing/2014/main" id="{6BCFF2BD-3943-C746-CBB3-A3D1F7741349}"/>
              </a:ext>
            </a:extLst>
          </p:cNvPr>
          <p:cNvSpPr>
            <a:spLocks noGrp="1"/>
          </p:cNvSpPr>
          <p:nvPr>
            <p:ph type="body" sz="quarter" idx="13" hasCustomPrompt="1"/>
          </p:nvPr>
        </p:nvSpPr>
        <p:spPr>
          <a:xfrm>
            <a:off x="515939" y="4539039"/>
            <a:ext cx="4786822" cy="263149"/>
          </a:xfrm>
        </p:spPr>
        <p:txBody>
          <a:bodyPr wrap="square" anchor="t">
            <a:noAutofit/>
          </a:bodyPr>
          <a:lstStyle>
            <a:lvl1pPr marL="0" indent="0">
              <a:buNone/>
              <a:defRPr sz="1800" spc="0">
                <a:solidFill>
                  <a:schemeClr val="tx1"/>
                </a:solidFill>
              </a:defRPr>
            </a:lvl1pPr>
          </a:lstStyle>
          <a:p>
            <a:pPr lvl="0"/>
            <a:r>
              <a:rPr lang="en-US"/>
              <a:t>Speaker title, Employing entity</a:t>
            </a:r>
          </a:p>
          <a:p>
            <a:pPr lvl="0"/>
            <a:endParaRPr lang="en-US"/>
          </a:p>
        </p:txBody>
      </p:sp>
      <p:sp>
        <p:nvSpPr>
          <p:cNvPr id="8" name="TextBox 7">
            <a:extLst>
              <a:ext uri="{FF2B5EF4-FFF2-40B4-BE49-F238E27FC236}">
                <a16:creationId xmlns:a16="http://schemas.microsoft.com/office/drawing/2014/main" id="{D144D81E-D1AC-7F55-6217-3E760CA287A8}"/>
              </a:ext>
            </a:extLst>
          </p:cNvPr>
          <p:cNvSpPr txBox="1"/>
          <p:nvPr userDrawn="1"/>
        </p:nvSpPr>
        <p:spPr>
          <a:xfrm>
            <a:off x="515938" y="6096960"/>
            <a:ext cx="5247709"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indent="0" algn="l" defTabSz="685800" rtl="0" eaLnBrk="1" latinLnBrk="0" hangingPunct="1">
              <a:lnSpc>
                <a:spcPct val="95000"/>
              </a:lnSpc>
              <a:spcBef>
                <a:spcPts val="1200"/>
              </a:spcBef>
              <a:buClr>
                <a:srgbClr val="3253DC"/>
              </a:buClr>
              <a:buFont typeface="Arial" panose="020B0604020202020204" pitchFamily="34" charset="0"/>
              <a:buNone/>
              <a:tabLst/>
            </a:pPr>
            <a:r>
              <a:rPr lang="en-CA" sz="800" kern="1200" baseline="0">
                <a:solidFill>
                  <a:schemeClr val="accent6">
                    <a:lumMod val="50000"/>
                  </a:schemeClr>
                </a:solidFill>
                <a:latin typeface="+mn-lt"/>
                <a:ea typeface="+mn-ea"/>
                <a:cs typeface="+mn-cs"/>
              </a:rPr>
              <a:t>Snapdragon and Qualcomm branded products are products of Qualcomm Technologies, Inc. and/or its subsidiaries. Qualcomm patented technologies are licensed by Qualcomm Incorporated.</a:t>
            </a:r>
            <a:endParaRPr lang="en-US" sz="800" kern="1200" baseline="0">
              <a:solidFill>
                <a:schemeClr val="accent6">
                  <a:lumMod val="50000"/>
                </a:schemeClr>
              </a:solidFill>
              <a:latin typeface="+mn-lt"/>
              <a:ea typeface="+mn-ea"/>
              <a:cs typeface="+mn-cs"/>
            </a:endParaRPr>
          </a:p>
        </p:txBody>
      </p:sp>
      <p:sp>
        <p:nvSpPr>
          <p:cNvPr id="9" name="Text Placeholder 22">
            <a:extLst>
              <a:ext uri="{FF2B5EF4-FFF2-40B4-BE49-F238E27FC236}">
                <a16:creationId xmlns:a16="http://schemas.microsoft.com/office/drawing/2014/main" id="{6528CC4D-D4C1-415A-6C4B-F94211148ADE}"/>
              </a:ext>
            </a:extLst>
          </p:cNvPr>
          <p:cNvSpPr>
            <a:spLocks noGrp="1"/>
          </p:cNvSpPr>
          <p:nvPr>
            <p:ph type="body" sz="quarter" idx="14" hasCustomPrompt="1"/>
          </p:nvPr>
        </p:nvSpPr>
        <p:spPr>
          <a:xfrm>
            <a:off x="515939" y="5763332"/>
            <a:ext cx="4786822" cy="263149"/>
          </a:xfrm>
        </p:spPr>
        <p:txBody>
          <a:bodyPr wrap="square" anchor="t">
            <a:noAutofit/>
          </a:bodyPr>
          <a:lstStyle>
            <a:lvl1pPr marL="0" indent="0">
              <a:buNone/>
              <a:defRPr sz="1600" spc="0">
                <a:solidFill>
                  <a:schemeClr val="tx1"/>
                </a:solidFill>
              </a:defRPr>
            </a:lvl1pPr>
          </a:lstStyle>
          <a:p>
            <a:pPr lvl="0"/>
            <a:r>
              <a:rPr lang="en-US"/>
              <a:t>@</a:t>
            </a:r>
            <a:r>
              <a:rPr lang="en-US" err="1"/>
              <a:t>qualcomm</a:t>
            </a:r>
            <a:endParaRPr lang="en-US"/>
          </a:p>
        </p:txBody>
      </p:sp>
    </p:spTree>
    <p:extLst>
      <p:ext uri="{BB962C8B-B14F-4D97-AF65-F5344CB8AC3E}">
        <p14:creationId xmlns:p14="http://schemas.microsoft.com/office/powerpoint/2010/main" val="14246818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2387">
          <p15:clr>
            <a:srgbClr val="FBAE40"/>
          </p15:clr>
        </p15:guide>
        <p15:guide id="4" orient="horz" pos="2568">
          <p15:clr>
            <a:srgbClr val="FBAE40"/>
          </p15:clr>
        </p15:guide>
        <p15:guide id="5" orient="horz" pos="3022">
          <p15:clr>
            <a:srgbClr val="FBAE40"/>
          </p15:clr>
        </p15:guide>
        <p15:guide id="6" pos="3341">
          <p15:clr>
            <a:srgbClr val="FBAE40"/>
          </p15:clr>
        </p15:guide>
      </p15:sldGuideLst>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Holding slide_Dark 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F2C5B2-B6B5-8033-1AB2-8EA2C569B775}"/>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CA" err="1">
              <a:solidFill>
                <a:schemeClr val="bg1"/>
              </a:solidFill>
              <a:latin typeface="Microsoft Sans Serif"/>
              <a:cs typeface="Microsoft Sans Serif" panose="020B0604020202020204" pitchFamily="34" charset="0"/>
            </a:endParaRPr>
          </a:p>
        </p:txBody>
      </p:sp>
      <p:pic>
        <p:nvPicPr>
          <p:cNvPr id="33" name="Graphic 32">
            <a:extLst>
              <a:ext uri="{FF2B5EF4-FFF2-40B4-BE49-F238E27FC236}">
                <a16:creationId xmlns:a16="http://schemas.microsoft.com/office/drawing/2014/main" id="{B5794193-7C82-4508-9AF6-5E056C12D43E}"/>
              </a:ext>
            </a:extLst>
          </p:cNvPr>
          <p:cNvPicPr>
            <a:picLocks noChangeAspect="1"/>
          </p:cNvPicPr>
          <p:nvPr userDrawn="1"/>
        </p:nvPicPr>
        <p:blipFill>
          <a:blip r:embed="rId2">
            <a:extLst>
              <a:ext uri="{96DAC541-7B7A-43D3-8B79-37D633B846F1}">
                <asvg:svgBlip xmlns:asvg="http://schemas.microsoft.com/office/drawing/2016/SVG/main" r:embed="rId3"/>
              </a:ext>
            </a:extLst>
          </a:blip>
          <a:srcRect l="17291" t="32275" r="17135" b="30839"/>
          <a:stretch>
            <a:fillRect/>
          </a:stretch>
        </p:blipFill>
        <p:spPr>
          <a:xfrm>
            <a:off x="0" y="2"/>
            <a:ext cx="12192000" cy="6857998"/>
          </a:xfrm>
          <a:custGeom>
            <a:avLst/>
            <a:gdLst>
              <a:gd name="connsiteX0" fmla="*/ 0 w 12192000"/>
              <a:gd name="connsiteY0" fmla="*/ 0 h 6857998"/>
              <a:gd name="connsiteX1" fmla="*/ 12192000 w 12192000"/>
              <a:gd name="connsiteY1" fmla="*/ 0 h 6857998"/>
              <a:gd name="connsiteX2" fmla="*/ 12192000 w 12192000"/>
              <a:gd name="connsiteY2" fmla="*/ 6857998 h 6857998"/>
              <a:gd name="connsiteX3" fmla="*/ 0 w 12192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12192000" h="6857998">
                <a:moveTo>
                  <a:pt x="0" y="0"/>
                </a:moveTo>
                <a:lnTo>
                  <a:pt x="12192000" y="0"/>
                </a:lnTo>
                <a:lnTo>
                  <a:pt x="12192000" y="6857998"/>
                </a:lnTo>
                <a:lnTo>
                  <a:pt x="0" y="6857998"/>
                </a:lnTo>
                <a:close/>
              </a:path>
            </a:pathLst>
          </a:custGeom>
        </p:spPr>
      </p:pic>
      <p:pic>
        <p:nvPicPr>
          <p:cNvPr id="2" name="Graphic 1">
            <a:extLst>
              <a:ext uri="{FF2B5EF4-FFF2-40B4-BE49-F238E27FC236}">
                <a16:creationId xmlns:a16="http://schemas.microsoft.com/office/drawing/2014/main" id="{4C85D623-E2F7-219D-4729-50DF575019A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953328" y="2337534"/>
            <a:ext cx="4285343" cy="1965955"/>
          </a:xfrm>
          <a:prstGeom prst="rect">
            <a:avLst/>
          </a:prstGeom>
        </p:spPr>
      </p:pic>
    </p:spTree>
    <p:extLst>
      <p:ext uri="{BB962C8B-B14F-4D97-AF65-F5344CB8AC3E}">
        <p14:creationId xmlns:p14="http://schemas.microsoft.com/office/powerpoint/2010/main" val="4046140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Holding slide_Qualcomm 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F2C5B2-B6B5-8033-1AB2-8EA2C569B775}"/>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CA" err="1">
              <a:solidFill>
                <a:schemeClr val="bg1"/>
              </a:solidFill>
              <a:latin typeface="Microsoft Sans Serif"/>
              <a:cs typeface="Microsoft Sans Serif" panose="020B0604020202020204" pitchFamily="34" charset="0"/>
            </a:endParaRPr>
          </a:p>
        </p:txBody>
      </p:sp>
      <p:pic>
        <p:nvPicPr>
          <p:cNvPr id="33" name="Graphic 32">
            <a:extLst>
              <a:ext uri="{FF2B5EF4-FFF2-40B4-BE49-F238E27FC236}">
                <a16:creationId xmlns:a16="http://schemas.microsoft.com/office/drawing/2014/main" id="{B5794193-7C82-4508-9AF6-5E056C12D43E}"/>
              </a:ext>
            </a:extLst>
          </p:cNvPr>
          <p:cNvPicPr>
            <a:picLocks noChangeAspect="1"/>
          </p:cNvPicPr>
          <p:nvPr userDrawn="1"/>
        </p:nvPicPr>
        <p:blipFill>
          <a:blip r:embed="rId2">
            <a:extLst>
              <a:ext uri="{96DAC541-7B7A-43D3-8B79-37D633B846F1}">
                <asvg:svgBlip xmlns:asvg="http://schemas.microsoft.com/office/drawing/2016/SVG/main" r:embed="rId3"/>
              </a:ext>
            </a:extLst>
          </a:blip>
          <a:srcRect l="17291" t="32275" r="17135" b="30839"/>
          <a:stretch>
            <a:fillRect/>
          </a:stretch>
        </p:blipFill>
        <p:spPr>
          <a:xfrm>
            <a:off x="0" y="2"/>
            <a:ext cx="12192000" cy="6857998"/>
          </a:xfrm>
          <a:custGeom>
            <a:avLst/>
            <a:gdLst>
              <a:gd name="connsiteX0" fmla="*/ 0 w 12192000"/>
              <a:gd name="connsiteY0" fmla="*/ 0 h 6857998"/>
              <a:gd name="connsiteX1" fmla="*/ 12192000 w 12192000"/>
              <a:gd name="connsiteY1" fmla="*/ 0 h 6857998"/>
              <a:gd name="connsiteX2" fmla="*/ 12192000 w 12192000"/>
              <a:gd name="connsiteY2" fmla="*/ 6857998 h 6857998"/>
              <a:gd name="connsiteX3" fmla="*/ 0 w 12192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12192000" h="6857998">
                <a:moveTo>
                  <a:pt x="0" y="0"/>
                </a:moveTo>
                <a:lnTo>
                  <a:pt x="12192000" y="0"/>
                </a:lnTo>
                <a:lnTo>
                  <a:pt x="12192000" y="6857998"/>
                </a:lnTo>
                <a:lnTo>
                  <a:pt x="0" y="6857998"/>
                </a:lnTo>
                <a:close/>
              </a:path>
            </a:pathLst>
          </a:custGeom>
        </p:spPr>
      </p:pic>
      <p:pic>
        <p:nvPicPr>
          <p:cNvPr id="2" name="Graphic 1">
            <a:extLst>
              <a:ext uri="{FF2B5EF4-FFF2-40B4-BE49-F238E27FC236}">
                <a16:creationId xmlns:a16="http://schemas.microsoft.com/office/drawing/2014/main" id="{4C85D623-E2F7-219D-4729-50DF575019A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953328" y="2337534"/>
            <a:ext cx="4285343" cy="1965955"/>
          </a:xfrm>
          <a:prstGeom prst="rect">
            <a:avLst/>
          </a:prstGeom>
        </p:spPr>
      </p:pic>
    </p:spTree>
    <p:extLst>
      <p:ext uri="{BB962C8B-B14F-4D97-AF65-F5344CB8AC3E}">
        <p14:creationId xmlns:p14="http://schemas.microsoft.com/office/powerpoint/2010/main" val="896959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Agenda_Dark Blue">
    <p:bg>
      <p:bgPr>
        <a:solidFill>
          <a:schemeClr val="accent2"/>
        </a:solidFill>
        <a:effectLst/>
      </p:bgPr>
    </p:bg>
    <p:spTree>
      <p:nvGrpSpPr>
        <p:cNvPr id="1" name=""/>
        <p:cNvGrpSpPr/>
        <p:nvPr/>
      </p:nvGrpSpPr>
      <p:grpSpPr>
        <a:xfrm>
          <a:off x="0" y="0"/>
          <a:ext cx="0" cy="0"/>
          <a:chOff x="0" y="0"/>
          <a:chExt cx="0" cy="0"/>
        </a:xfrm>
      </p:grpSpPr>
      <p:sp>
        <p:nvSpPr>
          <p:cNvPr id="5" name="Text Placeholder 22">
            <a:extLst>
              <a:ext uri="{FF2B5EF4-FFF2-40B4-BE49-F238E27FC236}">
                <a16:creationId xmlns:a16="http://schemas.microsoft.com/office/drawing/2014/main" id="{E54A92A4-1E48-2B1B-909B-2357B21DF6F4}"/>
              </a:ext>
            </a:extLst>
          </p:cNvPr>
          <p:cNvSpPr>
            <a:spLocks noGrp="1"/>
          </p:cNvSpPr>
          <p:nvPr>
            <p:ph type="body" sz="quarter" idx="13" hasCustomPrompt="1"/>
          </p:nvPr>
        </p:nvSpPr>
        <p:spPr>
          <a:xfrm>
            <a:off x="5843588" y="989318"/>
            <a:ext cx="5832474" cy="4984761"/>
          </a:xfrm>
        </p:spPr>
        <p:txBody>
          <a:bodyPr wrap="square" anchor="ctr">
            <a:noAutofit/>
          </a:bodyPr>
          <a:lstStyle>
            <a:lvl1pPr marL="0" indent="0">
              <a:spcBef>
                <a:spcPts val="2000"/>
              </a:spcBef>
              <a:spcAft>
                <a:spcPts val="0"/>
              </a:spcAft>
              <a:buNone/>
              <a:defRPr sz="2800"/>
            </a:lvl1pPr>
          </a:lstStyle>
          <a:p>
            <a:pPr lvl="0"/>
            <a:r>
              <a:rPr lang="en-US"/>
              <a:t>First section</a:t>
            </a:r>
          </a:p>
          <a:p>
            <a:pPr lvl="0"/>
            <a:r>
              <a:rPr lang="en-US"/>
              <a:t>Second section</a:t>
            </a:r>
          </a:p>
          <a:p>
            <a:pPr lvl="0"/>
            <a:r>
              <a:rPr lang="en-US"/>
              <a:t>Third section</a:t>
            </a:r>
          </a:p>
          <a:p>
            <a:pPr lvl="0"/>
            <a:r>
              <a:rPr lang="en-US"/>
              <a:t>Fourth section</a:t>
            </a:r>
          </a:p>
          <a:p>
            <a:pPr lvl="0"/>
            <a:r>
              <a:rPr lang="en-US"/>
              <a:t>Fifth section</a:t>
            </a:r>
          </a:p>
          <a:p>
            <a:pPr lvl="0"/>
            <a:r>
              <a:rPr lang="en-US"/>
              <a:t>Sixth section</a:t>
            </a:r>
          </a:p>
        </p:txBody>
      </p:sp>
      <p:pic>
        <p:nvPicPr>
          <p:cNvPr id="4" name="Graphic 3">
            <a:extLst>
              <a:ext uri="{FF2B5EF4-FFF2-40B4-BE49-F238E27FC236}">
                <a16:creationId xmlns:a16="http://schemas.microsoft.com/office/drawing/2014/main" id="{87ECCFB4-6FEB-4786-7945-36916365351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2212" t="-1336" r="-341" b="1336"/>
          <a:stretch/>
        </p:blipFill>
        <p:spPr>
          <a:xfrm rot="721101">
            <a:off x="-455175" y="695050"/>
            <a:ext cx="4931282" cy="5595610"/>
          </a:xfrm>
          <a:custGeom>
            <a:avLst/>
            <a:gdLst>
              <a:gd name="connsiteX0" fmla="*/ 0 w 6469437"/>
              <a:gd name="connsiteY0" fmla="*/ 1125849 h 7340983"/>
              <a:gd name="connsiteX1" fmla="*/ 5288374 w 6469437"/>
              <a:gd name="connsiteY1" fmla="*/ 0 h 7340983"/>
              <a:gd name="connsiteX2" fmla="*/ 6469437 w 6469437"/>
              <a:gd name="connsiteY2" fmla="*/ 5547730 h 7340983"/>
              <a:gd name="connsiteX3" fmla="*/ 6469437 w 6469437"/>
              <a:gd name="connsiteY3" fmla="*/ 6245383 h 7340983"/>
              <a:gd name="connsiteX4" fmla="*/ 1323149 w 6469437"/>
              <a:gd name="connsiteY4" fmla="*/ 7340983 h 734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9437" h="7340983">
                <a:moveTo>
                  <a:pt x="0" y="1125849"/>
                </a:moveTo>
                <a:lnTo>
                  <a:pt x="5288374" y="0"/>
                </a:lnTo>
                <a:lnTo>
                  <a:pt x="6469437" y="5547730"/>
                </a:lnTo>
                <a:lnTo>
                  <a:pt x="6469437" y="6245383"/>
                </a:lnTo>
                <a:lnTo>
                  <a:pt x="1323149" y="7340983"/>
                </a:lnTo>
                <a:close/>
              </a:path>
            </a:pathLst>
          </a:custGeom>
        </p:spPr>
      </p:pic>
      <p:sp>
        <p:nvSpPr>
          <p:cNvPr id="3" name="TextBox 2">
            <a:extLst>
              <a:ext uri="{FF2B5EF4-FFF2-40B4-BE49-F238E27FC236}">
                <a16:creationId xmlns:a16="http://schemas.microsoft.com/office/drawing/2014/main" id="{DCF333EE-339A-2B10-12F5-EDCD3B9BB705}"/>
              </a:ext>
            </a:extLst>
          </p:cNvPr>
          <p:cNvSpPr txBox="1"/>
          <p:nvPr userDrawn="1"/>
        </p:nvSpPr>
        <p:spPr>
          <a:xfrm>
            <a:off x="876179" y="3150676"/>
            <a:ext cx="1687749" cy="661720"/>
          </a:xfrm>
          <a:prstGeom prst="rect">
            <a:avLst/>
          </a:prstGeom>
          <a:noFill/>
        </p:spPr>
        <p:txBody>
          <a:bodyPr wrap="square">
            <a:spAutoFit/>
          </a:bodyPr>
          <a:lstStyle/>
          <a:p>
            <a:r>
              <a:rPr kumimoji="0" lang="en-US" sz="3700" b="0" i="0" u="none" strike="noStrike" kern="2000" cap="none" spc="-50" normalizeH="0" baseline="0" noProof="0">
                <a:ln>
                  <a:noFill/>
                </a:ln>
                <a:solidFill>
                  <a:srgbClr val="FFFFFF"/>
                </a:solidFill>
                <a:effectLst/>
                <a:uLnTx/>
                <a:uFillTx/>
                <a:latin typeface="Aptos Display" panose="02110004020202020204"/>
                <a:ea typeface="+mj-ea"/>
                <a:cs typeface="+mj-cs"/>
              </a:rPr>
              <a:t>Agenda</a:t>
            </a:r>
            <a:endParaRPr lang="en-US" sz="3700"/>
          </a:p>
        </p:txBody>
      </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6" name="Footer Placeholder 2">
            <a:extLst>
              <a:ext uri="{FF2B5EF4-FFF2-40B4-BE49-F238E27FC236}">
                <a16:creationId xmlns:a16="http://schemas.microsoft.com/office/drawing/2014/main" id="{D50D6A8B-A66D-60C0-5A75-441CA5624F2D}"/>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Media Web Symposium June 2025</a:t>
            </a:r>
          </a:p>
        </p:txBody>
      </p:sp>
    </p:spTree>
    <p:extLst>
      <p:ext uri="{BB962C8B-B14F-4D97-AF65-F5344CB8AC3E}">
        <p14:creationId xmlns:p14="http://schemas.microsoft.com/office/powerpoint/2010/main" val="638382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020">
          <p15:clr>
            <a:srgbClr val="FBAE40"/>
          </p15:clr>
        </p15:guide>
        <p15:guide id="2" orient="horz" pos="436">
          <p15:clr>
            <a:srgbClr val="FBAE40"/>
          </p15:clr>
        </p15:guide>
        <p15:guide id="5" orient="horz" pos="3158">
          <p15:clr>
            <a:srgbClr val="FBAE40"/>
          </p15:clr>
        </p15:guide>
        <p15:guide id="6" orient="horz" pos="1344">
          <p15:clr>
            <a:srgbClr val="FBAE40"/>
          </p15:clr>
        </p15:guide>
        <p15:guide id="7" orient="horz" pos="2251">
          <p15:clr>
            <a:srgbClr val="FBAE40"/>
          </p15:clr>
        </p15:guide>
        <p15:guide id="8" pos="3681">
          <p15:clr>
            <a:srgbClr val="FBAE40"/>
          </p15:clr>
        </p15:guide>
        <p15:guide id="9" pos="6970">
          <p15:clr>
            <a:srgbClr val="FBAE40"/>
          </p15:clr>
        </p15:guide>
        <p15:guide id="12" orient="horz" pos="1752">
          <p15:clr>
            <a:srgbClr val="FBAE40"/>
          </p15:clr>
        </p15:guide>
        <p15:guide id="13" orient="horz" pos="2591">
          <p15:clr>
            <a:srgbClr val="FBAE40"/>
          </p15:clr>
        </p15:guide>
      </p15:sldGuideLst>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Agenda_Qualcomm Blue">
    <p:bg>
      <p:bgPr>
        <a:solidFill>
          <a:schemeClr val="accent1"/>
        </a:solidFill>
        <a:effectLst/>
      </p:bgPr>
    </p:bg>
    <p:spTree>
      <p:nvGrpSpPr>
        <p:cNvPr id="1" name=""/>
        <p:cNvGrpSpPr/>
        <p:nvPr/>
      </p:nvGrpSpPr>
      <p:grpSpPr>
        <a:xfrm>
          <a:off x="0" y="0"/>
          <a:ext cx="0" cy="0"/>
          <a:chOff x="0" y="0"/>
          <a:chExt cx="0" cy="0"/>
        </a:xfrm>
      </p:grpSpPr>
      <p:sp>
        <p:nvSpPr>
          <p:cNvPr id="5" name="Text Placeholder 22">
            <a:extLst>
              <a:ext uri="{FF2B5EF4-FFF2-40B4-BE49-F238E27FC236}">
                <a16:creationId xmlns:a16="http://schemas.microsoft.com/office/drawing/2014/main" id="{E54A92A4-1E48-2B1B-909B-2357B21DF6F4}"/>
              </a:ext>
            </a:extLst>
          </p:cNvPr>
          <p:cNvSpPr>
            <a:spLocks noGrp="1"/>
          </p:cNvSpPr>
          <p:nvPr>
            <p:ph type="body" sz="quarter" idx="13" hasCustomPrompt="1"/>
          </p:nvPr>
        </p:nvSpPr>
        <p:spPr>
          <a:xfrm>
            <a:off x="5843588" y="989318"/>
            <a:ext cx="5832474" cy="4984761"/>
          </a:xfrm>
        </p:spPr>
        <p:txBody>
          <a:bodyPr wrap="square" anchor="ctr">
            <a:noAutofit/>
          </a:bodyPr>
          <a:lstStyle>
            <a:lvl1pPr marL="0" indent="0">
              <a:spcBef>
                <a:spcPts val="2000"/>
              </a:spcBef>
              <a:spcAft>
                <a:spcPts val="0"/>
              </a:spcAft>
              <a:buNone/>
              <a:defRPr sz="2800"/>
            </a:lvl1pPr>
          </a:lstStyle>
          <a:p>
            <a:pPr lvl="0"/>
            <a:r>
              <a:rPr lang="en-US"/>
              <a:t>First section</a:t>
            </a:r>
          </a:p>
          <a:p>
            <a:pPr lvl="0"/>
            <a:r>
              <a:rPr lang="en-US"/>
              <a:t>Second section</a:t>
            </a:r>
          </a:p>
          <a:p>
            <a:pPr lvl="0"/>
            <a:r>
              <a:rPr lang="en-US"/>
              <a:t>Third section</a:t>
            </a:r>
          </a:p>
          <a:p>
            <a:pPr lvl="0"/>
            <a:r>
              <a:rPr lang="en-US"/>
              <a:t>Fourth section</a:t>
            </a:r>
          </a:p>
          <a:p>
            <a:pPr lvl="0"/>
            <a:r>
              <a:rPr lang="en-US"/>
              <a:t>Fifth section</a:t>
            </a:r>
          </a:p>
          <a:p>
            <a:pPr lvl="0"/>
            <a:r>
              <a:rPr lang="en-US"/>
              <a:t>Sixth section</a:t>
            </a:r>
          </a:p>
        </p:txBody>
      </p:sp>
      <p:pic>
        <p:nvPicPr>
          <p:cNvPr id="4" name="Graphic 3">
            <a:extLst>
              <a:ext uri="{FF2B5EF4-FFF2-40B4-BE49-F238E27FC236}">
                <a16:creationId xmlns:a16="http://schemas.microsoft.com/office/drawing/2014/main" id="{87ECCFB4-6FEB-4786-7945-369163653511}"/>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2212" t="-1336" r="-341" b="1336"/>
          <a:stretch/>
        </p:blipFill>
        <p:spPr>
          <a:xfrm rot="721101">
            <a:off x="-455175" y="695050"/>
            <a:ext cx="4931282" cy="5595610"/>
          </a:xfrm>
          <a:custGeom>
            <a:avLst/>
            <a:gdLst>
              <a:gd name="connsiteX0" fmla="*/ 0 w 6469437"/>
              <a:gd name="connsiteY0" fmla="*/ 1125849 h 7340983"/>
              <a:gd name="connsiteX1" fmla="*/ 5288374 w 6469437"/>
              <a:gd name="connsiteY1" fmla="*/ 0 h 7340983"/>
              <a:gd name="connsiteX2" fmla="*/ 6469437 w 6469437"/>
              <a:gd name="connsiteY2" fmla="*/ 5547730 h 7340983"/>
              <a:gd name="connsiteX3" fmla="*/ 6469437 w 6469437"/>
              <a:gd name="connsiteY3" fmla="*/ 6245383 h 7340983"/>
              <a:gd name="connsiteX4" fmla="*/ 1323149 w 6469437"/>
              <a:gd name="connsiteY4" fmla="*/ 7340983 h 7340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9437" h="7340983">
                <a:moveTo>
                  <a:pt x="0" y="1125849"/>
                </a:moveTo>
                <a:lnTo>
                  <a:pt x="5288374" y="0"/>
                </a:lnTo>
                <a:lnTo>
                  <a:pt x="6469437" y="5547730"/>
                </a:lnTo>
                <a:lnTo>
                  <a:pt x="6469437" y="6245383"/>
                </a:lnTo>
                <a:lnTo>
                  <a:pt x="1323149" y="7340983"/>
                </a:lnTo>
                <a:close/>
              </a:path>
            </a:pathLst>
          </a:custGeom>
        </p:spPr>
      </p:pic>
      <p:sp>
        <p:nvSpPr>
          <p:cNvPr id="3" name="TextBox 2">
            <a:extLst>
              <a:ext uri="{FF2B5EF4-FFF2-40B4-BE49-F238E27FC236}">
                <a16:creationId xmlns:a16="http://schemas.microsoft.com/office/drawing/2014/main" id="{DCF333EE-339A-2B10-12F5-EDCD3B9BB705}"/>
              </a:ext>
            </a:extLst>
          </p:cNvPr>
          <p:cNvSpPr txBox="1"/>
          <p:nvPr userDrawn="1"/>
        </p:nvSpPr>
        <p:spPr>
          <a:xfrm>
            <a:off x="876179" y="3150676"/>
            <a:ext cx="1687749" cy="661720"/>
          </a:xfrm>
          <a:prstGeom prst="rect">
            <a:avLst/>
          </a:prstGeom>
          <a:noFill/>
        </p:spPr>
        <p:txBody>
          <a:bodyPr wrap="square">
            <a:spAutoFit/>
          </a:bodyPr>
          <a:lstStyle/>
          <a:p>
            <a:r>
              <a:rPr kumimoji="0" lang="en-US" sz="3700" b="0" i="0" u="none" strike="noStrike" kern="2000" cap="none" spc="-50" normalizeH="0" baseline="0" noProof="0">
                <a:ln>
                  <a:noFill/>
                </a:ln>
                <a:solidFill>
                  <a:srgbClr val="FFFFFF"/>
                </a:solidFill>
                <a:effectLst/>
                <a:uLnTx/>
                <a:uFillTx/>
                <a:latin typeface="Aptos Display" panose="02110004020202020204"/>
                <a:ea typeface="+mj-ea"/>
                <a:cs typeface="+mj-cs"/>
              </a:rPr>
              <a:t>Agenda</a:t>
            </a:r>
            <a:endParaRPr lang="en-US" sz="3700"/>
          </a:p>
        </p:txBody>
      </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6" name="Footer Placeholder 2">
            <a:extLst>
              <a:ext uri="{FF2B5EF4-FFF2-40B4-BE49-F238E27FC236}">
                <a16:creationId xmlns:a16="http://schemas.microsoft.com/office/drawing/2014/main" id="{D50D6A8B-A66D-60C0-5A75-441CA5624F2D}"/>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Media Web Symposium June 2025</a:t>
            </a:r>
          </a:p>
        </p:txBody>
      </p:sp>
    </p:spTree>
    <p:extLst>
      <p:ext uri="{BB962C8B-B14F-4D97-AF65-F5344CB8AC3E}">
        <p14:creationId xmlns:p14="http://schemas.microsoft.com/office/powerpoint/2010/main" val="2392480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4020">
          <p15:clr>
            <a:srgbClr val="FBAE40"/>
          </p15:clr>
        </p15:guide>
        <p15:guide id="2" orient="horz" pos="436">
          <p15:clr>
            <a:srgbClr val="FBAE40"/>
          </p15:clr>
        </p15:guide>
        <p15:guide id="5" orient="horz" pos="3158">
          <p15:clr>
            <a:srgbClr val="FBAE40"/>
          </p15:clr>
        </p15:guide>
        <p15:guide id="6" orient="horz" pos="1344">
          <p15:clr>
            <a:srgbClr val="FBAE40"/>
          </p15:clr>
        </p15:guide>
        <p15:guide id="7" orient="horz" pos="2251">
          <p15:clr>
            <a:srgbClr val="FBAE40"/>
          </p15:clr>
        </p15:guide>
        <p15:guide id="8" pos="3681">
          <p15:clr>
            <a:srgbClr val="FBAE40"/>
          </p15:clr>
        </p15:guide>
        <p15:guide id="9" pos="6970">
          <p15:clr>
            <a:srgbClr val="FBAE40"/>
          </p15:clr>
        </p15:guide>
        <p15:guide id="12" orient="horz" pos="1752">
          <p15:clr>
            <a:srgbClr val="FBAE40"/>
          </p15:clr>
        </p15:guide>
        <p15:guide id="13" orient="horz" pos="2591">
          <p15:clr>
            <a:srgbClr val="FBAE40"/>
          </p15:clr>
        </p15:guide>
      </p15:sldGuideLst>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Divider_Dark Blue">
    <p:bg>
      <p:bgPr>
        <a:solidFill>
          <a:schemeClr val="accent2"/>
        </a:solidFill>
        <a:effectLst/>
      </p:bgPr>
    </p:bg>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56F4BB75-A65B-C928-4300-940A326B325A}"/>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Divider slide title</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3 lines maximum lorem ipsum dolor sit </a:t>
            </a:r>
            <a:r>
              <a:rPr lang="en-US" sz="4800" spc="-110" err="1">
                <a:solidFill>
                  <a:srgbClr val="FFFFFE"/>
                </a:solidFill>
                <a:ea typeface="Alfabet" pitchFamily="2" charset="0"/>
                <a:cs typeface="Microsoft Sans Serif" panose="020B0604020202020204" pitchFamily="34" charset="0"/>
              </a:rPr>
              <a:t>amet</a:t>
            </a:r>
            <a:endParaRPr lang="en-US" sz="4800" spc="-110">
              <a:solidFill>
                <a:srgbClr val="FFFFFE"/>
              </a:solidFill>
              <a:ea typeface="Alfabet" pitchFamily="2" charset="0"/>
              <a:cs typeface="Microsoft Sans Serif" panose="020B0604020202020204" pitchFamily="34" charset="0"/>
            </a:endParaRPr>
          </a:p>
        </p:txBody>
      </p:sp>
      <p:pic>
        <p:nvPicPr>
          <p:cNvPr id="3" name="Graphic 2">
            <a:extLst>
              <a:ext uri="{FF2B5EF4-FFF2-40B4-BE49-F238E27FC236}">
                <a16:creationId xmlns:a16="http://schemas.microsoft.com/office/drawing/2014/main" id="{5FCC5857-127B-92B1-127D-549E125A84B7}"/>
              </a:ext>
            </a:extLst>
          </p:cNvPr>
          <p:cNvPicPr>
            <a:picLocks noChangeAspect="1"/>
          </p:cNvPicPr>
          <p:nvPr userDrawn="1"/>
        </p:nvPicPr>
        <p:blipFill>
          <a:blip r:embed="rId2">
            <a:extLst>
              <a:ext uri="{96DAC541-7B7A-43D3-8B79-37D633B846F1}">
                <asvg:svgBlip xmlns:asvg="http://schemas.microsoft.com/office/drawing/2016/SVG/main" r:embed="rId3"/>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pic>
        <p:nvPicPr>
          <p:cNvPr id="6" name="Picture 2">
            <a:extLst>
              <a:ext uri="{FF2B5EF4-FFF2-40B4-BE49-F238E27FC236}">
                <a16:creationId xmlns:a16="http://schemas.microsoft.com/office/drawing/2014/main" id="{B4CD1440-8C09-3A2A-5025-11244190A58A}"/>
              </a:ext>
            </a:extLst>
          </p:cNvPr>
          <p:cNvPicPr>
            <a:picLocks noChangeAspect="1" noChangeArrowheads="1"/>
          </p:cNvPicPr>
          <p:nvPr userDrawn="1"/>
        </p:nvPicPr>
        <p:blipFill rotWithShape="1">
          <a:blip r:embed="rId4" cstate="screen">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9920889" y="4823714"/>
            <a:ext cx="938292" cy="1029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9062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userDrawn="1">
  <p:cSld name="Divider_Qualcomm Blue">
    <p:bg>
      <p:bgPr>
        <a:solidFill>
          <a:schemeClr val="accent1"/>
        </a:solidFill>
        <a:effectLst/>
      </p:bgPr>
    </p:bg>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3BA59318-1AE9-0D73-E563-6D4B033B5D6F}"/>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tx1"/>
                </a:solidFill>
                <a:latin typeface="Aptos" panose="020B0004020202020204" pitchFamily="34" charset="0"/>
                <a:ea typeface="Alfabet" pitchFamily="2" charset="0"/>
                <a:cs typeface="Microsoft Sans Serif" panose="020B0604020202020204" pitchFamily="34" charset="0"/>
              </a:defRPr>
            </a:lvl1pPr>
          </a:lstStyle>
          <a:p>
            <a:r>
              <a:rPr lang="en-US" sz="4800" spc="-110">
                <a:solidFill>
                  <a:srgbClr val="FFFFFE"/>
                </a:solidFill>
                <a:ea typeface="Alfabet" pitchFamily="2" charset="0"/>
                <a:cs typeface="Microsoft Sans Serif" panose="020B0604020202020204" pitchFamily="34" charset="0"/>
              </a:rPr>
              <a:t>Divider slide title </a:t>
            </a:r>
            <a:br>
              <a:rPr lang="en-US" sz="4800" spc="-110">
                <a:solidFill>
                  <a:srgbClr val="FFFFFE"/>
                </a:solidFill>
                <a:ea typeface="Alfabet" pitchFamily="2" charset="0"/>
                <a:cs typeface="Microsoft Sans Serif" panose="020B0604020202020204" pitchFamily="34" charset="0"/>
              </a:rPr>
            </a:br>
            <a:r>
              <a:rPr lang="en-US" sz="4800" spc="-110">
                <a:solidFill>
                  <a:srgbClr val="FFFFFE"/>
                </a:solidFill>
                <a:ea typeface="Alfabet" pitchFamily="2" charset="0"/>
                <a:cs typeface="Microsoft Sans Serif" panose="020B0604020202020204" pitchFamily="34" charset="0"/>
              </a:rPr>
              <a:t>3 lines maximum lorem ipsum dolor sit </a:t>
            </a:r>
            <a:r>
              <a:rPr lang="en-US" sz="4800" spc="-110" err="1">
                <a:solidFill>
                  <a:srgbClr val="FFFFFE"/>
                </a:solidFill>
                <a:ea typeface="Alfabet" pitchFamily="2" charset="0"/>
                <a:cs typeface="Microsoft Sans Serif" panose="020B0604020202020204" pitchFamily="34" charset="0"/>
              </a:rPr>
              <a:t>amet</a:t>
            </a:r>
            <a:endParaRPr lang="en-US" sz="4800" spc="-110">
              <a:solidFill>
                <a:srgbClr val="FFFFFE"/>
              </a:solidFill>
              <a:ea typeface="Alfabet" pitchFamily="2" charset="0"/>
              <a:cs typeface="Microsoft Sans Serif" panose="020B0604020202020204" pitchFamily="34" charset="0"/>
            </a:endParaRPr>
          </a:p>
        </p:txBody>
      </p:sp>
      <p:pic>
        <p:nvPicPr>
          <p:cNvPr id="5" name="Graphic 4">
            <a:extLst>
              <a:ext uri="{FF2B5EF4-FFF2-40B4-BE49-F238E27FC236}">
                <a16:creationId xmlns:a16="http://schemas.microsoft.com/office/drawing/2014/main" id="{D0243FD1-3C4D-4017-97D3-97AAAB1E08EB}"/>
              </a:ext>
            </a:extLst>
          </p:cNvPr>
          <p:cNvPicPr>
            <a:picLocks noChangeAspect="1"/>
          </p:cNvPicPr>
          <p:nvPr userDrawn="1"/>
        </p:nvPicPr>
        <p:blipFill>
          <a:blip r:embed="rId2">
            <a:extLst>
              <a:ext uri="{96DAC541-7B7A-43D3-8B79-37D633B846F1}">
                <asvg:svgBlip xmlns:asvg="http://schemas.microsoft.com/office/drawing/2016/SVG/main" r:embed="rId3"/>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pic>
        <p:nvPicPr>
          <p:cNvPr id="6" name="Picture 2">
            <a:extLst>
              <a:ext uri="{FF2B5EF4-FFF2-40B4-BE49-F238E27FC236}">
                <a16:creationId xmlns:a16="http://schemas.microsoft.com/office/drawing/2014/main" id="{4349F65B-6B2B-D03F-2060-AF18427437B5}"/>
              </a:ext>
            </a:extLst>
          </p:cNvPr>
          <p:cNvPicPr>
            <a:picLocks noChangeAspect="1" noChangeArrowheads="1"/>
          </p:cNvPicPr>
          <p:nvPr userDrawn="1"/>
        </p:nvPicPr>
        <p:blipFill rotWithShape="1">
          <a:blip r:embed="rId4" cstate="screen">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r="83264"/>
          <a:stretch/>
        </p:blipFill>
        <p:spPr bwMode="auto">
          <a:xfrm>
            <a:off x="9920889" y="4823714"/>
            <a:ext cx="938292" cy="10292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963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814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234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preserve="1" userDrawn="1">
  <p:cSld name="Divider_Light Grey">
    <p:bg>
      <p:bgPr>
        <a:solidFill>
          <a:srgbClr val="EFF1F5"/>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C2CB9B-0078-BC2B-5AAC-4C2115035721}"/>
              </a:ext>
            </a:extLst>
          </p:cNvPr>
          <p:cNvPicPr>
            <a:picLocks noChangeAspect="1" noChangeArrowheads="1"/>
          </p:cNvPicPr>
          <p:nvPr userDrawn="1"/>
        </p:nvPicPr>
        <p:blipFill rotWithShape="1">
          <a:blip r:embed="rId2">
            <a:extLst>
              <a:ext uri="{96DAC541-7B7A-43D3-8B79-37D633B846F1}">
                <asvg:svgBlip xmlns:asvg="http://schemas.microsoft.com/office/drawing/2016/SVG/main" r:embed="rId3"/>
              </a:ext>
            </a:extLst>
          </a:blip>
          <a:srcRect t="-1567" b="-1567"/>
          <a:stretch/>
        </p:blipFill>
        <p:spPr bwMode="auto">
          <a:xfrm>
            <a:off x="9924064" y="4805346"/>
            <a:ext cx="894630" cy="1062179"/>
          </a:xfrm>
          <a:prstGeom prst="rect">
            <a:avLst/>
          </a:prstGeom>
          <a:noFill/>
        </p:spPr>
      </p:pic>
      <p:sp>
        <p:nvSpPr>
          <p:cNvPr id="4" name="Title 2">
            <a:extLst>
              <a:ext uri="{FF2B5EF4-FFF2-40B4-BE49-F238E27FC236}">
                <a16:creationId xmlns:a16="http://schemas.microsoft.com/office/drawing/2014/main" id="{3BA59318-1AE9-0D73-E563-6D4B033B5D6F}"/>
              </a:ext>
            </a:extLst>
          </p:cNvPr>
          <p:cNvSpPr>
            <a:spLocks noGrp="1"/>
          </p:cNvSpPr>
          <p:nvPr>
            <p:ph type="title" hasCustomPrompt="1"/>
          </p:nvPr>
        </p:nvSpPr>
        <p:spPr bwMode="gray">
          <a:xfrm>
            <a:off x="515937" y="2673350"/>
            <a:ext cx="7056438" cy="1795556"/>
          </a:xfrm>
        </p:spPr>
        <p:txBody>
          <a:bodyPr wrap="square" anchor="ctr">
            <a:noAutofit/>
          </a:bodyPr>
          <a:lstStyle>
            <a:lvl1pPr marL="0" marR="0" indent="0" algn="l" defTabSz="914400" rtl="0" eaLnBrk="1" fontAlgn="auto" latinLnBrk="0" hangingPunct="1">
              <a:lnSpc>
                <a:spcPct val="80000"/>
              </a:lnSpc>
              <a:spcBef>
                <a:spcPct val="0"/>
              </a:spcBef>
              <a:spcAft>
                <a:spcPts val="0"/>
              </a:spcAft>
              <a:buClrTx/>
              <a:buSzTx/>
              <a:buFontTx/>
              <a:buNone/>
              <a:tabLst/>
              <a:defRPr lang="en-US" sz="4800" kern="1200" spc="0" dirty="0">
                <a:solidFill>
                  <a:schemeClr val="accent1"/>
                </a:solidFill>
                <a:latin typeface="Aptos" panose="020B0004020202020204" pitchFamily="34" charset="0"/>
                <a:ea typeface="Alfabet" pitchFamily="2" charset="0"/>
                <a:cs typeface="Microsoft Sans Serif" panose="020B0604020202020204" pitchFamily="34" charset="0"/>
              </a:defRPr>
            </a:lvl1pPr>
          </a:lstStyle>
          <a:p>
            <a:r>
              <a:rPr lang="en-US"/>
              <a:t>Divider slide title</a:t>
            </a:r>
            <a:br>
              <a:rPr lang="en-US"/>
            </a:br>
            <a:r>
              <a:rPr lang="en-US"/>
              <a:t>3 lines maximum lorem ipsum dolor sit </a:t>
            </a:r>
            <a:r>
              <a:rPr lang="en-US" err="1"/>
              <a:t>amet</a:t>
            </a:r>
            <a:endParaRPr lang="en-US" sz="4800" spc="-110">
              <a:solidFill>
                <a:srgbClr val="FFFFFE"/>
              </a:solidFill>
              <a:ea typeface="Alfabet" pitchFamily="2" charset="0"/>
              <a:cs typeface="Microsoft Sans Serif" panose="020B0604020202020204" pitchFamily="34" charset="0"/>
            </a:endParaRPr>
          </a:p>
        </p:txBody>
      </p:sp>
      <p:pic>
        <p:nvPicPr>
          <p:cNvPr id="5" name="Graphic 4">
            <a:extLst>
              <a:ext uri="{FF2B5EF4-FFF2-40B4-BE49-F238E27FC236}">
                <a16:creationId xmlns:a16="http://schemas.microsoft.com/office/drawing/2014/main" id="{D0243FD1-3C4D-4017-97D3-97AAAB1E08EB}"/>
              </a:ext>
            </a:extLst>
          </p:cNvPr>
          <p:cNvPicPr>
            <a:picLocks noChangeAspect="1"/>
          </p:cNvPicPr>
          <p:nvPr userDrawn="1"/>
        </p:nvPicPr>
        <p:blipFill>
          <a:blip r:embed="rId4">
            <a:extLst>
              <a:ext uri="{96DAC541-7B7A-43D3-8B79-37D633B846F1}">
                <asvg:svgBlip xmlns:asvg="http://schemas.microsoft.com/office/drawing/2016/SVG/main" r:embed="rId5"/>
              </a:ext>
            </a:extLst>
          </a:blip>
          <a:srcRect t="7956"/>
          <a:stretch>
            <a:fillRect/>
          </a:stretch>
        </p:blipFill>
        <p:spPr>
          <a:xfrm rot="19262939" flipV="1">
            <a:off x="7414009" y="2577117"/>
            <a:ext cx="5592194" cy="5147262"/>
          </a:xfrm>
          <a:custGeom>
            <a:avLst/>
            <a:gdLst>
              <a:gd name="connsiteX0" fmla="*/ 2936118 w 5592194"/>
              <a:gd name="connsiteY0" fmla="*/ 5147261 h 5147262"/>
              <a:gd name="connsiteX1" fmla="*/ 5592194 w 5592194"/>
              <a:gd name="connsiteY1" fmla="*/ 3000171 h 5147262"/>
              <a:gd name="connsiteX2" fmla="*/ 5592194 w 5592194"/>
              <a:gd name="connsiteY2" fmla="*/ 2879976 h 5147262"/>
              <a:gd name="connsiteX3" fmla="*/ 3264109 w 5592194"/>
              <a:gd name="connsiteY3" fmla="*/ 0 h 5147262"/>
              <a:gd name="connsiteX4" fmla="*/ 0 w 5592194"/>
              <a:gd name="connsiteY4" fmla="*/ 2638607 h 5147262"/>
              <a:gd name="connsiteX5" fmla="*/ 0 w 5592194"/>
              <a:gd name="connsiteY5" fmla="*/ 3023965 h 5147262"/>
              <a:gd name="connsiteX6" fmla="*/ 1716408 w 5592194"/>
              <a:gd name="connsiteY6" fmla="*/ 5147262 h 51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2194" h="5147262">
                <a:moveTo>
                  <a:pt x="2936118" y="5147261"/>
                </a:moveTo>
                <a:lnTo>
                  <a:pt x="5592194" y="3000171"/>
                </a:lnTo>
                <a:lnTo>
                  <a:pt x="5592194" y="2879976"/>
                </a:lnTo>
                <a:lnTo>
                  <a:pt x="3264109" y="0"/>
                </a:lnTo>
                <a:lnTo>
                  <a:pt x="0" y="2638607"/>
                </a:lnTo>
                <a:lnTo>
                  <a:pt x="0" y="3023965"/>
                </a:lnTo>
                <a:lnTo>
                  <a:pt x="1716408" y="5147262"/>
                </a:lnTo>
                <a:close/>
              </a:path>
            </a:pathLst>
          </a:custGeom>
        </p:spPr>
      </p:pic>
    </p:spTree>
    <p:extLst>
      <p:ext uri="{BB962C8B-B14F-4D97-AF65-F5344CB8AC3E}">
        <p14:creationId xmlns:p14="http://schemas.microsoft.com/office/powerpoint/2010/main" val="95427833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4770">
          <p15:clr>
            <a:srgbClr val="FBAE40"/>
          </p15:clr>
        </p15:guide>
      </p15:sldGuideLst>
    </p:ext>
  </p:extLs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Thank you_Dark Blue">
    <p:bg>
      <p:bgPr>
        <a:solidFill>
          <a:schemeClr val="accent2"/>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A8D38E5-491C-399E-B737-E4CB35E93811}"/>
              </a:ext>
            </a:extLst>
          </p:cNvPr>
          <p:cNvSpPr txBox="1"/>
          <p:nvPr userDrawn="1"/>
        </p:nvSpPr>
        <p:spPr bwMode="gray">
          <a:xfrm>
            <a:off x="343609" y="2435884"/>
            <a:ext cx="8725779" cy="130125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9600" u="none" strike="noStrike" kern="1200" cap="none" spc="-300" normalizeH="0" noProof="0">
                <a:ln>
                  <a:noFill/>
                </a:ln>
                <a:effectLst/>
                <a:uLnTx/>
                <a:uFillTx/>
                <a:latin typeface="Aptos" panose="020B0004020202020204" pitchFamily="34" charset="0"/>
                <a:ea typeface="Alfabet" pitchFamily="2" charset="0"/>
              </a:rPr>
              <a:t>T</a:t>
            </a:r>
            <a:r>
              <a:rPr kumimoji="0" lang="en-US" sz="9600" u="none" strike="noStrike" kern="1200" cap="none" spc="-300" normalizeH="0" baseline="0" noProof="0">
                <a:ln>
                  <a:noFill/>
                </a:ln>
                <a:effectLst/>
                <a:uLnTx/>
                <a:uFillTx/>
                <a:latin typeface="Aptos" panose="020B0004020202020204" pitchFamily="34" charset="0"/>
                <a:ea typeface="Alfabet" pitchFamily="2" charset="0"/>
              </a:rPr>
              <a:t>h</a:t>
            </a:r>
            <a:r>
              <a:rPr kumimoji="0" lang="en-US" sz="9600" u="none" strike="noStrike" kern="1200" cap="none" spc="-600" normalizeH="0" noProof="0">
                <a:ln>
                  <a:noFill/>
                </a:ln>
                <a:effectLst/>
                <a:uLnTx/>
                <a:uFillTx/>
                <a:latin typeface="Aptos" panose="020B0004020202020204" pitchFamily="34" charset="0"/>
                <a:ea typeface="Alfabet" pitchFamily="2" charset="0"/>
              </a:rPr>
              <a:t>a</a:t>
            </a:r>
            <a:r>
              <a:rPr kumimoji="0" lang="en-US" sz="9600" u="none" strike="noStrike" kern="1200" cap="none" spc="-450" normalizeH="0" noProof="0">
                <a:ln>
                  <a:noFill/>
                </a:ln>
                <a:effectLst/>
                <a:uLnTx/>
                <a:uFillTx/>
                <a:latin typeface="Aptos" panose="020B0004020202020204" pitchFamily="34" charset="0"/>
                <a:ea typeface="Alfabet" pitchFamily="2" charset="0"/>
              </a:rPr>
              <a:t>n</a:t>
            </a:r>
            <a:r>
              <a:rPr kumimoji="0" lang="en-US" sz="9600" u="none" strike="noStrike" kern="1200" cap="none" spc="-600" normalizeH="0" noProof="0">
                <a:ln>
                  <a:noFill/>
                </a:ln>
                <a:effectLst/>
                <a:uLnTx/>
                <a:uFillTx/>
                <a:latin typeface="Aptos" panose="020B0004020202020204" pitchFamily="34" charset="0"/>
                <a:ea typeface="Alfabet" pitchFamily="2" charset="0"/>
              </a:rPr>
              <a:t>k  </a:t>
            </a:r>
            <a:r>
              <a:rPr kumimoji="0" lang="en-US" sz="9600" u="none" strike="noStrike" kern="1200" cap="none" spc="-80" normalizeH="0" noProof="0">
                <a:ln>
                  <a:noFill/>
                </a:ln>
                <a:effectLst/>
                <a:uLnTx/>
                <a:uFillTx/>
                <a:latin typeface="Aptos" panose="020B0004020202020204" pitchFamily="34" charset="0"/>
                <a:ea typeface="Alfabet" pitchFamily="2" charset="0"/>
              </a:rPr>
              <a:t>y</a:t>
            </a:r>
            <a:r>
              <a:rPr lang="en-US" sz="9600" spc="-300">
                <a:latin typeface="Aptos" panose="020B0004020202020204" pitchFamily="34" charset="0"/>
                <a:ea typeface="Alfabet" pitchFamily="2" charset="0"/>
              </a:rPr>
              <a:t>o</a:t>
            </a:r>
            <a:r>
              <a:rPr kumimoji="0" lang="en-US" sz="9600" u="none" strike="noStrike" kern="1200" cap="none" spc="-300" normalizeH="0" noProof="0">
                <a:ln>
                  <a:noFill/>
                </a:ln>
                <a:effectLst/>
                <a:uLnTx/>
                <a:uFillTx/>
                <a:latin typeface="Aptos" panose="020B0004020202020204" pitchFamily="34" charset="0"/>
                <a:ea typeface="Alfabet" pitchFamily="2" charset="0"/>
              </a:rPr>
              <a:t>u</a:t>
            </a:r>
          </a:p>
        </p:txBody>
      </p:sp>
      <p:sp>
        <p:nvSpPr>
          <p:cNvPr id="4" name="TextBox 3">
            <a:extLst>
              <a:ext uri="{FF2B5EF4-FFF2-40B4-BE49-F238E27FC236}">
                <a16:creationId xmlns:a16="http://schemas.microsoft.com/office/drawing/2014/main" id="{58C904C5-CF09-901C-0409-22AE7AA4BACE}"/>
              </a:ext>
            </a:extLst>
          </p:cNvPr>
          <p:cNvSpPr txBox="1"/>
          <p:nvPr userDrawn="1"/>
        </p:nvSpPr>
        <p:spPr bwMode="gray">
          <a:xfrm>
            <a:off x="480927" y="3934635"/>
            <a:ext cx="3789063" cy="65402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Nothing in these 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Qualcomm Technologies, Inc. and/or its affiliated 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Qualcomm</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and</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Snapdragon</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are</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or registered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of Qualcomm Incorporated. </a:t>
            </a:r>
            <a:b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Other products and brand names may be trademarks or registered trademarks of their respective owners.</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endParaRPr>
          </a:p>
        </p:txBody>
      </p:sp>
      <p:sp>
        <p:nvSpPr>
          <p:cNvPr id="5" name="TextBox 4">
            <a:extLst>
              <a:ext uri="{FF2B5EF4-FFF2-40B4-BE49-F238E27FC236}">
                <a16:creationId xmlns:a16="http://schemas.microsoft.com/office/drawing/2014/main" id="{9AD3167D-B67D-2259-C2CB-D5F07DD61617}"/>
              </a:ext>
            </a:extLst>
          </p:cNvPr>
          <p:cNvSpPr txBox="1"/>
          <p:nvPr userDrawn="1"/>
        </p:nvSpPr>
        <p:spPr bwMode="gray">
          <a:xfrm>
            <a:off x="480927" y="4751064"/>
            <a:ext cx="4172353" cy="1002839"/>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References in this presentation to “Qualcomm” may mean Qualcomm Incorporated,</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Qualcomm Technologies, Inc., and/or other subsidiaries or business units within</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Snapdragon and Qualcomm branded products are products of Qualcomm Technologies, Inc. and/or its subsidiaries. Qualcomm patented technologies are licensed by Qualcomm Incorporated. </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effectLst/>
              <a:uLnTx/>
              <a:uFillTx/>
              <a:latin typeface="Aptos" panose="020B0004020202020204" pitchFamily="34" charset="0"/>
              <a:ea typeface="Alfabet" pitchFamily="2" charset="0"/>
              <a:cs typeface="+mn-cs"/>
            </a:endParaRPr>
          </a:p>
        </p:txBody>
      </p:sp>
      <p:sp>
        <p:nvSpPr>
          <p:cNvPr id="6" name="TextBox 5">
            <a:extLst>
              <a:ext uri="{FF2B5EF4-FFF2-40B4-BE49-F238E27FC236}">
                <a16:creationId xmlns:a16="http://schemas.microsoft.com/office/drawing/2014/main" id="{D6733015-9BF4-02D9-2D5A-6B82CB5A8E11}"/>
              </a:ext>
            </a:extLst>
          </p:cNvPr>
          <p:cNvSpPr txBox="1"/>
          <p:nvPr userDrawn="1"/>
        </p:nvSpPr>
        <p:spPr bwMode="gray">
          <a:xfrm>
            <a:off x="481013" y="6100661"/>
            <a:ext cx="3127218" cy="150362"/>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Follow us on:</a:t>
            </a:r>
          </a:p>
        </p:txBody>
      </p:sp>
      <p:sp>
        <p:nvSpPr>
          <p:cNvPr id="7" name="TextBox 6">
            <a:extLst>
              <a:ext uri="{FF2B5EF4-FFF2-40B4-BE49-F238E27FC236}">
                <a16:creationId xmlns:a16="http://schemas.microsoft.com/office/drawing/2014/main" id="{CAFD8E40-2929-3D88-B76D-DD16806A308C}"/>
              </a:ext>
            </a:extLst>
          </p:cNvPr>
          <p:cNvSpPr txBox="1"/>
          <p:nvPr userDrawn="1"/>
        </p:nvSpPr>
        <p:spPr>
          <a:xfrm>
            <a:off x="389712" y="6209771"/>
            <a:ext cx="4184203" cy="242374"/>
          </a:xfrm>
          <a:prstGeom prst="rect">
            <a:avLst/>
          </a:prstGeom>
          <a:noFill/>
        </p:spPr>
        <p:txBody>
          <a:bodyPr wrap="square">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For more information, visit us at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 &amp;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/blog</a:t>
            </a:r>
          </a:p>
        </p:txBody>
      </p:sp>
      <p:grpSp>
        <p:nvGrpSpPr>
          <p:cNvPr id="8" name="Group 7">
            <a:extLst>
              <a:ext uri="{FF2B5EF4-FFF2-40B4-BE49-F238E27FC236}">
                <a16:creationId xmlns:a16="http://schemas.microsoft.com/office/drawing/2014/main" id="{DC2BA5B9-32D0-B4D3-31C5-940933363930}"/>
              </a:ext>
            </a:extLst>
          </p:cNvPr>
          <p:cNvGrpSpPr/>
          <p:nvPr userDrawn="1"/>
        </p:nvGrpSpPr>
        <p:grpSpPr>
          <a:xfrm>
            <a:off x="1205032" y="6126885"/>
            <a:ext cx="817893" cy="93682"/>
            <a:chOff x="1300130" y="6126885"/>
            <a:chExt cx="817893" cy="93682"/>
          </a:xfrm>
        </p:grpSpPr>
        <p:grpSp>
          <p:nvGrpSpPr>
            <p:cNvPr id="9" name="Group 5">
              <a:extLst>
                <a:ext uri="{FF2B5EF4-FFF2-40B4-BE49-F238E27FC236}">
                  <a16:creationId xmlns:a16="http://schemas.microsoft.com/office/drawing/2014/main" id="{3BF5268F-6D68-1917-4372-D995E148B3D8}"/>
                </a:ext>
              </a:extLst>
            </p:cNvPr>
            <p:cNvGrpSpPr>
              <a:grpSpLocks noChangeAspect="1"/>
            </p:cNvGrpSpPr>
            <p:nvPr/>
          </p:nvGrpSpPr>
          <p:grpSpPr bwMode="gray">
            <a:xfrm>
              <a:off x="1300130" y="6126885"/>
              <a:ext cx="94798" cy="93682"/>
              <a:chOff x="3331" y="1656"/>
              <a:chExt cx="1020" cy="1008"/>
            </a:xfrm>
            <a:solidFill>
              <a:schemeClr val="tx1"/>
            </a:solidFill>
          </p:grpSpPr>
          <p:sp>
            <p:nvSpPr>
              <p:cNvPr id="17" name="Freeform 6">
                <a:extLst>
                  <a:ext uri="{FF2B5EF4-FFF2-40B4-BE49-F238E27FC236}">
                    <a16:creationId xmlns:a16="http://schemas.microsoft.com/office/drawing/2014/main" id="{3B4391A0-4D50-9169-D3E1-D5541F0F6095}"/>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sp>
            <p:nvSpPr>
              <p:cNvPr id="18" name="Freeform 7">
                <a:extLst>
                  <a:ext uri="{FF2B5EF4-FFF2-40B4-BE49-F238E27FC236}">
                    <a16:creationId xmlns:a16="http://schemas.microsoft.com/office/drawing/2014/main" id="{40BEAF68-D3D4-D207-309D-6001397EE34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grpSp>
        <p:grpSp>
          <p:nvGrpSpPr>
            <p:cNvPr id="10" name="Group 4">
              <a:extLst>
                <a:ext uri="{FF2B5EF4-FFF2-40B4-BE49-F238E27FC236}">
                  <a16:creationId xmlns:a16="http://schemas.microsoft.com/office/drawing/2014/main" id="{274B1A01-2610-8398-DC38-5F6C0A50AF64}"/>
                </a:ext>
              </a:extLst>
            </p:cNvPr>
            <p:cNvGrpSpPr>
              <a:grpSpLocks noChangeAspect="1"/>
            </p:cNvGrpSpPr>
            <p:nvPr/>
          </p:nvGrpSpPr>
          <p:grpSpPr bwMode="auto">
            <a:xfrm>
              <a:off x="1640695" y="6127230"/>
              <a:ext cx="92914" cy="92992"/>
              <a:chOff x="2653" y="972"/>
              <a:chExt cx="2372" cy="2374"/>
            </a:xfrm>
            <a:solidFill>
              <a:schemeClr val="tx1"/>
            </a:solidFill>
          </p:grpSpPr>
          <p:sp>
            <p:nvSpPr>
              <p:cNvPr id="14" name="Freeform 5">
                <a:extLst>
                  <a:ext uri="{FF2B5EF4-FFF2-40B4-BE49-F238E27FC236}">
                    <a16:creationId xmlns:a16="http://schemas.microsoft.com/office/drawing/2014/main" id="{68802D42-C0F1-DAF9-8B74-77C13FA40FE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5" name="Freeform 6">
                <a:extLst>
                  <a:ext uri="{FF2B5EF4-FFF2-40B4-BE49-F238E27FC236}">
                    <a16:creationId xmlns:a16="http://schemas.microsoft.com/office/drawing/2014/main" id="{511AB5E8-AF45-535E-DBEE-21EA3AA4AC1B}"/>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6" name="Oval 7">
                <a:extLst>
                  <a:ext uri="{FF2B5EF4-FFF2-40B4-BE49-F238E27FC236}">
                    <a16:creationId xmlns:a16="http://schemas.microsoft.com/office/drawing/2014/main" id="{5A2B3252-69E6-21D8-7B9C-8CACF53B9BA3}"/>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grpSp>
        <p:pic>
          <p:nvPicPr>
            <p:cNvPr id="11" name="Graphic 10">
              <a:extLst>
                <a:ext uri="{FF2B5EF4-FFF2-40B4-BE49-F238E27FC236}">
                  <a16:creationId xmlns:a16="http://schemas.microsoft.com/office/drawing/2014/main" id="{EDEA13E0-DF26-3A35-755F-EB1D2F7140E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810838" y="6131300"/>
              <a:ext cx="122931" cy="84852"/>
            </a:xfrm>
            <a:prstGeom prst="rect">
              <a:avLst/>
            </a:prstGeom>
          </p:spPr>
        </p:pic>
        <p:pic>
          <p:nvPicPr>
            <p:cNvPr id="12" name="Graphic 11">
              <a:extLst>
                <a:ext uri="{FF2B5EF4-FFF2-40B4-BE49-F238E27FC236}">
                  <a16:creationId xmlns:a16="http://schemas.microsoft.com/office/drawing/2014/main" id="{B54DF270-EBC5-95DA-8346-7100B18EC9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23789" y="6126885"/>
              <a:ext cx="94234" cy="93682"/>
            </a:xfrm>
            <a:prstGeom prst="rect">
              <a:avLst/>
            </a:prstGeom>
          </p:spPr>
        </p:pic>
        <p:pic>
          <p:nvPicPr>
            <p:cNvPr id="13" name="Graphic 12">
              <a:extLst>
                <a:ext uri="{FF2B5EF4-FFF2-40B4-BE49-F238E27FC236}">
                  <a16:creationId xmlns:a16="http://schemas.microsoft.com/office/drawing/2014/main" id="{1D7C89CA-3D39-A79E-E143-FE65F0C89E27}"/>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476872" y="6131572"/>
              <a:ext cx="84309" cy="84309"/>
            </a:xfrm>
            <a:prstGeom prst="rect">
              <a:avLst/>
            </a:prstGeom>
          </p:spPr>
        </p:pic>
      </p:grpSp>
      <p:pic>
        <p:nvPicPr>
          <p:cNvPr id="24" name="Graphic 23">
            <a:extLst>
              <a:ext uri="{FF2B5EF4-FFF2-40B4-BE49-F238E27FC236}">
                <a16:creationId xmlns:a16="http://schemas.microsoft.com/office/drawing/2014/main" id="{1EBB4BF9-FEEC-4175-585A-2715E84D1EB5}"/>
              </a:ext>
            </a:extLst>
          </p:cNvPr>
          <p:cNvPicPr>
            <a:picLocks noChangeAspect="1"/>
          </p:cNvPicPr>
          <p:nvPr/>
        </p:nvPicPr>
        <p:blipFill>
          <a:blip r:embed="rId8">
            <a:extLst>
              <a:ext uri="{96DAC541-7B7A-43D3-8B79-37D633B846F1}">
                <asvg:svgBlip xmlns:asvg="http://schemas.microsoft.com/office/drawing/2016/SVG/main" r:embed="rId9"/>
              </a:ext>
            </a:extLst>
          </a:blip>
          <a:srcRect t="31605" r="39224"/>
          <a:stretch>
            <a:fillRect/>
          </a:stretch>
        </p:blipFill>
        <p:spPr>
          <a:xfrm>
            <a:off x="6684852" y="0"/>
            <a:ext cx="5507148" cy="6197600"/>
          </a:xfrm>
          <a:custGeom>
            <a:avLst/>
            <a:gdLst>
              <a:gd name="connsiteX0" fmla="*/ 0 w 5507148"/>
              <a:gd name="connsiteY0" fmla="*/ 0 h 6197600"/>
              <a:gd name="connsiteX1" fmla="*/ 147022 w 5507148"/>
              <a:gd name="connsiteY1" fmla="*/ 0 h 6197600"/>
              <a:gd name="connsiteX2" fmla="*/ 5507148 w 5507148"/>
              <a:gd name="connsiteY2" fmla="*/ 0 h 6197600"/>
              <a:gd name="connsiteX3" fmla="*/ 5507148 w 5507148"/>
              <a:gd name="connsiteY3" fmla="*/ 6197600 h 6197600"/>
              <a:gd name="connsiteX4" fmla="*/ 0 w 5507148"/>
              <a:gd name="connsiteY4" fmla="*/ 6197600 h 619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7148" h="6197600">
                <a:moveTo>
                  <a:pt x="0" y="0"/>
                </a:moveTo>
                <a:lnTo>
                  <a:pt x="147022" y="0"/>
                </a:lnTo>
                <a:lnTo>
                  <a:pt x="5507148" y="0"/>
                </a:lnTo>
                <a:lnTo>
                  <a:pt x="5507148" y="6197600"/>
                </a:lnTo>
                <a:lnTo>
                  <a:pt x="0" y="6197600"/>
                </a:lnTo>
                <a:close/>
              </a:path>
            </a:pathLst>
          </a:custGeom>
        </p:spPr>
      </p:pic>
      <p:pic>
        <p:nvPicPr>
          <p:cNvPr id="21" name="Picture 2">
            <a:extLst>
              <a:ext uri="{FF2B5EF4-FFF2-40B4-BE49-F238E27FC236}">
                <a16:creationId xmlns:a16="http://schemas.microsoft.com/office/drawing/2014/main" id="{7FDF1ADE-EF76-ABDC-A94C-B4B22DDF49A4}"/>
              </a:ext>
            </a:extLst>
          </p:cNvPr>
          <p:cNvPicPr>
            <a:picLocks noChangeAspect="1" noChangeArrowheads="1"/>
          </p:cNvPicPr>
          <p:nvPr/>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auto">
          <a:xfrm>
            <a:off x="10895722" y="1322746"/>
            <a:ext cx="693024" cy="760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2413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Thank you_Qualcomm Blue">
    <p:bg>
      <p:bgPr>
        <a:solidFill>
          <a:schemeClr val="accent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A8D38E5-491C-399E-B737-E4CB35E93811}"/>
              </a:ext>
            </a:extLst>
          </p:cNvPr>
          <p:cNvSpPr txBox="1"/>
          <p:nvPr userDrawn="1"/>
        </p:nvSpPr>
        <p:spPr bwMode="gray">
          <a:xfrm>
            <a:off x="343609" y="2435884"/>
            <a:ext cx="8725779" cy="130125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9600" u="none" strike="noStrike" kern="1200" cap="none" spc="-300" normalizeH="0" noProof="0">
                <a:ln>
                  <a:noFill/>
                </a:ln>
                <a:effectLst/>
                <a:uLnTx/>
                <a:uFillTx/>
                <a:latin typeface="Aptos" panose="020B0004020202020204" pitchFamily="34" charset="0"/>
                <a:ea typeface="Alfabet" pitchFamily="2" charset="0"/>
              </a:rPr>
              <a:t>T</a:t>
            </a:r>
            <a:r>
              <a:rPr kumimoji="0" lang="en-US" sz="9600" u="none" strike="noStrike" kern="1200" cap="none" spc="-300" normalizeH="0" baseline="0" noProof="0">
                <a:ln>
                  <a:noFill/>
                </a:ln>
                <a:effectLst/>
                <a:uLnTx/>
                <a:uFillTx/>
                <a:latin typeface="Aptos" panose="020B0004020202020204" pitchFamily="34" charset="0"/>
                <a:ea typeface="Alfabet" pitchFamily="2" charset="0"/>
              </a:rPr>
              <a:t>h</a:t>
            </a:r>
            <a:r>
              <a:rPr kumimoji="0" lang="en-US" sz="9600" u="none" strike="noStrike" kern="1200" cap="none" spc="-600" normalizeH="0" noProof="0">
                <a:ln>
                  <a:noFill/>
                </a:ln>
                <a:effectLst/>
                <a:uLnTx/>
                <a:uFillTx/>
                <a:latin typeface="Aptos" panose="020B0004020202020204" pitchFamily="34" charset="0"/>
                <a:ea typeface="Alfabet" pitchFamily="2" charset="0"/>
              </a:rPr>
              <a:t>a</a:t>
            </a:r>
            <a:r>
              <a:rPr kumimoji="0" lang="en-US" sz="9600" u="none" strike="noStrike" kern="1200" cap="none" spc="-450" normalizeH="0" noProof="0">
                <a:ln>
                  <a:noFill/>
                </a:ln>
                <a:effectLst/>
                <a:uLnTx/>
                <a:uFillTx/>
                <a:latin typeface="Aptos" panose="020B0004020202020204" pitchFamily="34" charset="0"/>
                <a:ea typeface="Alfabet" pitchFamily="2" charset="0"/>
              </a:rPr>
              <a:t>n</a:t>
            </a:r>
            <a:r>
              <a:rPr kumimoji="0" lang="en-US" sz="9600" u="none" strike="noStrike" kern="1200" cap="none" spc="-600" normalizeH="0" noProof="0">
                <a:ln>
                  <a:noFill/>
                </a:ln>
                <a:effectLst/>
                <a:uLnTx/>
                <a:uFillTx/>
                <a:latin typeface="Aptos" panose="020B0004020202020204" pitchFamily="34" charset="0"/>
                <a:ea typeface="Alfabet" pitchFamily="2" charset="0"/>
              </a:rPr>
              <a:t>k  </a:t>
            </a:r>
            <a:r>
              <a:rPr kumimoji="0" lang="en-US" sz="9600" u="none" strike="noStrike" kern="1200" cap="none" spc="-80" normalizeH="0" noProof="0">
                <a:ln>
                  <a:noFill/>
                </a:ln>
                <a:effectLst/>
                <a:uLnTx/>
                <a:uFillTx/>
                <a:latin typeface="Aptos" panose="020B0004020202020204" pitchFamily="34" charset="0"/>
                <a:ea typeface="Alfabet" pitchFamily="2" charset="0"/>
              </a:rPr>
              <a:t>y</a:t>
            </a:r>
            <a:r>
              <a:rPr lang="en-US" sz="9600" spc="-300">
                <a:latin typeface="Aptos" panose="020B0004020202020204" pitchFamily="34" charset="0"/>
                <a:ea typeface="Alfabet" pitchFamily="2" charset="0"/>
              </a:rPr>
              <a:t>o</a:t>
            </a:r>
            <a:r>
              <a:rPr kumimoji="0" lang="en-US" sz="9600" u="none" strike="noStrike" kern="1200" cap="none" spc="-300" normalizeH="0" noProof="0">
                <a:ln>
                  <a:noFill/>
                </a:ln>
                <a:effectLst/>
                <a:uLnTx/>
                <a:uFillTx/>
                <a:latin typeface="Aptos" panose="020B0004020202020204" pitchFamily="34" charset="0"/>
                <a:ea typeface="Alfabet" pitchFamily="2" charset="0"/>
              </a:rPr>
              <a:t>u</a:t>
            </a:r>
          </a:p>
        </p:txBody>
      </p:sp>
      <p:sp>
        <p:nvSpPr>
          <p:cNvPr id="4" name="TextBox 3">
            <a:extLst>
              <a:ext uri="{FF2B5EF4-FFF2-40B4-BE49-F238E27FC236}">
                <a16:creationId xmlns:a16="http://schemas.microsoft.com/office/drawing/2014/main" id="{58C904C5-CF09-901C-0409-22AE7AA4BACE}"/>
              </a:ext>
            </a:extLst>
          </p:cNvPr>
          <p:cNvSpPr txBox="1"/>
          <p:nvPr userDrawn="1"/>
        </p:nvSpPr>
        <p:spPr bwMode="gray">
          <a:xfrm>
            <a:off x="480927" y="3934635"/>
            <a:ext cx="3789063" cy="65402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Nothing in these 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Qualcomm Technologies, Inc. and/or its affiliated 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Qualcomm</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and</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Snapdragon</a:t>
            </a:r>
            <a:r>
              <a:rPr kumimoji="0" lang="zh-TW" alt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are</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or registered trademark</a:t>
            </a:r>
            <a:r>
              <a:rPr kumimoji="0" lang="en-US" altLang="zh-TW"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s</a:t>
            </a: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 of Qualcomm Incorporated. </a:t>
            </a:r>
            <a:b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rPr>
              <a:t>Other products and brand names may be trademarks or registered trademarks of their respective owners.</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solidFill>
                <a:schemeClr val="tx1"/>
              </a:solidFill>
              <a:effectLst/>
              <a:uLnTx/>
              <a:uFillTx/>
              <a:latin typeface="Aptos" panose="020B0004020202020204" pitchFamily="34" charset="0"/>
              <a:ea typeface="Alfabet" pitchFamily="2" charset="0"/>
              <a:cs typeface="+mn-cs"/>
            </a:endParaRPr>
          </a:p>
        </p:txBody>
      </p:sp>
      <p:sp>
        <p:nvSpPr>
          <p:cNvPr id="5" name="TextBox 4">
            <a:extLst>
              <a:ext uri="{FF2B5EF4-FFF2-40B4-BE49-F238E27FC236}">
                <a16:creationId xmlns:a16="http://schemas.microsoft.com/office/drawing/2014/main" id="{9AD3167D-B67D-2259-C2CB-D5F07DD61617}"/>
              </a:ext>
            </a:extLst>
          </p:cNvPr>
          <p:cNvSpPr txBox="1"/>
          <p:nvPr userDrawn="1"/>
        </p:nvSpPr>
        <p:spPr bwMode="gray">
          <a:xfrm>
            <a:off x="480927" y="4751064"/>
            <a:ext cx="4172353" cy="1002839"/>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References in this presentation to “Qualcomm” may mean Qualcomm Incorporated,</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Qualcomm Technologies, Inc., and/or other subsidiaries or business units within</a:t>
            </a:r>
            <a:b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b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650" u="none" strike="noStrike" kern="1200" cap="none" spc="0" normalizeH="0" baseline="0" noProof="0">
                <a:ln>
                  <a:noFill/>
                </a:ln>
                <a:effectLst/>
                <a:uLnTx/>
                <a:uFillTx/>
                <a:latin typeface="Aptos" panose="020B0004020202020204" pitchFamily="34" charset="0"/>
                <a:ea typeface="Alfabet" pitchFamily="2" charset="0"/>
                <a:cs typeface="+mn-cs"/>
              </a:rPr>
              <a:t>Snapdragon and Qualcomm branded products are products of Qualcomm Technologies, Inc. and/or its subsidiaries. Qualcomm patented technologies are licensed by Qualcomm Incorporated. </a:t>
            </a:r>
          </a:p>
          <a:p>
            <a:pPr marL="0" marR="0" lvl="0" indent="0" algn="l" defTabSz="914400" rtl="0" eaLnBrk="1" fontAlgn="auto" latinLnBrk="0" hangingPunct="1">
              <a:lnSpc>
                <a:spcPct val="100000"/>
              </a:lnSpc>
              <a:spcBef>
                <a:spcPts val="400"/>
              </a:spcBef>
              <a:spcAft>
                <a:spcPts val="0"/>
              </a:spcAft>
              <a:buClrTx/>
              <a:buSzTx/>
              <a:buFontTx/>
              <a:buNone/>
              <a:tabLst/>
              <a:defRPr/>
            </a:pPr>
            <a:endParaRPr kumimoji="0" lang="en-US" sz="650" u="none" strike="noStrike" kern="1200" cap="none" spc="0" normalizeH="0" baseline="0" noProof="0">
              <a:ln>
                <a:noFill/>
              </a:ln>
              <a:effectLst/>
              <a:uLnTx/>
              <a:uFillTx/>
              <a:latin typeface="Aptos" panose="020B0004020202020204" pitchFamily="34" charset="0"/>
              <a:ea typeface="Alfabet" pitchFamily="2" charset="0"/>
              <a:cs typeface="+mn-cs"/>
            </a:endParaRPr>
          </a:p>
        </p:txBody>
      </p:sp>
      <p:sp>
        <p:nvSpPr>
          <p:cNvPr id="6" name="TextBox 5">
            <a:extLst>
              <a:ext uri="{FF2B5EF4-FFF2-40B4-BE49-F238E27FC236}">
                <a16:creationId xmlns:a16="http://schemas.microsoft.com/office/drawing/2014/main" id="{D6733015-9BF4-02D9-2D5A-6B82CB5A8E11}"/>
              </a:ext>
            </a:extLst>
          </p:cNvPr>
          <p:cNvSpPr txBox="1"/>
          <p:nvPr userDrawn="1"/>
        </p:nvSpPr>
        <p:spPr bwMode="gray">
          <a:xfrm>
            <a:off x="481013" y="6100661"/>
            <a:ext cx="3127218" cy="150362"/>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Follow us on:</a:t>
            </a:r>
          </a:p>
        </p:txBody>
      </p:sp>
      <p:sp>
        <p:nvSpPr>
          <p:cNvPr id="7" name="TextBox 6">
            <a:extLst>
              <a:ext uri="{FF2B5EF4-FFF2-40B4-BE49-F238E27FC236}">
                <a16:creationId xmlns:a16="http://schemas.microsoft.com/office/drawing/2014/main" id="{CAFD8E40-2929-3D88-B76D-DD16806A308C}"/>
              </a:ext>
            </a:extLst>
          </p:cNvPr>
          <p:cNvSpPr txBox="1"/>
          <p:nvPr userDrawn="1"/>
        </p:nvSpPr>
        <p:spPr>
          <a:xfrm>
            <a:off x="389712" y="6209771"/>
            <a:ext cx="4184203" cy="242374"/>
          </a:xfrm>
          <a:prstGeom prst="rect">
            <a:avLst/>
          </a:prstGeom>
          <a:noFill/>
        </p:spPr>
        <p:txBody>
          <a:bodyPr wrap="square">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For more information, visit us at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 &amp; </a:t>
            </a:r>
            <a:r>
              <a:rPr kumimoji="0" lang="en-US" sz="900" u="none" strike="noStrike" kern="1200" cap="none" spc="0" normalizeH="0" baseline="0" noProof="0" err="1">
                <a:ln>
                  <a:noFill/>
                </a:ln>
                <a:effectLst/>
                <a:uLnTx/>
                <a:uFillTx/>
                <a:latin typeface="Aptos" panose="020B0004020202020204" pitchFamily="34" charset="0"/>
                <a:ea typeface="Alfabet" pitchFamily="2" charset="0"/>
                <a:cs typeface="+mn-cs"/>
              </a:rPr>
              <a:t>qualcomm.com</a:t>
            </a:r>
            <a:r>
              <a:rPr kumimoji="0" lang="en-US" sz="900" u="none" strike="noStrike" kern="1200" cap="none" spc="0" normalizeH="0" baseline="0" noProof="0">
                <a:ln>
                  <a:noFill/>
                </a:ln>
                <a:effectLst/>
                <a:uLnTx/>
                <a:uFillTx/>
                <a:latin typeface="Aptos" panose="020B0004020202020204" pitchFamily="34" charset="0"/>
                <a:ea typeface="Alfabet" pitchFamily="2" charset="0"/>
                <a:cs typeface="+mn-cs"/>
              </a:rPr>
              <a:t>/blog</a:t>
            </a:r>
          </a:p>
        </p:txBody>
      </p:sp>
      <p:grpSp>
        <p:nvGrpSpPr>
          <p:cNvPr id="8" name="Group 7">
            <a:extLst>
              <a:ext uri="{FF2B5EF4-FFF2-40B4-BE49-F238E27FC236}">
                <a16:creationId xmlns:a16="http://schemas.microsoft.com/office/drawing/2014/main" id="{DC2BA5B9-32D0-B4D3-31C5-940933363930}"/>
              </a:ext>
            </a:extLst>
          </p:cNvPr>
          <p:cNvGrpSpPr/>
          <p:nvPr userDrawn="1"/>
        </p:nvGrpSpPr>
        <p:grpSpPr>
          <a:xfrm>
            <a:off x="1205032" y="6126885"/>
            <a:ext cx="817893" cy="93682"/>
            <a:chOff x="1300130" y="6126885"/>
            <a:chExt cx="817893" cy="93682"/>
          </a:xfrm>
        </p:grpSpPr>
        <p:grpSp>
          <p:nvGrpSpPr>
            <p:cNvPr id="9" name="Group 5">
              <a:extLst>
                <a:ext uri="{FF2B5EF4-FFF2-40B4-BE49-F238E27FC236}">
                  <a16:creationId xmlns:a16="http://schemas.microsoft.com/office/drawing/2014/main" id="{3BF5268F-6D68-1917-4372-D995E148B3D8}"/>
                </a:ext>
              </a:extLst>
            </p:cNvPr>
            <p:cNvGrpSpPr>
              <a:grpSpLocks noChangeAspect="1"/>
            </p:cNvGrpSpPr>
            <p:nvPr/>
          </p:nvGrpSpPr>
          <p:grpSpPr bwMode="gray">
            <a:xfrm>
              <a:off x="1300130" y="6126885"/>
              <a:ext cx="94798" cy="93682"/>
              <a:chOff x="3331" y="1656"/>
              <a:chExt cx="1020" cy="1008"/>
            </a:xfrm>
            <a:solidFill>
              <a:schemeClr val="tx1"/>
            </a:solidFill>
          </p:grpSpPr>
          <p:sp>
            <p:nvSpPr>
              <p:cNvPr id="17" name="Freeform 6">
                <a:extLst>
                  <a:ext uri="{FF2B5EF4-FFF2-40B4-BE49-F238E27FC236}">
                    <a16:creationId xmlns:a16="http://schemas.microsoft.com/office/drawing/2014/main" id="{3B4391A0-4D50-9169-D3E1-D5541F0F6095}"/>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sp>
            <p:nvSpPr>
              <p:cNvPr id="18" name="Freeform 7">
                <a:extLst>
                  <a:ext uri="{FF2B5EF4-FFF2-40B4-BE49-F238E27FC236}">
                    <a16:creationId xmlns:a16="http://schemas.microsoft.com/office/drawing/2014/main" id="{40BEAF68-D3D4-D207-309D-6001397EE34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u="none" strike="noStrike" kern="0" cap="none" spc="0" normalizeH="0" baseline="0" noProof="0">
                  <a:ln>
                    <a:noFill/>
                  </a:ln>
                  <a:effectLst/>
                  <a:uLnTx/>
                  <a:uFillTx/>
                  <a:latin typeface="Aptos" panose="020B0004020202020204" pitchFamily="34" charset="0"/>
                  <a:ea typeface="Alfabet" pitchFamily="2" charset="0"/>
                  <a:cs typeface="+mn-cs"/>
                </a:endParaRPr>
              </a:p>
            </p:txBody>
          </p:sp>
        </p:grpSp>
        <p:grpSp>
          <p:nvGrpSpPr>
            <p:cNvPr id="10" name="Group 4">
              <a:extLst>
                <a:ext uri="{FF2B5EF4-FFF2-40B4-BE49-F238E27FC236}">
                  <a16:creationId xmlns:a16="http://schemas.microsoft.com/office/drawing/2014/main" id="{274B1A01-2610-8398-DC38-5F6C0A50AF64}"/>
                </a:ext>
              </a:extLst>
            </p:cNvPr>
            <p:cNvGrpSpPr>
              <a:grpSpLocks noChangeAspect="1"/>
            </p:cNvGrpSpPr>
            <p:nvPr/>
          </p:nvGrpSpPr>
          <p:grpSpPr bwMode="auto">
            <a:xfrm>
              <a:off x="1640695" y="6127230"/>
              <a:ext cx="92914" cy="92992"/>
              <a:chOff x="2653" y="972"/>
              <a:chExt cx="2372" cy="2374"/>
            </a:xfrm>
            <a:solidFill>
              <a:schemeClr val="tx1"/>
            </a:solidFill>
          </p:grpSpPr>
          <p:sp>
            <p:nvSpPr>
              <p:cNvPr id="14" name="Freeform 5">
                <a:extLst>
                  <a:ext uri="{FF2B5EF4-FFF2-40B4-BE49-F238E27FC236}">
                    <a16:creationId xmlns:a16="http://schemas.microsoft.com/office/drawing/2014/main" id="{68802D42-C0F1-DAF9-8B74-77C13FA40FE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5" name="Freeform 6">
                <a:extLst>
                  <a:ext uri="{FF2B5EF4-FFF2-40B4-BE49-F238E27FC236}">
                    <a16:creationId xmlns:a16="http://schemas.microsoft.com/office/drawing/2014/main" id="{511AB5E8-AF45-535E-DBEE-21EA3AA4AC1B}"/>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sp>
            <p:nvSpPr>
              <p:cNvPr id="16" name="Oval 7">
                <a:extLst>
                  <a:ext uri="{FF2B5EF4-FFF2-40B4-BE49-F238E27FC236}">
                    <a16:creationId xmlns:a16="http://schemas.microsoft.com/office/drawing/2014/main" id="{5A2B3252-69E6-21D8-7B9C-8CACF53B9BA3}"/>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latin typeface="Aptos" panose="020B0004020202020204" pitchFamily="34" charset="0"/>
                  <a:ea typeface="Alfabet" pitchFamily="2" charset="0"/>
                </a:endParaRPr>
              </a:p>
            </p:txBody>
          </p:sp>
        </p:grpSp>
        <p:pic>
          <p:nvPicPr>
            <p:cNvPr id="11" name="Graphic 10">
              <a:extLst>
                <a:ext uri="{FF2B5EF4-FFF2-40B4-BE49-F238E27FC236}">
                  <a16:creationId xmlns:a16="http://schemas.microsoft.com/office/drawing/2014/main" id="{EDEA13E0-DF26-3A35-755F-EB1D2F7140EE}"/>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810838" y="6131300"/>
              <a:ext cx="122931" cy="84852"/>
            </a:xfrm>
            <a:prstGeom prst="rect">
              <a:avLst/>
            </a:prstGeom>
          </p:spPr>
        </p:pic>
        <p:pic>
          <p:nvPicPr>
            <p:cNvPr id="12" name="Graphic 11">
              <a:extLst>
                <a:ext uri="{FF2B5EF4-FFF2-40B4-BE49-F238E27FC236}">
                  <a16:creationId xmlns:a16="http://schemas.microsoft.com/office/drawing/2014/main" id="{B54DF270-EBC5-95DA-8346-7100B18EC9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23789" y="6126885"/>
              <a:ext cx="94234" cy="93682"/>
            </a:xfrm>
            <a:prstGeom prst="rect">
              <a:avLst/>
            </a:prstGeom>
          </p:spPr>
        </p:pic>
        <p:pic>
          <p:nvPicPr>
            <p:cNvPr id="13" name="Graphic 12">
              <a:extLst>
                <a:ext uri="{FF2B5EF4-FFF2-40B4-BE49-F238E27FC236}">
                  <a16:creationId xmlns:a16="http://schemas.microsoft.com/office/drawing/2014/main" id="{1D7C89CA-3D39-A79E-E143-FE65F0C89E27}"/>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476872" y="6131572"/>
              <a:ext cx="84309" cy="84309"/>
            </a:xfrm>
            <a:prstGeom prst="rect">
              <a:avLst/>
            </a:prstGeom>
          </p:spPr>
        </p:pic>
      </p:grpSp>
      <p:pic>
        <p:nvPicPr>
          <p:cNvPr id="24" name="Graphic 23">
            <a:extLst>
              <a:ext uri="{FF2B5EF4-FFF2-40B4-BE49-F238E27FC236}">
                <a16:creationId xmlns:a16="http://schemas.microsoft.com/office/drawing/2014/main" id="{1EBB4BF9-FEEC-4175-585A-2715E84D1EB5}"/>
              </a:ext>
            </a:extLst>
          </p:cNvPr>
          <p:cNvPicPr>
            <a:picLocks noChangeAspect="1"/>
          </p:cNvPicPr>
          <p:nvPr/>
        </p:nvPicPr>
        <p:blipFill>
          <a:blip r:embed="rId8">
            <a:extLst>
              <a:ext uri="{96DAC541-7B7A-43D3-8B79-37D633B846F1}">
                <asvg:svgBlip xmlns:asvg="http://schemas.microsoft.com/office/drawing/2016/SVG/main" r:embed="rId9"/>
              </a:ext>
            </a:extLst>
          </a:blip>
          <a:srcRect t="31605" r="39224"/>
          <a:stretch>
            <a:fillRect/>
          </a:stretch>
        </p:blipFill>
        <p:spPr>
          <a:xfrm>
            <a:off x="6684852" y="0"/>
            <a:ext cx="5507148" cy="6197600"/>
          </a:xfrm>
          <a:custGeom>
            <a:avLst/>
            <a:gdLst>
              <a:gd name="connsiteX0" fmla="*/ 0 w 5507148"/>
              <a:gd name="connsiteY0" fmla="*/ 0 h 6197600"/>
              <a:gd name="connsiteX1" fmla="*/ 147022 w 5507148"/>
              <a:gd name="connsiteY1" fmla="*/ 0 h 6197600"/>
              <a:gd name="connsiteX2" fmla="*/ 5507148 w 5507148"/>
              <a:gd name="connsiteY2" fmla="*/ 0 h 6197600"/>
              <a:gd name="connsiteX3" fmla="*/ 5507148 w 5507148"/>
              <a:gd name="connsiteY3" fmla="*/ 6197600 h 6197600"/>
              <a:gd name="connsiteX4" fmla="*/ 0 w 5507148"/>
              <a:gd name="connsiteY4" fmla="*/ 6197600 h 619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7148" h="6197600">
                <a:moveTo>
                  <a:pt x="0" y="0"/>
                </a:moveTo>
                <a:lnTo>
                  <a:pt x="147022" y="0"/>
                </a:lnTo>
                <a:lnTo>
                  <a:pt x="5507148" y="0"/>
                </a:lnTo>
                <a:lnTo>
                  <a:pt x="5507148" y="6197600"/>
                </a:lnTo>
                <a:lnTo>
                  <a:pt x="0" y="6197600"/>
                </a:lnTo>
                <a:close/>
              </a:path>
            </a:pathLst>
          </a:custGeom>
        </p:spPr>
      </p:pic>
      <p:pic>
        <p:nvPicPr>
          <p:cNvPr id="21" name="Picture 2">
            <a:extLst>
              <a:ext uri="{FF2B5EF4-FFF2-40B4-BE49-F238E27FC236}">
                <a16:creationId xmlns:a16="http://schemas.microsoft.com/office/drawing/2014/main" id="{7FDF1ADE-EF76-ABDC-A94C-B4B22DDF49A4}"/>
              </a:ext>
            </a:extLst>
          </p:cNvPr>
          <p:cNvPicPr>
            <a:picLocks noChangeAspect="1" noChangeArrowheads="1"/>
          </p:cNvPicPr>
          <p:nvPr/>
        </p:nvPicPr>
        <p:blipFill rotWithShape="1">
          <a:blip r:embed="rId10" cstate="email">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p:blipFill>
        <p:spPr bwMode="auto">
          <a:xfrm>
            <a:off x="10895722" y="1322746"/>
            <a:ext cx="693024" cy="760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7347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preserve="1" userDrawn="1">
  <p:cSld name="Photo+Content_Dark Blue">
    <p:bg>
      <p:bgPr>
        <a:solidFill>
          <a:schemeClr val="accent2"/>
        </a:solidFill>
        <a:effectLst/>
      </p:bgPr>
    </p:bg>
    <p:spTree>
      <p:nvGrpSpPr>
        <p:cNvPr id="1" name=""/>
        <p:cNvGrpSpPr/>
        <p:nvPr/>
      </p:nvGrpSpPr>
      <p:grpSpPr>
        <a:xfrm>
          <a:off x="0" y="0"/>
          <a:ext cx="0" cy="0"/>
          <a:chOff x="0" y="0"/>
          <a:chExt cx="0" cy="0"/>
        </a:xfrm>
      </p:grpSpPr>
      <p:sp>
        <p:nvSpPr>
          <p:cNvPr id="34" name="Text Placeholder 9">
            <a:extLst>
              <a:ext uri="{FF2B5EF4-FFF2-40B4-BE49-F238E27FC236}">
                <a16:creationId xmlns:a16="http://schemas.microsoft.com/office/drawing/2014/main" id="{C4E6416A-9559-FB3E-0BBF-7EA0AD461D64}"/>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35" name="Title 13">
            <a:extLst>
              <a:ext uri="{FF2B5EF4-FFF2-40B4-BE49-F238E27FC236}">
                <a16:creationId xmlns:a16="http://schemas.microsoft.com/office/drawing/2014/main" id="{6E52DE1D-E1C5-FA43-157D-B6DB44997581}"/>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tx2"/>
                </a:solidFill>
                <a:latin typeface="+mj-lt"/>
                <a:ea typeface="+mj-ea"/>
                <a:cs typeface="+mj-cs"/>
              </a:defRPr>
            </a:lvl1pPr>
          </a:lstStyle>
          <a:p>
            <a:r>
              <a:rPr lang="en-US"/>
              <a:t>2:1 Content &amp; Photo layout </a:t>
            </a:r>
            <a:br>
              <a:rPr lang="en-US"/>
            </a:br>
            <a:r>
              <a:rPr lang="en-US"/>
              <a:t>Title 2 lines maximum</a:t>
            </a:r>
          </a:p>
        </p:txBody>
      </p:sp>
      <p:sp>
        <p:nvSpPr>
          <p:cNvPr id="5" name="Picture Placeholder 4">
            <a:extLst>
              <a:ext uri="{FF2B5EF4-FFF2-40B4-BE49-F238E27FC236}">
                <a16:creationId xmlns:a16="http://schemas.microsoft.com/office/drawing/2014/main" id="{9ECAE361-7F8C-900A-EC59-0A43B1F58E51}"/>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2800">
                <a:latin typeface="+mj-lt"/>
              </a:defRPr>
            </a:lvl1pPr>
          </a:lstStyle>
          <a:p>
            <a:r>
              <a:rPr lang="en-US"/>
              <a:t>Click the icon to insert photo</a:t>
            </a:r>
          </a:p>
        </p:txBody>
      </p:sp>
      <p:grpSp>
        <p:nvGrpSpPr>
          <p:cNvPr id="4" name="Group 3">
            <a:extLst>
              <a:ext uri="{FF2B5EF4-FFF2-40B4-BE49-F238E27FC236}">
                <a16:creationId xmlns:a16="http://schemas.microsoft.com/office/drawing/2014/main" id="{41D7158E-1B12-0775-885E-DE5CC963C3B9}"/>
              </a:ext>
            </a:extLst>
          </p:cNvPr>
          <p:cNvGrpSpPr/>
          <p:nvPr userDrawn="1"/>
        </p:nvGrpSpPr>
        <p:grpSpPr>
          <a:xfrm>
            <a:off x="12290489" y="-1"/>
            <a:ext cx="2910882" cy="6858001"/>
            <a:chOff x="12290489" y="-1"/>
            <a:chExt cx="2910882" cy="6858001"/>
          </a:xfrm>
        </p:grpSpPr>
        <p:sp>
          <p:nvSpPr>
            <p:cNvPr id="6" name="Rectangle 5">
              <a:extLst>
                <a:ext uri="{FF2B5EF4-FFF2-40B4-BE49-F238E27FC236}">
                  <a16:creationId xmlns:a16="http://schemas.microsoft.com/office/drawing/2014/main" id="{776E4E50-274F-6D1B-0A0C-1F6E4528D3F9}"/>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7" name="TextBox 6">
              <a:extLst>
                <a:ext uri="{FF2B5EF4-FFF2-40B4-BE49-F238E27FC236}">
                  <a16:creationId xmlns:a16="http://schemas.microsoft.com/office/drawing/2014/main" id="{C87C11E0-DF8E-1ABE-FEE7-6499AEBE1055}"/>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8" name="Straight Connector 7">
              <a:extLst>
                <a:ext uri="{FF2B5EF4-FFF2-40B4-BE49-F238E27FC236}">
                  <a16:creationId xmlns:a16="http://schemas.microsoft.com/office/drawing/2014/main" id="{C60CF7EC-9522-C6C7-3BC9-4B0B55509BE4}"/>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26D4E14-6C3D-FD0D-7425-CCF2AB04D21A}"/>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D1918A8B-BB61-A30A-0DB6-687E6717B4BC}"/>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6B914621-3FC5-7825-04CC-6ED19E2421AB}"/>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6D61D55A-6546-C518-94C3-9E6CEB6B955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49CFE6D3-62CB-F8A6-4F3C-E6191D794F16}"/>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C2F23C51-B59E-FF78-4C32-D595FFB654D3}"/>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389462F3-65FE-2A37-D03E-7A614C0D81F2}"/>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7B73E073-D488-E46C-DB4F-0F196FCD191A}"/>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081DD7D5-5A35-4D88-DF96-F36AB8E6F37E}"/>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01C29CC4-C932-0686-A8CC-FDBC0829CA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32FF60A4-F11D-CAC8-44FE-75DFF212D5D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B0D1B931-10D7-2698-B21E-FA87E71256D3}"/>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9A3A83B2-BA67-43AF-852A-8B41B4692200}"/>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CE0CB17A-7B36-4A71-D388-6A9803926DC1}"/>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C14D8EDE-723F-2DD3-F236-B14212CF8226}"/>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BCE9ADE7-3E5D-9A8F-6B8D-71E0856426F0}"/>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1ECA69AD-56C2-A51C-D275-88C84BCE044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8B70DDAC-6E90-5E7B-00A4-9F3F09643250}"/>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5A9524A8-A4FF-62F0-70A7-B17C5CD0BA89}"/>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1902ABD8-6709-A522-05AF-0C16F0C66447}"/>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3B4A36E7-29EA-DAC6-E456-5012F410E3E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92A06D9F-C256-0E65-6C93-87262752FF9E}"/>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BDE2EFB4-2948-29CC-1F00-C75D05EAE486}"/>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3" name="Text Placeholder 16">
            <a:extLst>
              <a:ext uri="{FF2B5EF4-FFF2-40B4-BE49-F238E27FC236}">
                <a16:creationId xmlns:a16="http://schemas.microsoft.com/office/drawing/2014/main" id="{761E5387-0FB0-19C2-FA98-97B449918263}"/>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0" name="Footer Placeholder 129">
            <a:extLst>
              <a:ext uri="{FF2B5EF4-FFF2-40B4-BE49-F238E27FC236}">
                <a16:creationId xmlns:a16="http://schemas.microsoft.com/office/drawing/2014/main" id="{6E955ECC-94BE-5FD6-AD77-43B7140E9EA4}"/>
              </a:ext>
            </a:extLst>
          </p:cNvPr>
          <p:cNvSpPr>
            <a:spLocks noGrp="1"/>
          </p:cNvSpPr>
          <p:nvPr>
            <p:ph type="ftr" sz="quarter" idx="22"/>
          </p:nvPr>
        </p:nvSpPr>
        <p:spPr>
          <a:xfrm>
            <a:off x="515938" y="6173304"/>
            <a:ext cx="6480175" cy="118174"/>
          </a:xfrm>
        </p:spPr>
        <p:txBody>
          <a:bodyPr/>
          <a:lstStyle>
            <a:lvl1pPr>
              <a:defRPr>
                <a:solidFill>
                  <a:schemeClr val="accent6">
                    <a:lumMod val="90000"/>
                  </a:schemeClr>
                </a:solidFill>
              </a:defRPr>
            </a:lvl1pPr>
          </a:lstStyle>
          <a:p>
            <a:r>
              <a:rPr lang="en-CA"/>
              <a:t>Media Web Symposium June 2025</a:t>
            </a:r>
          </a:p>
        </p:txBody>
      </p:sp>
    </p:spTree>
    <p:extLst>
      <p:ext uri="{BB962C8B-B14F-4D97-AF65-F5344CB8AC3E}">
        <p14:creationId xmlns:p14="http://schemas.microsoft.com/office/powerpoint/2010/main" val="383119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Title+4Contents_Dark Blue">
    <p:bg>
      <p:bgPr>
        <a:solidFill>
          <a:schemeClr val="accent2"/>
        </a:solidFill>
        <a:effectLst/>
      </p:bgPr>
    </p:bg>
    <p:spTree>
      <p:nvGrpSpPr>
        <p:cNvPr id="1" name=""/>
        <p:cNvGrpSpPr/>
        <p:nvPr/>
      </p:nvGrpSpPr>
      <p:grpSpPr>
        <a:xfrm>
          <a:off x="0" y="0"/>
          <a:ext cx="0" cy="0"/>
          <a:chOff x="0" y="0"/>
          <a:chExt cx="0" cy="0"/>
        </a:xfrm>
      </p:grpSpPr>
      <p:sp>
        <p:nvSpPr>
          <p:cNvPr id="121" name="Title 120">
            <a:extLst>
              <a:ext uri="{FF2B5EF4-FFF2-40B4-BE49-F238E27FC236}">
                <a16:creationId xmlns:a16="http://schemas.microsoft.com/office/drawing/2014/main" id="{69A0FF75-14D8-E32A-7063-C9748A3C9F91}"/>
              </a:ext>
            </a:extLst>
          </p:cNvPr>
          <p:cNvSpPr>
            <a:spLocks noGrp="1"/>
          </p:cNvSpPr>
          <p:nvPr>
            <p:ph type="title" hasCustomPrompt="1"/>
          </p:nvPr>
        </p:nvSpPr>
        <p:spPr>
          <a:xfrm>
            <a:off x="515938" y="2795081"/>
            <a:ext cx="3556709" cy="1294408"/>
          </a:xfrm>
        </p:spPr>
        <p:txBody>
          <a:bodyPr anchor="ctr"/>
          <a:lstStyle>
            <a:lvl1pPr algn="l" defTabSz="914400" rtl="0" eaLnBrk="1" latinLnBrk="0" hangingPunct="1">
              <a:lnSpc>
                <a:spcPct val="85000"/>
              </a:lnSpc>
              <a:spcBef>
                <a:spcPct val="0"/>
              </a:spcBef>
              <a:buNone/>
              <a:defRPr lang="en-US" sz="2800" kern="2000" spc="-50" baseline="0" dirty="0">
                <a:solidFill>
                  <a:schemeClr val="tx2"/>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3" name="Picture Placeholder 2">
            <a:extLst>
              <a:ext uri="{FF2B5EF4-FFF2-40B4-BE49-F238E27FC236}">
                <a16:creationId xmlns:a16="http://schemas.microsoft.com/office/drawing/2014/main" id="{F0B8F96D-FD44-F171-A9D8-DBDAC78FC8E4}"/>
              </a:ext>
            </a:extLst>
          </p:cNvPr>
          <p:cNvSpPr>
            <a:spLocks noGrp="1" noChangeAspect="1"/>
          </p:cNvSpPr>
          <p:nvPr>
            <p:ph type="pic" sz="quarter" idx="23" hasCustomPrompt="1"/>
          </p:nvPr>
        </p:nvSpPr>
        <p:spPr>
          <a:xfrm>
            <a:off x="4629921" y="691208"/>
            <a:ext cx="759113" cy="759113"/>
          </a:xfrm>
        </p:spPr>
        <p:txBody>
          <a:bodyPr lIns="144000"/>
          <a:lstStyle>
            <a:lvl1pPr marL="0" indent="0">
              <a:buNone/>
              <a:defRPr sz="1400"/>
            </a:lvl1pPr>
          </a:lstStyle>
          <a:p>
            <a:r>
              <a:rPr lang="en-US"/>
              <a:t>Icon</a:t>
            </a:r>
          </a:p>
        </p:txBody>
      </p:sp>
      <p:sp>
        <p:nvSpPr>
          <p:cNvPr id="7" name="Text Placeholder 22">
            <a:extLst>
              <a:ext uri="{FF2B5EF4-FFF2-40B4-BE49-F238E27FC236}">
                <a16:creationId xmlns:a16="http://schemas.microsoft.com/office/drawing/2014/main" id="{540F481F-27E2-9596-6618-0167AE789EB7}"/>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1" name="Text Placeholder 16">
            <a:extLst>
              <a:ext uri="{FF2B5EF4-FFF2-40B4-BE49-F238E27FC236}">
                <a16:creationId xmlns:a16="http://schemas.microsoft.com/office/drawing/2014/main" id="{5AD3B09A-9879-9D06-43BD-4EA317213C47}"/>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4" name="Picture Placeholder 2">
            <a:extLst>
              <a:ext uri="{FF2B5EF4-FFF2-40B4-BE49-F238E27FC236}">
                <a16:creationId xmlns:a16="http://schemas.microsoft.com/office/drawing/2014/main" id="{A9FF6113-EF3A-1576-D73C-A52A121FAB1C}"/>
              </a:ext>
            </a:extLst>
          </p:cNvPr>
          <p:cNvSpPr>
            <a:spLocks noGrp="1" noChangeAspect="1"/>
          </p:cNvSpPr>
          <p:nvPr>
            <p:ph type="pic" sz="quarter" idx="24" hasCustomPrompt="1"/>
          </p:nvPr>
        </p:nvSpPr>
        <p:spPr>
          <a:xfrm>
            <a:off x="4629921" y="2138783"/>
            <a:ext cx="759113" cy="759113"/>
          </a:xfrm>
        </p:spPr>
        <p:txBody>
          <a:bodyPr lIns="144000"/>
          <a:lstStyle>
            <a:lvl1pPr marL="0" indent="0">
              <a:buNone/>
              <a:defRPr sz="1400"/>
            </a:lvl1pPr>
          </a:lstStyle>
          <a:p>
            <a:r>
              <a:rPr lang="en-US"/>
              <a:t>Icon</a:t>
            </a:r>
          </a:p>
        </p:txBody>
      </p:sp>
      <p:sp>
        <p:nvSpPr>
          <p:cNvPr id="8" name="Text Placeholder 22">
            <a:extLst>
              <a:ext uri="{FF2B5EF4-FFF2-40B4-BE49-F238E27FC236}">
                <a16:creationId xmlns:a16="http://schemas.microsoft.com/office/drawing/2014/main" id="{0D18EACE-127B-6B06-AD25-4A2241813BAF}"/>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2" name="Text Placeholder 16">
            <a:extLst>
              <a:ext uri="{FF2B5EF4-FFF2-40B4-BE49-F238E27FC236}">
                <a16:creationId xmlns:a16="http://schemas.microsoft.com/office/drawing/2014/main" id="{FE68A898-D303-8D55-DAE9-354A3ADEF94C}"/>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5" name="Picture Placeholder 2">
            <a:extLst>
              <a:ext uri="{FF2B5EF4-FFF2-40B4-BE49-F238E27FC236}">
                <a16:creationId xmlns:a16="http://schemas.microsoft.com/office/drawing/2014/main" id="{B81CC10C-2479-2172-4790-C33A7D0FDF87}"/>
              </a:ext>
            </a:extLst>
          </p:cNvPr>
          <p:cNvSpPr>
            <a:spLocks noGrp="1" noChangeAspect="1"/>
          </p:cNvSpPr>
          <p:nvPr>
            <p:ph type="pic" sz="quarter" idx="25" hasCustomPrompt="1"/>
          </p:nvPr>
        </p:nvSpPr>
        <p:spPr>
          <a:xfrm>
            <a:off x="4629921" y="3586358"/>
            <a:ext cx="759113" cy="759113"/>
          </a:xfrm>
        </p:spPr>
        <p:txBody>
          <a:bodyPr lIns="144000"/>
          <a:lstStyle>
            <a:lvl1pPr marL="0" indent="0">
              <a:buNone/>
              <a:defRPr sz="1400"/>
            </a:lvl1pPr>
          </a:lstStyle>
          <a:p>
            <a:r>
              <a:rPr lang="en-US"/>
              <a:t>Icon</a:t>
            </a:r>
          </a:p>
        </p:txBody>
      </p:sp>
      <p:sp>
        <p:nvSpPr>
          <p:cNvPr id="9" name="Text Placeholder 22">
            <a:extLst>
              <a:ext uri="{FF2B5EF4-FFF2-40B4-BE49-F238E27FC236}">
                <a16:creationId xmlns:a16="http://schemas.microsoft.com/office/drawing/2014/main" id="{9D4E19AD-AAFC-4CA9-0DD1-B7CB4DF0A72F}"/>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3" name="Text Placeholder 16">
            <a:extLst>
              <a:ext uri="{FF2B5EF4-FFF2-40B4-BE49-F238E27FC236}">
                <a16:creationId xmlns:a16="http://schemas.microsoft.com/office/drawing/2014/main" id="{EA88F319-A94C-7FA8-D23A-48F40D533176}"/>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6" name="Picture Placeholder 2">
            <a:extLst>
              <a:ext uri="{FF2B5EF4-FFF2-40B4-BE49-F238E27FC236}">
                <a16:creationId xmlns:a16="http://schemas.microsoft.com/office/drawing/2014/main" id="{36FDE296-B561-8BFB-75AC-DF9E526B6014}"/>
              </a:ext>
            </a:extLst>
          </p:cNvPr>
          <p:cNvSpPr>
            <a:spLocks noGrp="1" noChangeAspect="1"/>
          </p:cNvSpPr>
          <p:nvPr>
            <p:ph type="pic" sz="quarter" idx="26" hasCustomPrompt="1"/>
          </p:nvPr>
        </p:nvSpPr>
        <p:spPr>
          <a:xfrm>
            <a:off x="4629921" y="5033933"/>
            <a:ext cx="759113" cy="759113"/>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D992648B-AB2D-7A33-2295-0C1C75B319F2}"/>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14" name="Text Placeholder 16">
            <a:extLst>
              <a:ext uri="{FF2B5EF4-FFF2-40B4-BE49-F238E27FC236}">
                <a16:creationId xmlns:a16="http://schemas.microsoft.com/office/drawing/2014/main" id="{650DFDAE-2409-3A42-4F81-05073BC1CAE7}"/>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15" name="Group 14">
            <a:extLst>
              <a:ext uri="{FF2B5EF4-FFF2-40B4-BE49-F238E27FC236}">
                <a16:creationId xmlns:a16="http://schemas.microsoft.com/office/drawing/2014/main" id="{F77BD259-5024-44B6-4331-133DCABB8F9C}"/>
              </a:ext>
            </a:extLst>
          </p:cNvPr>
          <p:cNvGrpSpPr/>
          <p:nvPr userDrawn="1"/>
        </p:nvGrpSpPr>
        <p:grpSpPr>
          <a:xfrm>
            <a:off x="12290489" y="-1"/>
            <a:ext cx="2910882" cy="6858001"/>
            <a:chOff x="12290489" y="-1"/>
            <a:chExt cx="2910882" cy="6858001"/>
          </a:xfrm>
        </p:grpSpPr>
        <p:sp>
          <p:nvSpPr>
            <p:cNvPr id="16" name="Rectangle 15">
              <a:extLst>
                <a:ext uri="{FF2B5EF4-FFF2-40B4-BE49-F238E27FC236}">
                  <a16:creationId xmlns:a16="http://schemas.microsoft.com/office/drawing/2014/main" id="{52FE775B-0093-4339-5EF6-270DB363C18B}"/>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17" name="TextBox 16">
              <a:extLst>
                <a:ext uri="{FF2B5EF4-FFF2-40B4-BE49-F238E27FC236}">
                  <a16:creationId xmlns:a16="http://schemas.microsoft.com/office/drawing/2014/main" id="{916B6350-C36C-32D0-951C-C8D8FB8416B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18" name="Straight Connector 17">
              <a:extLst>
                <a:ext uri="{FF2B5EF4-FFF2-40B4-BE49-F238E27FC236}">
                  <a16:creationId xmlns:a16="http://schemas.microsoft.com/office/drawing/2014/main" id="{E47D660B-4936-78D8-F4A4-DAB0BC7E03C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FBC0AE0E-4AD4-BEE7-FD9C-5EA2E0A1B14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49209059-CF1E-08D3-3F7A-FAC35FDA9BB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21" name="TextBox 20">
              <a:extLst>
                <a:ext uri="{FF2B5EF4-FFF2-40B4-BE49-F238E27FC236}">
                  <a16:creationId xmlns:a16="http://schemas.microsoft.com/office/drawing/2014/main" id="{0C971D57-2421-B227-300E-995A04705C6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22" name="TextBox 21">
              <a:extLst>
                <a:ext uri="{FF2B5EF4-FFF2-40B4-BE49-F238E27FC236}">
                  <a16:creationId xmlns:a16="http://schemas.microsoft.com/office/drawing/2014/main" id="{BBE78A04-3089-6613-C6E2-1FC39D17BE01}"/>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23" name="TextBox 22">
              <a:extLst>
                <a:ext uri="{FF2B5EF4-FFF2-40B4-BE49-F238E27FC236}">
                  <a16:creationId xmlns:a16="http://schemas.microsoft.com/office/drawing/2014/main" id="{9056B1A2-EA1B-551F-CE17-C2C9E6A48604}"/>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24" name="TextBox 23">
              <a:extLst>
                <a:ext uri="{FF2B5EF4-FFF2-40B4-BE49-F238E27FC236}">
                  <a16:creationId xmlns:a16="http://schemas.microsoft.com/office/drawing/2014/main" id="{0D4E0F89-0DA1-B58C-F760-D369065B0B77}"/>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25" name="Group 24">
              <a:extLst>
                <a:ext uri="{FF2B5EF4-FFF2-40B4-BE49-F238E27FC236}">
                  <a16:creationId xmlns:a16="http://schemas.microsoft.com/office/drawing/2014/main" id="{E1D13BA3-44A8-CAFB-C917-A93DE8FDC4EC}"/>
                </a:ext>
              </a:extLst>
            </p:cNvPr>
            <p:cNvGrpSpPr/>
            <p:nvPr userDrawn="1"/>
          </p:nvGrpSpPr>
          <p:grpSpPr>
            <a:xfrm>
              <a:off x="12429548" y="3236396"/>
              <a:ext cx="2735151" cy="1280928"/>
              <a:chOff x="9286315" y="6976989"/>
              <a:chExt cx="2735151" cy="1280928"/>
            </a:xfrm>
          </p:grpSpPr>
          <p:sp>
            <p:nvSpPr>
              <p:cNvPr id="36" name="Rectangle 35">
                <a:extLst>
                  <a:ext uri="{FF2B5EF4-FFF2-40B4-BE49-F238E27FC236}">
                    <a16:creationId xmlns:a16="http://schemas.microsoft.com/office/drawing/2014/main" id="{7A32D45A-C3C8-4CCC-D60D-8700BE89FC8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37" name="TextBox 36">
                <a:extLst>
                  <a:ext uri="{FF2B5EF4-FFF2-40B4-BE49-F238E27FC236}">
                    <a16:creationId xmlns:a16="http://schemas.microsoft.com/office/drawing/2014/main" id="{3F6B4FEE-B9D7-E3A2-54A0-6CB4EB6508A6}"/>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38" name="Graphic 37">
                <a:extLst>
                  <a:ext uri="{FF2B5EF4-FFF2-40B4-BE49-F238E27FC236}">
                    <a16:creationId xmlns:a16="http://schemas.microsoft.com/office/drawing/2014/main" id="{AB491D60-107E-9739-2EDC-58193D6B2F5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9" name="TextBox 38">
                <a:extLst>
                  <a:ext uri="{FF2B5EF4-FFF2-40B4-BE49-F238E27FC236}">
                    <a16:creationId xmlns:a16="http://schemas.microsoft.com/office/drawing/2014/main" id="{57DC661C-AD94-461B-568F-70D6BC77072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40" name="Picture 39">
                <a:extLst>
                  <a:ext uri="{FF2B5EF4-FFF2-40B4-BE49-F238E27FC236}">
                    <a16:creationId xmlns:a16="http://schemas.microsoft.com/office/drawing/2014/main" id="{6D706E30-F202-512E-97C2-B5A1E80B10F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41" name="TextBox 40">
                <a:extLst>
                  <a:ext uri="{FF2B5EF4-FFF2-40B4-BE49-F238E27FC236}">
                    <a16:creationId xmlns:a16="http://schemas.microsoft.com/office/drawing/2014/main" id="{F168A4D1-5CBC-0C8E-508D-C0418A398772}"/>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26" name="Group 25">
              <a:extLst>
                <a:ext uri="{FF2B5EF4-FFF2-40B4-BE49-F238E27FC236}">
                  <a16:creationId xmlns:a16="http://schemas.microsoft.com/office/drawing/2014/main" id="{F52AE86E-D8B8-1BF3-EC0B-3797D2FE28B7}"/>
                </a:ext>
              </a:extLst>
            </p:cNvPr>
            <p:cNvGrpSpPr/>
            <p:nvPr userDrawn="1"/>
          </p:nvGrpSpPr>
          <p:grpSpPr>
            <a:xfrm>
              <a:off x="12429548" y="4543123"/>
              <a:ext cx="2735151" cy="2200108"/>
              <a:chOff x="9538241" y="5155416"/>
              <a:chExt cx="2735151" cy="2200108"/>
            </a:xfrm>
          </p:grpSpPr>
          <p:sp>
            <p:nvSpPr>
              <p:cNvPr id="27" name="Rectangle 26">
                <a:extLst>
                  <a:ext uri="{FF2B5EF4-FFF2-40B4-BE49-F238E27FC236}">
                    <a16:creationId xmlns:a16="http://schemas.microsoft.com/office/drawing/2014/main" id="{D6CA8E4E-476B-E795-39BB-D722B3918A62}"/>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8" name="TextBox 27">
                <a:extLst>
                  <a:ext uri="{FF2B5EF4-FFF2-40B4-BE49-F238E27FC236}">
                    <a16:creationId xmlns:a16="http://schemas.microsoft.com/office/drawing/2014/main" id="{C0ECE1EB-12A9-D2EA-BCC2-1C89AA3CA37F}"/>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29" name="Graphic 28">
                <a:extLst>
                  <a:ext uri="{FF2B5EF4-FFF2-40B4-BE49-F238E27FC236}">
                    <a16:creationId xmlns:a16="http://schemas.microsoft.com/office/drawing/2014/main" id="{77FFFF79-8EA8-8E88-8297-64A3AB474F5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0" name="TextBox 29">
                <a:extLst>
                  <a:ext uri="{FF2B5EF4-FFF2-40B4-BE49-F238E27FC236}">
                    <a16:creationId xmlns:a16="http://schemas.microsoft.com/office/drawing/2014/main" id="{7A987C7D-D402-05C5-7814-3B4992F76448}"/>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31" name="TextBox 30">
                <a:extLst>
                  <a:ext uri="{FF2B5EF4-FFF2-40B4-BE49-F238E27FC236}">
                    <a16:creationId xmlns:a16="http://schemas.microsoft.com/office/drawing/2014/main" id="{358C2B31-5BF3-7D1F-F330-17B484B5CF90}"/>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2" name="TextBox 31">
                <a:extLst>
                  <a:ext uri="{FF2B5EF4-FFF2-40B4-BE49-F238E27FC236}">
                    <a16:creationId xmlns:a16="http://schemas.microsoft.com/office/drawing/2014/main" id="{B3A02F4C-1B41-DEEC-F47C-85A33098BDB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33" name="TextBox 32">
                <a:extLst>
                  <a:ext uri="{FF2B5EF4-FFF2-40B4-BE49-F238E27FC236}">
                    <a16:creationId xmlns:a16="http://schemas.microsoft.com/office/drawing/2014/main" id="{3674C09F-DA87-9239-0455-AFFD216A879E}"/>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34" name="Straight Connector 33">
                <a:extLst>
                  <a:ext uri="{FF2B5EF4-FFF2-40B4-BE49-F238E27FC236}">
                    <a16:creationId xmlns:a16="http://schemas.microsoft.com/office/drawing/2014/main" id="{9CD5E69C-23BB-9751-7615-10986D576FFD}"/>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6345A950-5552-9237-C3A1-52E17E835B51}"/>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TextBox 1">
            <a:extLst>
              <a:ext uri="{FF2B5EF4-FFF2-40B4-BE49-F238E27FC236}">
                <a16:creationId xmlns:a16="http://schemas.microsoft.com/office/drawing/2014/main" id="{BDBEE89A-B45C-7D54-BFA0-559F4BC62BC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42" name="Footer Placeholder 2">
            <a:extLst>
              <a:ext uri="{FF2B5EF4-FFF2-40B4-BE49-F238E27FC236}">
                <a16:creationId xmlns:a16="http://schemas.microsoft.com/office/drawing/2014/main" id="{920B862D-804D-E51A-93CC-90FE3076AA3F}"/>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Media Web Symposium June 2025</a:t>
            </a:r>
          </a:p>
        </p:txBody>
      </p:sp>
    </p:spTree>
    <p:extLst>
      <p:ext uri="{BB962C8B-B14F-4D97-AF65-F5344CB8AC3E}">
        <p14:creationId xmlns:p14="http://schemas.microsoft.com/office/powerpoint/2010/main" val="3826428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8" pos="2570">
          <p15:clr>
            <a:srgbClr val="FBAE40"/>
          </p15:clr>
        </p15:guide>
      </p15:sldGuideLst>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Two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Media Web Symposium June 2025</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2939022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Three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65777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Four Column_Dark Blue">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1177740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Two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Media Web Symposium June 2025</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143858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Three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74936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3886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Four Column_Dark Blue (No Icon)">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352814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Quote_Dark Blue">
    <p:bg>
      <p:bgPr>
        <a:solidFill>
          <a:schemeClr val="accent2"/>
        </a:solidFill>
        <a:effectLst/>
      </p:bgPr>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sz="2800" spc="-50" baseline="0">
                <a:latin typeface="+mj-lt"/>
              </a:defRPr>
            </a:lvl1pPr>
          </a:lstStyle>
          <a:p>
            <a:pPr lvl="0"/>
            <a:r>
              <a:rPr lang="en-US"/>
              <a:t>Quote attribution</a:t>
            </a:r>
          </a:p>
        </p:txBody>
      </p:sp>
      <p:sp>
        <p:nvSpPr>
          <p:cNvPr id="6" name="TextBox 5">
            <a:extLst>
              <a:ext uri="{FF2B5EF4-FFF2-40B4-BE49-F238E27FC236}">
                <a16:creationId xmlns:a16="http://schemas.microsoft.com/office/drawing/2014/main" id="{84739A76-C8B6-CADD-ACBA-17389E4E17CB}"/>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2" name="Footer Placeholder 1">
            <a:extLst>
              <a:ext uri="{FF2B5EF4-FFF2-40B4-BE49-F238E27FC236}">
                <a16:creationId xmlns:a16="http://schemas.microsoft.com/office/drawing/2014/main" id="{F16C6448-AB08-7665-09DF-C32961CFFB7A}"/>
              </a:ext>
            </a:extLst>
          </p:cNvPr>
          <p:cNvSpPr>
            <a:spLocks noGrp="1"/>
          </p:cNvSpPr>
          <p:nvPr>
            <p:ph type="ftr" sz="quarter" idx="14"/>
          </p:nvPr>
        </p:nvSpPr>
        <p:spPr/>
        <p:txBody>
          <a:bodyPr/>
          <a:lstStyle/>
          <a:p>
            <a:r>
              <a:rPr lang="en-CA"/>
              <a:t>Media Web Symposium June 2025</a:t>
            </a:r>
          </a:p>
        </p:txBody>
      </p:sp>
    </p:spTree>
    <p:extLst>
      <p:ext uri="{BB962C8B-B14F-4D97-AF65-F5344CB8AC3E}">
        <p14:creationId xmlns:p14="http://schemas.microsoft.com/office/powerpoint/2010/main" val="1155245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Title+Content_Dark Blue">
    <p:bg>
      <p:bgPr>
        <a:solidFill>
          <a:schemeClr val="accent2"/>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F8DD13-BEA9-2C60-4EDB-8044D82F4225}"/>
              </a:ext>
            </a:extLst>
          </p:cNvPr>
          <p:cNvSpPr>
            <a:spLocks noGrp="1"/>
          </p:cNvSpPr>
          <p:nvPr>
            <p:ph type="title" hasCustomPrompt="1"/>
          </p:nvPr>
        </p:nvSpPr>
        <p:spPr/>
        <p:txBody>
          <a:bodyPr/>
          <a:lstStyle/>
          <a:p>
            <a:r>
              <a:rPr lang="en-US"/>
              <a:t>Title + Content layout</a:t>
            </a:r>
            <a:br>
              <a:rPr lang="en-US"/>
            </a:br>
            <a:r>
              <a:rPr lang="en-US"/>
              <a:t>Title 2 lines maximum</a:t>
            </a:r>
            <a:endParaRPr lang="en-CA"/>
          </a:p>
        </p:txBody>
      </p:sp>
      <p:sp>
        <p:nvSpPr>
          <p:cNvPr id="3" name="Footer Placeholder 2">
            <a:extLst>
              <a:ext uri="{FF2B5EF4-FFF2-40B4-BE49-F238E27FC236}">
                <a16:creationId xmlns:a16="http://schemas.microsoft.com/office/drawing/2014/main" id="{575466BB-39CC-C85B-590E-1C209388959A}"/>
              </a:ext>
            </a:extLst>
          </p:cNvPr>
          <p:cNvSpPr>
            <a:spLocks noGrp="1"/>
          </p:cNvSpPr>
          <p:nvPr>
            <p:ph type="ftr" sz="quarter" idx="10"/>
          </p:nvPr>
        </p:nvSpPr>
        <p:spPr/>
        <p:txBody>
          <a:bodyPr/>
          <a:lstStyle/>
          <a:p>
            <a:r>
              <a:rPr lang="en-CA"/>
              <a:t>Media Web Symposium June 2025</a:t>
            </a:r>
          </a:p>
        </p:txBody>
      </p:sp>
      <p:sp>
        <p:nvSpPr>
          <p:cNvPr id="2" name="Text Placeholder 3">
            <a:extLst>
              <a:ext uri="{FF2B5EF4-FFF2-40B4-BE49-F238E27FC236}">
                <a16:creationId xmlns:a16="http://schemas.microsoft.com/office/drawing/2014/main" id="{78EBEF18-027F-EE19-DBC3-5DC0B50554D0}"/>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461C6F2B-E74D-C23D-F292-9AE7A5E92539}"/>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500017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preserve="1" userDrawn="1">
  <p:cSld name="50/50 Title+Content_Dark Blue">
    <p:bg>
      <p:bgRef idx="1001">
        <a:schemeClr val="bg2"/>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tx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15819581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preserve="1" userDrawn="1">
  <p:cSld name="2/1 Title+Content_Dark Blue">
    <p:bg>
      <p:bgRef idx="1001">
        <a:schemeClr val="bg2"/>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tx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tx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14415396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Blank_Dark Blue">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86D27F9-CF30-5B0A-BEC1-BF74B6CB4CB7}"/>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341575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preserve="1" userDrawn="1">
  <p:cSld name="Photo+Content_Black">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B69D9101-5103-BD0B-DC2D-41CB0A78D249}"/>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4" name="Title 13">
            <a:extLst>
              <a:ext uri="{FF2B5EF4-FFF2-40B4-BE49-F238E27FC236}">
                <a16:creationId xmlns:a16="http://schemas.microsoft.com/office/drawing/2014/main" id="{9C2E6A67-498D-55F2-44A0-AEB73181C1F5}"/>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r>
              <a:rPr lang="en-US"/>
              <a:t>2:1 Content &amp; Photo layout </a:t>
            </a:r>
            <a:br>
              <a:rPr lang="en-US"/>
            </a:br>
            <a:r>
              <a:rPr lang="en-US"/>
              <a:t>Title 2 lines maximum</a:t>
            </a:r>
          </a:p>
        </p:txBody>
      </p:sp>
      <p:sp>
        <p:nvSpPr>
          <p:cNvPr id="5" name="Text Placeholder 16">
            <a:extLst>
              <a:ext uri="{FF2B5EF4-FFF2-40B4-BE49-F238E27FC236}">
                <a16:creationId xmlns:a16="http://schemas.microsoft.com/office/drawing/2014/main" id="{567A0B54-1429-39DB-5A18-7783AC1134DD}"/>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6" name="Footer Placeholder 129">
            <a:extLst>
              <a:ext uri="{FF2B5EF4-FFF2-40B4-BE49-F238E27FC236}">
                <a16:creationId xmlns:a16="http://schemas.microsoft.com/office/drawing/2014/main" id="{8D80928B-7E3D-8479-1AC2-7A221DBC66EF}"/>
              </a:ext>
            </a:extLst>
          </p:cNvPr>
          <p:cNvSpPr>
            <a:spLocks noGrp="1"/>
          </p:cNvSpPr>
          <p:nvPr>
            <p:ph type="ftr" sz="quarter" idx="22"/>
          </p:nvPr>
        </p:nvSpPr>
        <p:spPr>
          <a:xfrm>
            <a:off x="515938" y="6173304"/>
            <a:ext cx="6480175" cy="118174"/>
          </a:xfrm>
        </p:spPr>
        <p:txBody>
          <a:bodyPr/>
          <a:lstStyle>
            <a:lvl1pPr>
              <a:defRPr>
                <a:solidFill>
                  <a:schemeClr val="accent6">
                    <a:lumMod val="90000"/>
                  </a:schemeClr>
                </a:solidFill>
              </a:defRPr>
            </a:lvl1pPr>
          </a:lstStyle>
          <a:p>
            <a:r>
              <a:rPr lang="en-CA"/>
              <a:t>Media Web Symposium June 2025</a:t>
            </a:r>
          </a:p>
        </p:txBody>
      </p:sp>
      <p:sp>
        <p:nvSpPr>
          <p:cNvPr id="2" name="Picture Placeholder 1">
            <a:extLst>
              <a:ext uri="{FF2B5EF4-FFF2-40B4-BE49-F238E27FC236}">
                <a16:creationId xmlns:a16="http://schemas.microsoft.com/office/drawing/2014/main" id="{68EEC9EC-FC4A-92E3-C233-D049AA444FB1}"/>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3000"/>
            </a:lvl1pPr>
          </a:lstStyle>
          <a:p>
            <a:r>
              <a:rPr lang="en-US"/>
              <a:t>Click the icon to insert photo</a:t>
            </a:r>
          </a:p>
        </p:txBody>
      </p:sp>
      <p:grpSp>
        <p:nvGrpSpPr>
          <p:cNvPr id="7" name="Group 6">
            <a:extLst>
              <a:ext uri="{FF2B5EF4-FFF2-40B4-BE49-F238E27FC236}">
                <a16:creationId xmlns:a16="http://schemas.microsoft.com/office/drawing/2014/main" id="{B2803B46-6AFA-41A0-EB99-0BD1C1063C46}"/>
              </a:ext>
            </a:extLst>
          </p:cNvPr>
          <p:cNvGrpSpPr/>
          <p:nvPr userDrawn="1"/>
        </p:nvGrpSpPr>
        <p:grpSpPr>
          <a:xfrm>
            <a:off x="12290489" y="-1"/>
            <a:ext cx="2910882" cy="6858001"/>
            <a:chOff x="12290489" y="-1"/>
            <a:chExt cx="2910882" cy="6858001"/>
          </a:xfrm>
        </p:grpSpPr>
        <p:sp>
          <p:nvSpPr>
            <p:cNvPr id="8" name="Rectangle 7">
              <a:extLst>
                <a:ext uri="{FF2B5EF4-FFF2-40B4-BE49-F238E27FC236}">
                  <a16:creationId xmlns:a16="http://schemas.microsoft.com/office/drawing/2014/main" id="{7FE3F89A-9E40-27C7-B7BE-985808404242}"/>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9" name="TextBox 8">
              <a:extLst>
                <a:ext uri="{FF2B5EF4-FFF2-40B4-BE49-F238E27FC236}">
                  <a16:creationId xmlns:a16="http://schemas.microsoft.com/office/drawing/2014/main" id="{C61F25C8-C335-7749-8C02-BA1FDB7DF185}"/>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IMAGE</a:t>
              </a:r>
            </a:p>
          </p:txBody>
        </p:sp>
        <p:cxnSp>
          <p:nvCxnSpPr>
            <p:cNvPr id="10" name="Straight Connector 9">
              <a:extLst>
                <a:ext uri="{FF2B5EF4-FFF2-40B4-BE49-F238E27FC236}">
                  <a16:creationId xmlns:a16="http://schemas.microsoft.com/office/drawing/2014/main" id="{93FBEB36-1958-954B-529B-9DFBB159054D}"/>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70D9-E5B5-339E-6D31-12BEBFCCBE86}"/>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image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2E73870E-978A-5343-EABB-E6073836B531}"/>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672CD1F3-6E36-C78E-03F8-61B8E15E33FC}"/>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B833CDF8-6AB7-1B0E-53EE-488034AF2D9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images from the </a:t>
              </a:r>
              <a:r>
                <a:rPr lang="en-US">
                  <a:solidFill>
                    <a:schemeClr val="accent1"/>
                  </a:solidFill>
                  <a:latin typeface="Aptos" panose="020B0004020202020204" pitchFamily="34" charset="0"/>
                  <a:cs typeface="Aparajita" panose="02020603050405020304" pitchFamily="18" charset="0"/>
                </a:rPr>
                <a:t>Qualcomm Brand Portal</a:t>
              </a:r>
            </a:p>
            <a:p>
              <a:pPr lvl="0">
                <a:spcBef>
                  <a:spcPts val="700"/>
                </a:spcBef>
              </a:pPr>
              <a:r>
                <a:rPr lang="en-US">
                  <a:latin typeface="Aptos" panose="020B0004020202020204" pitchFamily="34" charset="0"/>
                  <a:cs typeface="Aparajita" panose="02020603050405020304" pitchFamily="18" charset="0"/>
                </a:rPr>
                <a:t>Add the image to the placeholder.</a:t>
              </a:r>
            </a:p>
          </p:txBody>
        </p:sp>
        <p:sp>
          <p:nvSpPr>
            <p:cNvPr id="15" name="TextBox 14">
              <a:extLst>
                <a:ext uri="{FF2B5EF4-FFF2-40B4-BE49-F238E27FC236}">
                  <a16:creationId xmlns:a16="http://schemas.microsoft.com/office/drawing/2014/main" id="{2B3D397F-57F7-D0C6-D391-485FB87BE34D}"/>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image placeholder.</a:t>
              </a:r>
            </a:p>
            <a:p>
              <a:pPr lvl="1">
                <a:buNone/>
              </a:pPr>
              <a:r>
                <a:rPr lang="en-US" sz="1050">
                  <a:latin typeface="Aptos" panose="020B0004020202020204" pitchFamily="34" charset="0"/>
                  <a:cs typeface="Aparajita" panose="02020603050405020304" pitchFamily="18" charset="0"/>
                </a:rPr>
                <a:t>Right-click or use keyboard shortcuts to paste the image.</a:t>
              </a:r>
            </a:p>
          </p:txBody>
        </p:sp>
        <p:sp>
          <p:nvSpPr>
            <p:cNvPr id="16" name="TextBox 15">
              <a:extLst>
                <a:ext uri="{FF2B5EF4-FFF2-40B4-BE49-F238E27FC236}">
                  <a16:creationId xmlns:a16="http://schemas.microsoft.com/office/drawing/2014/main" id="{DC941C1F-E03D-172E-6FE0-94FA949B65E6}"/>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image.</a:t>
              </a:r>
            </a:p>
          </p:txBody>
        </p:sp>
        <p:grpSp>
          <p:nvGrpSpPr>
            <p:cNvPr id="17" name="Group 16">
              <a:extLst>
                <a:ext uri="{FF2B5EF4-FFF2-40B4-BE49-F238E27FC236}">
                  <a16:creationId xmlns:a16="http://schemas.microsoft.com/office/drawing/2014/main" id="{BB112CA0-EB7E-5767-F7E9-B454A521394F}"/>
                </a:ext>
              </a:extLst>
            </p:cNvPr>
            <p:cNvGrpSpPr/>
            <p:nvPr userDrawn="1"/>
          </p:nvGrpSpPr>
          <p:grpSpPr>
            <a:xfrm>
              <a:off x="12429548" y="3236396"/>
              <a:ext cx="2735151" cy="1280928"/>
              <a:chOff x="9286315" y="6976989"/>
              <a:chExt cx="2735151" cy="1280928"/>
            </a:xfrm>
          </p:grpSpPr>
          <p:sp>
            <p:nvSpPr>
              <p:cNvPr id="28" name="Rectangle 27">
                <a:extLst>
                  <a:ext uri="{FF2B5EF4-FFF2-40B4-BE49-F238E27FC236}">
                    <a16:creationId xmlns:a16="http://schemas.microsoft.com/office/drawing/2014/main" id="{B4469508-3963-980C-C94B-3551DDC6088F}"/>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9" name="TextBox 28">
                <a:extLst>
                  <a:ext uri="{FF2B5EF4-FFF2-40B4-BE49-F238E27FC236}">
                    <a16:creationId xmlns:a16="http://schemas.microsoft.com/office/drawing/2014/main" id="{9524E475-6BE0-356D-61A7-647536978E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Images</a:t>
                </a:r>
              </a:p>
            </p:txBody>
          </p:sp>
          <p:pic>
            <p:nvPicPr>
              <p:cNvPr id="30" name="Graphic 29">
                <a:extLst>
                  <a:ext uri="{FF2B5EF4-FFF2-40B4-BE49-F238E27FC236}">
                    <a16:creationId xmlns:a16="http://schemas.microsoft.com/office/drawing/2014/main" id="{5F2ABD74-43F9-2E92-EE50-0F160C4A583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1" name="TextBox 30">
                <a:extLst>
                  <a:ext uri="{FF2B5EF4-FFF2-40B4-BE49-F238E27FC236}">
                    <a16:creationId xmlns:a16="http://schemas.microsoft.com/office/drawing/2014/main" id="{61FA0112-DCF0-1211-D2C3-3DA9CB620BA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32" name="Picture 31">
                <a:extLst>
                  <a:ext uri="{FF2B5EF4-FFF2-40B4-BE49-F238E27FC236}">
                    <a16:creationId xmlns:a16="http://schemas.microsoft.com/office/drawing/2014/main" id="{009305B4-7E52-800A-06C8-F44B6168BCBA}"/>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33" name="TextBox 32">
                <a:extLst>
                  <a:ext uri="{FF2B5EF4-FFF2-40B4-BE49-F238E27FC236}">
                    <a16:creationId xmlns:a16="http://schemas.microsoft.com/office/drawing/2014/main" id="{60BE1D2C-DB8C-729D-64C6-7EA1B732C782}"/>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18" name="Group 17">
              <a:extLst>
                <a:ext uri="{FF2B5EF4-FFF2-40B4-BE49-F238E27FC236}">
                  <a16:creationId xmlns:a16="http://schemas.microsoft.com/office/drawing/2014/main" id="{BEFDD349-EE1C-6775-3B1D-C1CDAF120DB9}"/>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84A2BB42-E5CC-6F03-BE09-48B64B6633AC}"/>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20" name="TextBox 19">
                <a:extLst>
                  <a:ext uri="{FF2B5EF4-FFF2-40B4-BE49-F238E27FC236}">
                    <a16:creationId xmlns:a16="http://schemas.microsoft.com/office/drawing/2014/main" id="{92A52123-4AA7-CEED-12F8-A158384DB525}"/>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Images</a:t>
                </a:r>
              </a:p>
            </p:txBody>
          </p:sp>
          <p:pic>
            <p:nvPicPr>
              <p:cNvPr id="21" name="Graphic 20">
                <a:extLst>
                  <a:ext uri="{FF2B5EF4-FFF2-40B4-BE49-F238E27FC236}">
                    <a16:creationId xmlns:a16="http://schemas.microsoft.com/office/drawing/2014/main" id="{934C1FE1-835F-26F6-345B-30A0F31F1D1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15ED128-DCEA-4A4A-A908-DCEC7A7525AB}"/>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image and select “Change Picture”</a:t>
                </a:r>
              </a:p>
            </p:txBody>
          </p:sp>
          <p:sp>
            <p:nvSpPr>
              <p:cNvPr id="23" name="TextBox 22">
                <a:extLst>
                  <a:ext uri="{FF2B5EF4-FFF2-40B4-BE49-F238E27FC236}">
                    <a16:creationId xmlns:a16="http://schemas.microsoft.com/office/drawing/2014/main" id="{75AA3142-75FC-F3FD-C508-1E81C30A8270}"/>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4" name="TextBox 23">
                <a:extLst>
                  <a:ext uri="{FF2B5EF4-FFF2-40B4-BE49-F238E27FC236}">
                    <a16:creationId xmlns:a16="http://schemas.microsoft.com/office/drawing/2014/main" id="{54206A9A-D226-2A87-0215-903B2F78D05C}"/>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25" name="TextBox 24">
                <a:extLst>
                  <a:ext uri="{FF2B5EF4-FFF2-40B4-BE49-F238E27FC236}">
                    <a16:creationId xmlns:a16="http://schemas.microsoft.com/office/drawing/2014/main" id="{015A999A-7D74-7CF1-1626-EF3C82629839}"/>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image as normal.</a:t>
                </a:r>
              </a:p>
            </p:txBody>
          </p:sp>
          <p:cxnSp>
            <p:nvCxnSpPr>
              <p:cNvPr id="26" name="Straight Connector 25">
                <a:extLst>
                  <a:ext uri="{FF2B5EF4-FFF2-40B4-BE49-F238E27FC236}">
                    <a16:creationId xmlns:a16="http://schemas.microsoft.com/office/drawing/2014/main" id="{5F650A17-F4C2-AF14-F1E1-143EC5234B6B}"/>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6950914-95F8-3723-9FE0-2487B980C27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Tree>
    <p:extLst>
      <p:ext uri="{BB962C8B-B14F-4D97-AF65-F5344CB8AC3E}">
        <p14:creationId xmlns:p14="http://schemas.microsoft.com/office/powerpoint/2010/main" val="151890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Title+4Contents_Black">
    <p:spTree>
      <p:nvGrpSpPr>
        <p:cNvPr id="1" name=""/>
        <p:cNvGrpSpPr/>
        <p:nvPr/>
      </p:nvGrpSpPr>
      <p:grpSpPr>
        <a:xfrm>
          <a:off x="0" y="0"/>
          <a:ext cx="0" cy="0"/>
          <a:chOff x="0" y="0"/>
          <a:chExt cx="0" cy="0"/>
        </a:xfrm>
      </p:grpSpPr>
      <p:sp>
        <p:nvSpPr>
          <p:cNvPr id="6" name="Title 120">
            <a:extLst>
              <a:ext uri="{FF2B5EF4-FFF2-40B4-BE49-F238E27FC236}">
                <a16:creationId xmlns:a16="http://schemas.microsoft.com/office/drawing/2014/main" id="{3276C3D4-8D41-C551-27C2-6A5602A09853}"/>
              </a:ext>
            </a:extLst>
          </p:cNvPr>
          <p:cNvSpPr>
            <a:spLocks noGrp="1"/>
          </p:cNvSpPr>
          <p:nvPr>
            <p:ph type="title" hasCustomPrompt="1"/>
          </p:nvPr>
        </p:nvSpPr>
        <p:spPr>
          <a:xfrm>
            <a:off x="515938" y="2795081"/>
            <a:ext cx="3556709" cy="1294408"/>
          </a:xfrm>
        </p:spPr>
        <p:txBody>
          <a:bodyPr anchor="ctr"/>
          <a:lstStyle>
            <a:lvl1pPr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10" name="Picture Placeholder 2">
            <a:extLst>
              <a:ext uri="{FF2B5EF4-FFF2-40B4-BE49-F238E27FC236}">
                <a16:creationId xmlns:a16="http://schemas.microsoft.com/office/drawing/2014/main" id="{F553BB1F-5F28-5D3B-A5A8-60721AE4DD2D}"/>
              </a:ext>
            </a:extLst>
          </p:cNvPr>
          <p:cNvSpPr>
            <a:spLocks noGrp="1" noChangeAspect="1"/>
          </p:cNvSpPr>
          <p:nvPr>
            <p:ph type="pic" sz="quarter" idx="23" hasCustomPrompt="1"/>
          </p:nvPr>
        </p:nvSpPr>
        <p:spPr>
          <a:xfrm>
            <a:off x="4629921" y="691208"/>
            <a:ext cx="759113" cy="759113"/>
          </a:xfrm>
        </p:spPr>
        <p:txBody>
          <a:bodyPr lIns="144000"/>
          <a:lstStyle>
            <a:lvl1pPr marL="0" indent="0">
              <a:buNone/>
              <a:defRPr sz="1400"/>
            </a:lvl1pPr>
          </a:lstStyle>
          <a:p>
            <a:r>
              <a:rPr lang="en-US"/>
              <a:t>Icon</a:t>
            </a:r>
          </a:p>
        </p:txBody>
      </p:sp>
      <p:sp>
        <p:nvSpPr>
          <p:cNvPr id="122" name="Text Placeholder 22">
            <a:extLst>
              <a:ext uri="{FF2B5EF4-FFF2-40B4-BE49-F238E27FC236}">
                <a16:creationId xmlns:a16="http://schemas.microsoft.com/office/drawing/2014/main" id="{693B5A4C-7FB3-2918-A773-0EE6FED3D209}"/>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2" name="Text Placeholder 16">
            <a:extLst>
              <a:ext uri="{FF2B5EF4-FFF2-40B4-BE49-F238E27FC236}">
                <a16:creationId xmlns:a16="http://schemas.microsoft.com/office/drawing/2014/main" id="{3F0EB458-EDD6-6AD3-B1AB-24A4EA15A9FC}"/>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1" name="Picture Placeholder 2">
            <a:extLst>
              <a:ext uri="{FF2B5EF4-FFF2-40B4-BE49-F238E27FC236}">
                <a16:creationId xmlns:a16="http://schemas.microsoft.com/office/drawing/2014/main" id="{A5166B55-3C52-CF01-705A-E2BE18679F21}"/>
              </a:ext>
            </a:extLst>
          </p:cNvPr>
          <p:cNvSpPr>
            <a:spLocks noGrp="1" noChangeAspect="1"/>
          </p:cNvSpPr>
          <p:nvPr>
            <p:ph type="pic" sz="quarter" idx="24" hasCustomPrompt="1"/>
          </p:nvPr>
        </p:nvSpPr>
        <p:spPr>
          <a:xfrm>
            <a:off x="4629921" y="2138783"/>
            <a:ext cx="759113" cy="759113"/>
          </a:xfrm>
        </p:spPr>
        <p:txBody>
          <a:bodyPr lIns="144000"/>
          <a:lstStyle>
            <a:lvl1pPr marL="0" indent="0">
              <a:buNone/>
              <a:defRPr sz="1400"/>
            </a:lvl1pPr>
          </a:lstStyle>
          <a:p>
            <a:r>
              <a:rPr lang="en-US"/>
              <a:t>Icon</a:t>
            </a:r>
          </a:p>
        </p:txBody>
      </p:sp>
      <p:sp>
        <p:nvSpPr>
          <p:cNvPr id="124" name="Text Placeholder 22">
            <a:extLst>
              <a:ext uri="{FF2B5EF4-FFF2-40B4-BE49-F238E27FC236}">
                <a16:creationId xmlns:a16="http://schemas.microsoft.com/office/drawing/2014/main" id="{A14F4D35-AD24-5E3E-8E8D-CD803A85CDBB}"/>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3" name="Text Placeholder 16">
            <a:extLst>
              <a:ext uri="{FF2B5EF4-FFF2-40B4-BE49-F238E27FC236}">
                <a16:creationId xmlns:a16="http://schemas.microsoft.com/office/drawing/2014/main" id="{FC2D4270-2921-E9A2-9D7C-4ECAF4952D88}"/>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2" name="Picture Placeholder 2">
            <a:extLst>
              <a:ext uri="{FF2B5EF4-FFF2-40B4-BE49-F238E27FC236}">
                <a16:creationId xmlns:a16="http://schemas.microsoft.com/office/drawing/2014/main" id="{D45478F2-FA52-8705-D73C-3B5C90BEA1CE}"/>
              </a:ext>
            </a:extLst>
          </p:cNvPr>
          <p:cNvSpPr>
            <a:spLocks noGrp="1" noChangeAspect="1"/>
          </p:cNvSpPr>
          <p:nvPr>
            <p:ph type="pic" sz="quarter" idx="25" hasCustomPrompt="1"/>
          </p:nvPr>
        </p:nvSpPr>
        <p:spPr>
          <a:xfrm>
            <a:off x="4629921" y="3586358"/>
            <a:ext cx="759113" cy="759113"/>
          </a:xfrm>
        </p:spPr>
        <p:txBody>
          <a:bodyPr lIns="144000"/>
          <a:lstStyle>
            <a:lvl1pPr marL="0" indent="0">
              <a:buNone/>
              <a:defRPr sz="1400"/>
            </a:lvl1pPr>
          </a:lstStyle>
          <a:p>
            <a:r>
              <a:rPr lang="en-US"/>
              <a:t>Icon</a:t>
            </a:r>
          </a:p>
        </p:txBody>
      </p:sp>
      <p:sp>
        <p:nvSpPr>
          <p:cNvPr id="126" name="Text Placeholder 22">
            <a:extLst>
              <a:ext uri="{FF2B5EF4-FFF2-40B4-BE49-F238E27FC236}">
                <a16:creationId xmlns:a16="http://schemas.microsoft.com/office/drawing/2014/main" id="{FCEBECB8-7041-9BA8-933B-3C0F5FF02831}"/>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4" name="Text Placeholder 16">
            <a:extLst>
              <a:ext uri="{FF2B5EF4-FFF2-40B4-BE49-F238E27FC236}">
                <a16:creationId xmlns:a16="http://schemas.microsoft.com/office/drawing/2014/main" id="{43953901-F943-9352-2352-77D74F5FD39F}"/>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3" name="Picture Placeholder 2">
            <a:extLst>
              <a:ext uri="{FF2B5EF4-FFF2-40B4-BE49-F238E27FC236}">
                <a16:creationId xmlns:a16="http://schemas.microsoft.com/office/drawing/2014/main" id="{1BD308BA-E994-8363-C02C-E51BC3E1FF56}"/>
              </a:ext>
            </a:extLst>
          </p:cNvPr>
          <p:cNvSpPr>
            <a:spLocks noGrp="1" noChangeAspect="1"/>
          </p:cNvSpPr>
          <p:nvPr>
            <p:ph type="pic" sz="quarter" idx="26" hasCustomPrompt="1"/>
          </p:nvPr>
        </p:nvSpPr>
        <p:spPr>
          <a:xfrm>
            <a:off x="4629921" y="5033933"/>
            <a:ext cx="759113" cy="759113"/>
          </a:xfrm>
        </p:spPr>
        <p:txBody>
          <a:bodyPr lIns="144000"/>
          <a:lstStyle>
            <a:lvl1pPr marL="0" indent="0">
              <a:buNone/>
              <a:defRPr sz="1400"/>
            </a:lvl1pPr>
          </a:lstStyle>
          <a:p>
            <a:r>
              <a:rPr lang="en-US"/>
              <a:t>Icon</a:t>
            </a:r>
          </a:p>
        </p:txBody>
      </p:sp>
      <p:sp>
        <p:nvSpPr>
          <p:cNvPr id="128" name="Text Placeholder 22">
            <a:extLst>
              <a:ext uri="{FF2B5EF4-FFF2-40B4-BE49-F238E27FC236}">
                <a16:creationId xmlns:a16="http://schemas.microsoft.com/office/drawing/2014/main" id="{928EC958-013B-F8B1-324A-396A688B6278}"/>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40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5" name="Text Placeholder 16">
            <a:extLst>
              <a:ext uri="{FF2B5EF4-FFF2-40B4-BE49-F238E27FC236}">
                <a16:creationId xmlns:a16="http://schemas.microsoft.com/office/drawing/2014/main" id="{79788385-4F41-23CE-C80D-DBA35A324839}"/>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9" name="TextBox 8">
            <a:extLst>
              <a:ext uri="{FF2B5EF4-FFF2-40B4-BE49-F238E27FC236}">
                <a16:creationId xmlns:a16="http://schemas.microsoft.com/office/drawing/2014/main" id="{2B352B48-B98A-418B-8943-940ABA2B2152}"/>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71011DA8-4562-4BF5-1592-23F0AD4830BC}"/>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EF1C697C-C806-5090-0AB5-76DDEC0B3C46}"/>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93B9AB69-7B63-827E-97DC-7C14D10E6811}"/>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C32506A4-0A85-702D-9EAF-69F41C1645FF}"/>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A1B7728-42BE-46B9-725C-B3507E6F2B82}"/>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A4C44748-0388-2607-F556-DD0346A6FFE4}"/>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5AD01F50-5273-7182-B2F8-AF2510DD5CC0}"/>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5FD0E615-4832-71E6-E4FC-A2E1D483CAD4}"/>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1549F8DC-2979-64F2-4038-B804FCA1399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92FD749C-3644-21F3-04CC-38E5C30206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8BC18C52-3BF8-50CC-D894-5983970036C1}"/>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EF4A351D-DDE3-151E-DB7D-FD769C4BF15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32C1837-4486-693D-6BAB-C765201A43B7}"/>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8CB7F7FF-35BB-D4A4-9B18-1DA787E74FA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4" name="TextBox 63">
                <a:extLst>
                  <a:ext uri="{FF2B5EF4-FFF2-40B4-BE49-F238E27FC236}">
                    <a16:creationId xmlns:a16="http://schemas.microsoft.com/office/drawing/2014/main" id="{DA9BBAC3-BFAE-B4B1-3E39-E9CEA9844A5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5" name="Picture 64">
                <a:extLst>
                  <a:ext uri="{FF2B5EF4-FFF2-40B4-BE49-F238E27FC236}">
                    <a16:creationId xmlns:a16="http://schemas.microsoft.com/office/drawing/2014/main" id="{63FC1156-FA21-36A1-5959-36097E9C024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6" name="TextBox 65">
                <a:extLst>
                  <a:ext uri="{FF2B5EF4-FFF2-40B4-BE49-F238E27FC236}">
                    <a16:creationId xmlns:a16="http://schemas.microsoft.com/office/drawing/2014/main" id="{193FF509-5F4F-3A17-57CD-F0AABD6D16AC}"/>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8A7C7271-E8BA-AB5C-398D-5587C5DF611D}"/>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4F9B8143-53E5-E2EE-2554-6FCC0C867459}"/>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240E5F83-A2B9-1567-89AB-04DE1BE669A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2808E35A-54BA-C9BD-71ED-A46F49C84B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45E27CBE-8508-A9C9-FC8D-AA6CB89EDBA0}"/>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16DE8FBB-4D4A-0A8A-DD56-3E98E12BA91D}"/>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8AD18A7E-0DA7-A415-1A1D-919CF2CD8493}"/>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17E87CEB-0D08-6190-9BCD-AB473DA59675}"/>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03076FEE-E214-5F57-5C30-DBA7B55CFF07}"/>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35C33FD8-B596-ED74-50C4-A1904A4BFA08}"/>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7" name="Footer Placeholder 6">
            <a:extLst>
              <a:ext uri="{FF2B5EF4-FFF2-40B4-BE49-F238E27FC236}">
                <a16:creationId xmlns:a16="http://schemas.microsoft.com/office/drawing/2014/main" id="{F8DFBB3D-0AE5-69F5-A9EF-C49A7246D3AF}"/>
              </a:ext>
            </a:extLst>
          </p:cNvPr>
          <p:cNvSpPr>
            <a:spLocks noGrp="1"/>
          </p:cNvSpPr>
          <p:nvPr>
            <p:ph type="ftr" sz="quarter" idx="27"/>
          </p:nvPr>
        </p:nvSpPr>
        <p:spPr/>
        <p:txBody>
          <a:bodyPr/>
          <a:lstStyle/>
          <a:p>
            <a:r>
              <a:rPr lang="en-CA"/>
              <a:t>Media Web Symposium June 2025</a:t>
            </a:r>
          </a:p>
        </p:txBody>
      </p:sp>
    </p:spTree>
    <p:extLst>
      <p:ext uri="{BB962C8B-B14F-4D97-AF65-F5344CB8AC3E}">
        <p14:creationId xmlns:p14="http://schemas.microsoft.com/office/powerpoint/2010/main" val="828409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8" pos="2570">
          <p15:clr>
            <a:srgbClr val="FBAE40"/>
          </p15:clr>
        </p15:guide>
      </p15:sldGuideLst>
    </p:ext>
  </p:extLs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Two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Media Web Symposium June 2025</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301305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Three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48812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2">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95230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Four Column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4015234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3">
          <p15:clr>
            <a:srgbClr val="FBAE40"/>
          </p15:clr>
        </p15:guide>
      </p15:sldGuideLst>
    </p:ext>
  </p:extLs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Two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37" name="Group 36">
            <a:extLst>
              <a:ext uri="{FF2B5EF4-FFF2-40B4-BE49-F238E27FC236}">
                <a16:creationId xmlns:a16="http://schemas.microsoft.com/office/drawing/2014/main" id="{10F49D17-1776-704C-F74F-C44449FC5E27}"/>
              </a:ext>
            </a:extLst>
          </p:cNvPr>
          <p:cNvGrpSpPr/>
          <p:nvPr userDrawn="1"/>
        </p:nvGrpSpPr>
        <p:grpSpPr>
          <a:xfrm>
            <a:off x="12290489" y="-1"/>
            <a:ext cx="2910882" cy="6858001"/>
            <a:chOff x="12290489" y="-1"/>
            <a:chExt cx="2910882" cy="6858001"/>
          </a:xfrm>
        </p:grpSpPr>
        <p:sp>
          <p:nvSpPr>
            <p:cNvPr id="38" name="Rectangle 37">
              <a:extLst>
                <a:ext uri="{FF2B5EF4-FFF2-40B4-BE49-F238E27FC236}">
                  <a16:creationId xmlns:a16="http://schemas.microsoft.com/office/drawing/2014/main" id="{EDF2EBFD-3940-9CE6-E2E4-A2DB14C55283}"/>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39" name="TextBox 38">
              <a:extLst>
                <a:ext uri="{FF2B5EF4-FFF2-40B4-BE49-F238E27FC236}">
                  <a16:creationId xmlns:a16="http://schemas.microsoft.com/office/drawing/2014/main" id="{4FA1526F-D10C-3137-C3EB-5ED0C5512632}"/>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0" name="Straight Connector 39">
              <a:extLst>
                <a:ext uri="{FF2B5EF4-FFF2-40B4-BE49-F238E27FC236}">
                  <a16:creationId xmlns:a16="http://schemas.microsoft.com/office/drawing/2014/main" id="{FDF68A1C-6DE8-56A7-465F-77F758319340}"/>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7F427A8-EEBF-A0CE-7522-66C59E5C6DF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3D7672A3-A78B-1FD0-3F75-6020EC5B3B7F}"/>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3" name="TextBox 42">
              <a:extLst>
                <a:ext uri="{FF2B5EF4-FFF2-40B4-BE49-F238E27FC236}">
                  <a16:creationId xmlns:a16="http://schemas.microsoft.com/office/drawing/2014/main" id="{D220AF2A-18A4-D5E2-CC7A-337576F03CC7}"/>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4" name="TextBox 43">
              <a:extLst>
                <a:ext uri="{FF2B5EF4-FFF2-40B4-BE49-F238E27FC236}">
                  <a16:creationId xmlns:a16="http://schemas.microsoft.com/office/drawing/2014/main" id="{9345F942-0D58-8E65-B8C6-D2AA0093364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5" name="TextBox 44">
              <a:extLst>
                <a:ext uri="{FF2B5EF4-FFF2-40B4-BE49-F238E27FC236}">
                  <a16:creationId xmlns:a16="http://schemas.microsoft.com/office/drawing/2014/main" id="{7AD4600F-A71F-1EBC-44F0-2E985C054719}"/>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6" name="TextBox 45">
              <a:extLst>
                <a:ext uri="{FF2B5EF4-FFF2-40B4-BE49-F238E27FC236}">
                  <a16:creationId xmlns:a16="http://schemas.microsoft.com/office/drawing/2014/main" id="{4A580109-8D86-1BB1-008B-25C45ADD515F}"/>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47" name="Group 46">
              <a:extLst>
                <a:ext uri="{FF2B5EF4-FFF2-40B4-BE49-F238E27FC236}">
                  <a16:creationId xmlns:a16="http://schemas.microsoft.com/office/drawing/2014/main" id="{BD59EE4B-AD30-EDD9-596F-D986D6B32612}"/>
                </a:ext>
              </a:extLst>
            </p:cNvPr>
            <p:cNvGrpSpPr/>
            <p:nvPr userDrawn="1"/>
          </p:nvGrpSpPr>
          <p:grpSpPr>
            <a:xfrm>
              <a:off x="12429548" y="3236396"/>
              <a:ext cx="2735151" cy="1280928"/>
              <a:chOff x="9286315" y="6976989"/>
              <a:chExt cx="2735151" cy="1280928"/>
            </a:xfrm>
          </p:grpSpPr>
          <p:sp>
            <p:nvSpPr>
              <p:cNvPr id="58" name="Rectangle 57">
                <a:extLst>
                  <a:ext uri="{FF2B5EF4-FFF2-40B4-BE49-F238E27FC236}">
                    <a16:creationId xmlns:a16="http://schemas.microsoft.com/office/drawing/2014/main" id="{49D5E409-C37A-B0A2-33BB-0359BF510F25}"/>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9" name="TextBox 58">
                <a:extLst>
                  <a:ext uri="{FF2B5EF4-FFF2-40B4-BE49-F238E27FC236}">
                    <a16:creationId xmlns:a16="http://schemas.microsoft.com/office/drawing/2014/main" id="{EDB34C46-268C-7C96-AE28-BFE240E2A471}"/>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0" name="Graphic 59">
                <a:extLst>
                  <a:ext uri="{FF2B5EF4-FFF2-40B4-BE49-F238E27FC236}">
                    <a16:creationId xmlns:a16="http://schemas.microsoft.com/office/drawing/2014/main" id="{6875A335-18CC-8BF6-B5D9-843B33D62FF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1" name="TextBox 60">
                <a:extLst>
                  <a:ext uri="{FF2B5EF4-FFF2-40B4-BE49-F238E27FC236}">
                    <a16:creationId xmlns:a16="http://schemas.microsoft.com/office/drawing/2014/main" id="{4C322459-BC36-4B8E-CFAE-B94820CAD349}"/>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62" name="Picture 61">
                <a:extLst>
                  <a:ext uri="{FF2B5EF4-FFF2-40B4-BE49-F238E27FC236}">
                    <a16:creationId xmlns:a16="http://schemas.microsoft.com/office/drawing/2014/main" id="{9ED8ECBA-C3F7-5048-0976-D24D5956382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3" name="TextBox 62">
                <a:extLst>
                  <a:ext uri="{FF2B5EF4-FFF2-40B4-BE49-F238E27FC236}">
                    <a16:creationId xmlns:a16="http://schemas.microsoft.com/office/drawing/2014/main" id="{754B0BA7-750B-D607-DC5A-F4F85F52221F}"/>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48" name="Group 47">
              <a:extLst>
                <a:ext uri="{FF2B5EF4-FFF2-40B4-BE49-F238E27FC236}">
                  <a16:creationId xmlns:a16="http://schemas.microsoft.com/office/drawing/2014/main" id="{279BE43B-F235-6EAE-7BF8-457F5AEADC82}"/>
                </a:ext>
              </a:extLst>
            </p:cNvPr>
            <p:cNvGrpSpPr/>
            <p:nvPr userDrawn="1"/>
          </p:nvGrpSpPr>
          <p:grpSpPr>
            <a:xfrm>
              <a:off x="12429548" y="4543123"/>
              <a:ext cx="2735151" cy="2200108"/>
              <a:chOff x="9538241" y="5155416"/>
              <a:chExt cx="2735151" cy="2200108"/>
            </a:xfrm>
          </p:grpSpPr>
          <p:sp>
            <p:nvSpPr>
              <p:cNvPr id="49" name="Rectangle 48">
                <a:extLst>
                  <a:ext uri="{FF2B5EF4-FFF2-40B4-BE49-F238E27FC236}">
                    <a16:creationId xmlns:a16="http://schemas.microsoft.com/office/drawing/2014/main" id="{9BF2F786-4459-B79C-0B6C-AE60936F3550}"/>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0" name="TextBox 49">
                <a:extLst>
                  <a:ext uri="{FF2B5EF4-FFF2-40B4-BE49-F238E27FC236}">
                    <a16:creationId xmlns:a16="http://schemas.microsoft.com/office/drawing/2014/main" id="{6EE5E131-DBB4-125E-2F8F-2AA225201E4E}"/>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1" name="Graphic 50">
                <a:extLst>
                  <a:ext uri="{FF2B5EF4-FFF2-40B4-BE49-F238E27FC236}">
                    <a16:creationId xmlns:a16="http://schemas.microsoft.com/office/drawing/2014/main" id="{13C7612B-4333-2101-D385-32A0F080162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2" name="TextBox 51">
                <a:extLst>
                  <a:ext uri="{FF2B5EF4-FFF2-40B4-BE49-F238E27FC236}">
                    <a16:creationId xmlns:a16="http://schemas.microsoft.com/office/drawing/2014/main" id="{92246FC0-FE5E-C371-C5FE-0C06A53AB56F}"/>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3" name="TextBox 52">
                <a:extLst>
                  <a:ext uri="{FF2B5EF4-FFF2-40B4-BE49-F238E27FC236}">
                    <a16:creationId xmlns:a16="http://schemas.microsoft.com/office/drawing/2014/main" id="{7D86C7BB-19BF-2243-ABDF-E97B5A6A49D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4" name="TextBox 53">
                <a:extLst>
                  <a:ext uri="{FF2B5EF4-FFF2-40B4-BE49-F238E27FC236}">
                    <a16:creationId xmlns:a16="http://schemas.microsoft.com/office/drawing/2014/main" id="{A1904FFB-C739-0F90-C7F5-DA9DED094FAB}"/>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5" name="TextBox 54">
                <a:extLst>
                  <a:ext uri="{FF2B5EF4-FFF2-40B4-BE49-F238E27FC236}">
                    <a16:creationId xmlns:a16="http://schemas.microsoft.com/office/drawing/2014/main" id="{ACB1AC66-5C4B-469C-9B82-3DEC7748C8C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6" name="Straight Connector 55">
                <a:extLst>
                  <a:ext uri="{FF2B5EF4-FFF2-40B4-BE49-F238E27FC236}">
                    <a16:creationId xmlns:a16="http://schemas.microsoft.com/office/drawing/2014/main" id="{59F4B141-EF3E-3F29-C00E-0D1B85F79C61}"/>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FA8221B-19B5-DF1D-3769-8CEB0E2CD3AB}"/>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p>
            <a:r>
              <a:rPr lang="en-CA"/>
              <a:t>Media Web Symposium June 2025</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Tree>
    <p:extLst>
      <p:ext uri="{BB962C8B-B14F-4D97-AF65-F5344CB8AC3E}">
        <p14:creationId xmlns:p14="http://schemas.microsoft.com/office/powerpoint/2010/main" val="96375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Three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Three column layout</a:t>
            </a:r>
            <a:br>
              <a:rPr lang="en-US"/>
            </a:br>
            <a:r>
              <a:rPr lang="en-US"/>
              <a:t>Title 2 lines maximum</a:t>
            </a:r>
            <a:endParaRPr lang="en-CA"/>
          </a:p>
        </p:txBody>
      </p:sp>
      <p:sp>
        <p:nvSpPr>
          <p:cNvPr id="23" name="TextBox 22">
            <a:extLst>
              <a:ext uri="{FF2B5EF4-FFF2-40B4-BE49-F238E27FC236}">
                <a16:creationId xmlns:a16="http://schemas.microsoft.com/office/drawing/2014/main" id="{EDE40922-B18A-2DF9-C121-EF497B173DA5}"/>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0" name="Group 39">
            <a:extLst>
              <a:ext uri="{FF2B5EF4-FFF2-40B4-BE49-F238E27FC236}">
                <a16:creationId xmlns:a16="http://schemas.microsoft.com/office/drawing/2014/main" id="{C3479EAD-810E-2127-DFE4-C119FFAAF25F}"/>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5BDB44CD-9F2B-F58C-094C-02B9892CF15A}"/>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2" name="TextBox 41">
              <a:extLst>
                <a:ext uri="{FF2B5EF4-FFF2-40B4-BE49-F238E27FC236}">
                  <a16:creationId xmlns:a16="http://schemas.microsoft.com/office/drawing/2014/main" id="{FB15FE9D-716F-C274-7D27-8D223E8ABE6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8E80D713-C5E7-B361-2F72-50AD4046E3F8}"/>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3B814A9-8A88-5DDE-79A3-1B2EF1A66658}"/>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615C7A9-E29B-21F9-E2E8-C923E8968F3E}"/>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3EA8DC82-0D60-6232-3BC9-24A65D14C00F}"/>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8FB3888D-CF08-9A5E-6087-0A96D2561366}"/>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6CBF6BC2-3BF4-D922-4257-F4687B34FC4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0A03FA61-0E9A-7595-F64E-CDB3BA8FA0F9}"/>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045C6CE7-1836-CD98-FD2E-3852CC4F95C4}"/>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A244D9D0-DA66-A41C-0A97-F246FC60386E}"/>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62" name="TextBox 61">
                <a:extLst>
                  <a:ext uri="{FF2B5EF4-FFF2-40B4-BE49-F238E27FC236}">
                    <a16:creationId xmlns:a16="http://schemas.microsoft.com/office/drawing/2014/main" id="{1A64F655-4301-1FB7-250E-9C1A8B5FCB4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26C4B24F-6463-127F-4A4C-E83AB1F243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49B54B08-0A6A-2E23-571B-DAF9DEE5871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29" name="Picture 128">
                <a:extLst>
                  <a:ext uri="{FF2B5EF4-FFF2-40B4-BE49-F238E27FC236}">
                    <a16:creationId xmlns:a16="http://schemas.microsoft.com/office/drawing/2014/main" id="{922454F9-38F9-E75F-229D-6791D73750B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1" name="TextBox 130">
                <a:extLst>
                  <a:ext uri="{FF2B5EF4-FFF2-40B4-BE49-F238E27FC236}">
                    <a16:creationId xmlns:a16="http://schemas.microsoft.com/office/drawing/2014/main" id="{89AD0476-0BA4-5FE8-0058-0D8FFD04C7C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1" name="Group 50">
              <a:extLst>
                <a:ext uri="{FF2B5EF4-FFF2-40B4-BE49-F238E27FC236}">
                  <a16:creationId xmlns:a16="http://schemas.microsoft.com/office/drawing/2014/main" id="{4BE1028D-B18D-B36F-60B3-4986BFEEF925}"/>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0A9ABB30-2A24-E0D2-55B0-A73CE39D109F}"/>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3" name="TextBox 52">
                <a:extLst>
                  <a:ext uri="{FF2B5EF4-FFF2-40B4-BE49-F238E27FC236}">
                    <a16:creationId xmlns:a16="http://schemas.microsoft.com/office/drawing/2014/main" id="{10A95012-A7F5-02FE-E678-BF6265893549}"/>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7D43E17-4D5B-8DC8-6045-9AA3AA7D64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EAA03FF1-2DB4-2322-26D7-04553EC0EC12}"/>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D47EFAF2-523E-10C5-E026-1FF65E7FB2E5}"/>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3B24F0A0-8AA7-8379-5E4A-1A2A95667D7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01829B35-272F-4074-92CC-A156C1CDADDD}"/>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7939134C-69A1-0463-A252-1582C51C7954}"/>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F829B6B-797B-FB9F-5F92-9FEF0A3BFBE3}"/>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79785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Four Column_Black (No Icon)">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tx2"/>
                </a:solidFill>
                <a:latin typeface="+mj-lt"/>
                <a:ea typeface="+mj-ea"/>
                <a:cs typeface="+mj-cs"/>
              </a:defRPr>
            </a:lvl1pPr>
          </a:lstStyle>
          <a:p>
            <a:r>
              <a:rPr lang="en-US"/>
              <a:t>Four column layout</a:t>
            </a:r>
            <a:br>
              <a:rPr lang="en-US"/>
            </a:br>
            <a:r>
              <a:rPr lang="en-US"/>
              <a:t>Title 2 lines maximum</a:t>
            </a:r>
            <a:endParaRPr lang="en-CA"/>
          </a:p>
        </p:txBody>
      </p:sp>
      <p:sp>
        <p:nvSpPr>
          <p:cNvPr id="6" name="TextBox 5">
            <a:extLst>
              <a:ext uri="{FF2B5EF4-FFF2-40B4-BE49-F238E27FC236}">
                <a16:creationId xmlns:a16="http://schemas.microsoft.com/office/drawing/2014/main" id="{CD417586-D17D-B05D-5384-E37636F2EE2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grpSp>
        <p:nvGrpSpPr>
          <p:cNvPr id="43" name="Group 42">
            <a:extLst>
              <a:ext uri="{FF2B5EF4-FFF2-40B4-BE49-F238E27FC236}">
                <a16:creationId xmlns:a16="http://schemas.microsoft.com/office/drawing/2014/main" id="{717DDAE4-62DE-EEF2-E43F-005ACD006E14}"/>
              </a:ext>
            </a:extLst>
          </p:cNvPr>
          <p:cNvGrpSpPr/>
          <p:nvPr userDrawn="1"/>
        </p:nvGrpSpPr>
        <p:grpSpPr>
          <a:xfrm>
            <a:off x="12290489" y="-1"/>
            <a:ext cx="2910882" cy="6858001"/>
            <a:chOff x="12290489" y="-1"/>
            <a:chExt cx="2910882" cy="6858001"/>
          </a:xfrm>
        </p:grpSpPr>
        <p:sp>
          <p:nvSpPr>
            <p:cNvPr id="44" name="Rectangle 43">
              <a:extLst>
                <a:ext uri="{FF2B5EF4-FFF2-40B4-BE49-F238E27FC236}">
                  <a16:creationId xmlns:a16="http://schemas.microsoft.com/office/drawing/2014/main" id="{74829545-917D-5369-077E-2A4E82074C6F}"/>
                </a:ext>
              </a:extLst>
            </p:cNvPr>
            <p:cNvSpPr/>
            <p:nvPr userDrawn="1"/>
          </p:nvSpPr>
          <p:spPr>
            <a:xfrm>
              <a:off x="12290489" y="-1"/>
              <a:ext cx="273515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91214599-3AC4-B786-02F0-AE556635205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b="1">
                  <a:solidFill>
                    <a:schemeClr val="bg1"/>
                  </a:solidFill>
                  <a:latin typeface="Aptos" panose="020B0004020202020204" pitchFamily="34" charset="0"/>
                  <a:cs typeface="Aparajita" panose="02020603050405020304" pitchFamily="18" charset="0"/>
                </a:rPr>
                <a:t>HOW TO ADD AN ICON</a:t>
              </a:r>
            </a:p>
          </p:txBody>
        </p:sp>
        <p:cxnSp>
          <p:nvCxnSpPr>
            <p:cNvPr id="46" name="Straight Connector 45">
              <a:extLst>
                <a:ext uri="{FF2B5EF4-FFF2-40B4-BE49-F238E27FC236}">
                  <a16:creationId xmlns:a16="http://schemas.microsoft.com/office/drawing/2014/main" id="{BCA5B2B5-C2E0-2592-2785-4F84ED886D75}"/>
                </a:ext>
              </a:extLst>
            </p:cNvPr>
            <p:cNvCxnSpPr>
              <a:cxnSpLocks/>
            </p:cNvCxnSpPr>
            <p:nvPr userDrawn="1"/>
          </p:nvCxnSpPr>
          <p:spPr>
            <a:xfrm>
              <a:off x="12449814" y="423012"/>
              <a:ext cx="27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022702B7-28A0-668C-65B6-669BFACDF46D}"/>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a:latin typeface="Aptos" panose="020B0004020202020204" pitchFamily="34" charset="0"/>
                  <a:cs typeface="Aparajita" panose="02020603050405020304" pitchFamily="18" charset="0"/>
                </a:rPr>
                <a:t>Method 1: </a:t>
              </a:r>
              <a:r>
                <a:rPr lang="en-US" sz="600" b="0">
                  <a:latin typeface="Aptos" panose="020B0004020202020204" pitchFamily="34" charset="0"/>
                  <a:cs typeface="Aparajita" panose="02020603050405020304" pitchFamily="18" charset="0"/>
                </a:rPr>
                <a:t>from file browser</a:t>
              </a:r>
            </a:p>
            <a:p>
              <a:pPr lvl="1">
                <a:buNone/>
              </a:pPr>
              <a:r>
                <a:rPr lang="en-US" sz="1050">
                  <a:latin typeface="Aptos" panose="020B0004020202020204" pitchFamily="34" charset="0"/>
                  <a:cs typeface="Aparajita" panose="02020603050405020304" pitchFamily="18" charset="0"/>
                </a:rPr>
                <a:t>Drag the icon onto the slide.</a:t>
              </a:r>
            </a:p>
            <a:p>
              <a:pPr marL="0" marR="0" lvl="1" indent="0" algn="l" defTabSz="914400" rtl="0" eaLnBrk="1" fontAlgn="auto" latinLnBrk="0" hangingPunct="1">
                <a:lnSpc>
                  <a:spcPct val="90000"/>
                </a:lnSpc>
                <a:spcBef>
                  <a:spcPts val="0"/>
                </a:spcBef>
                <a:spcAft>
                  <a:spcPts val="300"/>
                </a:spcAft>
                <a:buClrTx/>
                <a:buSzTx/>
                <a:buFontTx/>
                <a:buNone/>
                <a:tabLst/>
                <a:defRPr/>
              </a:pPr>
              <a:r>
                <a:rPr lang="en-US" sz="700">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lang="en-US" sz="1000">
                <a:latin typeface="Aptos" panose="020B0004020202020204" pitchFamily="34" charset="0"/>
                <a:cs typeface="Aparajita" panose="02020603050405020304" pitchFamily="18" charset="0"/>
              </a:endParaRPr>
            </a:p>
          </p:txBody>
        </p:sp>
        <p:sp>
          <p:nvSpPr>
            <p:cNvPr id="48" name="TextBox 47">
              <a:extLst>
                <a:ext uri="{FF2B5EF4-FFF2-40B4-BE49-F238E27FC236}">
                  <a16:creationId xmlns:a16="http://schemas.microsoft.com/office/drawing/2014/main" id="{8C58B4C5-C329-4790-4200-9150B0A43C33}"/>
                </a:ext>
              </a:extLst>
            </p:cNvPr>
            <p:cNvSpPr txBox="1">
              <a:spLocks noChangeAspect="1"/>
            </p:cNvSpPr>
            <p:nvPr/>
          </p:nvSpPr>
          <p:spPr>
            <a:xfrm>
              <a:off x="12449814" y="566082"/>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1</a:t>
              </a:r>
            </a:p>
          </p:txBody>
        </p:sp>
        <p:sp>
          <p:nvSpPr>
            <p:cNvPr id="49" name="TextBox 48">
              <a:extLst>
                <a:ext uri="{FF2B5EF4-FFF2-40B4-BE49-F238E27FC236}">
                  <a16:creationId xmlns:a16="http://schemas.microsoft.com/office/drawing/2014/main" id="{D5299741-2394-3A23-F67F-F322FE1C0CB8}"/>
                </a:ext>
              </a:extLst>
            </p:cNvPr>
            <p:cNvSpPr txBox="1">
              <a:spLocks noChangeAspect="1"/>
            </p:cNvSpPr>
            <p:nvPr/>
          </p:nvSpPr>
          <p:spPr>
            <a:xfrm>
              <a:off x="12449814" y="1018081"/>
              <a:ext cx="114706" cy="114706"/>
            </a:xfrm>
            <a:prstGeom prst="ellipse">
              <a:avLst/>
            </a:prstGeom>
            <a:solidFill>
              <a:schemeClr val="accent1"/>
            </a:solidFill>
          </p:spPr>
          <p:txBody>
            <a:bodyPr vert="horz" wrap="none" lIns="0" tIns="0" rIns="0" bIns="0" rtlCol="0" anchor="ctr">
              <a:noAutofit/>
            </a:bodyPr>
            <a:lstStyle/>
            <a:p>
              <a:pPr algn="ctr"/>
              <a:r>
                <a:rPr lang="en-US" sz="500">
                  <a:solidFill>
                    <a:schemeClr val="tx1"/>
                  </a:solidFill>
                  <a:latin typeface="Aptos" panose="020B0004020202020204" pitchFamily="34" charset="0"/>
                  <a:ea typeface="Arial" charset="0"/>
                  <a:cs typeface="Aparajita" panose="02020603050405020304" pitchFamily="18" charset="0"/>
                </a:rPr>
                <a:t>2</a:t>
              </a:r>
            </a:p>
          </p:txBody>
        </p:sp>
        <p:sp>
          <p:nvSpPr>
            <p:cNvPr id="50" name="TextBox 49">
              <a:extLst>
                <a:ext uri="{FF2B5EF4-FFF2-40B4-BE49-F238E27FC236}">
                  <a16:creationId xmlns:a16="http://schemas.microsoft.com/office/drawing/2014/main" id="{43A73320-4AE9-4630-370C-00C5ADECD4A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Bef>
                  <a:spcPts val="700"/>
                </a:spcBef>
              </a:pPr>
              <a:r>
                <a:rPr lang="en-US">
                  <a:latin typeface="Aptos" panose="020B0004020202020204" pitchFamily="34" charset="0"/>
                  <a:cs typeface="Aparajita" panose="02020603050405020304" pitchFamily="18" charset="0"/>
                </a:rPr>
                <a:t>Source icon from the </a:t>
              </a:r>
              <a:br>
                <a:rPr lang="en-US">
                  <a:latin typeface="Aptos" panose="020B0004020202020204" pitchFamily="34" charset="0"/>
                  <a:cs typeface="Aparajita" panose="02020603050405020304" pitchFamily="18" charset="0"/>
                </a:rPr>
              </a:br>
              <a:r>
                <a:rPr lang="en-US">
                  <a:solidFill>
                    <a:schemeClr val="accent1"/>
                  </a:solidFill>
                  <a:latin typeface="Aptos" panose="020B0004020202020204" pitchFamily="34" charset="0"/>
                  <a:cs typeface="Aparajita" panose="02020603050405020304" pitchFamily="18" charset="0"/>
                </a:rPr>
                <a:t>Qualcomm Icon Library</a:t>
              </a:r>
            </a:p>
            <a:p>
              <a:pPr lvl="0">
                <a:spcBef>
                  <a:spcPts val="700"/>
                </a:spcBef>
              </a:pPr>
              <a:r>
                <a:rPr lang="en-US">
                  <a:latin typeface="Aptos" panose="020B0004020202020204" pitchFamily="34" charset="0"/>
                  <a:cs typeface="Aparajita" panose="02020603050405020304" pitchFamily="18" charset="0"/>
                </a:rPr>
                <a:t>Add the icon to the placeholder.</a:t>
              </a:r>
            </a:p>
          </p:txBody>
        </p:sp>
        <p:sp>
          <p:nvSpPr>
            <p:cNvPr id="51" name="TextBox 50">
              <a:extLst>
                <a:ext uri="{FF2B5EF4-FFF2-40B4-BE49-F238E27FC236}">
                  <a16:creationId xmlns:a16="http://schemas.microsoft.com/office/drawing/2014/main" id="{36600997-0C5B-7E7E-13B9-8B1FBC407681}"/>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2: </a:t>
              </a:r>
              <a:r>
                <a:rPr lang="en-US" sz="600" b="0">
                  <a:latin typeface="Aptos" panose="020B0004020202020204" pitchFamily="34" charset="0"/>
                  <a:cs typeface="Aparajita" panose="02020603050405020304" pitchFamily="18" charset="0"/>
                </a:rPr>
                <a:t>Paste from clipboard</a:t>
              </a:r>
            </a:p>
            <a:p>
              <a:pPr lvl="1">
                <a:buNone/>
              </a:pPr>
              <a:r>
                <a:rPr lang="en-US" sz="1050">
                  <a:latin typeface="Aptos" panose="020B0004020202020204" pitchFamily="34" charset="0"/>
                  <a:cs typeface="Aparajita" panose="02020603050405020304" pitchFamily="18" charset="0"/>
                </a:rPr>
                <a:t>Select the icon placeholder.</a:t>
              </a:r>
            </a:p>
            <a:p>
              <a:pPr lvl="1">
                <a:buNone/>
              </a:pPr>
              <a:r>
                <a:rPr lang="en-US" sz="1050">
                  <a:latin typeface="Aptos" panose="020B0004020202020204" pitchFamily="34" charset="0"/>
                  <a:cs typeface="Aparajita" panose="02020603050405020304" pitchFamily="18" charset="0"/>
                </a:rPr>
                <a:t>Right-click or use keyboard shortcuts to paste the icon.</a:t>
              </a:r>
            </a:p>
          </p:txBody>
        </p:sp>
        <p:sp>
          <p:nvSpPr>
            <p:cNvPr id="52" name="TextBox 51">
              <a:extLst>
                <a:ext uri="{FF2B5EF4-FFF2-40B4-BE49-F238E27FC236}">
                  <a16:creationId xmlns:a16="http://schemas.microsoft.com/office/drawing/2014/main" id="{222AF4B2-579A-DE69-535D-5A7232B8BF25}"/>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a:latin typeface="Aptos" panose="020B0004020202020204" pitchFamily="34" charset="0"/>
                  <a:cs typeface="Aparajita" panose="02020603050405020304" pitchFamily="18" charset="0"/>
                </a:rPr>
                <a:t>Method 3: </a:t>
              </a:r>
              <a:r>
                <a:rPr lang="en-US" sz="600" b="0">
                  <a:latin typeface="Aptos" panose="020B0004020202020204" pitchFamily="34" charset="0"/>
                  <a:cs typeface="Aparajita" panose="02020603050405020304" pitchFamily="18" charset="0"/>
                </a:rPr>
                <a:t>Placeholder icon</a:t>
              </a:r>
            </a:p>
            <a:p>
              <a:pPr lvl="1">
                <a:buNone/>
              </a:pPr>
              <a:r>
                <a:rPr lang="en-US" sz="1050">
                  <a:latin typeface="Aptos" panose="020B0004020202020204" pitchFamily="34" charset="0"/>
                  <a:cs typeface="Aparajita" panose="02020603050405020304" pitchFamily="18" charset="0"/>
                </a:rPr>
                <a:t>Click the image icon inside the placeholder to browse for an icon.</a:t>
              </a:r>
            </a:p>
          </p:txBody>
        </p:sp>
        <p:grpSp>
          <p:nvGrpSpPr>
            <p:cNvPr id="53" name="Group 52">
              <a:extLst>
                <a:ext uri="{FF2B5EF4-FFF2-40B4-BE49-F238E27FC236}">
                  <a16:creationId xmlns:a16="http://schemas.microsoft.com/office/drawing/2014/main" id="{D431143D-EA3F-BA31-FDD0-86758B90458F}"/>
                </a:ext>
              </a:extLst>
            </p:cNvPr>
            <p:cNvGrpSpPr/>
            <p:nvPr userDrawn="1"/>
          </p:nvGrpSpPr>
          <p:grpSpPr>
            <a:xfrm>
              <a:off x="12429548" y="3236396"/>
              <a:ext cx="2735151" cy="1280928"/>
              <a:chOff x="9286315" y="6976989"/>
              <a:chExt cx="2735151" cy="1280928"/>
            </a:xfrm>
          </p:grpSpPr>
          <p:sp>
            <p:nvSpPr>
              <p:cNvPr id="128" name="Rectangle 127">
                <a:extLst>
                  <a:ext uri="{FF2B5EF4-FFF2-40B4-BE49-F238E27FC236}">
                    <a16:creationId xmlns:a16="http://schemas.microsoft.com/office/drawing/2014/main" id="{992C18FF-FCA0-B6DC-4B5F-813875A58CAD}"/>
                  </a:ext>
                </a:extLst>
              </p:cNvPr>
              <p:cNvSpPr/>
              <p:nvPr userDrawn="1"/>
            </p:nvSpPr>
            <p:spPr>
              <a:xfrm>
                <a:off x="9286315" y="6976989"/>
                <a:ext cx="2735151" cy="128092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129" name="TextBox 128">
                <a:extLst>
                  <a:ext uri="{FF2B5EF4-FFF2-40B4-BE49-F238E27FC236}">
                    <a16:creationId xmlns:a16="http://schemas.microsoft.com/office/drawing/2014/main" id="{CC870698-701A-2242-78AE-B6CBE951C53A}"/>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Cropping Graphics</a:t>
                </a:r>
              </a:p>
            </p:txBody>
          </p:sp>
          <p:pic>
            <p:nvPicPr>
              <p:cNvPr id="131" name="Graphic 130">
                <a:extLst>
                  <a:ext uri="{FF2B5EF4-FFF2-40B4-BE49-F238E27FC236}">
                    <a16:creationId xmlns:a16="http://schemas.microsoft.com/office/drawing/2014/main" id="{27F479C9-EBF7-C89C-EBDD-699C93B929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A8B38676-38BD-C97A-3E60-811AD05F329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Right-click on the icon.</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Choose “Crop” from the menu. (           )</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Adjust the size and position of the image.</a:t>
                </a:r>
              </a:p>
              <a:p>
                <a:pPr lvl="1">
                  <a:defRPr/>
                </a:pPr>
                <a:r>
                  <a:rPr lang="en-US" sz="900" kern="1200">
                    <a:solidFill>
                      <a:schemeClr val="tx1">
                        <a:lumMod val="50000"/>
                        <a:lumOff val="50000"/>
                      </a:schemeClr>
                    </a:solidFill>
                    <a:latin typeface="Aptos" panose="020B0004020202020204" pitchFamily="34" charset="0"/>
                    <a:cs typeface="Aparajita" panose="02020603050405020304" pitchFamily="18" charset="0"/>
                  </a:rPr>
                  <a:t>Press Esc or click outside the image area to exit the cropping mode.</a:t>
                </a:r>
              </a:p>
            </p:txBody>
          </p:sp>
          <p:pic>
            <p:nvPicPr>
              <p:cNvPr id="133" name="Picture 132">
                <a:extLst>
                  <a:ext uri="{FF2B5EF4-FFF2-40B4-BE49-F238E27FC236}">
                    <a16:creationId xmlns:a16="http://schemas.microsoft.com/office/drawing/2014/main" id="{52C3F74E-3500-E869-070E-EB7D7CFFDD4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4" name="TextBox 133">
                <a:extLst>
                  <a:ext uri="{FF2B5EF4-FFF2-40B4-BE49-F238E27FC236}">
                    <a16:creationId xmlns:a16="http://schemas.microsoft.com/office/drawing/2014/main" id="{FD2E6A13-5E3C-A37E-FF9D-6CC65A1A8599}"/>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nvGrpSpPr>
            <p:cNvPr id="54" name="Group 53">
              <a:extLst>
                <a:ext uri="{FF2B5EF4-FFF2-40B4-BE49-F238E27FC236}">
                  <a16:creationId xmlns:a16="http://schemas.microsoft.com/office/drawing/2014/main" id="{C17097D5-36D6-39B2-EA5B-55509107C41A}"/>
                </a:ext>
              </a:extLst>
            </p:cNvPr>
            <p:cNvGrpSpPr/>
            <p:nvPr userDrawn="1"/>
          </p:nvGrpSpPr>
          <p:grpSpPr>
            <a:xfrm>
              <a:off x="12429548" y="4543123"/>
              <a:ext cx="2735151" cy="2200108"/>
              <a:chOff x="9538241" y="5155416"/>
              <a:chExt cx="2735151" cy="2200108"/>
            </a:xfrm>
          </p:grpSpPr>
          <p:sp>
            <p:nvSpPr>
              <p:cNvPr id="55" name="Rectangle 54">
                <a:extLst>
                  <a:ext uri="{FF2B5EF4-FFF2-40B4-BE49-F238E27FC236}">
                    <a16:creationId xmlns:a16="http://schemas.microsoft.com/office/drawing/2014/main" id="{3834CD4C-1311-915F-D846-C8EF6D502AC7}"/>
                  </a:ext>
                </a:extLst>
              </p:cNvPr>
              <p:cNvSpPr/>
              <p:nvPr userDrawn="1"/>
            </p:nvSpPr>
            <p:spPr>
              <a:xfrm>
                <a:off x="9538241" y="5155416"/>
                <a:ext cx="2735151" cy="2200108"/>
              </a:xfrm>
              <a:prstGeom prst="rect">
                <a:avLst/>
              </a:prstGeom>
              <a:solidFill>
                <a:schemeClr val="bg1"/>
              </a:solidFill>
              <a:ln w="25400">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tos" panose="020B0004020202020204" pitchFamily="34" charset="0"/>
                  <a:cs typeface="Aparajita" panose="02020603050405020304" pitchFamily="18" charset="0"/>
                </a:endParaRPr>
              </a:p>
            </p:txBody>
          </p:sp>
          <p:sp>
            <p:nvSpPr>
              <p:cNvPr id="56" name="TextBox 55">
                <a:extLst>
                  <a:ext uri="{FF2B5EF4-FFF2-40B4-BE49-F238E27FC236}">
                    <a16:creationId xmlns:a16="http://schemas.microsoft.com/office/drawing/2014/main" id="{26D4593E-4325-4054-E8E0-2C4565BC080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algn="l"/>
                <a:r>
                  <a:rPr lang="en-US" sz="1100">
                    <a:solidFill>
                      <a:schemeClr val="tx1"/>
                    </a:solidFill>
                    <a:latin typeface="Aptos" panose="020B0004020202020204" pitchFamily="34" charset="0"/>
                    <a:ea typeface="Arial" charset="0"/>
                    <a:cs typeface="Aparajita" panose="02020603050405020304" pitchFamily="18" charset="0"/>
                  </a:rPr>
                  <a:t>Changing Icons</a:t>
                </a:r>
              </a:p>
            </p:txBody>
          </p:sp>
          <p:pic>
            <p:nvPicPr>
              <p:cNvPr id="57" name="Graphic 56">
                <a:extLst>
                  <a:ext uri="{FF2B5EF4-FFF2-40B4-BE49-F238E27FC236}">
                    <a16:creationId xmlns:a16="http://schemas.microsoft.com/office/drawing/2014/main" id="{AB5C6E66-2D1C-CA85-B320-68D3759A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8" name="TextBox 57">
                <a:extLst>
                  <a:ext uri="{FF2B5EF4-FFF2-40B4-BE49-F238E27FC236}">
                    <a16:creationId xmlns:a16="http://schemas.microsoft.com/office/drawing/2014/main" id="{59524F0B-C3FC-E96B-9EF5-AD8583AA42A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600" b="1" kern="1200" cap="all" spc="20" baseline="0" noProof="0">
                    <a:solidFill>
                      <a:schemeClr val="tx1"/>
                    </a:solidFill>
                    <a:latin typeface="Aptos" panose="020B0004020202020204" pitchFamily="34" charset="0"/>
                    <a:ea typeface="+mn-ea"/>
                    <a:cs typeface="Aparajita" panose="02020603050405020304" pitchFamily="18" charset="0"/>
                  </a:rPr>
                  <a:t>Method 1: </a:t>
                </a:r>
                <a:r>
                  <a:rPr lang="en-US" sz="600" b="0" kern="1200" cap="all" spc="20" baseline="0" noProof="0">
                    <a:solidFill>
                      <a:schemeClr val="tx1"/>
                    </a:solidFill>
                    <a:latin typeface="Aptos" panose="020B0004020202020204" pitchFamily="34" charset="0"/>
                    <a:ea typeface="+mn-ea"/>
                    <a:cs typeface="Aparajita" panose="02020603050405020304" pitchFamily="18" charset="0"/>
                  </a:rPr>
                  <a:t>RIGHT CLICK</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Right-click on icon and select “Change Picture”</a:t>
                </a:r>
              </a:p>
            </p:txBody>
          </p:sp>
          <p:sp>
            <p:nvSpPr>
              <p:cNvPr id="59" name="TextBox 58">
                <a:extLst>
                  <a:ext uri="{FF2B5EF4-FFF2-40B4-BE49-F238E27FC236}">
                    <a16:creationId xmlns:a16="http://schemas.microsoft.com/office/drawing/2014/main" id="{BE622394-901B-B821-BDE6-422E33014D2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60" name="TextBox 59">
                <a:extLst>
                  <a:ext uri="{FF2B5EF4-FFF2-40B4-BE49-F238E27FC236}">
                    <a16:creationId xmlns:a16="http://schemas.microsoft.com/office/drawing/2014/main" id="{7AD17B2F-A0CC-7E95-D315-F28D5BBC0E3A}"/>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Method 2: </a:t>
                </a:r>
                <a:r>
                  <a:rPr kumimoji="0" lang="en-US" sz="600" b="0" i="0" u="none" strike="noStrike" kern="1200" cap="all" spc="20" normalizeH="0" baseline="0" noProof="0">
                    <a:ln>
                      <a:noFill/>
                    </a:ln>
                    <a:solidFill>
                      <a:schemeClr val="tx1"/>
                    </a:solidFill>
                    <a:effectLst/>
                    <a:uLnTx/>
                    <a:uFillTx/>
                    <a:latin typeface="Aptos" panose="020B0004020202020204" pitchFamily="34" charset="0"/>
                    <a:ea typeface="+mn-ea"/>
                    <a:cs typeface="Aparajita" panose="02020603050405020304" pitchFamily="18" charset="0"/>
                  </a:rPr>
                  <a:t>RESET PLACEHOLDER</a:t>
                </a:r>
              </a:p>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First, delete the existing image to reset the photo placeholder functionality.</a:t>
                </a:r>
              </a:p>
            </p:txBody>
          </p:sp>
          <p:sp>
            <p:nvSpPr>
              <p:cNvPr id="61" name="TextBox 60">
                <a:extLst>
                  <a:ext uri="{FF2B5EF4-FFF2-40B4-BE49-F238E27FC236}">
                    <a16:creationId xmlns:a16="http://schemas.microsoft.com/office/drawing/2014/main" id="{D9245573-D378-F3B6-9D43-7A0AC9D3F67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a:solidFill>
                      <a:schemeClr val="tx1">
                        <a:lumMod val="50000"/>
                        <a:lumOff val="50000"/>
                      </a:schemeClr>
                    </a:solidFill>
                    <a:latin typeface="Aptos" panose="020B0004020202020204" pitchFamily="34" charset="0"/>
                    <a:ea typeface="Arial" charset="0"/>
                    <a:cs typeface="Aparajita" panose="02020603050405020304" pitchFamily="18" charset="0"/>
                  </a:rPr>
                  <a:t>You can now add a new icon as normal.</a:t>
                </a:r>
              </a:p>
            </p:txBody>
          </p:sp>
          <p:cxnSp>
            <p:nvCxnSpPr>
              <p:cNvPr id="62" name="Straight Connector 61">
                <a:extLst>
                  <a:ext uri="{FF2B5EF4-FFF2-40B4-BE49-F238E27FC236}">
                    <a16:creationId xmlns:a16="http://schemas.microsoft.com/office/drawing/2014/main" id="{DF948D1D-C3E1-EF3A-5CFF-FC5BD4F401D2}"/>
                  </a:ext>
                </a:extLst>
              </p:cNvPr>
              <p:cNvCxnSpPr>
                <a:cxnSpLocks/>
              </p:cNvCxnSpPr>
              <p:nvPr userDrawn="1"/>
            </p:nvCxnSpPr>
            <p:spPr>
              <a:xfrm>
                <a:off x="9713479" y="5957047"/>
                <a:ext cx="27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6D6806E-4824-9CA0-7A29-8C9379EA11A7}"/>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algn="l"/>
                <a:r>
                  <a:rPr lang="en-US" sz="1000" kern="1200" cap="all" spc="150" baseline="0">
                    <a:solidFill>
                      <a:schemeClr val="tx1"/>
                    </a:solidFill>
                    <a:latin typeface="+mn-lt"/>
                    <a:ea typeface="+mn-ea"/>
                    <a:cs typeface="+mn-cs"/>
                  </a:rPr>
                  <a:t>TIP</a:t>
                </a:r>
              </a:p>
            </p:txBody>
          </p:sp>
        </p:grpSp>
      </p:gr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5"/>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tx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100614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Quote_Black">
    <p:bg>
      <p:bgRef idx="1001">
        <a:schemeClr val="bg1"/>
      </p:bgRef>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lang="en-US" sz="2800" kern="1200" spc="-50" baseline="0">
                <a:solidFill>
                  <a:schemeClr val="tx2"/>
                </a:solidFill>
                <a:latin typeface="+mj-lt"/>
                <a:ea typeface="+mn-ea"/>
                <a:cs typeface="+mn-cs"/>
              </a:defRPr>
            </a:lvl1pPr>
          </a:lstStyle>
          <a:p>
            <a:pPr marL="0" lvl="0" indent="0" algn="ctr" defTabSz="914400" rtl="0" eaLnBrk="1" latinLnBrk="0" hangingPunct="1">
              <a:lnSpc>
                <a:spcPct val="95000"/>
              </a:lnSpc>
              <a:spcBef>
                <a:spcPts val="900"/>
              </a:spcBef>
              <a:spcAft>
                <a:spcPts val="300"/>
              </a:spcAft>
              <a:buClrTx/>
              <a:buFont typeface="Arial" panose="020B0604020202020204" pitchFamily="34" charset="0"/>
              <a:buNone/>
            </a:pPr>
            <a:r>
              <a:rPr lang="en-US"/>
              <a:t>Quote attribution</a:t>
            </a:r>
          </a:p>
        </p:txBody>
      </p:sp>
      <p:sp>
        <p:nvSpPr>
          <p:cNvPr id="6" name="TextBox 5">
            <a:extLst>
              <a:ext uri="{FF2B5EF4-FFF2-40B4-BE49-F238E27FC236}">
                <a16:creationId xmlns:a16="http://schemas.microsoft.com/office/drawing/2014/main" id="{84739A76-C8B6-CADD-ACBA-17389E4E17CB}"/>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
        <p:nvSpPr>
          <p:cNvPr id="2" name="Footer Placeholder 1">
            <a:extLst>
              <a:ext uri="{FF2B5EF4-FFF2-40B4-BE49-F238E27FC236}">
                <a16:creationId xmlns:a16="http://schemas.microsoft.com/office/drawing/2014/main" id="{5D806993-100D-D470-0D3C-99BE6D7559CA}"/>
              </a:ext>
            </a:extLst>
          </p:cNvPr>
          <p:cNvSpPr>
            <a:spLocks noGrp="1"/>
          </p:cNvSpPr>
          <p:nvPr>
            <p:ph type="ftr" sz="quarter" idx="14"/>
          </p:nvPr>
        </p:nvSpPr>
        <p:spPr/>
        <p:txBody>
          <a:bodyPr/>
          <a:lstStyle/>
          <a:p>
            <a:r>
              <a:rPr lang="en-CA"/>
              <a:t>Media Web Symposium June 2025</a:t>
            </a:r>
          </a:p>
        </p:txBody>
      </p:sp>
    </p:spTree>
    <p:extLst>
      <p:ext uri="{BB962C8B-B14F-4D97-AF65-F5344CB8AC3E}">
        <p14:creationId xmlns:p14="http://schemas.microsoft.com/office/powerpoint/2010/main" val="4256812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Title+Content_Blac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F2A7B7-7C67-00A2-4D04-4DC5AFBFB433}"/>
              </a:ext>
            </a:extLst>
          </p:cNvPr>
          <p:cNvSpPr>
            <a:spLocks noGrp="1"/>
          </p:cNvSpPr>
          <p:nvPr>
            <p:ph type="title" hasCustomPrompt="1"/>
          </p:nvPr>
        </p:nvSpPr>
        <p:spPr/>
        <p:txBody>
          <a:bodyPr/>
          <a:lstStyle/>
          <a:p>
            <a:r>
              <a:rPr lang="en-US"/>
              <a:t>Title + Content layout</a:t>
            </a:r>
            <a:br>
              <a:rPr lang="en-US"/>
            </a:br>
            <a:r>
              <a:rPr lang="en-US"/>
              <a:t>Title 2 lines maximum</a:t>
            </a:r>
            <a:endParaRPr lang="en-CA"/>
          </a:p>
        </p:txBody>
      </p:sp>
      <p:sp>
        <p:nvSpPr>
          <p:cNvPr id="6" name="Text Placeholder 3">
            <a:extLst>
              <a:ext uri="{FF2B5EF4-FFF2-40B4-BE49-F238E27FC236}">
                <a16:creationId xmlns:a16="http://schemas.microsoft.com/office/drawing/2014/main" id="{48787576-727E-0D7E-9B9E-4C6C5BCD08C7}"/>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2" name="Footer Placeholder 1">
            <a:extLst>
              <a:ext uri="{FF2B5EF4-FFF2-40B4-BE49-F238E27FC236}">
                <a16:creationId xmlns:a16="http://schemas.microsoft.com/office/drawing/2014/main" id="{62FF81AE-215B-5FF1-AB1E-62DF1D393541}"/>
              </a:ext>
            </a:extLst>
          </p:cNvPr>
          <p:cNvSpPr>
            <a:spLocks noGrp="1"/>
          </p:cNvSpPr>
          <p:nvPr>
            <p:ph type="ftr" sz="quarter" idx="10"/>
          </p:nvPr>
        </p:nvSpPr>
        <p:spPr/>
        <p:txBody>
          <a:bodyPr/>
          <a:lstStyle>
            <a:lvl1pPr>
              <a:defRPr>
                <a:solidFill>
                  <a:schemeClr val="accent6">
                    <a:lumMod val="90000"/>
                  </a:schemeClr>
                </a:solidFill>
              </a:defRPr>
            </a:lvl1pPr>
          </a:lstStyle>
          <a:p>
            <a:r>
              <a:rPr lang="en-CA"/>
              <a:t>Media Web Symposium June 2025</a:t>
            </a:r>
          </a:p>
        </p:txBody>
      </p:sp>
      <p:sp>
        <p:nvSpPr>
          <p:cNvPr id="5" name="Text Placeholder 4">
            <a:extLst>
              <a:ext uri="{FF2B5EF4-FFF2-40B4-BE49-F238E27FC236}">
                <a16:creationId xmlns:a16="http://schemas.microsoft.com/office/drawing/2014/main" id="{658377F3-F33B-60A4-268C-1F7C81890196}"/>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95000"/>
              </a:lnSpc>
              <a:spcBef>
                <a:spcPts val="900"/>
              </a:spcBef>
              <a:spcAft>
                <a:spcPts val="300"/>
              </a:spcAft>
              <a:buClrTx/>
              <a:buFont typeface="Arial" panose="020B0604020202020204" pitchFamily="34" charset="0"/>
              <a:buNone/>
            </a:pPr>
            <a:r>
              <a:rPr lang="en-US" err="1"/>
              <a:t>Subheader</a:t>
            </a:r>
            <a:endParaRPr lang="en-US"/>
          </a:p>
        </p:txBody>
      </p:sp>
    </p:spTree>
    <p:extLst>
      <p:ext uri="{BB962C8B-B14F-4D97-AF65-F5344CB8AC3E}">
        <p14:creationId xmlns:p14="http://schemas.microsoft.com/office/powerpoint/2010/main" val="386288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50/50 Title+Content_Black">
    <p:bg>
      <p:bgRef idx="1001">
        <a:schemeClr val="bg1"/>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tx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165140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userDrawn="1">
  <p:cSld name="2/1 Title+Content_Black">
    <p:bg>
      <p:bgRef idx="1001">
        <a:schemeClr val="bg1"/>
      </p:bgRef>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tx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CA" sz="800" kern="1200" baseline="0" dirty="0" smtClean="0">
                <a:solidFill>
                  <a:schemeClr val="accent6">
                    <a:lumMod val="90000"/>
                  </a:schemeClr>
                </a:solidFill>
                <a:latin typeface="+mn-lt"/>
                <a:ea typeface="+mn-ea"/>
                <a:cs typeface="+mn-cs"/>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tx1"/>
                </a:solidFill>
                <a:latin typeface="+mn-lt"/>
                <a:ea typeface="+mn-ea"/>
                <a:cs typeface="+mn-cs"/>
              </a:rPr>
              <a:pPr marL="0" lvl="0" algn="l" defTabSz="914400" rtl="0" eaLnBrk="1" latinLnBrk="0" hangingPunct="1">
                <a:lnSpc>
                  <a:spcPct val="125000"/>
                </a:lnSpc>
              </a:pPr>
              <a:t>‹#›</a:t>
            </a:fld>
            <a:endParaRPr lang="en-US" sz="800" kern="1200">
              <a:solidFill>
                <a:schemeClr val="tx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tx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solidFill>
                <a:schemeClr val="tx1"/>
              </a:solidFill>
            </a:endParaRPr>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solidFill>
                <a:schemeClr val="tx1"/>
              </a:solidFill>
            </a:endParaRPr>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tx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tx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1289950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Blank_Black">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2FF81AE-215B-5FF1-AB1E-62DF1D393541}"/>
              </a:ext>
            </a:extLst>
          </p:cNvPr>
          <p:cNvSpPr>
            <a:spLocks noGrp="1"/>
          </p:cNvSpPr>
          <p:nvPr>
            <p:ph type="ftr" sz="quarter" idx="10"/>
          </p:nvPr>
        </p:nvSpPr>
        <p:spPr/>
        <p:txBody>
          <a:bodyPr/>
          <a:lstStyle>
            <a:lvl1pPr>
              <a:defRPr>
                <a:solidFill>
                  <a:schemeClr val="accent6">
                    <a:lumMod val="90000"/>
                  </a:schemeClr>
                </a:solidFill>
              </a:defRPr>
            </a:lvl1pPr>
          </a:lstStyle>
          <a:p>
            <a:r>
              <a:rPr lang="en-CA"/>
              <a:t>Media Web Symposium June 2025</a:t>
            </a:r>
          </a:p>
        </p:txBody>
      </p:sp>
    </p:spTree>
    <p:extLst>
      <p:ext uri="{BB962C8B-B14F-4D97-AF65-F5344CB8AC3E}">
        <p14:creationId xmlns:p14="http://schemas.microsoft.com/office/powerpoint/2010/main" val="2263047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Photo+Content_Grey">
    <p:bg>
      <p:bgPr>
        <a:solidFill>
          <a:srgbClr val="EFF1F5"/>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1EF4F402-80EC-EAD4-D6B0-92C2479FFEFA}"/>
              </a:ext>
            </a:extLst>
          </p:cNvPr>
          <p:cNvSpPr>
            <a:spLocks noGrp="1"/>
          </p:cNvSpPr>
          <p:nvPr>
            <p:ph type="body" sz="quarter" idx="14" hasCustomPrompt="1"/>
          </p:nvPr>
        </p:nvSpPr>
        <p:spPr>
          <a:xfrm>
            <a:off x="515937" y="1196975"/>
            <a:ext cx="5327651" cy="1198115"/>
          </a:xfrm>
        </p:spPr>
        <p:txBody>
          <a:bodyPr wrap="square" anchor="b">
            <a:noAutofit/>
          </a:bodyPr>
          <a:lstStyle>
            <a:lvl1pPr marL="0" indent="0">
              <a:buNone/>
              <a:defRPr sz="1300" cap="all" spc="150" baseline="0">
                <a:solidFill>
                  <a:schemeClr val="tx1"/>
                </a:solidFill>
              </a:defRPr>
            </a:lvl1pPr>
          </a:lstStyle>
          <a:p>
            <a:pPr lvl="0"/>
            <a:r>
              <a:rPr lang="en-US"/>
              <a:t>EYEBROW HEADER</a:t>
            </a:r>
          </a:p>
        </p:txBody>
      </p:sp>
      <p:sp>
        <p:nvSpPr>
          <p:cNvPr id="8" name="Title 13">
            <a:extLst>
              <a:ext uri="{FF2B5EF4-FFF2-40B4-BE49-F238E27FC236}">
                <a16:creationId xmlns:a16="http://schemas.microsoft.com/office/drawing/2014/main" id="{916C630D-BED9-DA86-9AE9-767BC6DB8DF6}"/>
              </a:ext>
            </a:extLst>
          </p:cNvPr>
          <p:cNvSpPr>
            <a:spLocks noGrp="1"/>
          </p:cNvSpPr>
          <p:nvPr>
            <p:ph type="title" hasCustomPrompt="1"/>
          </p:nvPr>
        </p:nvSpPr>
        <p:spPr>
          <a:xfrm>
            <a:off x="515937" y="2711631"/>
            <a:ext cx="5327651" cy="730069"/>
          </a:xfrm>
        </p:spPr>
        <p:txBody>
          <a:bodyPr anchor="t"/>
          <a:lstStyle>
            <a:lvl1pPr algn="l" defTabSz="914400" rtl="0" eaLnBrk="1" latinLnBrk="0" hangingPunct="1">
              <a:lnSpc>
                <a:spcPct val="85000"/>
              </a:lnSpc>
              <a:spcBef>
                <a:spcPct val="0"/>
              </a:spcBef>
              <a:buNone/>
              <a:defRPr lang="en-US" sz="2800" kern="2000" spc="-50" baseline="0" dirty="0">
                <a:solidFill>
                  <a:schemeClr val="accent1"/>
                </a:solidFill>
                <a:latin typeface="+mj-lt"/>
                <a:ea typeface="+mj-ea"/>
                <a:cs typeface="+mj-cs"/>
              </a:defRPr>
            </a:lvl1pPr>
          </a:lstStyle>
          <a:p>
            <a:r>
              <a:rPr lang="en-US"/>
              <a:t>2:1 Content &amp; Photo layout </a:t>
            </a:r>
            <a:br>
              <a:rPr lang="en-US"/>
            </a:br>
            <a:r>
              <a:rPr lang="en-US"/>
              <a:t>Title 2 lines maximum</a:t>
            </a:r>
          </a:p>
        </p:txBody>
      </p:sp>
      <p:sp>
        <p:nvSpPr>
          <p:cNvPr id="6" name="Picture Placeholder 5">
            <a:extLst>
              <a:ext uri="{FF2B5EF4-FFF2-40B4-BE49-F238E27FC236}">
                <a16:creationId xmlns:a16="http://schemas.microsoft.com/office/drawing/2014/main" id="{DA15A8F4-EB1B-C6FB-9726-07ED95F48A6D}"/>
              </a:ext>
            </a:extLst>
          </p:cNvPr>
          <p:cNvSpPr>
            <a:spLocks noGrp="1" noChangeAspect="1"/>
          </p:cNvSpPr>
          <p:nvPr>
            <p:ph type="pic" sz="quarter" idx="12" hasCustomPrompt="1"/>
          </p:nvPr>
        </p:nvSpPr>
        <p:spPr>
          <a:xfrm>
            <a:off x="7150937" y="0"/>
            <a:ext cx="5041063" cy="6858000"/>
          </a:xfrm>
          <a:custGeom>
            <a:avLst/>
            <a:gdLst>
              <a:gd name="connsiteX0" fmla="*/ 1341684 w 5041063"/>
              <a:gd name="connsiteY0" fmla="*/ 0 h 6858000"/>
              <a:gd name="connsiteX1" fmla="*/ 5041063 w 5041063"/>
              <a:gd name="connsiteY1" fmla="*/ 0 h 6858000"/>
              <a:gd name="connsiteX2" fmla="*/ 5041063 w 5041063"/>
              <a:gd name="connsiteY2" fmla="*/ 6858000 h 6858000"/>
              <a:gd name="connsiteX3" fmla="*/ 1681589 w 5041063"/>
              <a:gd name="connsiteY3" fmla="*/ 6858000 h 6858000"/>
              <a:gd name="connsiteX4" fmla="*/ 1527585 w 5041063"/>
              <a:gd name="connsiteY4" fmla="*/ 6724571 h 6858000"/>
              <a:gd name="connsiteX5" fmla="*/ 0 w 5041063"/>
              <a:gd name="connsiteY5" fmla="*/ 3272503 h 6858000"/>
              <a:gd name="connsiteX6" fmla="*/ 1211269 w 5041063"/>
              <a:gd name="connsiteY6" fmla="*/ 1368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063" h="6858000">
                <a:moveTo>
                  <a:pt x="1341684" y="0"/>
                </a:moveTo>
                <a:lnTo>
                  <a:pt x="5041063" y="0"/>
                </a:lnTo>
                <a:lnTo>
                  <a:pt x="5041063" y="6858000"/>
                </a:lnTo>
                <a:lnTo>
                  <a:pt x="1681589" y="6858000"/>
                </a:lnTo>
                <a:lnTo>
                  <a:pt x="1527585" y="6724571"/>
                </a:lnTo>
                <a:cubicBezTo>
                  <a:pt x="589158" y="5871472"/>
                  <a:pt x="0" y="4640804"/>
                  <a:pt x="0" y="3272503"/>
                </a:cubicBezTo>
                <a:cubicBezTo>
                  <a:pt x="0" y="2065179"/>
                  <a:pt x="458687" y="965008"/>
                  <a:pt x="1211269" y="136816"/>
                </a:cubicBezTo>
                <a:close/>
              </a:path>
            </a:pathLst>
          </a:custGeom>
          <a:noFill/>
        </p:spPr>
        <p:txBody>
          <a:bodyPr wrap="square" lIns="540000" rIns="0" anchor="ctr">
            <a:noAutofit/>
          </a:bodyPr>
          <a:lstStyle>
            <a:lvl1pPr marL="0" indent="0">
              <a:buNone/>
              <a:defRPr sz="3000">
                <a:solidFill>
                  <a:schemeClr val="accent1"/>
                </a:solidFill>
              </a:defRPr>
            </a:lvl1pPr>
          </a:lstStyle>
          <a:p>
            <a:r>
              <a:rPr lang="en-US"/>
              <a:t>Click the icon to insert photo</a:t>
            </a:r>
          </a:p>
        </p:txBody>
      </p:sp>
      <p:grpSp>
        <p:nvGrpSpPr>
          <p:cNvPr id="61" name="Group 60">
            <a:extLst>
              <a:ext uri="{FF2B5EF4-FFF2-40B4-BE49-F238E27FC236}">
                <a16:creationId xmlns:a16="http://schemas.microsoft.com/office/drawing/2014/main" id="{A59941B7-9A25-7010-6F36-00C29BC4C7FB}"/>
              </a:ext>
            </a:extLst>
          </p:cNvPr>
          <p:cNvGrpSpPr/>
          <p:nvPr userDrawn="1"/>
        </p:nvGrpSpPr>
        <p:grpSpPr>
          <a:xfrm>
            <a:off x="12290489" y="-1"/>
            <a:ext cx="2910882" cy="6858001"/>
            <a:chOff x="12290489" y="-1"/>
            <a:chExt cx="2910882" cy="6858001"/>
          </a:xfrm>
        </p:grpSpPr>
        <p:sp>
          <p:nvSpPr>
            <p:cNvPr id="62" name="Rectangle 61">
              <a:extLst>
                <a:ext uri="{FF2B5EF4-FFF2-40B4-BE49-F238E27FC236}">
                  <a16:creationId xmlns:a16="http://schemas.microsoft.com/office/drawing/2014/main" id="{A6DF8A14-6328-8070-21E3-899DC89E1486}"/>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63" name="TextBox 62">
              <a:extLst>
                <a:ext uri="{FF2B5EF4-FFF2-40B4-BE49-F238E27FC236}">
                  <a16:creationId xmlns:a16="http://schemas.microsoft.com/office/drawing/2014/main" id="{8E7B8941-4100-72EE-4072-7ECAE54DE16B}"/>
                </a:ext>
              </a:extLst>
            </p:cNvPr>
            <p:cNvSpPr txBox="1"/>
            <p:nvPr userDrawn="1"/>
          </p:nvSpPr>
          <p:spPr>
            <a:xfrm>
              <a:off x="12449814" y="173148"/>
              <a:ext cx="1534074"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IMAGE</a:t>
              </a:r>
            </a:p>
          </p:txBody>
        </p:sp>
        <p:cxnSp>
          <p:nvCxnSpPr>
            <p:cNvPr id="64" name="Straight Connector 63">
              <a:extLst>
                <a:ext uri="{FF2B5EF4-FFF2-40B4-BE49-F238E27FC236}">
                  <a16:creationId xmlns:a16="http://schemas.microsoft.com/office/drawing/2014/main" id="{14B5E4A1-C159-60E1-C73F-985F6C4B55D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65" name="TextBox 64">
              <a:extLst>
                <a:ext uri="{FF2B5EF4-FFF2-40B4-BE49-F238E27FC236}">
                  <a16:creationId xmlns:a16="http://schemas.microsoft.com/office/drawing/2014/main" id="{A2A14F74-9426-084C-D598-93A32AA4A42E}"/>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image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66" name="TextBox 65">
              <a:extLst>
                <a:ext uri="{FF2B5EF4-FFF2-40B4-BE49-F238E27FC236}">
                  <a16:creationId xmlns:a16="http://schemas.microsoft.com/office/drawing/2014/main" id="{7774B1FD-3A42-89B4-CE15-FEF60FD715E2}"/>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67" name="TextBox 66">
              <a:extLst>
                <a:ext uri="{FF2B5EF4-FFF2-40B4-BE49-F238E27FC236}">
                  <a16:creationId xmlns:a16="http://schemas.microsoft.com/office/drawing/2014/main" id="{66E06FEF-76B6-96BB-EFF3-5A58DB54538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68" name="TextBox 67">
              <a:extLst>
                <a:ext uri="{FF2B5EF4-FFF2-40B4-BE49-F238E27FC236}">
                  <a16:creationId xmlns:a16="http://schemas.microsoft.com/office/drawing/2014/main" id="{665E6D2D-A823-E8EA-76CE-20F2854A9DDE}"/>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images from the </a:t>
              </a: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Brand Portal</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image to the placeholder.</a:t>
              </a:r>
            </a:p>
          </p:txBody>
        </p:sp>
        <p:sp>
          <p:nvSpPr>
            <p:cNvPr id="69" name="TextBox 68">
              <a:extLst>
                <a:ext uri="{FF2B5EF4-FFF2-40B4-BE49-F238E27FC236}">
                  <a16:creationId xmlns:a16="http://schemas.microsoft.com/office/drawing/2014/main" id="{A7378AF1-B2C0-2306-0CDD-E3EFD845B69F}"/>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image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image.</a:t>
              </a:r>
            </a:p>
          </p:txBody>
        </p:sp>
        <p:sp>
          <p:nvSpPr>
            <p:cNvPr id="70" name="TextBox 69">
              <a:extLst>
                <a:ext uri="{FF2B5EF4-FFF2-40B4-BE49-F238E27FC236}">
                  <a16:creationId xmlns:a16="http://schemas.microsoft.com/office/drawing/2014/main" id="{18618AE4-6077-F70C-8FA8-828AC67E11D8}"/>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image.</a:t>
              </a:r>
            </a:p>
          </p:txBody>
        </p:sp>
        <p:grpSp>
          <p:nvGrpSpPr>
            <p:cNvPr id="71" name="Group 70">
              <a:extLst>
                <a:ext uri="{FF2B5EF4-FFF2-40B4-BE49-F238E27FC236}">
                  <a16:creationId xmlns:a16="http://schemas.microsoft.com/office/drawing/2014/main" id="{4573C732-F749-0118-BF2C-4792F4D490B7}"/>
                </a:ext>
              </a:extLst>
            </p:cNvPr>
            <p:cNvGrpSpPr/>
            <p:nvPr userDrawn="1"/>
          </p:nvGrpSpPr>
          <p:grpSpPr>
            <a:xfrm>
              <a:off x="12429548" y="3236396"/>
              <a:ext cx="2735151" cy="1280928"/>
              <a:chOff x="9286315" y="6976989"/>
              <a:chExt cx="2735151" cy="1280928"/>
            </a:xfrm>
          </p:grpSpPr>
          <p:sp>
            <p:nvSpPr>
              <p:cNvPr id="82" name="Rectangle 81">
                <a:extLst>
                  <a:ext uri="{FF2B5EF4-FFF2-40B4-BE49-F238E27FC236}">
                    <a16:creationId xmlns:a16="http://schemas.microsoft.com/office/drawing/2014/main" id="{992F07AB-0591-D65B-CE2B-9211787E1E62}"/>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3" name="TextBox 82">
                <a:extLst>
                  <a:ext uri="{FF2B5EF4-FFF2-40B4-BE49-F238E27FC236}">
                    <a16:creationId xmlns:a16="http://schemas.microsoft.com/office/drawing/2014/main" id="{8055E4CF-B7B4-80D8-847D-6A509AC2D067}"/>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Images</a:t>
                </a:r>
              </a:p>
            </p:txBody>
          </p:sp>
          <p:pic>
            <p:nvPicPr>
              <p:cNvPr id="84" name="Graphic 83">
                <a:extLst>
                  <a:ext uri="{FF2B5EF4-FFF2-40B4-BE49-F238E27FC236}">
                    <a16:creationId xmlns:a16="http://schemas.microsoft.com/office/drawing/2014/main" id="{6427B8A4-CF3E-8BC4-A2A6-817F3CBE5E9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85" name="TextBox 84">
                <a:extLst>
                  <a:ext uri="{FF2B5EF4-FFF2-40B4-BE49-F238E27FC236}">
                    <a16:creationId xmlns:a16="http://schemas.microsoft.com/office/drawing/2014/main" id="{CFEB389D-E9B3-E556-5B68-8B9D612F06F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86" name="Picture 85">
                <a:extLst>
                  <a:ext uri="{FF2B5EF4-FFF2-40B4-BE49-F238E27FC236}">
                    <a16:creationId xmlns:a16="http://schemas.microsoft.com/office/drawing/2014/main" id="{383931E4-AC30-2E7B-EE7B-CCE1ACE2C840}"/>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87" name="TextBox 86">
                <a:extLst>
                  <a:ext uri="{FF2B5EF4-FFF2-40B4-BE49-F238E27FC236}">
                    <a16:creationId xmlns:a16="http://schemas.microsoft.com/office/drawing/2014/main" id="{B60EE4F6-BFA1-F0E4-C8F9-7A11C0BFC778}"/>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72" name="Group 71">
              <a:extLst>
                <a:ext uri="{FF2B5EF4-FFF2-40B4-BE49-F238E27FC236}">
                  <a16:creationId xmlns:a16="http://schemas.microsoft.com/office/drawing/2014/main" id="{8973E7F2-096B-F584-0C2B-38E125F82AE0}"/>
                </a:ext>
              </a:extLst>
            </p:cNvPr>
            <p:cNvGrpSpPr/>
            <p:nvPr userDrawn="1"/>
          </p:nvGrpSpPr>
          <p:grpSpPr>
            <a:xfrm>
              <a:off x="12429548" y="4543123"/>
              <a:ext cx="2735151" cy="2200108"/>
              <a:chOff x="9538241" y="5155416"/>
              <a:chExt cx="2735151" cy="2200108"/>
            </a:xfrm>
          </p:grpSpPr>
          <p:sp>
            <p:nvSpPr>
              <p:cNvPr id="73" name="Rectangle 72">
                <a:extLst>
                  <a:ext uri="{FF2B5EF4-FFF2-40B4-BE49-F238E27FC236}">
                    <a16:creationId xmlns:a16="http://schemas.microsoft.com/office/drawing/2014/main" id="{483492A6-085B-D585-9B00-4A82F8A154A7}"/>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74" name="TextBox 73">
                <a:extLst>
                  <a:ext uri="{FF2B5EF4-FFF2-40B4-BE49-F238E27FC236}">
                    <a16:creationId xmlns:a16="http://schemas.microsoft.com/office/drawing/2014/main" id="{87EA4D68-04CD-A0BD-2A43-1BAC1699E386}"/>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Images</a:t>
                </a:r>
              </a:p>
            </p:txBody>
          </p:sp>
          <p:pic>
            <p:nvPicPr>
              <p:cNvPr id="75" name="Graphic 74">
                <a:extLst>
                  <a:ext uri="{FF2B5EF4-FFF2-40B4-BE49-F238E27FC236}">
                    <a16:creationId xmlns:a16="http://schemas.microsoft.com/office/drawing/2014/main" id="{3D97F3FA-9588-81CC-17B0-E238C6AE806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76" name="TextBox 75">
                <a:extLst>
                  <a:ext uri="{FF2B5EF4-FFF2-40B4-BE49-F238E27FC236}">
                    <a16:creationId xmlns:a16="http://schemas.microsoft.com/office/drawing/2014/main" id="{71DB119D-04B9-4B60-0E90-348E5F3256CB}"/>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image and select “Change Picture”</a:t>
                </a:r>
              </a:p>
            </p:txBody>
          </p:sp>
          <p:sp>
            <p:nvSpPr>
              <p:cNvPr id="77" name="TextBox 76">
                <a:extLst>
                  <a:ext uri="{FF2B5EF4-FFF2-40B4-BE49-F238E27FC236}">
                    <a16:creationId xmlns:a16="http://schemas.microsoft.com/office/drawing/2014/main" id="{F049DA30-CE07-E88B-4902-ACEF95E7038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78" name="TextBox 77">
                <a:extLst>
                  <a:ext uri="{FF2B5EF4-FFF2-40B4-BE49-F238E27FC236}">
                    <a16:creationId xmlns:a16="http://schemas.microsoft.com/office/drawing/2014/main" id="{DA0460A0-BAD5-F300-9F6D-CFCD4FD946B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image to reset the photo placeholder functionality.</a:t>
                </a:r>
              </a:p>
            </p:txBody>
          </p:sp>
          <p:sp>
            <p:nvSpPr>
              <p:cNvPr id="79" name="TextBox 78">
                <a:extLst>
                  <a:ext uri="{FF2B5EF4-FFF2-40B4-BE49-F238E27FC236}">
                    <a16:creationId xmlns:a16="http://schemas.microsoft.com/office/drawing/2014/main" id="{9A9650E1-F476-16DA-8544-3F473A4A4725}"/>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image as normal.</a:t>
                </a:r>
              </a:p>
            </p:txBody>
          </p:sp>
          <p:cxnSp>
            <p:nvCxnSpPr>
              <p:cNvPr id="80" name="Straight Connector 79">
                <a:extLst>
                  <a:ext uri="{FF2B5EF4-FFF2-40B4-BE49-F238E27FC236}">
                    <a16:creationId xmlns:a16="http://schemas.microsoft.com/office/drawing/2014/main" id="{E7E5573C-C940-F0AF-C4F6-471BF0BE7D89}"/>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81" name="TextBox 80">
                <a:extLst>
                  <a:ext uri="{FF2B5EF4-FFF2-40B4-BE49-F238E27FC236}">
                    <a16:creationId xmlns:a16="http://schemas.microsoft.com/office/drawing/2014/main" id="{D6C36603-978F-A15B-2F24-ABFAAED7D7B6}"/>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3" name="Footer Placeholder 129">
            <a:extLst>
              <a:ext uri="{FF2B5EF4-FFF2-40B4-BE49-F238E27FC236}">
                <a16:creationId xmlns:a16="http://schemas.microsoft.com/office/drawing/2014/main" id="{32F39D03-559B-5939-909B-FF65EEA162BF}"/>
              </a:ext>
            </a:extLst>
          </p:cNvPr>
          <p:cNvSpPr>
            <a:spLocks noGrp="1"/>
          </p:cNvSpPr>
          <p:nvPr>
            <p:ph type="ftr" sz="quarter" idx="22"/>
          </p:nvPr>
        </p:nvSpPr>
        <p:spPr>
          <a:xfrm>
            <a:off x="515938" y="6173304"/>
            <a:ext cx="6480175" cy="118174"/>
          </a:xfrm>
        </p:spPr>
        <p:txBody>
          <a:bodyPr/>
          <a:lstStyle>
            <a:lvl1pPr>
              <a:defRPr>
                <a:solidFill>
                  <a:schemeClr val="accent6">
                    <a:lumMod val="50000"/>
                  </a:schemeClr>
                </a:solidFill>
              </a:defRPr>
            </a:lvl1pPr>
          </a:lstStyle>
          <a:p>
            <a:r>
              <a:rPr lang="en-CA"/>
              <a:t>Media Web Symposium June 2025</a:t>
            </a:r>
          </a:p>
        </p:txBody>
      </p:sp>
      <p:sp>
        <p:nvSpPr>
          <p:cNvPr id="10" name="Text Placeholder 16">
            <a:extLst>
              <a:ext uri="{FF2B5EF4-FFF2-40B4-BE49-F238E27FC236}">
                <a16:creationId xmlns:a16="http://schemas.microsoft.com/office/drawing/2014/main" id="{1ECC5A24-E1C0-4F84-B8A6-C64730DC9F39}"/>
              </a:ext>
            </a:extLst>
          </p:cNvPr>
          <p:cNvSpPr>
            <a:spLocks noGrp="1"/>
          </p:cNvSpPr>
          <p:nvPr>
            <p:ph type="body" sz="quarter" idx="15" hasCustomPrompt="1"/>
          </p:nvPr>
        </p:nvSpPr>
        <p:spPr>
          <a:xfrm>
            <a:off x="515938" y="3581401"/>
            <a:ext cx="5327650" cy="2435086"/>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Tree>
    <p:extLst>
      <p:ext uri="{BB962C8B-B14F-4D97-AF65-F5344CB8AC3E}">
        <p14:creationId xmlns:p14="http://schemas.microsoft.com/office/powerpoint/2010/main" val="39686530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orient="horz" pos="2319">
          <p15:clr>
            <a:srgbClr val="FBAE40"/>
          </p15:clr>
        </p15:guide>
        <p15:guide id="6" orient="horz" pos="1502">
          <p15:clr>
            <a:srgbClr val="FBAE40"/>
          </p15:clr>
        </p15:guide>
        <p15:guide id="7" orient="horz" pos="2432">
          <p15:clr>
            <a:srgbClr val="FBAE40"/>
          </p15:clr>
        </p15:guide>
        <p15:guide id="10" pos="368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67859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Title+4Contents_Third Grey">
    <p:bg>
      <p:bgPr>
        <a:solidFill>
          <a:srgbClr val="EFF1F5"/>
        </a:solidFill>
        <a:effectLst/>
      </p:bgPr>
    </p:bg>
    <p:spTree>
      <p:nvGrpSpPr>
        <p:cNvPr id="1" name=""/>
        <p:cNvGrpSpPr/>
        <p:nvPr/>
      </p:nvGrpSpPr>
      <p:grpSpPr>
        <a:xfrm>
          <a:off x="0" y="0"/>
          <a:ext cx="0" cy="0"/>
          <a:chOff x="0" y="0"/>
          <a:chExt cx="0" cy="0"/>
        </a:xfrm>
      </p:grpSpPr>
      <p:sp>
        <p:nvSpPr>
          <p:cNvPr id="9" name="Title 120">
            <a:extLst>
              <a:ext uri="{FF2B5EF4-FFF2-40B4-BE49-F238E27FC236}">
                <a16:creationId xmlns:a16="http://schemas.microsoft.com/office/drawing/2014/main" id="{7A1F75E5-8E3D-DF45-926F-E6E5FD4D70FC}"/>
              </a:ext>
            </a:extLst>
          </p:cNvPr>
          <p:cNvSpPr>
            <a:spLocks noGrp="1"/>
          </p:cNvSpPr>
          <p:nvPr>
            <p:ph type="title" hasCustomPrompt="1"/>
          </p:nvPr>
        </p:nvSpPr>
        <p:spPr>
          <a:xfrm>
            <a:off x="515937" y="2795081"/>
            <a:ext cx="3556800" cy="1294408"/>
          </a:xfrm>
        </p:spPr>
        <p:txBody>
          <a:bodyPr anchor="ctr"/>
          <a:lstStyle>
            <a:lvl1pPr algn="l" defTabSz="914400" rtl="0" eaLnBrk="1" latinLnBrk="0" hangingPunct="1">
              <a:lnSpc>
                <a:spcPct val="85000"/>
              </a:lnSpc>
              <a:spcBef>
                <a:spcPct val="0"/>
              </a:spcBef>
              <a:buNone/>
              <a:defRPr lang="en-US" sz="2800" kern="2000" spc="-50" baseline="0" dirty="0">
                <a:solidFill>
                  <a:schemeClr val="accent1"/>
                </a:solidFill>
                <a:latin typeface="+mj-lt"/>
                <a:ea typeface="+mj-ea"/>
                <a:cs typeface="+mj-cs"/>
              </a:defRPr>
            </a:lvl1pPr>
          </a:lstStyle>
          <a:p>
            <a:r>
              <a:rPr lang="en-US"/>
              <a:t>Title+4 Contents layout </a:t>
            </a:r>
            <a:br>
              <a:rPr lang="en-US"/>
            </a:br>
            <a:r>
              <a:rPr lang="en-US"/>
              <a:t>Title up to </a:t>
            </a:r>
            <a:br>
              <a:rPr lang="en-US"/>
            </a:br>
            <a:r>
              <a:rPr lang="en-US"/>
              <a:t>3 lines maximum</a:t>
            </a:r>
          </a:p>
        </p:txBody>
      </p:sp>
      <p:sp>
        <p:nvSpPr>
          <p:cNvPr id="16" name="Picture Placeholder 2">
            <a:extLst>
              <a:ext uri="{FF2B5EF4-FFF2-40B4-BE49-F238E27FC236}">
                <a16:creationId xmlns:a16="http://schemas.microsoft.com/office/drawing/2014/main" id="{803614D6-B3A1-6731-7DA2-2F082C0110CD}"/>
              </a:ext>
            </a:extLst>
          </p:cNvPr>
          <p:cNvSpPr>
            <a:spLocks noGrp="1" noChangeAspect="1"/>
          </p:cNvSpPr>
          <p:nvPr>
            <p:ph type="pic" sz="quarter" idx="24" hasCustomPrompt="1"/>
          </p:nvPr>
        </p:nvSpPr>
        <p:spPr>
          <a:xfrm>
            <a:off x="4629921" y="677141"/>
            <a:ext cx="759113" cy="759113"/>
          </a:xfrm>
        </p:spPr>
        <p:txBody>
          <a:bodyPr lIns="144000"/>
          <a:lstStyle>
            <a:lvl1pPr marL="0" indent="0">
              <a:buNone/>
              <a:defRPr sz="1400"/>
            </a:lvl1pPr>
          </a:lstStyle>
          <a:p>
            <a:r>
              <a:rPr lang="en-US"/>
              <a:t>Icon</a:t>
            </a:r>
          </a:p>
        </p:txBody>
      </p:sp>
      <p:sp>
        <p:nvSpPr>
          <p:cNvPr id="122" name="Text Placeholder 22">
            <a:extLst>
              <a:ext uri="{FF2B5EF4-FFF2-40B4-BE49-F238E27FC236}">
                <a16:creationId xmlns:a16="http://schemas.microsoft.com/office/drawing/2014/main" id="{693B5A4C-7FB3-2918-A773-0EE6FED3D209}"/>
              </a:ext>
            </a:extLst>
          </p:cNvPr>
          <p:cNvSpPr>
            <a:spLocks noGrp="1"/>
          </p:cNvSpPr>
          <p:nvPr>
            <p:ph type="body" sz="quarter" idx="13" hasCustomPrompt="1"/>
          </p:nvPr>
        </p:nvSpPr>
        <p:spPr>
          <a:xfrm>
            <a:off x="5704822" y="699924"/>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5" name="Text Placeholder 16">
            <a:extLst>
              <a:ext uri="{FF2B5EF4-FFF2-40B4-BE49-F238E27FC236}">
                <a16:creationId xmlns:a16="http://schemas.microsoft.com/office/drawing/2014/main" id="{C38DCFD6-5A0E-E9F5-0958-4B8735F209AC}"/>
              </a:ext>
            </a:extLst>
          </p:cNvPr>
          <p:cNvSpPr>
            <a:spLocks noGrp="1"/>
          </p:cNvSpPr>
          <p:nvPr>
            <p:ph type="body" sz="quarter" idx="15" hasCustomPrompt="1"/>
          </p:nvPr>
        </p:nvSpPr>
        <p:spPr>
          <a:xfrm>
            <a:off x="5704821" y="101917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158234DD-C86A-C0A3-F309-C819BEF18C2A}"/>
              </a:ext>
            </a:extLst>
          </p:cNvPr>
          <p:cNvSpPr>
            <a:spLocks noGrp="1" noChangeAspect="1"/>
          </p:cNvSpPr>
          <p:nvPr>
            <p:ph type="pic" sz="quarter" idx="25" hasCustomPrompt="1"/>
          </p:nvPr>
        </p:nvSpPr>
        <p:spPr>
          <a:xfrm>
            <a:off x="4629921" y="2124716"/>
            <a:ext cx="759113" cy="759113"/>
          </a:xfrm>
        </p:spPr>
        <p:txBody>
          <a:bodyPr lIns="144000"/>
          <a:lstStyle>
            <a:lvl1pPr marL="0" indent="0">
              <a:buNone/>
              <a:defRPr sz="1400"/>
            </a:lvl1pPr>
          </a:lstStyle>
          <a:p>
            <a:r>
              <a:rPr lang="en-US"/>
              <a:t>Icon</a:t>
            </a:r>
          </a:p>
        </p:txBody>
      </p:sp>
      <p:sp>
        <p:nvSpPr>
          <p:cNvPr id="124" name="Text Placeholder 22">
            <a:extLst>
              <a:ext uri="{FF2B5EF4-FFF2-40B4-BE49-F238E27FC236}">
                <a16:creationId xmlns:a16="http://schemas.microsoft.com/office/drawing/2014/main" id="{A14F4D35-AD24-5E3E-8E8D-CD803A85CDBB}"/>
              </a:ext>
            </a:extLst>
          </p:cNvPr>
          <p:cNvSpPr>
            <a:spLocks noGrp="1"/>
          </p:cNvSpPr>
          <p:nvPr>
            <p:ph type="body" sz="quarter" idx="16" hasCustomPrompt="1"/>
          </p:nvPr>
        </p:nvSpPr>
        <p:spPr>
          <a:xfrm>
            <a:off x="5704822" y="2143614"/>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6" name="Text Placeholder 16">
            <a:extLst>
              <a:ext uri="{FF2B5EF4-FFF2-40B4-BE49-F238E27FC236}">
                <a16:creationId xmlns:a16="http://schemas.microsoft.com/office/drawing/2014/main" id="{752D1B24-3191-2FDC-5F67-93401195900D}"/>
              </a:ext>
            </a:extLst>
          </p:cNvPr>
          <p:cNvSpPr>
            <a:spLocks noGrp="1"/>
          </p:cNvSpPr>
          <p:nvPr>
            <p:ph type="body" sz="quarter" idx="17" hasCustomPrompt="1"/>
          </p:nvPr>
        </p:nvSpPr>
        <p:spPr>
          <a:xfrm>
            <a:off x="5704821" y="2462865"/>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Picture Placeholder 2">
            <a:extLst>
              <a:ext uri="{FF2B5EF4-FFF2-40B4-BE49-F238E27FC236}">
                <a16:creationId xmlns:a16="http://schemas.microsoft.com/office/drawing/2014/main" id="{F5047FAA-2D67-8C54-D972-5689E483F426}"/>
              </a:ext>
            </a:extLst>
          </p:cNvPr>
          <p:cNvSpPr>
            <a:spLocks noGrp="1" noChangeAspect="1"/>
          </p:cNvSpPr>
          <p:nvPr>
            <p:ph type="pic" sz="quarter" idx="26" hasCustomPrompt="1"/>
          </p:nvPr>
        </p:nvSpPr>
        <p:spPr>
          <a:xfrm>
            <a:off x="4629921" y="3572291"/>
            <a:ext cx="759113" cy="759113"/>
          </a:xfrm>
        </p:spPr>
        <p:txBody>
          <a:bodyPr lIns="144000"/>
          <a:lstStyle>
            <a:lvl1pPr marL="0" indent="0">
              <a:buNone/>
              <a:defRPr sz="1400"/>
            </a:lvl1pPr>
          </a:lstStyle>
          <a:p>
            <a:r>
              <a:rPr lang="en-US"/>
              <a:t>Icon</a:t>
            </a:r>
          </a:p>
        </p:txBody>
      </p:sp>
      <p:sp>
        <p:nvSpPr>
          <p:cNvPr id="126" name="Text Placeholder 22">
            <a:extLst>
              <a:ext uri="{FF2B5EF4-FFF2-40B4-BE49-F238E27FC236}">
                <a16:creationId xmlns:a16="http://schemas.microsoft.com/office/drawing/2014/main" id="{FCEBECB8-7041-9BA8-933B-3C0F5FF02831}"/>
              </a:ext>
            </a:extLst>
          </p:cNvPr>
          <p:cNvSpPr>
            <a:spLocks noGrp="1"/>
          </p:cNvSpPr>
          <p:nvPr>
            <p:ph type="body" sz="quarter" idx="18" hasCustomPrompt="1"/>
          </p:nvPr>
        </p:nvSpPr>
        <p:spPr>
          <a:xfrm>
            <a:off x="5704822" y="3587071"/>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7" name="Text Placeholder 16">
            <a:extLst>
              <a:ext uri="{FF2B5EF4-FFF2-40B4-BE49-F238E27FC236}">
                <a16:creationId xmlns:a16="http://schemas.microsoft.com/office/drawing/2014/main" id="{DBD55430-B9A6-6E76-5A88-93B8CBAFCF32}"/>
              </a:ext>
            </a:extLst>
          </p:cNvPr>
          <p:cNvSpPr>
            <a:spLocks noGrp="1"/>
          </p:cNvSpPr>
          <p:nvPr>
            <p:ph type="body" sz="quarter" idx="19" hasCustomPrompt="1"/>
          </p:nvPr>
        </p:nvSpPr>
        <p:spPr>
          <a:xfrm>
            <a:off x="5704821" y="3906322"/>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9" name="Picture Placeholder 2">
            <a:extLst>
              <a:ext uri="{FF2B5EF4-FFF2-40B4-BE49-F238E27FC236}">
                <a16:creationId xmlns:a16="http://schemas.microsoft.com/office/drawing/2014/main" id="{155B8295-23B1-4FAB-6989-040F56EEACDD}"/>
              </a:ext>
            </a:extLst>
          </p:cNvPr>
          <p:cNvSpPr>
            <a:spLocks noGrp="1" noChangeAspect="1"/>
          </p:cNvSpPr>
          <p:nvPr>
            <p:ph type="pic" sz="quarter" idx="27" hasCustomPrompt="1"/>
          </p:nvPr>
        </p:nvSpPr>
        <p:spPr>
          <a:xfrm>
            <a:off x="4629921" y="5019866"/>
            <a:ext cx="759113" cy="759113"/>
          </a:xfrm>
        </p:spPr>
        <p:txBody>
          <a:bodyPr lIns="144000"/>
          <a:lstStyle>
            <a:lvl1pPr marL="0" indent="0">
              <a:buNone/>
              <a:defRPr sz="1400"/>
            </a:lvl1pPr>
          </a:lstStyle>
          <a:p>
            <a:r>
              <a:rPr lang="en-US"/>
              <a:t>Icon</a:t>
            </a:r>
          </a:p>
        </p:txBody>
      </p:sp>
      <p:sp>
        <p:nvSpPr>
          <p:cNvPr id="128" name="Text Placeholder 22">
            <a:extLst>
              <a:ext uri="{FF2B5EF4-FFF2-40B4-BE49-F238E27FC236}">
                <a16:creationId xmlns:a16="http://schemas.microsoft.com/office/drawing/2014/main" id="{928EC958-013B-F8B1-324A-396A688B6278}"/>
              </a:ext>
            </a:extLst>
          </p:cNvPr>
          <p:cNvSpPr>
            <a:spLocks noGrp="1"/>
          </p:cNvSpPr>
          <p:nvPr>
            <p:ph type="body" sz="quarter" idx="20" hasCustomPrompt="1"/>
          </p:nvPr>
        </p:nvSpPr>
        <p:spPr>
          <a:xfrm>
            <a:off x="5704822" y="5021236"/>
            <a:ext cx="5360054" cy="263149"/>
          </a:xfrm>
        </p:spPr>
        <p:txBody>
          <a:bodyPr wrap="square" anchor="b">
            <a:noAutofit/>
          </a:bodyPr>
          <a:lstStyle>
            <a:lvl1pPr marL="0" indent="0">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p>
        </p:txBody>
      </p:sp>
      <p:sp>
        <p:nvSpPr>
          <p:cNvPr id="8" name="Text Placeholder 16">
            <a:extLst>
              <a:ext uri="{FF2B5EF4-FFF2-40B4-BE49-F238E27FC236}">
                <a16:creationId xmlns:a16="http://schemas.microsoft.com/office/drawing/2014/main" id="{A305BFC7-1DCB-DA0D-B9D5-073230BAC218}"/>
              </a:ext>
            </a:extLst>
          </p:cNvPr>
          <p:cNvSpPr>
            <a:spLocks noGrp="1"/>
          </p:cNvSpPr>
          <p:nvPr>
            <p:ph type="body" sz="quarter" idx="21" hasCustomPrompt="1"/>
          </p:nvPr>
        </p:nvSpPr>
        <p:spPr>
          <a:xfrm>
            <a:off x="5704821" y="5340487"/>
            <a:ext cx="5360055" cy="600164"/>
          </a:xfrm>
        </p:spPr>
        <p:txBody>
          <a:bodyPr wrap="square">
            <a:noAutofit/>
          </a:bodyPr>
          <a:lstStyle>
            <a:lvl1pPr marL="0" indent="0">
              <a:lnSpc>
                <a:spcPct val="100000"/>
              </a:lnSpc>
              <a:spcBef>
                <a:spcPts val="0"/>
              </a:spcBef>
              <a:buNone/>
              <a:defRPr sz="12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5" name="TextBox 14">
            <a:extLst>
              <a:ext uri="{FF2B5EF4-FFF2-40B4-BE49-F238E27FC236}">
                <a16:creationId xmlns:a16="http://schemas.microsoft.com/office/drawing/2014/main" id="{DA40CD1A-60BD-05D8-7970-B07C826C1D80}"/>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grpSp>
        <p:nvGrpSpPr>
          <p:cNvPr id="40" name="Group 39">
            <a:extLst>
              <a:ext uri="{FF2B5EF4-FFF2-40B4-BE49-F238E27FC236}">
                <a16:creationId xmlns:a16="http://schemas.microsoft.com/office/drawing/2014/main" id="{3DE87ABF-25CF-8431-62CF-3FFD80738F9B}"/>
              </a:ext>
            </a:extLst>
          </p:cNvPr>
          <p:cNvGrpSpPr/>
          <p:nvPr userDrawn="1"/>
        </p:nvGrpSpPr>
        <p:grpSpPr>
          <a:xfrm>
            <a:off x="12290489" y="-1"/>
            <a:ext cx="2910882" cy="6858001"/>
            <a:chOff x="12290489" y="-1"/>
            <a:chExt cx="2910882" cy="6858001"/>
          </a:xfrm>
        </p:grpSpPr>
        <p:sp>
          <p:nvSpPr>
            <p:cNvPr id="41" name="Rectangle 40">
              <a:extLst>
                <a:ext uri="{FF2B5EF4-FFF2-40B4-BE49-F238E27FC236}">
                  <a16:creationId xmlns:a16="http://schemas.microsoft.com/office/drawing/2014/main" id="{6D2679DD-C2E3-4902-3325-4B47DFAAF085}"/>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42" name="TextBox 41">
              <a:extLst>
                <a:ext uri="{FF2B5EF4-FFF2-40B4-BE49-F238E27FC236}">
                  <a16:creationId xmlns:a16="http://schemas.microsoft.com/office/drawing/2014/main" id="{F36F0F7A-971F-2372-FAA5-B802FC235920}"/>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43" name="Straight Connector 42">
              <a:extLst>
                <a:ext uri="{FF2B5EF4-FFF2-40B4-BE49-F238E27FC236}">
                  <a16:creationId xmlns:a16="http://schemas.microsoft.com/office/drawing/2014/main" id="{6B46E843-5A05-34E4-E5DB-E1342EB82EB3}"/>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44" name="TextBox 43">
              <a:extLst>
                <a:ext uri="{FF2B5EF4-FFF2-40B4-BE49-F238E27FC236}">
                  <a16:creationId xmlns:a16="http://schemas.microsoft.com/office/drawing/2014/main" id="{3945920A-9738-E290-8B7A-82079F6DCE71}"/>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45" name="TextBox 44">
              <a:extLst>
                <a:ext uri="{FF2B5EF4-FFF2-40B4-BE49-F238E27FC236}">
                  <a16:creationId xmlns:a16="http://schemas.microsoft.com/office/drawing/2014/main" id="{DC2F4233-2F00-409D-78D8-295A21F3D6E5}"/>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46" name="TextBox 45">
              <a:extLst>
                <a:ext uri="{FF2B5EF4-FFF2-40B4-BE49-F238E27FC236}">
                  <a16:creationId xmlns:a16="http://schemas.microsoft.com/office/drawing/2014/main" id="{14D91F72-F9E2-CBF4-A93F-84553C1D0F34}"/>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47" name="TextBox 46">
              <a:extLst>
                <a:ext uri="{FF2B5EF4-FFF2-40B4-BE49-F238E27FC236}">
                  <a16:creationId xmlns:a16="http://schemas.microsoft.com/office/drawing/2014/main" id="{C659C999-5D52-B5F6-4D40-F6352267822F}"/>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48" name="TextBox 47">
              <a:extLst>
                <a:ext uri="{FF2B5EF4-FFF2-40B4-BE49-F238E27FC236}">
                  <a16:creationId xmlns:a16="http://schemas.microsoft.com/office/drawing/2014/main" id="{B3A82870-1DAE-4B2C-E64F-98E28687F22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49" name="TextBox 48">
              <a:extLst>
                <a:ext uri="{FF2B5EF4-FFF2-40B4-BE49-F238E27FC236}">
                  <a16:creationId xmlns:a16="http://schemas.microsoft.com/office/drawing/2014/main" id="{F364D98D-C602-1607-7BDC-166242F34C21}"/>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50" name="Group 49">
              <a:extLst>
                <a:ext uri="{FF2B5EF4-FFF2-40B4-BE49-F238E27FC236}">
                  <a16:creationId xmlns:a16="http://schemas.microsoft.com/office/drawing/2014/main" id="{D7F72C51-C576-6C65-A902-5856DA80F937}"/>
                </a:ext>
              </a:extLst>
            </p:cNvPr>
            <p:cNvGrpSpPr/>
            <p:nvPr userDrawn="1"/>
          </p:nvGrpSpPr>
          <p:grpSpPr>
            <a:xfrm>
              <a:off x="12429548" y="3236396"/>
              <a:ext cx="2735151" cy="1280928"/>
              <a:chOff x="9286315" y="6976989"/>
              <a:chExt cx="2735151" cy="1280928"/>
            </a:xfrm>
          </p:grpSpPr>
          <p:sp>
            <p:nvSpPr>
              <p:cNvPr id="61" name="Rectangle 60">
                <a:extLst>
                  <a:ext uri="{FF2B5EF4-FFF2-40B4-BE49-F238E27FC236}">
                    <a16:creationId xmlns:a16="http://schemas.microsoft.com/office/drawing/2014/main" id="{61E56FEF-DBB6-7894-ACC0-CB6658CB12BB}"/>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62" name="TextBox 61">
                <a:extLst>
                  <a:ext uri="{FF2B5EF4-FFF2-40B4-BE49-F238E27FC236}">
                    <a16:creationId xmlns:a16="http://schemas.microsoft.com/office/drawing/2014/main" id="{38DCE2FA-DCB4-E58F-F5A9-424EE64D7FC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63" name="Graphic 62">
                <a:extLst>
                  <a:ext uri="{FF2B5EF4-FFF2-40B4-BE49-F238E27FC236}">
                    <a16:creationId xmlns:a16="http://schemas.microsoft.com/office/drawing/2014/main" id="{DB290D33-CE6C-0057-E0D7-FB551ECBA99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4" name="TextBox 63">
                <a:extLst>
                  <a:ext uri="{FF2B5EF4-FFF2-40B4-BE49-F238E27FC236}">
                    <a16:creationId xmlns:a16="http://schemas.microsoft.com/office/drawing/2014/main" id="{D59EAFAF-83E5-63D0-F9F3-E1AA8945068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65" name="Picture 64">
                <a:extLst>
                  <a:ext uri="{FF2B5EF4-FFF2-40B4-BE49-F238E27FC236}">
                    <a16:creationId xmlns:a16="http://schemas.microsoft.com/office/drawing/2014/main" id="{B37ACE1F-225F-2DD2-F040-BD75337547FB}"/>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6" name="TextBox 65">
                <a:extLst>
                  <a:ext uri="{FF2B5EF4-FFF2-40B4-BE49-F238E27FC236}">
                    <a16:creationId xmlns:a16="http://schemas.microsoft.com/office/drawing/2014/main" id="{E5C938B5-65D9-F34A-1EAC-85A88105AC40}"/>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51" name="Group 50">
              <a:extLst>
                <a:ext uri="{FF2B5EF4-FFF2-40B4-BE49-F238E27FC236}">
                  <a16:creationId xmlns:a16="http://schemas.microsoft.com/office/drawing/2014/main" id="{7AE06101-B043-1556-A91B-932DD9FAB5A3}"/>
                </a:ext>
              </a:extLst>
            </p:cNvPr>
            <p:cNvGrpSpPr/>
            <p:nvPr userDrawn="1"/>
          </p:nvGrpSpPr>
          <p:grpSpPr>
            <a:xfrm>
              <a:off x="12429548" y="4543123"/>
              <a:ext cx="2735151" cy="2200108"/>
              <a:chOff x="9538241" y="5155416"/>
              <a:chExt cx="2735151" cy="2200108"/>
            </a:xfrm>
          </p:grpSpPr>
          <p:sp>
            <p:nvSpPr>
              <p:cNvPr id="52" name="Rectangle 51">
                <a:extLst>
                  <a:ext uri="{FF2B5EF4-FFF2-40B4-BE49-F238E27FC236}">
                    <a16:creationId xmlns:a16="http://schemas.microsoft.com/office/drawing/2014/main" id="{94EF8454-9F8C-3428-B289-5265B770D4D6}"/>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53" name="TextBox 52">
                <a:extLst>
                  <a:ext uri="{FF2B5EF4-FFF2-40B4-BE49-F238E27FC236}">
                    <a16:creationId xmlns:a16="http://schemas.microsoft.com/office/drawing/2014/main" id="{D2D732FA-5812-3627-41F5-13EC7BE238A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54" name="Graphic 53">
                <a:extLst>
                  <a:ext uri="{FF2B5EF4-FFF2-40B4-BE49-F238E27FC236}">
                    <a16:creationId xmlns:a16="http://schemas.microsoft.com/office/drawing/2014/main" id="{C48FD4DE-82F7-241F-D7E4-DA147EC73D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55" name="TextBox 54">
                <a:extLst>
                  <a:ext uri="{FF2B5EF4-FFF2-40B4-BE49-F238E27FC236}">
                    <a16:creationId xmlns:a16="http://schemas.microsoft.com/office/drawing/2014/main" id="{493C554B-F2AE-D182-0BD9-5202CCFD883C}"/>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56" name="TextBox 55">
                <a:extLst>
                  <a:ext uri="{FF2B5EF4-FFF2-40B4-BE49-F238E27FC236}">
                    <a16:creationId xmlns:a16="http://schemas.microsoft.com/office/drawing/2014/main" id="{4FB370AD-8DC4-4D79-00B8-8F1C501EA957}"/>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57" name="TextBox 56">
                <a:extLst>
                  <a:ext uri="{FF2B5EF4-FFF2-40B4-BE49-F238E27FC236}">
                    <a16:creationId xmlns:a16="http://schemas.microsoft.com/office/drawing/2014/main" id="{627DAD30-D990-7235-92F0-AE0B7B3A9719}"/>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58" name="TextBox 57">
                <a:extLst>
                  <a:ext uri="{FF2B5EF4-FFF2-40B4-BE49-F238E27FC236}">
                    <a16:creationId xmlns:a16="http://schemas.microsoft.com/office/drawing/2014/main" id="{D5454D59-F452-70F9-9FDB-29E108C417A4}"/>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59" name="Straight Connector 58">
                <a:extLst>
                  <a:ext uri="{FF2B5EF4-FFF2-40B4-BE49-F238E27FC236}">
                    <a16:creationId xmlns:a16="http://schemas.microsoft.com/office/drawing/2014/main" id="{89D4B714-1611-59E8-1759-044BCAC63592}"/>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60" name="TextBox 59">
                <a:extLst>
                  <a:ext uri="{FF2B5EF4-FFF2-40B4-BE49-F238E27FC236}">
                    <a16:creationId xmlns:a16="http://schemas.microsoft.com/office/drawing/2014/main" id="{B50850A9-4ADE-3CB9-AE35-370AB547571D}"/>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 name="Footer Placeholder 3">
            <a:extLst>
              <a:ext uri="{FF2B5EF4-FFF2-40B4-BE49-F238E27FC236}">
                <a16:creationId xmlns:a16="http://schemas.microsoft.com/office/drawing/2014/main" id="{0C61BEB9-0856-A8B3-E6F6-CC8CF273C00B}"/>
              </a:ext>
            </a:extLst>
          </p:cNvPr>
          <p:cNvSpPr>
            <a:spLocks noGrp="1"/>
          </p:cNvSpPr>
          <p:nvPr>
            <p:ph type="ftr" sz="quarter" idx="28"/>
          </p:nvPr>
        </p:nvSpPr>
        <p:spPr/>
        <p:txBody>
          <a:bodyPr/>
          <a:lstStyle>
            <a:lvl1pPr>
              <a:defRPr>
                <a:solidFill>
                  <a:schemeClr val="accent6">
                    <a:lumMod val="50000"/>
                  </a:schemeClr>
                </a:solidFill>
              </a:defRPr>
            </a:lvl1pPr>
          </a:lstStyle>
          <a:p>
            <a:r>
              <a:rPr lang="en-CA"/>
              <a:t>Media Web Symposium June 2025</a:t>
            </a:r>
          </a:p>
        </p:txBody>
      </p:sp>
    </p:spTree>
    <p:extLst>
      <p:ext uri="{BB962C8B-B14F-4D97-AF65-F5344CB8AC3E}">
        <p14:creationId xmlns:p14="http://schemas.microsoft.com/office/powerpoint/2010/main" val="17722796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4" pos="2320">
          <p15:clr>
            <a:srgbClr val="FBAE40"/>
          </p15:clr>
        </p15:guide>
        <p15:guide id="15" pos="2094">
          <p15:clr>
            <a:srgbClr val="FBAE40"/>
          </p15:clr>
        </p15:guide>
      </p15:sldGuideLst>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Two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Two column layout</a:t>
            </a:r>
            <a:br>
              <a:rPr lang="en-US"/>
            </a:br>
            <a:r>
              <a:rPr lang="en-US"/>
              <a:t>Title 2 lines maximum</a:t>
            </a:r>
            <a:endParaRPr lang="en-CA"/>
          </a:p>
        </p:txBody>
      </p:sp>
      <p:sp>
        <p:nvSpPr>
          <p:cNvPr id="8" name="Picture Placeholder 2">
            <a:extLst>
              <a:ext uri="{FF2B5EF4-FFF2-40B4-BE49-F238E27FC236}">
                <a16:creationId xmlns:a16="http://schemas.microsoft.com/office/drawing/2014/main" id="{BDA827D7-28EB-4441-6CCA-2B0C03B56D27}"/>
              </a:ext>
            </a:extLst>
          </p:cNvPr>
          <p:cNvSpPr>
            <a:spLocks noGrp="1" noChangeAspect="1"/>
          </p:cNvSpPr>
          <p:nvPr>
            <p:ph type="pic" sz="quarter" idx="25" hasCustomPrompt="1"/>
          </p:nvPr>
        </p:nvSpPr>
        <p:spPr>
          <a:xfrm>
            <a:off x="531812" y="1601038"/>
            <a:ext cx="835024" cy="835024"/>
          </a:xfrm>
        </p:spPr>
        <p:txBody>
          <a:bodyPr lIns="144000"/>
          <a:lstStyle>
            <a:lvl1pPr marL="0" indent="0">
              <a:buNone/>
              <a:defRPr sz="1400"/>
            </a:lvl1pPr>
          </a:lstStyle>
          <a:p>
            <a:r>
              <a:rPr lang="en-US"/>
              <a:t>Icon</a:t>
            </a:r>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2489200"/>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lvl1pPr>
              <a:defRPr>
                <a:solidFill>
                  <a:schemeClr val="accent6">
                    <a:lumMod val="50000"/>
                  </a:schemeClr>
                </a:solidFill>
              </a:defRPr>
            </a:lvl1pPr>
          </a:lstStyle>
          <a:p>
            <a:r>
              <a:rPr lang="en-CA"/>
              <a:t>Media Web Symposium June 2025</a:t>
            </a:r>
          </a:p>
        </p:txBody>
      </p:sp>
      <p:sp>
        <p:nvSpPr>
          <p:cNvPr id="9" name="Picture Placeholder 2">
            <a:extLst>
              <a:ext uri="{FF2B5EF4-FFF2-40B4-BE49-F238E27FC236}">
                <a16:creationId xmlns:a16="http://schemas.microsoft.com/office/drawing/2014/main" id="{549703AA-9655-8130-40CE-159745CE956D}"/>
              </a:ext>
            </a:extLst>
          </p:cNvPr>
          <p:cNvSpPr>
            <a:spLocks noGrp="1" noChangeAspect="1"/>
          </p:cNvSpPr>
          <p:nvPr>
            <p:ph type="pic" sz="quarter" idx="33" hasCustomPrompt="1"/>
          </p:nvPr>
        </p:nvSpPr>
        <p:spPr>
          <a:xfrm>
            <a:off x="6240018" y="1601038"/>
            <a:ext cx="835024" cy="835024"/>
          </a:xfrm>
        </p:spPr>
        <p:txBody>
          <a:bodyPr lIns="144000"/>
          <a:lstStyle>
            <a:lvl1pPr marL="0" indent="0">
              <a:buNone/>
              <a:defRPr sz="1400"/>
            </a:lvl1pPr>
          </a:lstStyle>
          <a:p>
            <a:r>
              <a:rPr lang="en-US"/>
              <a:t>Icon</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2489200"/>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3651121"/>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grpSp>
        <p:nvGrpSpPr>
          <p:cNvPr id="4" name="Group 3">
            <a:extLst>
              <a:ext uri="{FF2B5EF4-FFF2-40B4-BE49-F238E27FC236}">
                <a16:creationId xmlns:a16="http://schemas.microsoft.com/office/drawing/2014/main" id="{E73B40A2-055E-A2B0-BFF2-3F99C06D5A4B}"/>
              </a:ext>
            </a:extLst>
          </p:cNvPr>
          <p:cNvGrpSpPr/>
          <p:nvPr userDrawn="1"/>
        </p:nvGrpSpPr>
        <p:grpSpPr>
          <a:xfrm>
            <a:off x="12290489" y="-1"/>
            <a:ext cx="2910882" cy="6858001"/>
            <a:chOff x="12290489" y="-1"/>
            <a:chExt cx="2910882" cy="6858001"/>
          </a:xfrm>
        </p:grpSpPr>
        <p:sp>
          <p:nvSpPr>
            <p:cNvPr id="5" name="Rectangle 4">
              <a:extLst>
                <a:ext uri="{FF2B5EF4-FFF2-40B4-BE49-F238E27FC236}">
                  <a16:creationId xmlns:a16="http://schemas.microsoft.com/office/drawing/2014/main" id="{EDEE752C-E1A4-F697-78F4-D3A984FA9AFE}"/>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13" name="TextBox 12">
              <a:extLst>
                <a:ext uri="{FF2B5EF4-FFF2-40B4-BE49-F238E27FC236}">
                  <a16:creationId xmlns:a16="http://schemas.microsoft.com/office/drawing/2014/main" id="{D6F854B4-791D-298D-82F6-F1E540D94D4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4" name="Straight Connector 13">
              <a:extLst>
                <a:ext uri="{FF2B5EF4-FFF2-40B4-BE49-F238E27FC236}">
                  <a16:creationId xmlns:a16="http://schemas.microsoft.com/office/drawing/2014/main" id="{267F22F2-E4EE-CEDC-B460-36FA6E7CD5C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5" name="TextBox 14">
              <a:extLst>
                <a:ext uri="{FF2B5EF4-FFF2-40B4-BE49-F238E27FC236}">
                  <a16:creationId xmlns:a16="http://schemas.microsoft.com/office/drawing/2014/main" id="{85789A14-1EA0-EF0D-54AF-B13D8339D38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6" name="TextBox 15">
              <a:extLst>
                <a:ext uri="{FF2B5EF4-FFF2-40B4-BE49-F238E27FC236}">
                  <a16:creationId xmlns:a16="http://schemas.microsoft.com/office/drawing/2014/main" id="{755E332A-EF30-A112-697B-F58A11E2ACD9}"/>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7" name="TextBox 16">
              <a:extLst>
                <a:ext uri="{FF2B5EF4-FFF2-40B4-BE49-F238E27FC236}">
                  <a16:creationId xmlns:a16="http://schemas.microsoft.com/office/drawing/2014/main" id="{06428AB7-9A66-D178-754C-96C736142CC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8" name="TextBox 17">
              <a:extLst>
                <a:ext uri="{FF2B5EF4-FFF2-40B4-BE49-F238E27FC236}">
                  <a16:creationId xmlns:a16="http://schemas.microsoft.com/office/drawing/2014/main" id="{50B98DCC-649C-7F0A-8855-3B2ABC32E6D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9" name="TextBox 18">
              <a:extLst>
                <a:ext uri="{FF2B5EF4-FFF2-40B4-BE49-F238E27FC236}">
                  <a16:creationId xmlns:a16="http://schemas.microsoft.com/office/drawing/2014/main" id="{6DE41E0E-8A18-AA10-9731-51FAC49D589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CF48917A-AD97-415A-90D7-5893029BFEED}"/>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484A08CC-B4A7-E637-B3B8-9C7BEC8972CF}"/>
                </a:ext>
              </a:extLst>
            </p:cNvPr>
            <p:cNvGrpSpPr/>
            <p:nvPr userDrawn="1"/>
          </p:nvGrpSpPr>
          <p:grpSpPr>
            <a:xfrm>
              <a:off x="12429548" y="3236396"/>
              <a:ext cx="2735151" cy="1280928"/>
              <a:chOff x="9286315" y="6976989"/>
              <a:chExt cx="2735151" cy="1280928"/>
            </a:xfrm>
          </p:grpSpPr>
          <p:sp>
            <p:nvSpPr>
              <p:cNvPr id="32" name="Rectangle 31">
                <a:extLst>
                  <a:ext uri="{FF2B5EF4-FFF2-40B4-BE49-F238E27FC236}">
                    <a16:creationId xmlns:a16="http://schemas.microsoft.com/office/drawing/2014/main" id="{28618616-B797-3EE5-4427-875C50F617CA}"/>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3" name="TextBox 32">
                <a:extLst>
                  <a:ext uri="{FF2B5EF4-FFF2-40B4-BE49-F238E27FC236}">
                    <a16:creationId xmlns:a16="http://schemas.microsoft.com/office/drawing/2014/main" id="{DD9DFDBF-EA94-773D-3E7F-123BBBCBEDC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4" name="Graphic 33">
                <a:extLst>
                  <a:ext uri="{FF2B5EF4-FFF2-40B4-BE49-F238E27FC236}">
                    <a16:creationId xmlns:a16="http://schemas.microsoft.com/office/drawing/2014/main" id="{A222012F-1DEC-198D-C75A-DF86517B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5" name="TextBox 34">
                <a:extLst>
                  <a:ext uri="{FF2B5EF4-FFF2-40B4-BE49-F238E27FC236}">
                    <a16:creationId xmlns:a16="http://schemas.microsoft.com/office/drawing/2014/main" id="{2D4DDD9F-0948-892E-48F0-9F7CF685944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6" name="Picture 35">
                <a:extLst>
                  <a:ext uri="{FF2B5EF4-FFF2-40B4-BE49-F238E27FC236}">
                    <a16:creationId xmlns:a16="http://schemas.microsoft.com/office/drawing/2014/main" id="{575D8087-DA52-537B-654B-7335D1A8933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4" name="TextBox 63">
                <a:extLst>
                  <a:ext uri="{FF2B5EF4-FFF2-40B4-BE49-F238E27FC236}">
                    <a16:creationId xmlns:a16="http://schemas.microsoft.com/office/drawing/2014/main" id="{9A78683B-4C0B-8A46-28EE-2CCB4517F58A}"/>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2B779AA1-E5B3-C52E-0804-1909427F8692}"/>
                </a:ext>
              </a:extLst>
            </p:cNvPr>
            <p:cNvGrpSpPr/>
            <p:nvPr userDrawn="1"/>
          </p:nvGrpSpPr>
          <p:grpSpPr>
            <a:xfrm>
              <a:off x="12429548" y="4543123"/>
              <a:ext cx="2735151" cy="2200108"/>
              <a:chOff x="9538241" y="5155416"/>
              <a:chExt cx="2735151" cy="2200108"/>
            </a:xfrm>
          </p:grpSpPr>
          <p:sp>
            <p:nvSpPr>
              <p:cNvPr id="23" name="Rectangle 22">
                <a:extLst>
                  <a:ext uri="{FF2B5EF4-FFF2-40B4-BE49-F238E27FC236}">
                    <a16:creationId xmlns:a16="http://schemas.microsoft.com/office/drawing/2014/main" id="{4715FDF0-F4E4-791F-2F02-4CB6CBC1FCBC}"/>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4" name="TextBox 23">
                <a:extLst>
                  <a:ext uri="{FF2B5EF4-FFF2-40B4-BE49-F238E27FC236}">
                    <a16:creationId xmlns:a16="http://schemas.microsoft.com/office/drawing/2014/main" id="{863BBF2E-92AD-D0EE-9CC1-8D77FA47323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5" name="Graphic 24">
                <a:extLst>
                  <a:ext uri="{FF2B5EF4-FFF2-40B4-BE49-F238E27FC236}">
                    <a16:creationId xmlns:a16="http://schemas.microsoft.com/office/drawing/2014/main" id="{B0A35D3F-F060-3B43-E155-E9A443DFE7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6" name="TextBox 25">
                <a:extLst>
                  <a:ext uri="{FF2B5EF4-FFF2-40B4-BE49-F238E27FC236}">
                    <a16:creationId xmlns:a16="http://schemas.microsoft.com/office/drawing/2014/main" id="{FB143D18-DF39-46C9-DAE4-64C09E6C511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7" name="TextBox 26">
                <a:extLst>
                  <a:ext uri="{FF2B5EF4-FFF2-40B4-BE49-F238E27FC236}">
                    <a16:creationId xmlns:a16="http://schemas.microsoft.com/office/drawing/2014/main" id="{8A962D4B-B0AB-F956-4AD2-7A0D8109B74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8" name="TextBox 27">
                <a:extLst>
                  <a:ext uri="{FF2B5EF4-FFF2-40B4-BE49-F238E27FC236}">
                    <a16:creationId xmlns:a16="http://schemas.microsoft.com/office/drawing/2014/main" id="{5C7490AF-2195-0CB4-1238-0DF1D762981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29" name="TextBox 28">
                <a:extLst>
                  <a:ext uri="{FF2B5EF4-FFF2-40B4-BE49-F238E27FC236}">
                    <a16:creationId xmlns:a16="http://schemas.microsoft.com/office/drawing/2014/main" id="{6440AADE-636F-2B92-B641-FC0392D663FB}"/>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0" name="Straight Connector 29">
                <a:extLst>
                  <a:ext uri="{FF2B5EF4-FFF2-40B4-BE49-F238E27FC236}">
                    <a16:creationId xmlns:a16="http://schemas.microsoft.com/office/drawing/2014/main" id="{102D8CF1-F51D-5520-CD8F-C7DB754030EB}"/>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1" name="TextBox 30">
                <a:extLst>
                  <a:ext uri="{FF2B5EF4-FFF2-40B4-BE49-F238E27FC236}">
                    <a16:creationId xmlns:a16="http://schemas.microsoft.com/office/drawing/2014/main" id="{E22151D4-22CC-F8A9-A66E-6D43C913DBA4}"/>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38" name="TextBox 37">
            <a:extLst>
              <a:ext uri="{FF2B5EF4-FFF2-40B4-BE49-F238E27FC236}">
                <a16:creationId xmlns:a16="http://schemas.microsoft.com/office/drawing/2014/main" id="{F3258392-167B-4CF7-BE39-C4B01FB79396}"/>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2174087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Three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Three column layout</a:t>
            </a:r>
            <a:br>
              <a:rPr lang="en-US"/>
            </a:br>
            <a:r>
              <a:rPr lang="en-US"/>
              <a:t>Title 2 lines maximum</a:t>
            </a:r>
            <a:endParaRPr lang="en-CA"/>
          </a:p>
        </p:txBody>
      </p:sp>
      <p:sp>
        <p:nvSpPr>
          <p:cNvPr id="6" name="Picture Placeholder 2">
            <a:extLst>
              <a:ext uri="{FF2B5EF4-FFF2-40B4-BE49-F238E27FC236}">
                <a16:creationId xmlns:a16="http://schemas.microsoft.com/office/drawing/2014/main" id="{029115E3-9D47-7E7E-69DC-D8DCC36D5A95}"/>
              </a:ext>
            </a:extLst>
          </p:cNvPr>
          <p:cNvSpPr>
            <a:spLocks noGrp="1" noChangeAspect="1"/>
          </p:cNvSpPr>
          <p:nvPr>
            <p:ph type="pic" sz="quarter" idx="29" hasCustomPrompt="1"/>
          </p:nvPr>
        </p:nvSpPr>
        <p:spPr>
          <a:xfrm>
            <a:off x="531811" y="1601038"/>
            <a:ext cx="835024" cy="835024"/>
          </a:xfrm>
        </p:spPr>
        <p:txBody>
          <a:bodyPr lIns="144000"/>
          <a:lstStyle>
            <a:lvl1pPr marL="0" indent="0">
              <a:buNone/>
              <a:defRPr sz="1400"/>
            </a:lvl1pPr>
          </a:lstStyle>
          <a:p>
            <a:r>
              <a:rPr lang="en-US"/>
              <a:t>Icon</a:t>
            </a:r>
          </a:p>
        </p:txBody>
      </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lvl1pPr>
              <a:defRPr>
                <a:solidFill>
                  <a:schemeClr val="accent6">
                    <a:lumMod val="50000"/>
                  </a:schemeClr>
                </a:solidFill>
              </a:defRPr>
            </a:lvl1p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139D0396-5251-18D3-6D1D-FB672FB44CDE}"/>
              </a:ext>
            </a:extLst>
          </p:cNvPr>
          <p:cNvSpPr>
            <a:spLocks noGrp="1" noChangeAspect="1"/>
          </p:cNvSpPr>
          <p:nvPr>
            <p:ph type="pic" sz="quarter" idx="45" hasCustomPrompt="1"/>
          </p:nvPr>
        </p:nvSpPr>
        <p:spPr>
          <a:xfrm>
            <a:off x="4340711"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9" name="Picture Placeholder 2">
            <a:extLst>
              <a:ext uri="{FF2B5EF4-FFF2-40B4-BE49-F238E27FC236}">
                <a16:creationId xmlns:a16="http://schemas.microsoft.com/office/drawing/2014/main" id="{EB49F5C6-BE22-7E23-F398-419AF46EA9C3}"/>
              </a:ext>
            </a:extLst>
          </p:cNvPr>
          <p:cNvSpPr>
            <a:spLocks noGrp="1" noChangeAspect="1"/>
          </p:cNvSpPr>
          <p:nvPr>
            <p:ph type="pic" sz="quarter" idx="48" hasCustomPrompt="1"/>
          </p:nvPr>
        </p:nvSpPr>
        <p:spPr>
          <a:xfrm>
            <a:off x="8149611" y="1601038"/>
            <a:ext cx="835024" cy="835024"/>
          </a:xfrm>
        </p:spPr>
        <p:txBody>
          <a:bodyPr lIns="144000"/>
          <a:lstStyle>
            <a:lvl1pPr marL="0" indent="0">
              <a:buNone/>
              <a:defRPr sz="1400"/>
            </a:lvl1pPr>
          </a:lstStyle>
          <a:p>
            <a:r>
              <a:rPr lang="en-US"/>
              <a:t>Icon</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2489200"/>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3651121"/>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65B3743D-9C24-F821-BD8E-F0F93E26B9DD}"/>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78ED221D-8725-5420-6ADD-1A518E5DD38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FB9B9525-CEDA-1294-597D-01D341E152DE}"/>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0" name="Straight Connector 9">
              <a:extLst>
                <a:ext uri="{FF2B5EF4-FFF2-40B4-BE49-F238E27FC236}">
                  <a16:creationId xmlns:a16="http://schemas.microsoft.com/office/drawing/2014/main" id="{43E5A438-D8C5-4E45-098A-BEB3ABB62F06}"/>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1" name="TextBox 10">
              <a:extLst>
                <a:ext uri="{FF2B5EF4-FFF2-40B4-BE49-F238E27FC236}">
                  <a16:creationId xmlns:a16="http://schemas.microsoft.com/office/drawing/2014/main" id="{C5EAF0A3-7CF3-7DF9-F0F4-3C56A2782829}"/>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DE24736E-4729-087F-E4D8-819A51AED226}"/>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A47CAA82-566E-2866-F0C2-66CE1136CA4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2AEA30F-71D3-9C46-6D87-AB0A6841E8A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5" name="TextBox 14">
              <a:extLst>
                <a:ext uri="{FF2B5EF4-FFF2-40B4-BE49-F238E27FC236}">
                  <a16:creationId xmlns:a16="http://schemas.microsoft.com/office/drawing/2014/main" id="{CB150EA6-46A5-FDAD-CEFA-9DDE9E8E996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16" name="TextBox 15">
              <a:extLst>
                <a:ext uri="{FF2B5EF4-FFF2-40B4-BE49-F238E27FC236}">
                  <a16:creationId xmlns:a16="http://schemas.microsoft.com/office/drawing/2014/main" id="{90F3F872-94D4-C722-309A-1D6691641FCB}"/>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17" name="Group 16">
              <a:extLst>
                <a:ext uri="{FF2B5EF4-FFF2-40B4-BE49-F238E27FC236}">
                  <a16:creationId xmlns:a16="http://schemas.microsoft.com/office/drawing/2014/main" id="{68957A1D-3164-7C9A-4797-EBE26C314C3B}"/>
                </a:ext>
              </a:extLst>
            </p:cNvPr>
            <p:cNvGrpSpPr/>
            <p:nvPr userDrawn="1"/>
          </p:nvGrpSpPr>
          <p:grpSpPr>
            <a:xfrm>
              <a:off x="12429548" y="3236396"/>
              <a:ext cx="2735151" cy="1280928"/>
              <a:chOff x="9286315" y="6976989"/>
              <a:chExt cx="2735151" cy="1280928"/>
            </a:xfrm>
          </p:grpSpPr>
          <p:sp>
            <p:nvSpPr>
              <p:cNvPr id="35" name="Rectangle 34">
                <a:extLst>
                  <a:ext uri="{FF2B5EF4-FFF2-40B4-BE49-F238E27FC236}">
                    <a16:creationId xmlns:a16="http://schemas.microsoft.com/office/drawing/2014/main" id="{749A0E7D-BB6C-DC53-5932-E92A9895F94E}"/>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C9EE17A2-D61C-7396-51E8-7875298A2FD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7" name="Graphic 36">
                <a:extLst>
                  <a:ext uri="{FF2B5EF4-FFF2-40B4-BE49-F238E27FC236}">
                    <a16:creationId xmlns:a16="http://schemas.microsoft.com/office/drawing/2014/main" id="{CC29DA1D-5C20-3232-7CC7-6EE236625A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8" name="TextBox 37">
                <a:extLst>
                  <a:ext uri="{FF2B5EF4-FFF2-40B4-BE49-F238E27FC236}">
                    <a16:creationId xmlns:a16="http://schemas.microsoft.com/office/drawing/2014/main" id="{3EC6F884-A27E-5CD2-3BC6-0DC73A5EA1E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9" name="Picture 38">
                <a:extLst>
                  <a:ext uri="{FF2B5EF4-FFF2-40B4-BE49-F238E27FC236}">
                    <a16:creationId xmlns:a16="http://schemas.microsoft.com/office/drawing/2014/main" id="{31A8D6E6-823F-A29B-F2E8-EEED1B2573A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D1250832-1357-7685-30D5-6F422478202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18" name="Group 17">
              <a:extLst>
                <a:ext uri="{FF2B5EF4-FFF2-40B4-BE49-F238E27FC236}">
                  <a16:creationId xmlns:a16="http://schemas.microsoft.com/office/drawing/2014/main" id="{996BDF38-5D5A-7286-B3D1-D8BC245AB26E}"/>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52F890FD-3E71-1E19-8156-2B8E77BA5212}"/>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0" name="TextBox 19">
                <a:extLst>
                  <a:ext uri="{FF2B5EF4-FFF2-40B4-BE49-F238E27FC236}">
                    <a16:creationId xmlns:a16="http://schemas.microsoft.com/office/drawing/2014/main" id="{C7C11C8F-7495-936C-44F5-DD49D8356E8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1" name="Graphic 20">
                <a:extLst>
                  <a:ext uri="{FF2B5EF4-FFF2-40B4-BE49-F238E27FC236}">
                    <a16:creationId xmlns:a16="http://schemas.microsoft.com/office/drawing/2014/main" id="{1DF552A5-0CEA-5C09-A872-E89B8542BD8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E5E19C4-D573-8B8F-CCD4-0E22D31EE626}"/>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4" name="TextBox 23">
                <a:extLst>
                  <a:ext uri="{FF2B5EF4-FFF2-40B4-BE49-F238E27FC236}">
                    <a16:creationId xmlns:a16="http://schemas.microsoft.com/office/drawing/2014/main" id="{74D58CE0-ED6F-40C6-B10A-55AD6C041AC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4C402F46-AF91-7BB6-4204-80F290DEA47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2" name="TextBox 31">
                <a:extLst>
                  <a:ext uri="{FF2B5EF4-FFF2-40B4-BE49-F238E27FC236}">
                    <a16:creationId xmlns:a16="http://schemas.microsoft.com/office/drawing/2014/main" id="{3149A399-5087-70A2-6BF5-52886790607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3" name="Straight Connector 32">
                <a:extLst>
                  <a:ext uri="{FF2B5EF4-FFF2-40B4-BE49-F238E27FC236}">
                    <a16:creationId xmlns:a16="http://schemas.microsoft.com/office/drawing/2014/main" id="{137B95FA-9D58-CE66-E3D8-EFB2EC558B8D}"/>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4" name="TextBox 33">
                <a:extLst>
                  <a:ext uri="{FF2B5EF4-FFF2-40B4-BE49-F238E27FC236}">
                    <a16:creationId xmlns:a16="http://schemas.microsoft.com/office/drawing/2014/main" id="{9FAEB621-C4CB-6879-AEA5-BE18B059BCD5}"/>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0" name="TextBox 39">
            <a:extLst>
              <a:ext uri="{FF2B5EF4-FFF2-40B4-BE49-F238E27FC236}">
                <a16:creationId xmlns:a16="http://schemas.microsoft.com/office/drawing/2014/main" id="{520969B7-224E-2F38-7C3E-D5755C48D09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33067676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2">
          <p15:clr>
            <a:srgbClr val="FBAE40"/>
          </p15:clr>
        </p15:guide>
      </p15:sldGuideLst>
    </p:ext>
  </p:extLst>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Four Column_Light 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Four column layout</a:t>
            </a:r>
            <a:br>
              <a:rPr lang="en-US"/>
            </a:br>
            <a:r>
              <a:rPr lang="en-US"/>
              <a:t>Title 2 lines maximum</a:t>
            </a:r>
            <a:endParaRPr lang="en-CA"/>
          </a:p>
        </p:txBody>
      </p:sp>
      <p:sp>
        <p:nvSpPr>
          <p:cNvPr id="4" name="Picture Placeholder 2">
            <a:extLst>
              <a:ext uri="{FF2B5EF4-FFF2-40B4-BE49-F238E27FC236}">
                <a16:creationId xmlns:a16="http://schemas.microsoft.com/office/drawing/2014/main" id="{0AAFB50F-094B-2881-F919-B1EE84ACE5D7}"/>
              </a:ext>
            </a:extLst>
          </p:cNvPr>
          <p:cNvSpPr>
            <a:spLocks noGrp="1" noChangeAspect="1"/>
          </p:cNvSpPr>
          <p:nvPr>
            <p:ph type="pic" sz="quarter" idx="31" hasCustomPrompt="1"/>
          </p:nvPr>
        </p:nvSpPr>
        <p:spPr>
          <a:xfrm>
            <a:off x="531812" y="1601038"/>
            <a:ext cx="835024" cy="835024"/>
          </a:xfrm>
        </p:spPr>
        <p:txBody>
          <a:bodyPr lIns="144000"/>
          <a:lstStyle>
            <a:lvl1pPr marL="0" indent="0">
              <a:buNone/>
              <a:defRPr sz="1400"/>
            </a:lvl1pPr>
          </a:lstStyle>
          <a:p>
            <a:r>
              <a:rPr lang="en-US"/>
              <a:t>Icon</a:t>
            </a:r>
          </a:p>
        </p:txBody>
      </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lvl1pPr>
              <a:defRPr>
                <a:solidFill>
                  <a:schemeClr val="accent6">
                    <a:lumMod val="50000"/>
                  </a:schemeClr>
                </a:solidFill>
              </a:defRPr>
            </a:lvl1p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7" name="Picture Placeholder 2">
            <a:extLst>
              <a:ext uri="{FF2B5EF4-FFF2-40B4-BE49-F238E27FC236}">
                <a16:creationId xmlns:a16="http://schemas.microsoft.com/office/drawing/2014/main" id="{7742E333-DAE8-AADC-AB85-E09272B827B3}"/>
              </a:ext>
            </a:extLst>
          </p:cNvPr>
          <p:cNvSpPr>
            <a:spLocks noGrp="1" noChangeAspect="1"/>
          </p:cNvSpPr>
          <p:nvPr>
            <p:ph type="pic" sz="quarter" idx="50" hasCustomPrompt="1"/>
          </p:nvPr>
        </p:nvSpPr>
        <p:spPr>
          <a:xfrm>
            <a:off x="3380247" y="1601038"/>
            <a:ext cx="835024" cy="835024"/>
          </a:xfrm>
        </p:spPr>
        <p:txBody>
          <a:bodyPr lIns="144000"/>
          <a:lstStyle>
            <a:lvl1pPr marL="0" indent="0">
              <a:buNone/>
              <a:defRPr sz="1400"/>
            </a:lvl1pPr>
          </a:lstStyle>
          <a:p>
            <a:r>
              <a:rPr lang="en-US"/>
              <a:t>Icon</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3" name="Picture Placeholder 2">
            <a:extLst>
              <a:ext uri="{FF2B5EF4-FFF2-40B4-BE49-F238E27FC236}">
                <a16:creationId xmlns:a16="http://schemas.microsoft.com/office/drawing/2014/main" id="{49D03249-A3CA-5A91-C717-27E68D6F7831}"/>
              </a:ext>
            </a:extLst>
          </p:cNvPr>
          <p:cNvSpPr>
            <a:spLocks noGrp="1" noChangeAspect="1"/>
          </p:cNvSpPr>
          <p:nvPr>
            <p:ph type="pic" sz="quarter" idx="53" hasCustomPrompt="1"/>
          </p:nvPr>
        </p:nvSpPr>
        <p:spPr>
          <a:xfrm>
            <a:off x="6228682" y="1601038"/>
            <a:ext cx="835024" cy="835024"/>
          </a:xfrm>
        </p:spPr>
        <p:txBody>
          <a:bodyPr lIns="144000"/>
          <a:lstStyle>
            <a:lvl1pPr marL="0" indent="0">
              <a:buNone/>
              <a:defRPr sz="1400"/>
            </a:lvl1pPr>
          </a:lstStyle>
          <a:p>
            <a:r>
              <a:rPr lang="en-US"/>
              <a:t>Icon</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6" name="Picture Placeholder 2">
            <a:extLst>
              <a:ext uri="{FF2B5EF4-FFF2-40B4-BE49-F238E27FC236}">
                <a16:creationId xmlns:a16="http://schemas.microsoft.com/office/drawing/2014/main" id="{63A76360-B909-3A81-788A-127C2E0DCFCA}"/>
              </a:ext>
            </a:extLst>
          </p:cNvPr>
          <p:cNvSpPr>
            <a:spLocks noGrp="1" noChangeAspect="1"/>
          </p:cNvSpPr>
          <p:nvPr>
            <p:ph type="pic" sz="quarter" idx="56" hasCustomPrompt="1"/>
          </p:nvPr>
        </p:nvSpPr>
        <p:spPr>
          <a:xfrm>
            <a:off x="9077116" y="1601038"/>
            <a:ext cx="835024" cy="835024"/>
          </a:xfrm>
        </p:spPr>
        <p:txBody>
          <a:bodyPr lIns="144000"/>
          <a:lstStyle>
            <a:lvl1pPr marL="0" indent="0">
              <a:buNone/>
              <a:defRPr sz="1400"/>
            </a:lvl1pPr>
          </a:lstStyle>
          <a:p>
            <a:r>
              <a:rPr lang="en-US"/>
              <a:t>Icon</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2489200"/>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3651121"/>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96180A20-6F5E-927F-D8F6-A44BA15DE6A4}"/>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BE12012F-EFF8-DEA3-A567-C8652882751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5667C743-9957-8ABA-735E-39F0DBF2E1E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9" name="Straight Connector 8">
              <a:extLst>
                <a:ext uri="{FF2B5EF4-FFF2-40B4-BE49-F238E27FC236}">
                  <a16:creationId xmlns:a16="http://schemas.microsoft.com/office/drawing/2014/main" id="{A7970780-BCA8-0498-7CC6-650A37F797C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0" name="TextBox 9">
              <a:extLst>
                <a:ext uri="{FF2B5EF4-FFF2-40B4-BE49-F238E27FC236}">
                  <a16:creationId xmlns:a16="http://schemas.microsoft.com/office/drawing/2014/main" id="{21ADBDA4-7D61-CF2E-6378-907CD43E358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B5816EF0-93C7-2EE3-AFCC-C3DAB7DDA4AC}"/>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AF949B1F-B12D-ABBE-06D2-4D6313886D9F}"/>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BD87D508-6A96-42E0-EF1A-8F3D267AD18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4" name="TextBox 13">
              <a:extLst>
                <a:ext uri="{FF2B5EF4-FFF2-40B4-BE49-F238E27FC236}">
                  <a16:creationId xmlns:a16="http://schemas.microsoft.com/office/drawing/2014/main" id="{8E193CD7-02AA-87E4-83F0-9F2877F3847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3C6906C6-174E-51C7-FBA8-97422549FE4C}"/>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260CE4A8-0F0A-4C75-D776-4A1000990F4B}"/>
                </a:ext>
              </a:extLst>
            </p:cNvPr>
            <p:cNvGrpSpPr/>
            <p:nvPr userDrawn="1"/>
          </p:nvGrpSpPr>
          <p:grpSpPr>
            <a:xfrm>
              <a:off x="12429548" y="3236396"/>
              <a:ext cx="2735151" cy="1280928"/>
              <a:chOff x="9286315" y="6976989"/>
              <a:chExt cx="2735151" cy="1280928"/>
            </a:xfrm>
          </p:grpSpPr>
          <p:sp>
            <p:nvSpPr>
              <p:cNvPr id="38" name="Rectangle 37">
                <a:extLst>
                  <a:ext uri="{FF2B5EF4-FFF2-40B4-BE49-F238E27FC236}">
                    <a16:creationId xmlns:a16="http://schemas.microsoft.com/office/drawing/2014/main" id="{D6DF7B9B-9DDA-C33F-85FF-F83948A401AD}"/>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9" name="TextBox 38">
                <a:extLst>
                  <a:ext uri="{FF2B5EF4-FFF2-40B4-BE49-F238E27FC236}">
                    <a16:creationId xmlns:a16="http://schemas.microsoft.com/office/drawing/2014/main" id="{03EFCB32-9400-C460-757B-A7C79C8D2CD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40" name="Graphic 39">
                <a:extLst>
                  <a:ext uri="{FF2B5EF4-FFF2-40B4-BE49-F238E27FC236}">
                    <a16:creationId xmlns:a16="http://schemas.microsoft.com/office/drawing/2014/main" id="{DC83CEE5-722F-4A2A-E4F1-8655BE1B625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6DB9F243-EA42-F273-6F4F-9E735DD7F93F}"/>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42" name="Picture 41">
                <a:extLst>
                  <a:ext uri="{FF2B5EF4-FFF2-40B4-BE49-F238E27FC236}">
                    <a16:creationId xmlns:a16="http://schemas.microsoft.com/office/drawing/2014/main" id="{5566EBE2-6A2E-A56C-E7C4-30802C3B8D3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6D813C75-EA44-DCE1-5697-1962589C9115}"/>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C42BCB3F-53CE-B020-DE2F-6E483C5F107D}"/>
                </a:ext>
              </a:extLst>
            </p:cNvPr>
            <p:cNvGrpSpPr/>
            <p:nvPr userDrawn="1"/>
          </p:nvGrpSpPr>
          <p:grpSpPr>
            <a:xfrm>
              <a:off x="12429548" y="4543123"/>
              <a:ext cx="2735151" cy="2200108"/>
              <a:chOff x="9538241" y="5155416"/>
              <a:chExt cx="2735151" cy="2200108"/>
            </a:xfrm>
          </p:grpSpPr>
          <p:sp>
            <p:nvSpPr>
              <p:cNvPr id="29" name="Rectangle 28">
                <a:extLst>
                  <a:ext uri="{FF2B5EF4-FFF2-40B4-BE49-F238E27FC236}">
                    <a16:creationId xmlns:a16="http://schemas.microsoft.com/office/drawing/2014/main" id="{EED95C38-FD16-63F7-F5F6-7DD1558030A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0" name="TextBox 29">
                <a:extLst>
                  <a:ext uri="{FF2B5EF4-FFF2-40B4-BE49-F238E27FC236}">
                    <a16:creationId xmlns:a16="http://schemas.microsoft.com/office/drawing/2014/main" id="{CE8E9BD3-3F87-525E-9458-2359423BE61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31" name="Graphic 30">
                <a:extLst>
                  <a:ext uri="{FF2B5EF4-FFF2-40B4-BE49-F238E27FC236}">
                    <a16:creationId xmlns:a16="http://schemas.microsoft.com/office/drawing/2014/main" id="{7521EABE-1DDA-C28D-74A2-855EA80B88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2" name="TextBox 31">
                <a:extLst>
                  <a:ext uri="{FF2B5EF4-FFF2-40B4-BE49-F238E27FC236}">
                    <a16:creationId xmlns:a16="http://schemas.microsoft.com/office/drawing/2014/main" id="{11BF9854-367B-CBBA-CD2B-6DBCFB3FEEE3}"/>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33" name="TextBox 32">
                <a:extLst>
                  <a:ext uri="{FF2B5EF4-FFF2-40B4-BE49-F238E27FC236}">
                    <a16:creationId xmlns:a16="http://schemas.microsoft.com/office/drawing/2014/main" id="{8D80CDF4-B59D-389D-AA20-6E9F5EF00C86}"/>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4" name="TextBox 33">
                <a:extLst>
                  <a:ext uri="{FF2B5EF4-FFF2-40B4-BE49-F238E27FC236}">
                    <a16:creationId xmlns:a16="http://schemas.microsoft.com/office/drawing/2014/main" id="{DD3B16CD-3463-3F49-0200-168C495AFAA2}"/>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5" name="TextBox 34">
                <a:extLst>
                  <a:ext uri="{FF2B5EF4-FFF2-40B4-BE49-F238E27FC236}">
                    <a16:creationId xmlns:a16="http://schemas.microsoft.com/office/drawing/2014/main" id="{792CD33D-4A40-3353-AEB5-343C73AA5C37}"/>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6" name="Straight Connector 35">
                <a:extLst>
                  <a:ext uri="{FF2B5EF4-FFF2-40B4-BE49-F238E27FC236}">
                    <a16:creationId xmlns:a16="http://schemas.microsoft.com/office/drawing/2014/main" id="{8D0CB376-99C4-94BA-CF39-CB6040DF6096}"/>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7" name="TextBox 36">
                <a:extLst>
                  <a:ext uri="{FF2B5EF4-FFF2-40B4-BE49-F238E27FC236}">
                    <a16:creationId xmlns:a16="http://schemas.microsoft.com/office/drawing/2014/main" id="{5C8BADC1-8AD4-A9C6-6992-8A3CBF399C7E}"/>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3" name="TextBox 42">
            <a:extLst>
              <a:ext uri="{FF2B5EF4-FFF2-40B4-BE49-F238E27FC236}">
                <a16:creationId xmlns:a16="http://schemas.microsoft.com/office/drawing/2014/main" id="{760DBA6B-DE9D-AE45-238E-FC9603DD6DEA}"/>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36325920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13">
          <p15:clr>
            <a:srgbClr val="FBAE40"/>
          </p15:clr>
        </p15:guide>
      </p15:sldGuideLst>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Two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DF7D16-FB5B-A236-3D0F-5BF142E7C0B8}"/>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Two column layout</a:t>
            </a:r>
            <a:br>
              <a:rPr lang="en-US"/>
            </a:br>
            <a:r>
              <a:rPr lang="en-US"/>
              <a:t>Title 2 lines maximum</a:t>
            </a:r>
            <a:endParaRPr lang="en-CA"/>
          </a:p>
        </p:txBody>
      </p:sp>
      <p:sp>
        <p:nvSpPr>
          <p:cNvPr id="11" name="Text Placeholder 22">
            <a:extLst>
              <a:ext uri="{FF2B5EF4-FFF2-40B4-BE49-F238E27FC236}">
                <a16:creationId xmlns:a16="http://schemas.microsoft.com/office/drawing/2014/main" id="{702446A2-99D5-4B8F-3663-6D6D7C0900E3}"/>
              </a:ext>
            </a:extLst>
          </p:cNvPr>
          <p:cNvSpPr>
            <a:spLocks noGrp="1"/>
          </p:cNvSpPr>
          <p:nvPr>
            <p:ph type="body" sz="quarter" idx="27" hasCustomPrompt="1"/>
          </p:nvPr>
        </p:nvSpPr>
        <p:spPr>
          <a:xfrm>
            <a:off x="531810" y="1706497"/>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7" name="Text Placeholder 16">
            <a:extLst>
              <a:ext uri="{FF2B5EF4-FFF2-40B4-BE49-F238E27FC236}">
                <a16:creationId xmlns:a16="http://schemas.microsoft.com/office/drawing/2014/main" id="{3A1602AA-A8D3-DBB9-03DE-82B0711162CD}"/>
              </a:ext>
            </a:extLst>
          </p:cNvPr>
          <p:cNvSpPr>
            <a:spLocks noGrp="1"/>
          </p:cNvSpPr>
          <p:nvPr>
            <p:ph type="body" sz="quarter" idx="15" hasCustomPrompt="1"/>
          </p:nvPr>
        </p:nvSpPr>
        <p:spPr>
          <a:xfrm>
            <a:off x="531812"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sp>
        <p:nvSpPr>
          <p:cNvPr id="2" name="Footer Placeholder 1">
            <a:extLst>
              <a:ext uri="{FF2B5EF4-FFF2-40B4-BE49-F238E27FC236}">
                <a16:creationId xmlns:a16="http://schemas.microsoft.com/office/drawing/2014/main" id="{A85A980C-84E3-2D1C-3C83-37EF671921AD}"/>
              </a:ext>
            </a:extLst>
          </p:cNvPr>
          <p:cNvSpPr>
            <a:spLocks noGrp="1"/>
          </p:cNvSpPr>
          <p:nvPr>
            <p:ph type="ftr" sz="quarter" idx="32"/>
          </p:nvPr>
        </p:nvSpPr>
        <p:spPr/>
        <p:txBody>
          <a:bodyPr/>
          <a:lstStyle>
            <a:lvl1pPr>
              <a:defRPr>
                <a:solidFill>
                  <a:schemeClr val="accent6">
                    <a:lumMod val="50000"/>
                  </a:schemeClr>
                </a:solidFill>
              </a:defRPr>
            </a:lvl1pPr>
          </a:lstStyle>
          <a:p>
            <a:r>
              <a:rPr lang="en-CA"/>
              <a:t>Media Web Symposium June 2025</a:t>
            </a:r>
          </a:p>
        </p:txBody>
      </p:sp>
      <p:sp>
        <p:nvSpPr>
          <p:cNvPr id="10" name="Text Placeholder 22">
            <a:extLst>
              <a:ext uri="{FF2B5EF4-FFF2-40B4-BE49-F238E27FC236}">
                <a16:creationId xmlns:a16="http://schemas.microsoft.com/office/drawing/2014/main" id="{5DE8ED68-428F-47DF-6FEA-AE7FB9D8D15D}"/>
              </a:ext>
            </a:extLst>
          </p:cNvPr>
          <p:cNvSpPr>
            <a:spLocks noGrp="1"/>
          </p:cNvSpPr>
          <p:nvPr>
            <p:ph type="body" sz="quarter" idx="34" hasCustomPrompt="1"/>
          </p:nvPr>
        </p:nvSpPr>
        <p:spPr>
          <a:xfrm>
            <a:off x="6240018" y="1706497"/>
            <a:ext cx="5419727" cy="905188"/>
          </a:xfrm>
          <a:prstGeom prst="callout1">
            <a:avLst>
              <a:gd name="adj1" fmla="val 93708"/>
              <a:gd name="adj2" fmla="val -69"/>
              <a:gd name="adj3" fmla="val 93686"/>
              <a:gd name="adj4" fmla="val 11746"/>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2" name="Text Placeholder 16">
            <a:extLst>
              <a:ext uri="{FF2B5EF4-FFF2-40B4-BE49-F238E27FC236}">
                <a16:creationId xmlns:a16="http://schemas.microsoft.com/office/drawing/2014/main" id="{324B9E31-F60C-0248-1D39-D3565D40F967}"/>
              </a:ext>
            </a:extLst>
          </p:cNvPr>
          <p:cNvSpPr>
            <a:spLocks noGrp="1"/>
          </p:cNvSpPr>
          <p:nvPr>
            <p:ph type="body" sz="quarter" idx="35" hasCustomPrompt="1"/>
          </p:nvPr>
        </p:nvSpPr>
        <p:spPr>
          <a:xfrm>
            <a:off x="6240018" y="2868418"/>
            <a:ext cx="5429386" cy="2508379"/>
          </a:xfrm>
        </p:spPr>
        <p:txBody>
          <a:bodyPr wrap="square">
            <a:noAutofit/>
          </a:bodyPr>
          <a:lstStyle>
            <a:lvl1pPr marL="0" indent="0">
              <a:lnSpc>
                <a:spcPct val="100000"/>
              </a:lnSpc>
              <a:spcBef>
                <a:spcPts val="0"/>
              </a:spcBef>
              <a:spcAft>
                <a:spcPts val="400"/>
              </a:spcAft>
              <a:buNone/>
              <a:defRPr lang="en-US" sz="1600" kern="1200" baseline="0" dirty="0">
                <a:solidFill>
                  <a:schemeClr val="tx1"/>
                </a:solidFill>
                <a:latin typeface="+mn-lt"/>
                <a:ea typeface="+mn-ea"/>
                <a:cs typeface="+mn-cs"/>
              </a:defRPr>
            </a:lvl1pPr>
          </a:lstStyle>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a:t>Nunc </a:t>
            </a:r>
            <a:r>
              <a:rPr lang="en-US" err="1"/>
              <a:t>viverra</a:t>
            </a:r>
            <a:r>
              <a:rPr lang="en-US"/>
              <a:t> </a:t>
            </a:r>
            <a:r>
              <a:rPr lang="en-US" err="1"/>
              <a:t>imperdiet</a:t>
            </a:r>
            <a:r>
              <a:rPr lang="en-US"/>
              <a:t> </a:t>
            </a:r>
            <a:r>
              <a:rPr lang="en-US" err="1"/>
              <a:t>enim</a:t>
            </a:r>
            <a:r>
              <a:rPr lang="en-US"/>
              <a:t>. </a:t>
            </a:r>
            <a:r>
              <a:rPr lang="en-US" err="1"/>
              <a:t>Fusce</a:t>
            </a:r>
            <a:r>
              <a:rPr lang="en-US"/>
              <a:t> est. </a:t>
            </a:r>
            <a:r>
              <a:rPr lang="en-US" err="1"/>
              <a:t>Vivamus</a:t>
            </a:r>
            <a:r>
              <a:rPr lang="en-US"/>
              <a:t> a </a:t>
            </a:r>
            <a:r>
              <a:rPr lang="en-US" err="1"/>
              <a:t>tellus</a:t>
            </a:r>
            <a:endParaRPr lang="en-US"/>
          </a:p>
          <a:p>
            <a:pPr marL="0" lvl="0" indent="0" algn="l" defTabSz="914400" rtl="0" eaLnBrk="1" latinLnBrk="0" hangingPunct="1">
              <a:lnSpc>
                <a:spcPct val="100000"/>
              </a:lnSpc>
              <a:spcBef>
                <a:spcPts val="0"/>
              </a:spcBef>
              <a:spcAft>
                <a:spcPts val="400"/>
              </a:spcAft>
              <a:buClrTx/>
              <a:buFont typeface="Arial" panose="020B0604020202020204" pitchFamily="34" charset="0"/>
              <a:buNone/>
            </a:pPr>
            <a:r>
              <a:rPr lang="en-US" err="1"/>
              <a:t>Pellentesque</a:t>
            </a:r>
            <a:r>
              <a:rPr lang="en-US"/>
              <a:t> habitant </a:t>
            </a:r>
            <a:r>
              <a:rPr lang="en-US" err="1"/>
              <a:t>morbi</a:t>
            </a:r>
            <a:r>
              <a:rPr lang="en-US"/>
              <a:t> </a:t>
            </a:r>
            <a:r>
              <a:rPr lang="en-US" err="1"/>
              <a:t>tristique</a:t>
            </a:r>
            <a:r>
              <a:rPr lang="en-US"/>
              <a:t> </a:t>
            </a:r>
            <a:r>
              <a:rPr lang="en-US" err="1"/>
              <a:t>senectus</a:t>
            </a:r>
            <a:r>
              <a:rPr lang="en-US"/>
              <a:t> et </a:t>
            </a:r>
            <a:r>
              <a:rPr lang="en-US" err="1"/>
              <a:t>netus</a:t>
            </a:r>
            <a:r>
              <a:rPr lang="en-US"/>
              <a:t> et </a:t>
            </a:r>
            <a:r>
              <a:rPr lang="en-US" err="1"/>
              <a:t>malesuada</a:t>
            </a:r>
            <a:r>
              <a:rPr lang="en-US"/>
              <a:t> fames ac </a:t>
            </a:r>
            <a:r>
              <a:rPr lang="en-US" err="1"/>
              <a:t>turpis</a:t>
            </a:r>
            <a:r>
              <a:rPr lang="en-US"/>
              <a:t> </a:t>
            </a:r>
            <a:r>
              <a:rPr lang="en-US" err="1"/>
              <a:t>egestas</a:t>
            </a:r>
            <a:r>
              <a:rPr lang="en-US"/>
              <a:t>. Proin pharetra </a:t>
            </a:r>
            <a:r>
              <a:rPr lang="en-US" err="1"/>
              <a:t>nonummy</a:t>
            </a:r>
            <a:r>
              <a:rPr lang="en-US"/>
              <a:t> </a:t>
            </a:r>
            <a:r>
              <a:rPr lang="en-US" err="1"/>
              <a:t>pede</a:t>
            </a:r>
            <a:r>
              <a:rPr lang="en-US"/>
              <a:t>. </a:t>
            </a:r>
            <a:r>
              <a:rPr lang="en-US" err="1"/>
              <a:t>Mauris</a:t>
            </a:r>
            <a:r>
              <a:rPr lang="en-US"/>
              <a:t> et </a:t>
            </a:r>
            <a:r>
              <a:rPr lang="en-US" err="1"/>
              <a:t>orci</a:t>
            </a:r>
            <a:r>
              <a:rPr lang="en-US"/>
              <a:t>.</a:t>
            </a:r>
          </a:p>
        </p:txBody>
      </p:sp>
      <p:grpSp>
        <p:nvGrpSpPr>
          <p:cNvPr id="4" name="Group 3">
            <a:extLst>
              <a:ext uri="{FF2B5EF4-FFF2-40B4-BE49-F238E27FC236}">
                <a16:creationId xmlns:a16="http://schemas.microsoft.com/office/drawing/2014/main" id="{E73B40A2-055E-A2B0-BFF2-3F99C06D5A4B}"/>
              </a:ext>
            </a:extLst>
          </p:cNvPr>
          <p:cNvGrpSpPr/>
          <p:nvPr userDrawn="1"/>
        </p:nvGrpSpPr>
        <p:grpSpPr>
          <a:xfrm>
            <a:off x="12290489" y="-1"/>
            <a:ext cx="2910882" cy="6858001"/>
            <a:chOff x="12290489" y="-1"/>
            <a:chExt cx="2910882" cy="6858001"/>
          </a:xfrm>
        </p:grpSpPr>
        <p:sp>
          <p:nvSpPr>
            <p:cNvPr id="5" name="Rectangle 4">
              <a:extLst>
                <a:ext uri="{FF2B5EF4-FFF2-40B4-BE49-F238E27FC236}">
                  <a16:creationId xmlns:a16="http://schemas.microsoft.com/office/drawing/2014/main" id="{EDEE752C-E1A4-F697-78F4-D3A984FA9AFE}"/>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13" name="TextBox 12">
              <a:extLst>
                <a:ext uri="{FF2B5EF4-FFF2-40B4-BE49-F238E27FC236}">
                  <a16:creationId xmlns:a16="http://schemas.microsoft.com/office/drawing/2014/main" id="{D6F854B4-791D-298D-82F6-F1E540D94D45}"/>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4" name="Straight Connector 13">
              <a:extLst>
                <a:ext uri="{FF2B5EF4-FFF2-40B4-BE49-F238E27FC236}">
                  <a16:creationId xmlns:a16="http://schemas.microsoft.com/office/drawing/2014/main" id="{267F22F2-E4EE-CEDC-B460-36FA6E7CD5C5}"/>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5" name="TextBox 14">
              <a:extLst>
                <a:ext uri="{FF2B5EF4-FFF2-40B4-BE49-F238E27FC236}">
                  <a16:creationId xmlns:a16="http://schemas.microsoft.com/office/drawing/2014/main" id="{85789A14-1EA0-EF0D-54AF-B13D8339D387}"/>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6" name="TextBox 15">
              <a:extLst>
                <a:ext uri="{FF2B5EF4-FFF2-40B4-BE49-F238E27FC236}">
                  <a16:creationId xmlns:a16="http://schemas.microsoft.com/office/drawing/2014/main" id="{755E332A-EF30-A112-697B-F58A11E2ACD9}"/>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7" name="TextBox 16">
              <a:extLst>
                <a:ext uri="{FF2B5EF4-FFF2-40B4-BE49-F238E27FC236}">
                  <a16:creationId xmlns:a16="http://schemas.microsoft.com/office/drawing/2014/main" id="{06428AB7-9A66-D178-754C-96C736142CC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8" name="TextBox 17">
              <a:extLst>
                <a:ext uri="{FF2B5EF4-FFF2-40B4-BE49-F238E27FC236}">
                  <a16:creationId xmlns:a16="http://schemas.microsoft.com/office/drawing/2014/main" id="{50B98DCC-649C-7F0A-8855-3B2ABC32E6D5}"/>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9" name="TextBox 18">
              <a:extLst>
                <a:ext uri="{FF2B5EF4-FFF2-40B4-BE49-F238E27FC236}">
                  <a16:creationId xmlns:a16="http://schemas.microsoft.com/office/drawing/2014/main" id="{6DE41E0E-8A18-AA10-9731-51FAC49D5895}"/>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CF48917A-AD97-415A-90D7-5893029BFEED}"/>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484A08CC-B4A7-E637-B3B8-9C7BEC8972CF}"/>
                </a:ext>
              </a:extLst>
            </p:cNvPr>
            <p:cNvGrpSpPr/>
            <p:nvPr userDrawn="1"/>
          </p:nvGrpSpPr>
          <p:grpSpPr>
            <a:xfrm>
              <a:off x="12429548" y="3236396"/>
              <a:ext cx="2735151" cy="1280928"/>
              <a:chOff x="9286315" y="6976989"/>
              <a:chExt cx="2735151" cy="1280928"/>
            </a:xfrm>
          </p:grpSpPr>
          <p:sp>
            <p:nvSpPr>
              <p:cNvPr id="32" name="Rectangle 31">
                <a:extLst>
                  <a:ext uri="{FF2B5EF4-FFF2-40B4-BE49-F238E27FC236}">
                    <a16:creationId xmlns:a16="http://schemas.microsoft.com/office/drawing/2014/main" id="{28618616-B797-3EE5-4427-875C50F617CA}"/>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3" name="TextBox 32">
                <a:extLst>
                  <a:ext uri="{FF2B5EF4-FFF2-40B4-BE49-F238E27FC236}">
                    <a16:creationId xmlns:a16="http://schemas.microsoft.com/office/drawing/2014/main" id="{DD9DFDBF-EA94-773D-3E7F-123BBBCBEDC3}"/>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4" name="Graphic 33">
                <a:extLst>
                  <a:ext uri="{FF2B5EF4-FFF2-40B4-BE49-F238E27FC236}">
                    <a16:creationId xmlns:a16="http://schemas.microsoft.com/office/drawing/2014/main" id="{A222012F-1DEC-198D-C75A-DF86517B513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5" name="TextBox 34">
                <a:extLst>
                  <a:ext uri="{FF2B5EF4-FFF2-40B4-BE49-F238E27FC236}">
                    <a16:creationId xmlns:a16="http://schemas.microsoft.com/office/drawing/2014/main" id="{2D4DDD9F-0948-892E-48F0-9F7CF685944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6" name="Picture 35">
                <a:extLst>
                  <a:ext uri="{FF2B5EF4-FFF2-40B4-BE49-F238E27FC236}">
                    <a16:creationId xmlns:a16="http://schemas.microsoft.com/office/drawing/2014/main" id="{575D8087-DA52-537B-654B-7335D1A8933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64" name="TextBox 63">
                <a:extLst>
                  <a:ext uri="{FF2B5EF4-FFF2-40B4-BE49-F238E27FC236}">
                    <a16:creationId xmlns:a16="http://schemas.microsoft.com/office/drawing/2014/main" id="{9A78683B-4C0B-8A46-28EE-2CCB4517F58A}"/>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2B779AA1-E5B3-C52E-0804-1909427F8692}"/>
                </a:ext>
              </a:extLst>
            </p:cNvPr>
            <p:cNvGrpSpPr/>
            <p:nvPr userDrawn="1"/>
          </p:nvGrpSpPr>
          <p:grpSpPr>
            <a:xfrm>
              <a:off x="12429548" y="4543123"/>
              <a:ext cx="2735151" cy="2200108"/>
              <a:chOff x="9538241" y="5155416"/>
              <a:chExt cx="2735151" cy="2200108"/>
            </a:xfrm>
          </p:grpSpPr>
          <p:sp>
            <p:nvSpPr>
              <p:cNvPr id="23" name="Rectangle 22">
                <a:extLst>
                  <a:ext uri="{FF2B5EF4-FFF2-40B4-BE49-F238E27FC236}">
                    <a16:creationId xmlns:a16="http://schemas.microsoft.com/office/drawing/2014/main" id="{4715FDF0-F4E4-791F-2F02-4CB6CBC1FCBC}"/>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4" name="TextBox 23">
                <a:extLst>
                  <a:ext uri="{FF2B5EF4-FFF2-40B4-BE49-F238E27FC236}">
                    <a16:creationId xmlns:a16="http://schemas.microsoft.com/office/drawing/2014/main" id="{863BBF2E-92AD-D0EE-9CC1-8D77FA473234}"/>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5" name="Graphic 24">
                <a:extLst>
                  <a:ext uri="{FF2B5EF4-FFF2-40B4-BE49-F238E27FC236}">
                    <a16:creationId xmlns:a16="http://schemas.microsoft.com/office/drawing/2014/main" id="{B0A35D3F-F060-3B43-E155-E9A443DFE7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6" name="TextBox 25">
                <a:extLst>
                  <a:ext uri="{FF2B5EF4-FFF2-40B4-BE49-F238E27FC236}">
                    <a16:creationId xmlns:a16="http://schemas.microsoft.com/office/drawing/2014/main" id="{FB143D18-DF39-46C9-DAE4-64C09E6C5111}"/>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7" name="TextBox 26">
                <a:extLst>
                  <a:ext uri="{FF2B5EF4-FFF2-40B4-BE49-F238E27FC236}">
                    <a16:creationId xmlns:a16="http://schemas.microsoft.com/office/drawing/2014/main" id="{8A962D4B-B0AB-F956-4AD2-7A0D8109B74B}"/>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8" name="TextBox 27">
                <a:extLst>
                  <a:ext uri="{FF2B5EF4-FFF2-40B4-BE49-F238E27FC236}">
                    <a16:creationId xmlns:a16="http://schemas.microsoft.com/office/drawing/2014/main" id="{5C7490AF-2195-0CB4-1238-0DF1D762981D}"/>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29" name="TextBox 28">
                <a:extLst>
                  <a:ext uri="{FF2B5EF4-FFF2-40B4-BE49-F238E27FC236}">
                    <a16:creationId xmlns:a16="http://schemas.microsoft.com/office/drawing/2014/main" id="{6440AADE-636F-2B92-B641-FC0392D663FB}"/>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0" name="Straight Connector 29">
                <a:extLst>
                  <a:ext uri="{FF2B5EF4-FFF2-40B4-BE49-F238E27FC236}">
                    <a16:creationId xmlns:a16="http://schemas.microsoft.com/office/drawing/2014/main" id="{102D8CF1-F51D-5520-CD8F-C7DB754030EB}"/>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1" name="TextBox 30">
                <a:extLst>
                  <a:ext uri="{FF2B5EF4-FFF2-40B4-BE49-F238E27FC236}">
                    <a16:creationId xmlns:a16="http://schemas.microsoft.com/office/drawing/2014/main" id="{E22151D4-22CC-F8A9-A66E-6D43C913DBA4}"/>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8" name="TextBox 7">
            <a:extLst>
              <a:ext uri="{FF2B5EF4-FFF2-40B4-BE49-F238E27FC236}">
                <a16:creationId xmlns:a16="http://schemas.microsoft.com/office/drawing/2014/main" id="{6C182914-E405-9E07-DF0D-8AEF3CD888E3}"/>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9005613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Three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2588C0-C7B7-463F-660E-0A4A3FD24785}"/>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Three column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FAF4676-0FE4-0EEA-B97D-EF0D71148385}"/>
              </a:ext>
            </a:extLst>
          </p:cNvPr>
          <p:cNvSpPr>
            <a:spLocks noGrp="1"/>
          </p:cNvSpPr>
          <p:nvPr>
            <p:ph type="ftr" sz="quarter" idx="38"/>
          </p:nvPr>
        </p:nvSpPr>
        <p:spPr/>
        <p:txBody>
          <a:bodyPr/>
          <a:lstStyle>
            <a:lvl1pPr>
              <a:defRPr>
                <a:solidFill>
                  <a:schemeClr val="accent6">
                    <a:lumMod val="50000"/>
                  </a:schemeClr>
                </a:solidFill>
              </a:defRPr>
            </a:lvl1pPr>
          </a:lstStyle>
          <a:p>
            <a:r>
              <a:rPr lang="en-CA"/>
              <a:t>Media Web Symposium June 2025</a:t>
            </a:r>
          </a:p>
        </p:txBody>
      </p:sp>
      <p:sp>
        <p:nvSpPr>
          <p:cNvPr id="4" name="Text Placeholder 22">
            <a:extLst>
              <a:ext uri="{FF2B5EF4-FFF2-40B4-BE49-F238E27FC236}">
                <a16:creationId xmlns:a16="http://schemas.microsoft.com/office/drawing/2014/main" id="{2FEE1995-5EE6-B782-1270-FC8C30634C1A}"/>
              </a:ext>
            </a:extLst>
          </p:cNvPr>
          <p:cNvSpPr>
            <a:spLocks noGrp="1"/>
          </p:cNvSpPr>
          <p:nvPr>
            <p:ph type="body" sz="quarter" idx="27" hasCustomPrompt="1"/>
          </p:nvPr>
        </p:nvSpPr>
        <p:spPr>
          <a:xfrm>
            <a:off x="5318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9" name="Text Placeholder 16">
            <a:extLst>
              <a:ext uri="{FF2B5EF4-FFF2-40B4-BE49-F238E27FC236}">
                <a16:creationId xmlns:a16="http://schemas.microsoft.com/office/drawing/2014/main" id="{8BF3CDFB-3035-1906-627F-169A0AFF5852}"/>
              </a:ext>
            </a:extLst>
          </p:cNvPr>
          <p:cNvSpPr>
            <a:spLocks noGrp="1"/>
          </p:cNvSpPr>
          <p:nvPr>
            <p:ph type="body" sz="quarter" idx="15" hasCustomPrompt="1"/>
          </p:nvPr>
        </p:nvSpPr>
        <p:spPr>
          <a:xfrm>
            <a:off x="531810"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C049CEBE-00B0-C726-8F2E-0374ECA4E1F3}"/>
              </a:ext>
            </a:extLst>
          </p:cNvPr>
          <p:cNvSpPr>
            <a:spLocks noGrp="1"/>
          </p:cNvSpPr>
          <p:nvPr>
            <p:ph type="body" sz="quarter" idx="46" hasCustomPrompt="1"/>
          </p:nvPr>
        </p:nvSpPr>
        <p:spPr>
          <a:xfrm>
            <a:off x="43407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E84FC6FD-2A43-99CF-82C5-D98E826A76B7}"/>
              </a:ext>
            </a:extLst>
          </p:cNvPr>
          <p:cNvSpPr>
            <a:spLocks noGrp="1"/>
          </p:cNvSpPr>
          <p:nvPr>
            <p:ph type="body" sz="quarter" idx="47" hasCustomPrompt="1"/>
          </p:nvPr>
        </p:nvSpPr>
        <p:spPr>
          <a:xfrm>
            <a:off x="43407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30" name="Text Placeholder 22">
            <a:extLst>
              <a:ext uri="{FF2B5EF4-FFF2-40B4-BE49-F238E27FC236}">
                <a16:creationId xmlns:a16="http://schemas.microsoft.com/office/drawing/2014/main" id="{6EC19D9F-705A-74B6-9EBB-9D9565620413}"/>
              </a:ext>
            </a:extLst>
          </p:cNvPr>
          <p:cNvSpPr>
            <a:spLocks noGrp="1"/>
          </p:cNvSpPr>
          <p:nvPr>
            <p:ph type="body" sz="quarter" idx="49" hasCustomPrompt="1"/>
          </p:nvPr>
        </p:nvSpPr>
        <p:spPr>
          <a:xfrm>
            <a:off x="8149611" y="1706497"/>
            <a:ext cx="3526452" cy="905188"/>
          </a:xfrm>
          <a:prstGeom prst="callout1">
            <a:avLst>
              <a:gd name="adj1" fmla="val 93708"/>
              <a:gd name="adj2" fmla="val -69"/>
              <a:gd name="adj3" fmla="val 93686"/>
              <a:gd name="adj4" fmla="val 18048"/>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31" name="Text Placeholder 16">
            <a:extLst>
              <a:ext uri="{FF2B5EF4-FFF2-40B4-BE49-F238E27FC236}">
                <a16:creationId xmlns:a16="http://schemas.microsoft.com/office/drawing/2014/main" id="{AA3A1BDB-11C1-E45D-35EC-D8FEC9CEDC61}"/>
              </a:ext>
            </a:extLst>
          </p:cNvPr>
          <p:cNvSpPr>
            <a:spLocks noGrp="1"/>
          </p:cNvSpPr>
          <p:nvPr>
            <p:ph type="body" sz="quarter" idx="50" hasCustomPrompt="1"/>
          </p:nvPr>
        </p:nvSpPr>
        <p:spPr>
          <a:xfrm>
            <a:off x="8149611" y="2868418"/>
            <a:ext cx="3526452" cy="2508379"/>
          </a:xfrm>
        </p:spPr>
        <p:txBody>
          <a:bodyPr wrap="square" rIns="0">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65B3743D-9C24-F821-BD8E-F0F93E26B9DD}"/>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78ED221D-8725-5420-6ADD-1A518E5DD38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FB9B9525-CEDA-1294-597D-01D341E152DE}"/>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10" name="Straight Connector 9">
              <a:extLst>
                <a:ext uri="{FF2B5EF4-FFF2-40B4-BE49-F238E27FC236}">
                  <a16:creationId xmlns:a16="http://schemas.microsoft.com/office/drawing/2014/main" id="{43E5A438-D8C5-4E45-098A-BEB3ABB62F06}"/>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1" name="TextBox 10">
              <a:extLst>
                <a:ext uri="{FF2B5EF4-FFF2-40B4-BE49-F238E27FC236}">
                  <a16:creationId xmlns:a16="http://schemas.microsoft.com/office/drawing/2014/main" id="{C5EAF0A3-7CF3-7DF9-F0F4-3C56A2782829}"/>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2" name="TextBox 11">
              <a:extLst>
                <a:ext uri="{FF2B5EF4-FFF2-40B4-BE49-F238E27FC236}">
                  <a16:creationId xmlns:a16="http://schemas.microsoft.com/office/drawing/2014/main" id="{DE24736E-4729-087F-E4D8-819A51AED226}"/>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3" name="TextBox 12">
              <a:extLst>
                <a:ext uri="{FF2B5EF4-FFF2-40B4-BE49-F238E27FC236}">
                  <a16:creationId xmlns:a16="http://schemas.microsoft.com/office/drawing/2014/main" id="{A47CAA82-566E-2866-F0C2-66CE1136CA4B}"/>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4" name="TextBox 13">
              <a:extLst>
                <a:ext uri="{FF2B5EF4-FFF2-40B4-BE49-F238E27FC236}">
                  <a16:creationId xmlns:a16="http://schemas.microsoft.com/office/drawing/2014/main" id="{92AEA30F-71D3-9C46-6D87-AB0A6841E8A7}"/>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5" name="TextBox 14">
              <a:extLst>
                <a:ext uri="{FF2B5EF4-FFF2-40B4-BE49-F238E27FC236}">
                  <a16:creationId xmlns:a16="http://schemas.microsoft.com/office/drawing/2014/main" id="{CB150EA6-46A5-FDAD-CEFA-9DDE9E8E996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16" name="TextBox 15">
              <a:extLst>
                <a:ext uri="{FF2B5EF4-FFF2-40B4-BE49-F238E27FC236}">
                  <a16:creationId xmlns:a16="http://schemas.microsoft.com/office/drawing/2014/main" id="{90F3F872-94D4-C722-309A-1D6691641FCB}"/>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17" name="Group 16">
              <a:extLst>
                <a:ext uri="{FF2B5EF4-FFF2-40B4-BE49-F238E27FC236}">
                  <a16:creationId xmlns:a16="http://schemas.microsoft.com/office/drawing/2014/main" id="{68957A1D-3164-7C9A-4797-EBE26C314C3B}"/>
                </a:ext>
              </a:extLst>
            </p:cNvPr>
            <p:cNvGrpSpPr/>
            <p:nvPr userDrawn="1"/>
          </p:nvGrpSpPr>
          <p:grpSpPr>
            <a:xfrm>
              <a:off x="12429548" y="3236396"/>
              <a:ext cx="2735151" cy="1280928"/>
              <a:chOff x="9286315" y="6976989"/>
              <a:chExt cx="2735151" cy="1280928"/>
            </a:xfrm>
          </p:grpSpPr>
          <p:sp>
            <p:nvSpPr>
              <p:cNvPr id="35" name="Rectangle 34">
                <a:extLst>
                  <a:ext uri="{FF2B5EF4-FFF2-40B4-BE49-F238E27FC236}">
                    <a16:creationId xmlns:a16="http://schemas.microsoft.com/office/drawing/2014/main" id="{749A0E7D-BB6C-DC53-5932-E92A9895F94E}"/>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6" name="TextBox 35">
                <a:extLst>
                  <a:ext uri="{FF2B5EF4-FFF2-40B4-BE49-F238E27FC236}">
                    <a16:creationId xmlns:a16="http://schemas.microsoft.com/office/drawing/2014/main" id="{C9EE17A2-D61C-7396-51E8-7875298A2FDD}"/>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37" name="Graphic 36">
                <a:extLst>
                  <a:ext uri="{FF2B5EF4-FFF2-40B4-BE49-F238E27FC236}">
                    <a16:creationId xmlns:a16="http://schemas.microsoft.com/office/drawing/2014/main" id="{CC29DA1D-5C20-3232-7CC7-6EE236625A7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38" name="TextBox 37">
                <a:extLst>
                  <a:ext uri="{FF2B5EF4-FFF2-40B4-BE49-F238E27FC236}">
                    <a16:creationId xmlns:a16="http://schemas.microsoft.com/office/drawing/2014/main" id="{3EC6F884-A27E-5CD2-3BC6-0DC73A5EA1E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39" name="Picture 38">
                <a:extLst>
                  <a:ext uri="{FF2B5EF4-FFF2-40B4-BE49-F238E27FC236}">
                    <a16:creationId xmlns:a16="http://schemas.microsoft.com/office/drawing/2014/main" id="{31A8D6E6-823F-A29B-F2E8-EEED1B2573A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D1250832-1357-7685-30D5-6F422478202E}"/>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18" name="Group 17">
              <a:extLst>
                <a:ext uri="{FF2B5EF4-FFF2-40B4-BE49-F238E27FC236}">
                  <a16:creationId xmlns:a16="http://schemas.microsoft.com/office/drawing/2014/main" id="{996BDF38-5D5A-7286-B3D1-D8BC245AB26E}"/>
                </a:ext>
              </a:extLst>
            </p:cNvPr>
            <p:cNvGrpSpPr/>
            <p:nvPr userDrawn="1"/>
          </p:nvGrpSpPr>
          <p:grpSpPr>
            <a:xfrm>
              <a:off x="12429548" y="4543123"/>
              <a:ext cx="2735151" cy="2200108"/>
              <a:chOff x="9538241" y="5155416"/>
              <a:chExt cx="2735151" cy="2200108"/>
            </a:xfrm>
          </p:grpSpPr>
          <p:sp>
            <p:nvSpPr>
              <p:cNvPr id="19" name="Rectangle 18">
                <a:extLst>
                  <a:ext uri="{FF2B5EF4-FFF2-40B4-BE49-F238E27FC236}">
                    <a16:creationId xmlns:a16="http://schemas.microsoft.com/office/drawing/2014/main" id="{52F890FD-3E71-1E19-8156-2B8E77BA5212}"/>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20" name="TextBox 19">
                <a:extLst>
                  <a:ext uri="{FF2B5EF4-FFF2-40B4-BE49-F238E27FC236}">
                    <a16:creationId xmlns:a16="http://schemas.microsoft.com/office/drawing/2014/main" id="{C7C11C8F-7495-936C-44F5-DD49D8356E8A}"/>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21" name="Graphic 20">
                <a:extLst>
                  <a:ext uri="{FF2B5EF4-FFF2-40B4-BE49-F238E27FC236}">
                    <a16:creationId xmlns:a16="http://schemas.microsoft.com/office/drawing/2014/main" id="{1DF552A5-0CEA-5C09-A872-E89B8542BD8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22" name="TextBox 21">
                <a:extLst>
                  <a:ext uri="{FF2B5EF4-FFF2-40B4-BE49-F238E27FC236}">
                    <a16:creationId xmlns:a16="http://schemas.microsoft.com/office/drawing/2014/main" id="{FE5E19C4-D573-8B8F-CCD4-0E22D31EE626}"/>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24" name="TextBox 23">
                <a:extLst>
                  <a:ext uri="{FF2B5EF4-FFF2-40B4-BE49-F238E27FC236}">
                    <a16:creationId xmlns:a16="http://schemas.microsoft.com/office/drawing/2014/main" id="{74D58CE0-ED6F-40C6-B10A-55AD6C041AC3}"/>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25" name="TextBox 24">
                <a:extLst>
                  <a:ext uri="{FF2B5EF4-FFF2-40B4-BE49-F238E27FC236}">
                    <a16:creationId xmlns:a16="http://schemas.microsoft.com/office/drawing/2014/main" id="{4C402F46-AF91-7BB6-4204-80F290DEA47F}"/>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2" name="TextBox 31">
                <a:extLst>
                  <a:ext uri="{FF2B5EF4-FFF2-40B4-BE49-F238E27FC236}">
                    <a16:creationId xmlns:a16="http://schemas.microsoft.com/office/drawing/2014/main" id="{3149A399-5087-70A2-6BF5-528867906072}"/>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3" name="Straight Connector 32">
                <a:extLst>
                  <a:ext uri="{FF2B5EF4-FFF2-40B4-BE49-F238E27FC236}">
                    <a16:creationId xmlns:a16="http://schemas.microsoft.com/office/drawing/2014/main" id="{137B95FA-9D58-CE66-E3D8-EFB2EC558B8D}"/>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4" name="TextBox 33">
                <a:extLst>
                  <a:ext uri="{FF2B5EF4-FFF2-40B4-BE49-F238E27FC236}">
                    <a16:creationId xmlns:a16="http://schemas.microsoft.com/office/drawing/2014/main" id="{9FAEB621-C4CB-6879-AEA5-BE18B059BCD5}"/>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6" name="TextBox 5">
            <a:extLst>
              <a:ext uri="{FF2B5EF4-FFF2-40B4-BE49-F238E27FC236}">
                <a16:creationId xmlns:a16="http://schemas.microsoft.com/office/drawing/2014/main" id="{EF017086-5CF7-0DE3-32C9-26242C84824D}"/>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8833489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Four Column_Light Grey (No Icon)">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238272A-C799-49AB-5578-B5089BEC1D22}"/>
              </a:ext>
            </a:extLst>
          </p:cNvPr>
          <p:cNvSpPr>
            <a:spLocks noGrp="1"/>
          </p:cNvSpPr>
          <p:nvPr>
            <p:ph type="title" hasCustomPrompt="1"/>
          </p:nvPr>
        </p:nvSpPr>
        <p:spPr>
          <a:xfrm>
            <a:off x="515938" y="628016"/>
            <a:ext cx="11160126" cy="647700"/>
          </a:xfrm>
        </p:spPr>
        <p:txBody>
          <a:bodyPr/>
          <a:lstStyle>
            <a:lvl1pPr algn="l" defTabSz="914400" rtl="0" eaLnBrk="1" latinLnBrk="0" hangingPunct="1">
              <a:lnSpc>
                <a:spcPct val="85000"/>
              </a:lnSpc>
              <a:spcBef>
                <a:spcPct val="0"/>
              </a:spcBef>
              <a:buNone/>
              <a:defRPr lang="en-CA" sz="2800" kern="2000" spc="-50" baseline="0" dirty="0">
                <a:solidFill>
                  <a:schemeClr val="accent1"/>
                </a:solidFill>
                <a:latin typeface="+mj-lt"/>
                <a:ea typeface="+mj-ea"/>
                <a:cs typeface="+mj-cs"/>
              </a:defRPr>
            </a:lvl1pPr>
          </a:lstStyle>
          <a:p>
            <a:r>
              <a:rPr lang="en-US"/>
              <a:t>Four column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355FFA2C-5431-4B39-1E12-AB136674DCB9}"/>
              </a:ext>
            </a:extLst>
          </p:cNvPr>
          <p:cNvSpPr>
            <a:spLocks noGrp="1"/>
          </p:cNvSpPr>
          <p:nvPr>
            <p:ph type="ftr" sz="quarter" idx="49"/>
          </p:nvPr>
        </p:nvSpPr>
        <p:spPr/>
        <p:txBody>
          <a:bodyPr/>
          <a:lstStyle>
            <a:lvl1pPr>
              <a:defRPr>
                <a:solidFill>
                  <a:schemeClr val="accent6">
                    <a:lumMod val="50000"/>
                  </a:schemeClr>
                </a:solidFill>
              </a:defRPr>
            </a:lvl1pPr>
          </a:lstStyle>
          <a:p>
            <a:r>
              <a:rPr lang="en-CA"/>
              <a:t>Media Web Symposium June 2025</a:t>
            </a:r>
          </a:p>
        </p:txBody>
      </p:sp>
      <p:sp>
        <p:nvSpPr>
          <p:cNvPr id="15" name="Text Placeholder 22">
            <a:extLst>
              <a:ext uri="{FF2B5EF4-FFF2-40B4-BE49-F238E27FC236}">
                <a16:creationId xmlns:a16="http://schemas.microsoft.com/office/drawing/2014/main" id="{AEE4CF8C-958F-1DA4-CCF7-D6B890C89A2E}"/>
              </a:ext>
            </a:extLst>
          </p:cNvPr>
          <p:cNvSpPr>
            <a:spLocks noGrp="1"/>
          </p:cNvSpPr>
          <p:nvPr>
            <p:ph type="body" sz="quarter" idx="27" hasCustomPrompt="1"/>
          </p:nvPr>
        </p:nvSpPr>
        <p:spPr>
          <a:xfrm>
            <a:off x="531811"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6" name="Text Placeholder 16">
            <a:extLst>
              <a:ext uri="{FF2B5EF4-FFF2-40B4-BE49-F238E27FC236}">
                <a16:creationId xmlns:a16="http://schemas.microsoft.com/office/drawing/2014/main" id="{C89C7762-ACFA-1003-9A99-7D48D68F547F}"/>
              </a:ext>
            </a:extLst>
          </p:cNvPr>
          <p:cNvSpPr>
            <a:spLocks noGrp="1"/>
          </p:cNvSpPr>
          <p:nvPr>
            <p:ph type="body" sz="quarter" idx="15" hasCustomPrompt="1"/>
          </p:nvPr>
        </p:nvSpPr>
        <p:spPr>
          <a:xfrm>
            <a:off x="53181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18" name="Text Placeholder 22">
            <a:extLst>
              <a:ext uri="{FF2B5EF4-FFF2-40B4-BE49-F238E27FC236}">
                <a16:creationId xmlns:a16="http://schemas.microsoft.com/office/drawing/2014/main" id="{DE030996-68A3-8AC0-F998-9C4EF4AE6C2B}"/>
              </a:ext>
            </a:extLst>
          </p:cNvPr>
          <p:cNvSpPr>
            <a:spLocks noGrp="1"/>
          </p:cNvSpPr>
          <p:nvPr>
            <p:ph type="body" sz="quarter" idx="51" hasCustomPrompt="1"/>
          </p:nvPr>
        </p:nvSpPr>
        <p:spPr>
          <a:xfrm>
            <a:off x="3380247"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19" name="Text Placeholder 16">
            <a:extLst>
              <a:ext uri="{FF2B5EF4-FFF2-40B4-BE49-F238E27FC236}">
                <a16:creationId xmlns:a16="http://schemas.microsoft.com/office/drawing/2014/main" id="{5C7E2214-9452-F487-B334-F6CDE12C5733}"/>
              </a:ext>
            </a:extLst>
          </p:cNvPr>
          <p:cNvSpPr>
            <a:spLocks noGrp="1"/>
          </p:cNvSpPr>
          <p:nvPr>
            <p:ph type="body" sz="quarter" idx="52" hasCustomPrompt="1"/>
          </p:nvPr>
        </p:nvSpPr>
        <p:spPr>
          <a:xfrm>
            <a:off x="3380247"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4" name="Text Placeholder 22">
            <a:extLst>
              <a:ext uri="{FF2B5EF4-FFF2-40B4-BE49-F238E27FC236}">
                <a16:creationId xmlns:a16="http://schemas.microsoft.com/office/drawing/2014/main" id="{31B9C0A0-95B0-2824-2407-CDDC04E197D9}"/>
              </a:ext>
            </a:extLst>
          </p:cNvPr>
          <p:cNvSpPr>
            <a:spLocks noGrp="1"/>
          </p:cNvSpPr>
          <p:nvPr>
            <p:ph type="body" sz="quarter" idx="54" hasCustomPrompt="1"/>
          </p:nvPr>
        </p:nvSpPr>
        <p:spPr>
          <a:xfrm>
            <a:off x="6228682"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5" name="Text Placeholder 16">
            <a:extLst>
              <a:ext uri="{FF2B5EF4-FFF2-40B4-BE49-F238E27FC236}">
                <a16:creationId xmlns:a16="http://schemas.microsoft.com/office/drawing/2014/main" id="{06A24B55-C38A-D8B1-E30C-791BAA94A209}"/>
              </a:ext>
            </a:extLst>
          </p:cNvPr>
          <p:cNvSpPr>
            <a:spLocks noGrp="1"/>
          </p:cNvSpPr>
          <p:nvPr>
            <p:ph type="body" sz="quarter" idx="55" hasCustomPrompt="1"/>
          </p:nvPr>
        </p:nvSpPr>
        <p:spPr>
          <a:xfrm>
            <a:off x="6228682"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sp>
        <p:nvSpPr>
          <p:cNvPr id="27" name="Text Placeholder 22">
            <a:extLst>
              <a:ext uri="{FF2B5EF4-FFF2-40B4-BE49-F238E27FC236}">
                <a16:creationId xmlns:a16="http://schemas.microsoft.com/office/drawing/2014/main" id="{F9D38BEA-1CE5-A003-B905-BF200D6A8C57}"/>
              </a:ext>
            </a:extLst>
          </p:cNvPr>
          <p:cNvSpPr>
            <a:spLocks noGrp="1"/>
          </p:cNvSpPr>
          <p:nvPr>
            <p:ph type="body" sz="quarter" idx="57" hasCustomPrompt="1"/>
          </p:nvPr>
        </p:nvSpPr>
        <p:spPr>
          <a:xfrm>
            <a:off x="9077115" y="1706497"/>
            <a:ext cx="2595589" cy="905188"/>
          </a:xfrm>
          <a:prstGeom prst="callout1">
            <a:avLst>
              <a:gd name="adj1" fmla="val 93708"/>
              <a:gd name="adj2" fmla="val -69"/>
              <a:gd name="adj3" fmla="val 93686"/>
              <a:gd name="adj4" fmla="val 24531"/>
            </a:avLst>
          </a:prstGeom>
          <a:ln w="31750">
            <a:solidFill>
              <a:schemeClr val="accent1"/>
            </a:solidFill>
          </a:ln>
        </p:spPr>
        <p:txBody>
          <a:bodyPr wrap="square" bIns="180000" anchor="b">
            <a:noAutofit/>
          </a:bodyPr>
          <a:lstStyle>
            <a:lvl1pPr marL="0" indent="0">
              <a:lnSpc>
                <a:spcPct val="85000"/>
              </a:lnSpc>
              <a:spcBef>
                <a:spcPts val="0"/>
              </a:spcBef>
              <a:spcAft>
                <a:spcPts val="0"/>
              </a:spcAft>
              <a:buNone/>
              <a:defRPr lang="en-US" sz="2200" kern="1200" spc="-20" baseline="0" dirty="0">
                <a:solidFill>
                  <a:schemeClr val="accent1"/>
                </a:solidFill>
                <a:latin typeface="+mj-lt"/>
                <a:ea typeface="+mn-ea"/>
                <a:cs typeface="+mn-cs"/>
              </a:defRPr>
            </a:lvl1pPr>
          </a:lstStyle>
          <a:p>
            <a:pPr marL="0" lvl="0" indent="0" algn="l" defTabSz="914400" rtl="0" eaLnBrk="1" latinLnBrk="0" hangingPunct="1">
              <a:lnSpc>
                <a:spcPct val="85000"/>
              </a:lnSpc>
              <a:spcBef>
                <a:spcPts val="0"/>
              </a:spcBef>
              <a:spcAft>
                <a:spcPts val="0"/>
              </a:spcAft>
              <a:buClrTx/>
              <a:buFont typeface="Arial" panose="020B0604020202020204" pitchFamily="34" charset="0"/>
              <a:buNone/>
            </a:pPr>
            <a:r>
              <a:rPr lang="en-US"/>
              <a:t>Column header</a:t>
            </a:r>
            <a:br>
              <a:rPr lang="en-US"/>
            </a:br>
            <a:r>
              <a:rPr lang="en-US"/>
              <a:t>2 lines maximum</a:t>
            </a:r>
          </a:p>
        </p:txBody>
      </p:sp>
      <p:sp>
        <p:nvSpPr>
          <p:cNvPr id="28" name="Text Placeholder 16">
            <a:extLst>
              <a:ext uri="{FF2B5EF4-FFF2-40B4-BE49-F238E27FC236}">
                <a16:creationId xmlns:a16="http://schemas.microsoft.com/office/drawing/2014/main" id="{90607619-F41E-DC0E-B3A9-CD8AF2A58A9E}"/>
              </a:ext>
            </a:extLst>
          </p:cNvPr>
          <p:cNvSpPr>
            <a:spLocks noGrp="1"/>
          </p:cNvSpPr>
          <p:nvPr>
            <p:ph type="body" sz="quarter" idx="58" hasCustomPrompt="1"/>
          </p:nvPr>
        </p:nvSpPr>
        <p:spPr>
          <a:xfrm>
            <a:off x="9077116" y="2868418"/>
            <a:ext cx="2595589" cy="2514729"/>
          </a:xfrm>
        </p:spPr>
        <p:txBody>
          <a:bodyPr wrap="square">
            <a:noAutofit/>
          </a:bodyPr>
          <a:lstStyle>
            <a:lvl1pPr marL="0" indent="0">
              <a:lnSpc>
                <a:spcPct val="100000"/>
              </a:lnSpc>
              <a:spcBef>
                <a:spcPts val="0"/>
              </a:spcBef>
              <a:spcAft>
                <a:spcPts val="400"/>
              </a:spcAft>
              <a:buNone/>
              <a:defRPr sz="1600">
                <a:solidFill>
                  <a:schemeClr val="tx1"/>
                </a:solidFill>
              </a:defRPr>
            </a:lvl1pPr>
          </a:lstStyle>
          <a:p>
            <a:pPr lvl="0"/>
            <a:r>
              <a:rPr lang="en-US"/>
              <a:t>Lorem ipsum dolor sit </a:t>
            </a:r>
            <a:r>
              <a:rPr lang="en-US" err="1"/>
              <a:t>amet</a:t>
            </a:r>
            <a:r>
              <a:rPr lang="en-US"/>
              <a:t>, </a:t>
            </a:r>
            <a:r>
              <a:rPr lang="en-US" err="1"/>
              <a:t>consectetuer</a:t>
            </a:r>
            <a:r>
              <a:rPr lang="en-US"/>
              <a:t> </a:t>
            </a:r>
            <a:r>
              <a:rPr lang="en-US" err="1"/>
              <a:t>adipiscing</a:t>
            </a:r>
            <a:r>
              <a:rPr lang="en-US"/>
              <a:t> </a:t>
            </a:r>
            <a:r>
              <a:rPr lang="en-US" err="1"/>
              <a:t>elit</a:t>
            </a:r>
            <a:r>
              <a:rPr lang="en-US"/>
              <a:t>. Maecenas </a:t>
            </a:r>
            <a:r>
              <a:rPr lang="en-US" err="1"/>
              <a:t>porttitor</a:t>
            </a:r>
            <a:r>
              <a:rPr lang="en-US"/>
              <a:t> </a:t>
            </a:r>
            <a:r>
              <a:rPr lang="en-US" err="1"/>
              <a:t>congue</a:t>
            </a:r>
            <a:r>
              <a:rPr lang="en-US"/>
              <a:t> </a:t>
            </a:r>
            <a:r>
              <a:rPr lang="en-US" err="1"/>
              <a:t>massa</a:t>
            </a:r>
            <a:r>
              <a:rPr lang="en-US"/>
              <a:t>. </a:t>
            </a:r>
            <a:r>
              <a:rPr lang="en-US" err="1"/>
              <a:t>Fusce</a:t>
            </a:r>
            <a:r>
              <a:rPr lang="en-US"/>
              <a:t> </a:t>
            </a:r>
            <a:r>
              <a:rPr lang="en-US" err="1"/>
              <a:t>posuere</a:t>
            </a:r>
            <a:r>
              <a:rPr lang="en-US"/>
              <a:t>, magna sed pulvinar </a:t>
            </a:r>
            <a:r>
              <a:rPr lang="en-US" err="1"/>
              <a:t>ultricies</a:t>
            </a:r>
            <a:r>
              <a:rPr lang="en-US"/>
              <a:t>, </a:t>
            </a:r>
            <a:r>
              <a:rPr lang="en-US" err="1"/>
              <a:t>purus</a:t>
            </a:r>
            <a:r>
              <a:rPr lang="en-US"/>
              <a:t> </a:t>
            </a:r>
            <a:r>
              <a:rPr lang="en-US" err="1"/>
              <a:t>lectus</a:t>
            </a:r>
            <a:r>
              <a:rPr lang="en-US"/>
              <a:t> </a:t>
            </a:r>
            <a:r>
              <a:rPr lang="en-US" err="1"/>
              <a:t>malesuada</a:t>
            </a:r>
            <a:r>
              <a:rPr lang="en-US"/>
              <a:t> libero, sit </a:t>
            </a:r>
            <a:r>
              <a:rPr lang="en-US" err="1"/>
              <a:t>amet</a:t>
            </a:r>
            <a:r>
              <a:rPr lang="en-US"/>
              <a:t> </a:t>
            </a:r>
            <a:r>
              <a:rPr lang="en-US" err="1"/>
              <a:t>commodo</a:t>
            </a:r>
            <a:r>
              <a:rPr lang="en-US"/>
              <a:t> magna eros </a:t>
            </a:r>
            <a:r>
              <a:rPr lang="en-US" err="1"/>
              <a:t>quis</a:t>
            </a:r>
            <a:r>
              <a:rPr lang="en-US"/>
              <a:t> </a:t>
            </a:r>
            <a:r>
              <a:rPr lang="en-US" err="1"/>
              <a:t>urna</a:t>
            </a:r>
            <a:r>
              <a:rPr lang="en-US"/>
              <a:t>.</a:t>
            </a:r>
          </a:p>
        </p:txBody>
      </p:sp>
      <p:grpSp>
        <p:nvGrpSpPr>
          <p:cNvPr id="5" name="Group 4">
            <a:extLst>
              <a:ext uri="{FF2B5EF4-FFF2-40B4-BE49-F238E27FC236}">
                <a16:creationId xmlns:a16="http://schemas.microsoft.com/office/drawing/2014/main" id="{96180A20-6F5E-927F-D8F6-A44BA15DE6A4}"/>
              </a:ext>
            </a:extLst>
          </p:cNvPr>
          <p:cNvGrpSpPr/>
          <p:nvPr userDrawn="1"/>
        </p:nvGrpSpPr>
        <p:grpSpPr>
          <a:xfrm>
            <a:off x="12290489" y="-1"/>
            <a:ext cx="2910882" cy="6858001"/>
            <a:chOff x="12290489" y="-1"/>
            <a:chExt cx="2910882" cy="6858001"/>
          </a:xfrm>
        </p:grpSpPr>
        <p:sp>
          <p:nvSpPr>
            <p:cNvPr id="7" name="Rectangle 6">
              <a:extLst>
                <a:ext uri="{FF2B5EF4-FFF2-40B4-BE49-F238E27FC236}">
                  <a16:creationId xmlns:a16="http://schemas.microsoft.com/office/drawing/2014/main" id="{BE12012F-EFF8-DEA3-A567-C8652882751D}"/>
                </a:ext>
              </a:extLst>
            </p:cNvPr>
            <p:cNvSpPr/>
            <p:nvPr userDrawn="1"/>
          </p:nvSpPr>
          <p:spPr>
            <a:xfrm>
              <a:off x="12290489" y="-1"/>
              <a:ext cx="2735151" cy="6858001"/>
            </a:xfrm>
            <a:prstGeom prst="rect">
              <a:avLst/>
            </a:prstGeom>
            <a:solidFill>
              <a:srgbClr val="EFF1F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8" name="TextBox 7">
              <a:extLst>
                <a:ext uri="{FF2B5EF4-FFF2-40B4-BE49-F238E27FC236}">
                  <a16:creationId xmlns:a16="http://schemas.microsoft.com/office/drawing/2014/main" id="{5667C743-9957-8ABA-735E-39F0DBF2E1EF}"/>
                </a:ext>
              </a:extLst>
            </p:cNvPr>
            <p:cNvSpPr txBox="1"/>
            <p:nvPr userDrawn="1"/>
          </p:nvSpPr>
          <p:spPr>
            <a:xfrm>
              <a:off x="12449814" y="173148"/>
              <a:ext cx="1455527"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HOW TO ADD AN ICON</a:t>
              </a:r>
            </a:p>
          </p:txBody>
        </p:sp>
        <p:cxnSp>
          <p:nvCxnSpPr>
            <p:cNvPr id="9" name="Straight Connector 8">
              <a:extLst>
                <a:ext uri="{FF2B5EF4-FFF2-40B4-BE49-F238E27FC236}">
                  <a16:creationId xmlns:a16="http://schemas.microsoft.com/office/drawing/2014/main" id="{A7970780-BCA8-0498-7CC6-650A37F797C0}"/>
                </a:ext>
              </a:extLst>
            </p:cNvPr>
            <p:cNvCxnSpPr>
              <a:cxnSpLocks/>
            </p:cNvCxnSpPr>
            <p:nvPr userDrawn="1"/>
          </p:nvCxnSpPr>
          <p:spPr>
            <a:xfrm>
              <a:off x="12449814" y="423012"/>
              <a:ext cx="270000" cy="0"/>
            </a:xfrm>
            <a:prstGeom prst="line">
              <a:avLst/>
            </a:prstGeom>
            <a:noFill/>
            <a:ln w="19050" cap="flat" cmpd="sng" algn="ctr">
              <a:solidFill>
                <a:srgbClr val="2A2AEA"/>
              </a:solidFill>
              <a:prstDash val="solid"/>
            </a:ln>
            <a:effectLst/>
          </p:spPr>
        </p:cxnSp>
        <p:sp>
          <p:nvSpPr>
            <p:cNvPr id="10" name="TextBox 9">
              <a:extLst>
                <a:ext uri="{FF2B5EF4-FFF2-40B4-BE49-F238E27FC236}">
                  <a16:creationId xmlns:a16="http://schemas.microsoft.com/office/drawing/2014/main" id="{21ADBDA4-7D61-CF2E-6378-907CD43E3584}"/>
                </a:ext>
              </a:extLst>
            </p:cNvPr>
            <p:cNvSpPr txBox="1"/>
            <p:nvPr userDrawn="1"/>
          </p:nvSpPr>
          <p:spPr>
            <a:xfrm>
              <a:off x="12614407" y="1281322"/>
              <a:ext cx="2297338" cy="606192"/>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1: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from file browser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Drag the icon onto the slide.</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7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Note: If there are multiple image placeholders on the slide, select the intended placeholder before dragging in the image to let PowerPoint know where you want it.</a:t>
              </a:r>
              <a:endParaRPr kumimoji="0" lang="en-US" sz="100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endParaRPr>
            </a:p>
          </p:txBody>
        </p:sp>
        <p:sp>
          <p:nvSpPr>
            <p:cNvPr id="11" name="TextBox 10">
              <a:extLst>
                <a:ext uri="{FF2B5EF4-FFF2-40B4-BE49-F238E27FC236}">
                  <a16:creationId xmlns:a16="http://schemas.microsoft.com/office/drawing/2014/main" id="{B5816EF0-93C7-2EE3-AFCC-C3DAB7DDA4AC}"/>
                </a:ext>
              </a:extLst>
            </p:cNvPr>
            <p:cNvSpPr txBox="1">
              <a:spLocks noChangeAspect="1"/>
            </p:cNvSpPr>
            <p:nvPr/>
          </p:nvSpPr>
          <p:spPr>
            <a:xfrm>
              <a:off x="12449814" y="566082"/>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1</a:t>
              </a:r>
            </a:p>
          </p:txBody>
        </p:sp>
        <p:sp>
          <p:nvSpPr>
            <p:cNvPr id="12" name="TextBox 11">
              <a:extLst>
                <a:ext uri="{FF2B5EF4-FFF2-40B4-BE49-F238E27FC236}">
                  <a16:creationId xmlns:a16="http://schemas.microsoft.com/office/drawing/2014/main" id="{AF949B1F-B12D-ABBE-06D2-4D6313886D9F}"/>
                </a:ext>
              </a:extLst>
            </p:cNvPr>
            <p:cNvSpPr txBox="1">
              <a:spLocks noChangeAspect="1"/>
            </p:cNvSpPr>
            <p:nvPr/>
          </p:nvSpPr>
          <p:spPr>
            <a:xfrm>
              <a:off x="12449814" y="1018081"/>
              <a:ext cx="114706" cy="114706"/>
            </a:xfrm>
            <a:prstGeom prst="ellipse">
              <a:avLst/>
            </a:prstGeom>
            <a:solidFill>
              <a:srgbClr val="2A2AEA"/>
            </a:solidFill>
          </p:spPr>
          <p:txBody>
            <a:bodyPr vert="horz"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0" i="0" u="none" strike="noStrike" kern="0" cap="none" spc="0" normalizeH="0" baseline="0" noProof="0">
                  <a:ln>
                    <a:noFill/>
                  </a:ln>
                  <a:solidFill>
                    <a:srgbClr val="FFFFFF"/>
                  </a:solidFill>
                  <a:effectLst/>
                  <a:uLnTx/>
                  <a:uFillTx/>
                  <a:ea typeface="Arial" charset="0"/>
                  <a:cs typeface="Aparajita" panose="02020603050405020304" pitchFamily="18" charset="0"/>
                </a:rPr>
                <a:t>2</a:t>
              </a:r>
            </a:p>
          </p:txBody>
        </p:sp>
        <p:sp>
          <p:nvSpPr>
            <p:cNvPr id="13" name="TextBox 12">
              <a:extLst>
                <a:ext uri="{FF2B5EF4-FFF2-40B4-BE49-F238E27FC236}">
                  <a16:creationId xmlns:a16="http://schemas.microsoft.com/office/drawing/2014/main" id="{BD87D508-6A96-42E0-EF1A-8F3D267AD189}"/>
                </a:ext>
              </a:extLst>
            </p:cNvPr>
            <p:cNvSpPr txBox="1"/>
            <p:nvPr userDrawn="1"/>
          </p:nvSpPr>
          <p:spPr>
            <a:xfrm>
              <a:off x="12614406" y="545515"/>
              <a:ext cx="2586965" cy="61298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Source icon from the </a:t>
              </a:r>
              <a:b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br>
              <a:r>
                <a:rPr kumimoji="0" lang="en-US" sz="1050" b="0" i="0" u="none" strike="noStrike" kern="0" cap="none" spc="0" normalizeH="0" baseline="0" noProof="0">
                  <a:ln>
                    <a:noFill/>
                  </a:ln>
                  <a:solidFill>
                    <a:srgbClr val="2A2AEA"/>
                  </a:solidFill>
                  <a:effectLst/>
                  <a:uLnTx/>
                  <a:uFillTx/>
                  <a:latin typeface="Aptos" panose="020B0004020202020204" pitchFamily="34" charset="0"/>
                  <a:cs typeface="Aparajita" panose="02020603050405020304" pitchFamily="18" charset="0"/>
                </a:rPr>
                <a:t>Qualcomm Icon Library</a:t>
              </a:r>
            </a:p>
            <a:p>
              <a:pPr marL="0" marR="0" lvl="0" indent="0" defTabSz="914400" eaLnBrk="1" fontAlgn="auto" latinLnBrk="0" hangingPunct="1">
                <a:lnSpc>
                  <a:spcPct val="100000"/>
                </a:lnSpc>
                <a:spcBef>
                  <a:spcPts val="70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Add the icon to the placeholder.</a:t>
              </a:r>
            </a:p>
          </p:txBody>
        </p:sp>
        <p:sp>
          <p:nvSpPr>
            <p:cNvPr id="14" name="TextBox 13">
              <a:extLst>
                <a:ext uri="{FF2B5EF4-FFF2-40B4-BE49-F238E27FC236}">
                  <a16:creationId xmlns:a16="http://schemas.microsoft.com/office/drawing/2014/main" id="{8E193CD7-02AA-87E4-83F0-9F2877F38473}"/>
                </a:ext>
              </a:extLst>
            </p:cNvPr>
            <p:cNvSpPr txBox="1"/>
            <p:nvPr userDrawn="1"/>
          </p:nvSpPr>
          <p:spPr>
            <a:xfrm>
              <a:off x="12614407" y="1990969"/>
              <a:ext cx="1981357"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2: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Paste from clipboard</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Select the icon placeholder.</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Right-click or use keyboard shortcuts to paste the icon.</a:t>
              </a:r>
            </a:p>
          </p:txBody>
        </p:sp>
        <p:sp>
          <p:nvSpPr>
            <p:cNvPr id="20" name="TextBox 19">
              <a:extLst>
                <a:ext uri="{FF2B5EF4-FFF2-40B4-BE49-F238E27FC236}">
                  <a16:creationId xmlns:a16="http://schemas.microsoft.com/office/drawing/2014/main" id="{3C6906C6-174E-51C7-FBA8-97422549FE4C}"/>
                </a:ext>
              </a:extLst>
            </p:cNvPr>
            <p:cNvSpPr txBox="1"/>
            <p:nvPr userDrawn="1"/>
          </p:nvSpPr>
          <p:spPr>
            <a:xfrm>
              <a:off x="12614407" y="2699974"/>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marR="0" lvl="0" indent="0" defTabSz="914400" eaLnBrk="1" fontAlgn="auto" latinLnBrk="0" hangingPunct="1">
                <a:lnSpc>
                  <a:spcPct val="100000"/>
                </a:lnSpc>
                <a:spcBef>
                  <a:spcPts val="900"/>
                </a:spcBef>
                <a:spcAft>
                  <a:spcPts val="300"/>
                </a:spcAft>
                <a:buClrTx/>
                <a:buSzTx/>
                <a:buFont typeface="Arial" panose="020B0604020202020204" pitchFamily="34" charset="0"/>
                <a:buNone/>
                <a:tabLst/>
                <a:defRPr/>
              </a:pPr>
              <a:r>
                <a:rPr kumimoji="0" lang="en-US" sz="600" b="1"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Method 3: </a:t>
              </a:r>
              <a:r>
                <a:rPr kumimoji="0" lang="en-US" sz="600" b="0" i="0" u="none" strike="noStrike" kern="0" cap="all" spc="20" normalizeH="0" baseline="0" noProof="0">
                  <a:ln>
                    <a:noFill/>
                  </a:ln>
                  <a:solidFill>
                    <a:srgbClr val="000000"/>
                  </a:solidFill>
                  <a:effectLst/>
                  <a:uLnTx/>
                  <a:uFillTx/>
                  <a:latin typeface="Aptos" panose="020B0004020202020204" pitchFamily="34" charset="0"/>
                  <a:cs typeface="Aparajita" panose="02020603050405020304" pitchFamily="18" charset="0"/>
                </a:rPr>
                <a:t>Placeholder icon</a:t>
              </a:r>
            </a:p>
            <a:p>
              <a:pPr marL="0" marR="0" lvl="1" indent="0" defTabSz="914400" eaLnBrk="1" fontAlgn="auto" latinLnBrk="0" hangingPunct="1">
                <a:lnSpc>
                  <a:spcPct val="90000"/>
                </a:lnSpc>
                <a:spcBef>
                  <a:spcPts val="0"/>
                </a:spcBef>
                <a:spcAft>
                  <a:spcPts val="300"/>
                </a:spcAft>
                <a:buClrTx/>
                <a:buSzTx/>
                <a:buFontTx/>
                <a:buNone/>
                <a:tabLst/>
                <a:defRPr/>
              </a:pPr>
              <a:r>
                <a:rPr kumimoji="0" lang="en-US" sz="1050" b="0" i="0" u="none" strike="noStrike" kern="0" cap="none" spc="0" normalizeH="0" baseline="0" noProof="0">
                  <a:ln>
                    <a:noFill/>
                  </a:ln>
                  <a:solidFill>
                    <a:srgbClr val="000000"/>
                  </a:solidFill>
                  <a:effectLst/>
                  <a:uLnTx/>
                  <a:uFillTx/>
                  <a:latin typeface="Aptos" panose="020B0004020202020204" pitchFamily="34" charset="0"/>
                  <a:cs typeface="Aparajita" panose="02020603050405020304" pitchFamily="18" charset="0"/>
                </a:rPr>
                <a:t>Click the image icon inside the placeholder to browse for an icon.</a:t>
              </a:r>
            </a:p>
          </p:txBody>
        </p:sp>
        <p:grpSp>
          <p:nvGrpSpPr>
            <p:cNvPr id="21" name="Group 20">
              <a:extLst>
                <a:ext uri="{FF2B5EF4-FFF2-40B4-BE49-F238E27FC236}">
                  <a16:creationId xmlns:a16="http://schemas.microsoft.com/office/drawing/2014/main" id="{260CE4A8-0F0A-4C75-D776-4A1000990F4B}"/>
                </a:ext>
              </a:extLst>
            </p:cNvPr>
            <p:cNvGrpSpPr/>
            <p:nvPr userDrawn="1"/>
          </p:nvGrpSpPr>
          <p:grpSpPr>
            <a:xfrm>
              <a:off x="12429548" y="3236396"/>
              <a:ext cx="2735151" cy="1280928"/>
              <a:chOff x="9286315" y="6976989"/>
              <a:chExt cx="2735151" cy="1280928"/>
            </a:xfrm>
          </p:grpSpPr>
          <p:sp>
            <p:nvSpPr>
              <p:cNvPr id="38" name="Rectangle 37">
                <a:extLst>
                  <a:ext uri="{FF2B5EF4-FFF2-40B4-BE49-F238E27FC236}">
                    <a16:creationId xmlns:a16="http://schemas.microsoft.com/office/drawing/2014/main" id="{D6DF7B9B-9DDA-C33F-85FF-F83948A401AD}"/>
                  </a:ext>
                </a:extLst>
              </p:cNvPr>
              <p:cNvSpPr/>
              <p:nvPr userDrawn="1"/>
            </p:nvSpPr>
            <p:spPr>
              <a:xfrm>
                <a:off x="9286315" y="6976989"/>
                <a:ext cx="2735151" cy="128092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9" name="TextBox 38">
                <a:extLst>
                  <a:ext uri="{FF2B5EF4-FFF2-40B4-BE49-F238E27FC236}">
                    <a16:creationId xmlns:a16="http://schemas.microsoft.com/office/drawing/2014/main" id="{03EFCB32-9400-C460-757B-A7C79C8D2CDF}"/>
                  </a:ext>
                </a:extLst>
              </p:cNvPr>
              <p:cNvSpPr txBox="1"/>
              <p:nvPr userDrawn="1"/>
            </p:nvSpPr>
            <p:spPr>
              <a:xfrm>
                <a:off x="9970738" y="7105788"/>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Cropping Graphics</a:t>
                </a:r>
              </a:p>
            </p:txBody>
          </p:sp>
          <p:pic>
            <p:nvPicPr>
              <p:cNvPr id="40" name="Graphic 39">
                <a:extLst>
                  <a:ext uri="{FF2B5EF4-FFF2-40B4-BE49-F238E27FC236}">
                    <a16:creationId xmlns:a16="http://schemas.microsoft.com/office/drawing/2014/main" id="{DC83CEE5-722F-4A2A-E4F1-8655BE1B625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6DB9F243-EA42-F273-6F4F-9E735DD7F93F}"/>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Right-click on the icon.</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Choose “Crop” from the menu. (           )</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Adjust the size and position of the image.</a:t>
                </a:r>
              </a:p>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latin typeface="Aptos" panose="020B0004020202020204" pitchFamily="34" charset="0"/>
                    <a:cs typeface="Aparajita" panose="02020603050405020304" pitchFamily="18" charset="0"/>
                  </a:rPr>
                  <a:t>Press Esc or click outside the image area to exit the cropping mode.</a:t>
                </a:r>
              </a:p>
            </p:txBody>
          </p:sp>
          <p:pic>
            <p:nvPicPr>
              <p:cNvPr id="42" name="Picture 41">
                <a:extLst>
                  <a:ext uri="{FF2B5EF4-FFF2-40B4-BE49-F238E27FC236}">
                    <a16:creationId xmlns:a16="http://schemas.microsoft.com/office/drawing/2014/main" id="{5566EBE2-6A2E-A56C-E7C4-30802C3B8D3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noFill/>
              </a:ln>
            </p:spPr>
          </p:pic>
          <p:sp>
            <p:nvSpPr>
              <p:cNvPr id="130" name="TextBox 129">
                <a:extLst>
                  <a:ext uri="{FF2B5EF4-FFF2-40B4-BE49-F238E27FC236}">
                    <a16:creationId xmlns:a16="http://schemas.microsoft.com/office/drawing/2014/main" id="{6D813C75-EA44-DCE1-5697-1962589C9115}"/>
                  </a:ext>
                </a:extLst>
              </p:cNvPr>
              <p:cNvSpPr txBox="1"/>
              <p:nvPr userDrawn="1"/>
            </p:nvSpPr>
            <p:spPr>
              <a:xfrm>
                <a:off x="9667287" y="7119168"/>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nvGrpSpPr>
            <p:cNvPr id="22" name="Group 21">
              <a:extLst>
                <a:ext uri="{FF2B5EF4-FFF2-40B4-BE49-F238E27FC236}">
                  <a16:creationId xmlns:a16="http://schemas.microsoft.com/office/drawing/2014/main" id="{C42BCB3F-53CE-B020-DE2F-6E483C5F107D}"/>
                </a:ext>
              </a:extLst>
            </p:cNvPr>
            <p:cNvGrpSpPr/>
            <p:nvPr userDrawn="1"/>
          </p:nvGrpSpPr>
          <p:grpSpPr>
            <a:xfrm>
              <a:off x="12429548" y="4543123"/>
              <a:ext cx="2735151" cy="2200108"/>
              <a:chOff x="9538241" y="5155416"/>
              <a:chExt cx="2735151" cy="2200108"/>
            </a:xfrm>
          </p:grpSpPr>
          <p:sp>
            <p:nvSpPr>
              <p:cNvPr id="29" name="Rectangle 28">
                <a:extLst>
                  <a:ext uri="{FF2B5EF4-FFF2-40B4-BE49-F238E27FC236}">
                    <a16:creationId xmlns:a16="http://schemas.microsoft.com/office/drawing/2014/main" id="{EED95C38-FD16-63F7-F5F6-7DD1558030AD}"/>
                  </a:ext>
                </a:extLst>
              </p:cNvPr>
              <p:cNvSpPr/>
              <p:nvPr userDrawn="1"/>
            </p:nvSpPr>
            <p:spPr>
              <a:xfrm>
                <a:off x="9538241" y="5155416"/>
                <a:ext cx="2735151" cy="2200108"/>
              </a:xfrm>
              <a:prstGeom prst="rect">
                <a:avLst/>
              </a:prstGeom>
              <a:solidFill>
                <a:srgbClr val="000000"/>
              </a:solidFill>
              <a:ln w="25400" cap="flat" cmpd="sng" algn="ctr">
                <a:solidFill>
                  <a:srgbClr val="EFF1F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ptos" panose="02110004020202020204"/>
                  <a:ea typeface="+mn-ea"/>
                  <a:cs typeface="Aparajita" panose="02020603050405020304" pitchFamily="18" charset="0"/>
                </a:endParaRPr>
              </a:p>
            </p:txBody>
          </p:sp>
          <p:sp>
            <p:nvSpPr>
              <p:cNvPr id="30" name="TextBox 29">
                <a:extLst>
                  <a:ext uri="{FF2B5EF4-FFF2-40B4-BE49-F238E27FC236}">
                    <a16:creationId xmlns:a16="http://schemas.microsoft.com/office/drawing/2014/main" id="{CE8E9BD3-3F87-525E-9458-2359423BE61C}"/>
                  </a:ext>
                </a:extLst>
              </p:cNvPr>
              <p:cNvSpPr txBox="1"/>
              <p:nvPr userDrawn="1"/>
            </p:nvSpPr>
            <p:spPr>
              <a:xfrm>
                <a:off x="10222664" y="5284216"/>
                <a:ext cx="1983958" cy="169277"/>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ea typeface="Arial" charset="0"/>
                    <a:cs typeface="Aparajita" panose="02020603050405020304" pitchFamily="18" charset="0"/>
                  </a:rPr>
                  <a:t>Changing Icons</a:t>
                </a:r>
              </a:p>
            </p:txBody>
          </p:sp>
          <p:pic>
            <p:nvPicPr>
              <p:cNvPr id="31" name="Graphic 30">
                <a:extLst>
                  <a:ext uri="{FF2B5EF4-FFF2-40B4-BE49-F238E27FC236}">
                    <a16:creationId xmlns:a16="http://schemas.microsoft.com/office/drawing/2014/main" id="{7521EABE-1DDA-C28D-74A2-855EA80B880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8464" y="5294499"/>
                <a:ext cx="155227" cy="155227"/>
              </a:xfrm>
              <a:prstGeom prst="rect">
                <a:avLst/>
              </a:prstGeom>
            </p:spPr>
          </p:pic>
          <p:sp>
            <p:nvSpPr>
              <p:cNvPr id="32" name="TextBox 31">
                <a:extLst>
                  <a:ext uri="{FF2B5EF4-FFF2-40B4-BE49-F238E27FC236}">
                    <a16:creationId xmlns:a16="http://schemas.microsoft.com/office/drawing/2014/main" id="{11BF9854-367B-CBBA-CD2B-6DBCFB3FEEE3}"/>
                  </a:ext>
                </a:extLst>
              </p:cNvPr>
              <p:cNvSpPr txBox="1"/>
              <p:nvPr userDrawn="1"/>
            </p:nvSpPr>
            <p:spPr>
              <a:xfrm>
                <a:off x="9713479" y="5605333"/>
                <a:ext cx="2481100" cy="2564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1: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RIGHT CLICK</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Right-click on icon and select “Change Picture”</a:t>
                </a:r>
              </a:p>
            </p:txBody>
          </p:sp>
          <p:sp>
            <p:nvSpPr>
              <p:cNvPr id="33" name="TextBox 32">
                <a:extLst>
                  <a:ext uri="{FF2B5EF4-FFF2-40B4-BE49-F238E27FC236}">
                    <a16:creationId xmlns:a16="http://schemas.microsoft.com/office/drawing/2014/main" id="{8D80CDF4-B59D-389D-AA20-6E9F5EF00C86}"/>
                  </a:ext>
                </a:extLst>
              </p:cNvPr>
              <p:cNvSpPr txBox="1"/>
              <p:nvPr userDrawn="1"/>
            </p:nvSpPr>
            <p:spPr>
              <a:xfrm>
                <a:off x="9713479" y="6516011"/>
                <a:ext cx="2422981" cy="499367"/>
              </a:xfrm>
              <a:prstGeom prst="rect">
                <a:avLst/>
              </a:prstGeom>
            </p:spPr>
            <p:txBody>
              <a:bodyPr vert="horz" wrap="square" lIns="0" tIns="0" rIns="0" bIns="0" rtlCol="0" anchor="t">
                <a:spAutoFit/>
              </a:bodyPr>
              <a:lstStyle/>
              <a:p>
                <a:pPr marL="134938" marR="0" lvl="1" indent="-131763" defTabSz="914400" eaLnBrk="1" fontAlgn="auto" latinLnBrk="0" hangingPunct="1">
                  <a:lnSpc>
                    <a:spcPct val="90000"/>
                  </a:lnSpc>
                  <a:spcBef>
                    <a:spcPts val="0"/>
                  </a:spcBef>
                  <a:spcAft>
                    <a:spcPts val="300"/>
                  </a:spcAft>
                  <a:buClrTx/>
                  <a:buSzTx/>
                  <a:buFont typeface="Wingdings" pitchFamily="2" charset="2"/>
                  <a:buChar char="§"/>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Deleting the image may bring the image placeholder to the top layer, covering the photo caption textbox. Right-click on the placeholder and choose “Send to Back”.</a:t>
                </a:r>
              </a:p>
            </p:txBody>
          </p:sp>
          <p:sp>
            <p:nvSpPr>
              <p:cNvPr id="34" name="TextBox 33">
                <a:extLst>
                  <a:ext uri="{FF2B5EF4-FFF2-40B4-BE49-F238E27FC236}">
                    <a16:creationId xmlns:a16="http://schemas.microsoft.com/office/drawing/2014/main" id="{DD3B16CD-3463-3F49-0200-168C495AFAA2}"/>
                  </a:ext>
                </a:extLst>
              </p:cNvPr>
              <p:cNvSpPr txBox="1"/>
              <p:nvPr userDrawn="1"/>
            </p:nvSpPr>
            <p:spPr>
              <a:xfrm>
                <a:off x="9713479" y="6063079"/>
                <a:ext cx="2422981" cy="394980"/>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0" cap="all" spc="20" normalizeH="0" baseline="0" noProof="0">
                    <a:ln>
                      <a:noFill/>
                    </a:ln>
                    <a:solidFill>
                      <a:srgbClr val="FFFFFF"/>
                    </a:solidFill>
                    <a:effectLst/>
                    <a:uLnTx/>
                    <a:uFillTx/>
                    <a:cs typeface="Aparajita" panose="02020603050405020304" pitchFamily="18" charset="0"/>
                  </a:rPr>
                  <a:t>Method 2: </a:t>
                </a:r>
                <a:r>
                  <a:rPr kumimoji="0" lang="en-US" sz="600" b="0" i="0" u="none" strike="noStrike" kern="0" cap="all" spc="20" normalizeH="0" baseline="0" noProof="0">
                    <a:ln>
                      <a:noFill/>
                    </a:ln>
                    <a:solidFill>
                      <a:srgbClr val="FFFFFF"/>
                    </a:solidFill>
                    <a:effectLst/>
                    <a:uLnTx/>
                    <a:uFillTx/>
                    <a:cs typeface="Aparajita" panose="02020603050405020304" pitchFamily="18" charset="0"/>
                  </a:rPr>
                  <a:t>RESET PLACEHOLDER</a:t>
                </a:r>
              </a:p>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First, delete the existing icon to reset the photo placeholder functionality.</a:t>
                </a:r>
              </a:p>
            </p:txBody>
          </p:sp>
          <p:sp>
            <p:nvSpPr>
              <p:cNvPr id="35" name="TextBox 34">
                <a:extLst>
                  <a:ext uri="{FF2B5EF4-FFF2-40B4-BE49-F238E27FC236}">
                    <a16:creationId xmlns:a16="http://schemas.microsoft.com/office/drawing/2014/main" id="{792CD33D-4A40-3353-AEB5-343C73AA5C37}"/>
                  </a:ext>
                </a:extLst>
              </p:cNvPr>
              <p:cNvSpPr txBox="1"/>
              <p:nvPr userDrawn="1"/>
            </p:nvSpPr>
            <p:spPr>
              <a:xfrm>
                <a:off x="9713479" y="7056726"/>
                <a:ext cx="2422981" cy="138499"/>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200"/>
                  </a:spcBef>
                  <a:spcAft>
                    <a:spcPts val="0"/>
                  </a:spcAft>
                  <a:buClrTx/>
                  <a:buSzTx/>
                  <a:buFontTx/>
                  <a:buNone/>
                  <a:tabLst/>
                  <a:defRPr/>
                </a:pPr>
                <a:r>
                  <a:rPr kumimoji="0" lang="en-US" sz="900" b="0" i="0" u="none" strike="noStrike" kern="0" cap="none" spc="0" normalizeH="0" baseline="0" noProof="0">
                    <a:ln>
                      <a:noFill/>
                    </a:ln>
                    <a:solidFill>
                      <a:srgbClr val="FFFFFF">
                        <a:lumMod val="50000"/>
                        <a:lumOff val="50000"/>
                      </a:srgbClr>
                    </a:solidFill>
                    <a:effectLst/>
                    <a:uLnTx/>
                    <a:uFillTx/>
                    <a:ea typeface="Arial" charset="0"/>
                    <a:cs typeface="Aparajita" panose="02020603050405020304" pitchFamily="18" charset="0"/>
                  </a:rPr>
                  <a:t>You can now add a new icon as normal.</a:t>
                </a:r>
              </a:p>
            </p:txBody>
          </p:sp>
          <p:cxnSp>
            <p:nvCxnSpPr>
              <p:cNvPr id="36" name="Straight Connector 35">
                <a:extLst>
                  <a:ext uri="{FF2B5EF4-FFF2-40B4-BE49-F238E27FC236}">
                    <a16:creationId xmlns:a16="http://schemas.microsoft.com/office/drawing/2014/main" id="{8D0CB376-99C4-94BA-CF39-CB6040DF6096}"/>
                  </a:ext>
                </a:extLst>
              </p:cNvPr>
              <p:cNvCxnSpPr>
                <a:cxnSpLocks/>
              </p:cNvCxnSpPr>
              <p:nvPr userDrawn="1"/>
            </p:nvCxnSpPr>
            <p:spPr>
              <a:xfrm>
                <a:off x="9713479" y="5957047"/>
                <a:ext cx="270000" cy="0"/>
              </a:xfrm>
              <a:prstGeom prst="line">
                <a:avLst/>
              </a:prstGeom>
              <a:noFill/>
              <a:ln w="9525" cap="flat" cmpd="sng" algn="ctr">
                <a:solidFill>
                  <a:srgbClr val="833AFF"/>
                </a:solidFill>
                <a:prstDash val="solid"/>
              </a:ln>
              <a:effectLst/>
            </p:spPr>
          </p:cxnSp>
          <p:sp>
            <p:nvSpPr>
              <p:cNvPr id="37" name="TextBox 36">
                <a:extLst>
                  <a:ext uri="{FF2B5EF4-FFF2-40B4-BE49-F238E27FC236}">
                    <a16:creationId xmlns:a16="http://schemas.microsoft.com/office/drawing/2014/main" id="{5C8BADC1-8AD4-A9C6-6992-8A3CBF399C7E}"/>
                  </a:ext>
                </a:extLst>
              </p:cNvPr>
              <p:cNvSpPr txBox="1"/>
              <p:nvPr userDrawn="1"/>
            </p:nvSpPr>
            <p:spPr>
              <a:xfrm>
                <a:off x="9919213" y="5297596"/>
                <a:ext cx="272091" cy="153888"/>
              </a:xfrm>
              <a:prstGeom prst="rect">
                <a:avLst/>
              </a:prstGeom>
            </p:spPr>
            <p:txBody>
              <a:bodyPr vert="horz" wrap="square" lIns="0" tIns="0" rIns="0" bIns="0" rtlCol="0" anchor="t">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all" spc="150" normalizeH="0" baseline="0" noProof="0">
                    <a:ln>
                      <a:noFill/>
                    </a:ln>
                    <a:solidFill>
                      <a:srgbClr val="FFFFFF"/>
                    </a:solidFill>
                    <a:effectLst/>
                    <a:uLnTx/>
                    <a:uFillTx/>
                  </a:rPr>
                  <a:t>TIP</a:t>
                </a:r>
              </a:p>
            </p:txBody>
          </p:sp>
        </p:grpSp>
      </p:grpSp>
      <p:sp>
        <p:nvSpPr>
          <p:cNvPr id="4" name="TextBox 3">
            <a:extLst>
              <a:ext uri="{FF2B5EF4-FFF2-40B4-BE49-F238E27FC236}">
                <a16:creationId xmlns:a16="http://schemas.microsoft.com/office/drawing/2014/main" id="{21E289CB-343B-0FF5-1F2F-45C114F2F2E1}"/>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1637205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Quote_Grey">
    <p:bg>
      <p:bgPr>
        <a:solidFill>
          <a:srgbClr val="EFF1F5"/>
        </a:solidFill>
        <a:effectLst/>
      </p:bgPr>
    </p:bg>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0B91DB79-E2AC-CE2B-5FAE-BEC630409992}"/>
              </a:ext>
            </a:extLst>
          </p:cNvPr>
          <p:cNvSpPr>
            <a:spLocks noGrp="1"/>
          </p:cNvSpPr>
          <p:nvPr>
            <p:ph type="title" hasCustomPrompt="1"/>
          </p:nvPr>
        </p:nvSpPr>
        <p:spPr>
          <a:xfrm>
            <a:off x="531812" y="1196975"/>
            <a:ext cx="11144251" cy="3616325"/>
          </a:xfrm>
        </p:spPr>
        <p:txBody>
          <a:bodyPr anchor="ctr"/>
          <a:lstStyle>
            <a:lvl1pPr marL="0" marR="0" indent="0" algn="ctr" defTabSz="914400" rtl="0" eaLnBrk="1" fontAlgn="auto" latinLnBrk="0" hangingPunct="1">
              <a:lnSpc>
                <a:spcPct val="84000"/>
              </a:lnSpc>
              <a:spcBef>
                <a:spcPct val="0"/>
              </a:spcBef>
              <a:spcAft>
                <a:spcPts val="0"/>
              </a:spcAft>
              <a:buClrTx/>
              <a:buSzTx/>
              <a:buFontTx/>
              <a:buNone/>
              <a:tabLst/>
              <a:defRPr sz="5500">
                <a:solidFill>
                  <a:schemeClr val="accent1"/>
                </a:solidFill>
              </a:defRPr>
            </a:lvl1pPr>
          </a:lstStyle>
          <a:p>
            <a:r>
              <a:rPr lang="en-US"/>
              <a:t>Quote 4 lines maximum. </a:t>
            </a:r>
            <a:br>
              <a:rPr lang="en-US"/>
            </a:b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laoreet</a:t>
            </a:r>
            <a:r>
              <a:rPr lang="en-US"/>
              <a:t> </a:t>
            </a:r>
            <a:r>
              <a:rPr lang="en-US" err="1"/>
              <a:t>venenatis</a:t>
            </a:r>
            <a:r>
              <a:rPr lang="en-US"/>
              <a:t> </a:t>
            </a:r>
            <a:r>
              <a:rPr lang="en-US" err="1"/>
              <a:t>urna</a:t>
            </a:r>
            <a:r>
              <a:rPr lang="en-US"/>
              <a:t>, in </a:t>
            </a:r>
            <a:r>
              <a:rPr lang="en-US" err="1"/>
              <a:t>vehicula</a:t>
            </a:r>
            <a:r>
              <a:rPr lang="en-US"/>
              <a:t> mi.</a:t>
            </a:r>
          </a:p>
        </p:txBody>
      </p:sp>
      <p:sp>
        <p:nvSpPr>
          <p:cNvPr id="13" name="Text Placeholder 22">
            <a:extLst>
              <a:ext uri="{FF2B5EF4-FFF2-40B4-BE49-F238E27FC236}">
                <a16:creationId xmlns:a16="http://schemas.microsoft.com/office/drawing/2014/main" id="{84EB628F-8E06-31E6-5105-B798681A887F}"/>
              </a:ext>
            </a:extLst>
          </p:cNvPr>
          <p:cNvSpPr>
            <a:spLocks noGrp="1"/>
          </p:cNvSpPr>
          <p:nvPr>
            <p:ph type="body" sz="quarter" idx="13" hasCustomPrompt="1"/>
          </p:nvPr>
        </p:nvSpPr>
        <p:spPr>
          <a:xfrm>
            <a:off x="531811" y="5053746"/>
            <a:ext cx="11144252" cy="1112104"/>
          </a:xfrm>
        </p:spPr>
        <p:txBody>
          <a:bodyPr wrap="square" anchor="b">
            <a:noAutofit/>
          </a:bodyPr>
          <a:lstStyle>
            <a:lvl1pPr marL="0" indent="0" algn="ctr">
              <a:buNone/>
              <a:defRPr lang="en-US" sz="2800" kern="1200" spc="-50" baseline="0" dirty="0">
                <a:solidFill>
                  <a:schemeClr val="tx2"/>
                </a:solidFill>
                <a:latin typeface="+mj-lt"/>
                <a:ea typeface="+mn-ea"/>
                <a:cs typeface="+mn-cs"/>
              </a:defRPr>
            </a:lvl1pPr>
          </a:lstStyle>
          <a:p>
            <a:pPr lvl="0"/>
            <a:r>
              <a:rPr lang="en-US"/>
              <a:t>Quote attribution</a:t>
            </a:r>
          </a:p>
        </p:txBody>
      </p:sp>
      <p:sp>
        <p:nvSpPr>
          <p:cNvPr id="3" name="Footer Placeholder 2">
            <a:extLst>
              <a:ext uri="{FF2B5EF4-FFF2-40B4-BE49-F238E27FC236}">
                <a16:creationId xmlns:a16="http://schemas.microsoft.com/office/drawing/2014/main" id="{61557233-3B17-FEA2-60BE-6985A7AFDAB0}"/>
              </a:ext>
            </a:extLst>
          </p:cNvPr>
          <p:cNvSpPr>
            <a:spLocks noGrp="1"/>
          </p:cNvSpPr>
          <p:nvPr>
            <p:ph type="ftr" sz="quarter" idx="14"/>
          </p:nvPr>
        </p:nvSpPr>
        <p:spPr/>
        <p:txBody>
          <a:bodyPr/>
          <a:lstStyle>
            <a:lvl1pPr>
              <a:defRPr>
                <a:solidFill>
                  <a:schemeClr val="accent6">
                    <a:lumMod val="50000"/>
                  </a:schemeClr>
                </a:solidFill>
              </a:defRPr>
            </a:lvl1pPr>
          </a:lstStyle>
          <a:p>
            <a:r>
              <a:rPr lang="en-CA"/>
              <a:t>Media Web Symposium June 2025</a:t>
            </a:r>
          </a:p>
        </p:txBody>
      </p:sp>
      <p:sp>
        <p:nvSpPr>
          <p:cNvPr id="4" name="TextBox 3">
            <a:extLst>
              <a:ext uri="{FF2B5EF4-FFF2-40B4-BE49-F238E27FC236}">
                <a16:creationId xmlns:a16="http://schemas.microsoft.com/office/drawing/2014/main" id="{4D4BB44A-F67D-49FB-3E85-19CDFE282856}"/>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779330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Title+Content_Grey">
    <p:bg>
      <p:bgPr>
        <a:solidFill>
          <a:srgbClr val="EFF1F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p:txBody>
          <a:bodyPr/>
          <a:lstStyle>
            <a:lvl1pPr>
              <a:lnSpc>
                <a:spcPct val="85000"/>
              </a:lnSpc>
              <a:defRPr>
                <a:solidFill>
                  <a:schemeClr val="accent1"/>
                </a:solidFill>
              </a:defRPr>
            </a:lvl1pPr>
          </a:lstStyle>
          <a:p>
            <a:r>
              <a:rPr lang="en-US"/>
              <a:t>Title + Content layout</a:t>
            </a:r>
            <a:br>
              <a:rPr lang="en-US"/>
            </a:br>
            <a:r>
              <a:rPr lang="en-US"/>
              <a:t>Title 2 lines maximum</a:t>
            </a:r>
            <a:endParaRPr lang="en-CA"/>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p:txBody>
          <a:bodyPr/>
          <a:lstStyle>
            <a:lvl1pPr>
              <a:defRPr>
                <a:solidFill>
                  <a:schemeClr val="accent6">
                    <a:lumMod val="50000"/>
                  </a:schemeClr>
                </a:solidFill>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8" y="1820860"/>
            <a:ext cx="11160126"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8" y="1387475"/>
            <a:ext cx="11160125" cy="233910"/>
          </a:xfrm>
        </p:spPr>
        <p:txBody>
          <a:bodyPr>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11320340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preserve="1" userDrawn="1">
  <p:cSld name="50/50 Title+Content_Grey">
    <p:bg>
      <p:bgPr>
        <a:solidFill>
          <a:srgbClr val="EFF1F5"/>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5065712" cy="647700"/>
          </a:xfrm>
        </p:spPr>
        <p:txBody>
          <a:bodyPr/>
          <a:lstStyle>
            <a:lvl1pPr>
              <a:lnSpc>
                <a:spcPct val="85000"/>
              </a:lnSpc>
              <a:defRPr>
                <a:solidFill>
                  <a:schemeClr val="accent1"/>
                </a:solidFill>
              </a:defRPr>
            </a:lvl1pPr>
          </a:lstStyle>
          <a:p>
            <a:r>
              <a:rPr lang="en-US"/>
              <a:t>50/50 Title + Content</a:t>
            </a:r>
            <a:br>
              <a:rPr lang="en-US"/>
            </a:br>
            <a:r>
              <a:rPr lang="en-US"/>
              <a:t>Title 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5065711" cy="118174"/>
          </a:xfrm>
        </p:spPr>
        <p:txBody>
          <a:bodyPr/>
          <a:lstStyle>
            <a:lvl1pPr>
              <a:defRPr>
                <a:solidFill>
                  <a:schemeClr val="accent6">
                    <a:lumMod val="50000"/>
                  </a:schemeClr>
                </a:solidFill>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5065712"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5065712" cy="233910"/>
          </a:xfrm>
        </p:spPr>
        <p:txBody>
          <a:bodyPr wrap="square">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l"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6611936" y="628017"/>
            <a:ext cx="5065200"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bg1"/>
                </a:solidFill>
                <a:latin typeface="+mj-lt"/>
                <a:ea typeface="+mj-ea"/>
                <a:cs typeface="+mj-cs"/>
              </a:defRPr>
            </a:lvl1pPr>
          </a:lstStyle>
          <a:p>
            <a:pPr lvl="0"/>
            <a:r>
              <a:rPr lang="en-US"/>
              <a:t>50/50 Title + Content</a:t>
            </a:r>
            <a:br>
              <a:rPr lang="en-US"/>
            </a:br>
            <a:r>
              <a:rPr lang="en-US"/>
              <a:t>Title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6611937" y="1820860"/>
            <a:ext cx="5065200" cy="4344989"/>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6611937" y="1387475"/>
            <a:ext cx="5065200" cy="233910"/>
          </a:xfrm>
        </p:spPr>
        <p:txBody>
          <a:bodyPr wrap="square">
            <a:spAutoFit/>
          </a:bodyPr>
          <a:lstStyle>
            <a:lvl1pPr marL="0" indent="0">
              <a:buNone/>
              <a:defRPr lang="en-US" sz="1600" kern="1200" dirty="0">
                <a:solidFill>
                  <a:schemeClr val="bg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2660919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guide id="2" pos="4165">
          <p15:clr>
            <a:srgbClr val="FBAE40"/>
          </p15:clr>
        </p15:guide>
        <p15:guide id="3" pos="3516">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405984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2/1 Title+Content_Grey">
    <p:bg>
      <p:bgPr>
        <a:solidFill>
          <a:srgbClr val="EFF1F5"/>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CC7DB58-AE4B-237F-9A89-82A8C6785EA1}"/>
              </a:ext>
            </a:extLst>
          </p:cNvPr>
          <p:cNvSpPr/>
          <p:nvPr userDrawn="1"/>
        </p:nvSpPr>
        <p:spPr>
          <a:xfrm>
            <a:off x="8127602" y="0"/>
            <a:ext cx="40643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2">
            <a:extLst>
              <a:ext uri="{FF2B5EF4-FFF2-40B4-BE49-F238E27FC236}">
                <a16:creationId xmlns:a16="http://schemas.microsoft.com/office/drawing/2014/main" id="{C22F3776-3D2C-A222-540D-0903BB38AA94}"/>
              </a:ext>
            </a:extLst>
          </p:cNvPr>
          <p:cNvSpPr>
            <a:spLocks noGrp="1"/>
          </p:cNvSpPr>
          <p:nvPr>
            <p:ph type="title" hasCustomPrompt="1"/>
          </p:nvPr>
        </p:nvSpPr>
        <p:spPr>
          <a:xfrm>
            <a:off x="515938" y="628016"/>
            <a:ext cx="7097314" cy="647700"/>
          </a:xfrm>
        </p:spPr>
        <p:txBody>
          <a:bodyPr/>
          <a:lstStyle>
            <a:lvl1pPr>
              <a:lnSpc>
                <a:spcPct val="85000"/>
              </a:lnSpc>
              <a:defRPr>
                <a:solidFill>
                  <a:schemeClr val="accent1"/>
                </a:solidFill>
              </a:defRPr>
            </a:lvl1pPr>
          </a:lstStyle>
          <a:p>
            <a:r>
              <a:rPr lang="en-US"/>
              <a:t>2/1 Title + Content</a:t>
            </a:r>
            <a:br>
              <a:rPr lang="en-US"/>
            </a:br>
            <a:r>
              <a:rPr lang="en-US"/>
              <a:t>2 lines maximum</a:t>
            </a:r>
          </a:p>
        </p:txBody>
      </p:sp>
      <p:sp>
        <p:nvSpPr>
          <p:cNvPr id="2" name="Footer Placeholder 1">
            <a:extLst>
              <a:ext uri="{FF2B5EF4-FFF2-40B4-BE49-F238E27FC236}">
                <a16:creationId xmlns:a16="http://schemas.microsoft.com/office/drawing/2014/main" id="{C1603945-6AF6-41EC-96CD-6345DBC93FB5}"/>
              </a:ext>
            </a:extLst>
          </p:cNvPr>
          <p:cNvSpPr>
            <a:spLocks noGrp="1"/>
          </p:cNvSpPr>
          <p:nvPr>
            <p:ph type="ftr" sz="quarter" idx="10"/>
          </p:nvPr>
        </p:nvSpPr>
        <p:spPr>
          <a:xfrm>
            <a:off x="515938" y="6396925"/>
            <a:ext cx="7097313" cy="118174"/>
          </a:xfrm>
        </p:spPr>
        <p:txBody>
          <a:bodyPr/>
          <a:lstStyle>
            <a:lvl1pPr>
              <a:defRPr>
                <a:solidFill>
                  <a:schemeClr val="accent6">
                    <a:lumMod val="50000"/>
                  </a:schemeClr>
                </a:solidFill>
              </a:defRPr>
            </a:lvl1pPr>
          </a:lstStyle>
          <a:p>
            <a:r>
              <a:rPr lang="en-CA"/>
              <a:t>Media Web Symposium June 2025</a:t>
            </a:r>
          </a:p>
        </p:txBody>
      </p:sp>
      <p:sp>
        <p:nvSpPr>
          <p:cNvPr id="4" name="Text Placeholder 3">
            <a:extLst>
              <a:ext uri="{FF2B5EF4-FFF2-40B4-BE49-F238E27FC236}">
                <a16:creationId xmlns:a16="http://schemas.microsoft.com/office/drawing/2014/main" id="{8C4674D7-0943-3D3A-3399-801B35B01C98}"/>
              </a:ext>
            </a:extLst>
          </p:cNvPr>
          <p:cNvSpPr>
            <a:spLocks noGrp="1"/>
          </p:cNvSpPr>
          <p:nvPr>
            <p:ph idx="1" hasCustomPrompt="1"/>
          </p:nvPr>
        </p:nvSpPr>
        <p:spPr>
          <a:xfrm>
            <a:off x="515937" y="1820860"/>
            <a:ext cx="7097314" cy="4344989"/>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Text Placeholder 4">
            <a:extLst>
              <a:ext uri="{FF2B5EF4-FFF2-40B4-BE49-F238E27FC236}">
                <a16:creationId xmlns:a16="http://schemas.microsoft.com/office/drawing/2014/main" id="{7E0D4A21-1870-2B85-04F6-859526FE4179}"/>
              </a:ext>
            </a:extLst>
          </p:cNvPr>
          <p:cNvSpPr>
            <a:spLocks noGrp="1"/>
          </p:cNvSpPr>
          <p:nvPr>
            <p:ph type="body" sz="quarter" idx="11" hasCustomPrompt="1"/>
          </p:nvPr>
        </p:nvSpPr>
        <p:spPr>
          <a:xfrm>
            <a:off x="515937" y="1387475"/>
            <a:ext cx="7097314" cy="233910"/>
          </a:xfrm>
        </p:spPr>
        <p:txBody>
          <a:bodyPr wrap="square">
            <a:spAutoFit/>
          </a:bodyPr>
          <a:lstStyle>
            <a:lvl1pPr marL="0" indent="0">
              <a:buNone/>
              <a:defRPr lang="en-US" sz="1600" kern="1200" dirty="0">
                <a:solidFill>
                  <a:schemeClr val="dk1"/>
                </a:solidFill>
                <a:latin typeface="+mn-lt"/>
                <a:ea typeface="+mn-ea"/>
                <a:cs typeface="+mn-cs"/>
              </a:defRPr>
            </a:lvl1pPr>
          </a:lstStyle>
          <a:p>
            <a:pPr lvl="0"/>
            <a:r>
              <a:rPr lang="en-US" err="1"/>
              <a:t>Subheader</a:t>
            </a:r>
            <a:endParaRPr lang="en-US"/>
          </a:p>
        </p:txBody>
      </p:sp>
      <p:sp>
        <p:nvSpPr>
          <p:cNvPr id="6" name="TextBox 5">
            <a:extLst>
              <a:ext uri="{FF2B5EF4-FFF2-40B4-BE49-F238E27FC236}">
                <a16:creationId xmlns:a16="http://schemas.microsoft.com/office/drawing/2014/main" id="{453F3C8D-5FC0-8926-D525-14F58F1CD347}"/>
              </a:ext>
            </a:extLst>
          </p:cNvPr>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l"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B8D9ACE2-2765-F3B0-D6F0-6EEB06E3BF04}"/>
              </a:ext>
            </a:extLst>
          </p:cNvPr>
          <p:cNvSpPr txBox="1"/>
          <p:nvPr userDrawn="1"/>
        </p:nvSpPr>
        <p:spPr>
          <a:xfrm>
            <a:off x="8640762" y="6279571"/>
            <a:ext cx="289786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sz="800" kern="1200" baseline="0">
                <a:solidFill>
                  <a:schemeClr val="bg1"/>
                </a:solidFill>
                <a:latin typeface="+mn-lt"/>
                <a:ea typeface="+mn-ea"/>
                <a:cs typeface="+mn-cs"/>
              </a:rPr>
              <a:t>Confidential – Qualcomm Technologies, Inc. and/or its affiliated companies – May Contain Trade Secrets</a:t>
            </a:r>
          </a:p>
        </p:txBody>
      </p:sp>
      <p:sp>
        <p:nvSpPr>
          <p:cNvPr id="12" name="Content Placeholder 5">
            <a:extLst>
              <a:ext uri="{FF2B5EF4-FFF2-40B4-BE49-F238E27FC236}">
                <a16:creationId xmlns:a16="http://schemas.microsoft.com/office/drawing/2014/main" id="{6ED21770-A267-5772-4EFF-0944DDD34920}"/>
              </a:ext>
            </a:extLst>
          </p:cNvPr>
          <p:cNvSpPr txBox="1">
            <a:spLocks/>
          </p:cNvSpPr>
          <p:nvPr userDrawn="1"/>
        </p:nvSpPr>
        <p:spPr>
          <a:xfrm>
            <a:off x="6611938" y="1820860"/>
            <a:ext cx="5065712" cy="4344989"/>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US"/>
          </a:p>
        </p:txBody>
      </p:sp>
      <p:sp>
        <p:nvSpPr>
          <p:cNvPr id="13" name="Text Placeholder 6">
            <a:extLst>
              <a:ext uri="{FF2B5EF4-FFF2-40B4-BE49-F238E27FC236}">
                <a16:creationId xmlns:a16="http://schemas.microsoft.com/office/drawing/2014/main" id="{76E4617A-E4E0-90D8-EBDE-4EE5196FA4F2}"/>
              </a:ext>
            </a:extLst>
          </p:cNvPr>
          <p:cNvSpPr txBox="1">
            <a:spLocks/>
          </p:cNvSpPr>
          <p:nvPr userDrawn="1"/>
        </p:nvSpPr>
        <p:spPr>
          <a:xfrm>
            <a:off x="6611939" y="1387475"/>
            <a:ext cx="5065712" cy="233910"/>
          </a:xfrm>
          <a:prstGeom prst="rect">
            <a:avLst/>
          </a:prstGeom>
        </p:spPr>
        <p:txBody>
          <a:bodyPr vert="horz" lIns="0" tIns="0" rIns="0" bIns="0" rtlCol="0">
            <a:sp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endParaRPr lang="en-CA"/>
          </a:p>
        </p:txBody>
      </p:sp>
      <p:sp>
        <p:nvSpPr>
          <p:cNvPr id="16" name="Text Placeholder 15">
            <a:extLst>
              <a:ext uri="{FF2B5EF4-FFF2-40B4-BE49-F238E27FC236}">
                <a16:creationId xmlns:a16="http://schemas.microsoft.com/office/drawing/2014/main" id="{29ED1B69-998A-60D1-325D-1412D1F5E143}"/>
              </a:ext>
            </a:extLst>
          </p:cNvPr>
          <p:cNvSpPr>
            <a:spLocks noGrp="1"/>
          </p:cNvSpPr>
          <p:nvPr>
            <p:ph type="body" sz="quarter" idx="12" hasCustomPrompt="1"/>
          </p:nvPr>
        </p:nvSpPr>
        <p:spPr>
          <a:xfrm>
            <a:off x="8640762" y="628017"/>
            <a:ext cx="3036373" cy="647699"/>
          </a:xfrm>
        </p:spPr>
        <p:txBody>
          <a:bodyPr>
            <a:noAutofit/>
          </a:bodyPr>
          <a:lstStyle>
            <a:lvl1pPr marL="0" indent="0" algn="l" defTabSz="914400" rtl="0" eaLnBrk="1" latinLnBrk="0" hangingPunct="1">
              <a:lnSpc>
                <a:spcPct val="85000"/>
              </a:lnSpc>
              <a:spcBef>
                <a:spcPct val="0"/>
              </a:spcBef>
              <a:buNone/>
              <a:defRPr lang="en-US" sz="2800" kern="2000" spc="-50" baseline="0" dirty="0">
                <a:solidFill>
                  <a:schemeClr val="bg1"/>
                </a:solidFill>
                <a:latin typeface="+mj-lt"/>
                <a:ea typeface="+mj-ea"/>
                <a:cs typeface="+mj-cs"/>
              </a:defRPr>
            </a:lvl1pPr>
          </a:lstStyle>
          <a:p>
            <a:pPr lvl="0"/>
            <a:r>
              <a:rPr lang="en-US"/>
              <a:t>2/1 Title + Content 2 lines maximum</a:t>
            </a:r>
          </a:p>
        </p:txBody>
      </p:sp>
      <p:sp>
        <p:nvSpPr>
          <p:cNvPr id="17" name="Text Placeholder 3">
            <a:extLst>
              <a:ext uri="{FF2B5EF4-FFF2-40B4-BE49-F238E27FC236}">
                <a16:creationId xmlns:a16="http://schemas.microsoft.com/office/drawing/2014/main" id="{FF4B56A6-904F-8642-543E-EAFA3FD79532}"/>
              </a:ext>
            </a:extLst>
          </p:cNvPr>
          <p:cNvSpPr>
            <a:spLocks noGrp="1"/>
          </p:cNvSpPr>
          <p:nvPr>
            <p:ph idx="13" hasCustomPrompt="1"/>
          </p:nvPr>
        </p:nvSpPr>
        <p:spPr>
          <a:xfrm>
            <a:off x="8640763" y="1820860"/>
            <a:ext cx="3036373" cy="4344989"/>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18" name="Text Placeholder 4">
            <a:extLst>
              <a:ext uri="{FF2B5EF4-FFF2-40B4-BE49-F238E27FC236}">
                <a16:creationId xmlns:a16="http://schemas.microsoft.com/office/drawing/2014/main" id="{2579E407-0D27-083D-EA02-25085D9B7802}"/>
              </a:ext>
            </a:extLst>
          </p:cNvPr>
          <p:cNvSpPr>
            <a:spLocks noGrp="1"/>
          </p:cNvSpPr>
          <p:nvPr>
            <p:ph type="body" sz="quarter" idx="14" hasCustomPrompt="1"/>
          </p:nvPr>
        </p:nvSpPr>
        <p:spPr>
          <a:xfrm>
            <a:off x="8640763" y="1387475"/>
            <a:ext cx="3036373" cy="233910"/>
          </a:xfrm>
        </p:spPr>
        <p:txBody>
          <a:bodyPr wrap="square">
            <a:spAutoFit/>
          </a:bodyPr>
          <a:lstStyle>
            <a:lvl1pPr marL="0" indent="0">
              <a:buNone/>
              <a:defRPr lang="en-US" sz="1600" kern="1200" dirty="0">
                <a:solidFill>
                  <a:schemeClr val="bg1"/>
                </a:solidFill>
                <a:latin typeface="+mn-lt"/>
                <a:ea typeface="+mn-ea"/>
                <a:cs typeface="+mn-cs"/>
              </a:defRPr>
            </a:lvl1pPr>
          </a:lstStyle>
          <a:p>
            <a:pPr lvl="0"/>
            <a:r>
              <a:rPr lang="en-US" err="1"/>
              <a:t>Subheader</a:t>
            </a:r>
            <a:endParaRPr lang="en-US"/>
          </a:p>
        </p:txBody>
      </p:sp>
    </p:spTree>
    <p:extLst>
      <p:ext uri="{BB962C8B-B14F-4D97-AF65-F5344CB8AC3E}">
        <p14:creationId xmlns:p14="http://schemas.microsoft.com/office/powerpoint/2010/main" val="3761665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800">
          <p15:clr>
            <a:srgbClr val="FBAE40"/>
          </p15:clr>
        </p15:guide>
        <p15:guide id="2" pos="5443">
          <p15:clr>
            <a:srgbClr val="FBAE40"/>
          </p15:clr>
        </p15:guide>
        <p15:guide id="3" pos="5122">
          <p15:clr>
            <a:srgbClr val="FBAE40"/>
          </p15:clr>
        </p15:guide>
      </p15:sldGuideLst>
    </p:ext>
  </p:extLst>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Blank_Grey">
    <p:bg>
      <p:bgPr>
        <a:solidFill>
          <a:srgbClr val="EFF1F5"/>
        </a:solidFill>
        <a:effectLst/>
      </p:bgPr>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38A5DA2-E1FA-00EF-0AFD-DE21046BAF6B}"/>
              </a:ext>
            </a:extLst>
          </p:cNvPr>
          <p:cNvSpPr>
            <a:spLocks noGrp="1"/>
          </p:cNvSpPr>
          <p:nvPr>
            <p:ph type="ftr" sz="quarter" idx="10"/>
          </p:nvPr>
        </p:nvSpPr>
        <p:spPr>
          <a:xfrm>
            <a:off x="515938" y="6669768"/>
            <a:ext cx="6359648" cy="118174"/>
          </a:xfrm>
        </p:spPr>
        <p:txBody>
          <a:bodyPr/>
          <a:lstStyle>
            <a:lvl1pPr>
              <a:defRPr>
                <a:solidFill>
                  <a:schemeClr val="accent6">
                    <a:lumMod val="50000"/>
                  </a:schemeClr>
                </a:solidFill>
              </a:defRPr>
            </a:lvl1pPr>
          </a:lstStyle>
          <a:p>
            <a:r>
              <a:rPr lang="en-CA"/>
              <a:t>Media Web Symposium June 2025</a:t>
            </a:r>
          </a:p>
        </p:txBody>
      </p:sp>
      <p:sp>
        <p:nvSpPr>
          <p:cNvPr id="3" name="TextBox 2">
            <a:extLst>
              <a:ext uri="{FF2B5EF4-FFF2-40B4-BE49-F238E27FC236}">
                <a16:creationId xmlns:a16="http://schemas.microsoft.com/office/drawing/2014/main" id="{7B756E7D-68E6-A6E1-2CB2-40D99C8F1CAA}"/>
              </a:ext>
            </a:extLst>
          </p:cNvPr>
          <p:cNvSpPr txBox="1"/>
          <p:nvPr userDrawn="1"/>
        </p:nvSpPr>
        <p:spPr>
          <a:xfrm>
            <a:off x="11676063" y="6630012"/>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5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50000"/>
                </a:schemeClr>
              </a:solidFill>
              <a:latin typeface="+mn-lt"/>
              <a:ea typeface="+mn-ea"/>
              <a:cs typeface="+mn-cs"/>
            </a:endParaRPr>
          </a:p>
        </p:txBody>
      </p:sp>
    </p:spTree>
    <p:extLst>
      <p:ext uri="{BB962C8B-B14F-4D97-AF65-F5344CB8AC3E}">
        <p14:creationId xmlns:p14="http://schemas.microsoft.com/office/powerpoint/2010/main" val="8123284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53077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91605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48305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98646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19435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99831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779656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30622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0032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275213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677948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74745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06796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944611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68517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5639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799.xml"/><Relationship Id="rId18" Type="http://schemas.openxmlformats.org/officeDocument/2006/relationships/slideLayout" Target="../slideLayouts/slideLayout804.xml"/><Relationship Id="rId26" Type="http://schemas.openxmlformats.org/officeDocument/2006/relationships/slideLayout" Target="../slideLayouts/slideLayout812.xml"/><Relationship Id="rId39" Type="http://schemas.openxmlformats.org/officeDocument/2006/relationships/slideLayout" Target="../slideLayouts/slideLayout825.xml"/><Relationship Id="rId21" Type="http://schemas.openxmlformats.org/officeDocument/2006/relationships/slideLayout" Target="../slideLayouts/slideLayout807.xml"/><Relationship Id="rId34" Type="http://schemas.openxmlformats.org/officeDocument/2006/relationships/slideLayout" Target="../slideLayouts/slideLayout820.xml"/><Relationship Id="rId42" Type="http://schemas.openxmlformats.org/officeDocument/2006/relationships/slideLayout" Target="../slideLayouts/slideLayout828.xml"/><Relationship Id="rId47" Type="http://schemas.openxmlformats.org/officeDocument/2006/relationships/slideLayout" Target="../slideLayouts/slideLayout833.xml"/><Relationship Id="rId50" Type="http://schemas.openxmlformats.org/officeDocument/2006/relationships/slideLayout" Target="../slideLayouts/slideLayout836.xml"/><Relationship Id="rId55" Type="http://schemas.openxmlformats.org/officeDocument/2006/relationships/slideLayout" Target="../slideLayouts/slideLayout841.xml"/><Relationship Id="rId7" Type="http://schemas.openxmlformats.org/officeDocument/2006/relationships/slideLayout" Target="../slideLayouts/slideLayout793.xml"/><Relationship Id="rId2" Type="http://schemas.openxmlformats.org/officeDocument/2006/relationships/slideLayout" Target="../slideLayouts/slideLayout788.xml"/><Relationship Id="rId16" Type="http://schemas.openxmlformats.org/officeDocument/2006/relationships/slideLayout" Target="../slideLayouts/slideLayout802.xml"/><Relationship Id="rId29" Type="http://schemas.openxmlformats.org/officeDocument/2006/relationships/slideLayout" Target="../slideLayouts/slideLayout815.xml"/><Relationship Id="rId11" Type="http://schemas.openxmlformats.org/officeDocument/2006/relationships/slideLayout" Target="../slideLayouts/slideLayout797.xml"/><Relationship Id="rId24" Type="http://schemas.openxmlformats.org/officeDocument/2006/relationships/slideLayout" Target="../slideLayouts/slideLayout810.xml"/><Relationship Id="rId32" Type="http://schemas.openxmlformats.org/officeDocument/2006/relationships/slideLayout" Target="../slideLayouts/slideLayout818.xml"/><Relationship Id="rId37" Type="http://schemas.openxmlformats.org/officeDocument/2006/relationships/slideLayout" Target="../slideLayouts/slideLayout823.xml"/><Relationship Id="rId40" Type="http://schemas.openxmlformats.org/officeDocument/2006/relationships/slideLayout" Target="../slideLayouts/slideLayout826.xml"/><Relationship Id="rId45" Type="http://schemas.openxmlformats.org/officeDocument/2006/relationships/slideLayout" Target="../slideLayouts/slideLayout831.xml"/><Relationship Id="rId53" Type="http://schemas.openxmlformats.org/officeDocument/2006/relationships/slideLayout" Target="../slideLayouts/slideLayout839.xml"/><Relationship Id="rId5" Type="http://schemas.openxmlformats.org/officeDocument/2006/relationships/slideLayout" Target="../slideLayouts/slideLayout791.xml"/><Relationship Id="rId10" Type="http://schemas.openxmlformats.org/officeDocument/2006/relationships/slideLayout" Target="../slideLayouts/slideLayout796.xml"/><Relationship Id="rId19" Type="http://schemas.openxmlformats.org/officeDocument/2006/relationships/slideLayout" Target="../slideLayouts/slideLayout805.xml"/><Relationship Id="rId31" Type="http://schemas.openxmlformats.org/officeDocument/2006/relationships/slideLayout" Target="../slideLayouts/slideLayout817.xml"/><Relationship Id="rId44" Type="http://schemas.openxmlformats.org/officeDocument/2006/relationships/slideLayout" Target="../slideLayouts/slideLayout830.xml"/><Relationship Id="rId52" Type="http://schemas.openxmlformats.org/officeDocument/2006/relationships/slideLayout" Target="../slideLayouts/slideLayout838.xml"/><Relationship Id="rId4" Type="http://schemas.openxmlformats.org/officeDocument/2006/relationships/slideLayout" Target="../slideLayouts/slideLayout790.xml"/><Relationship Id="rId9" Type="http://schemas.openxmlformats.org/officeDocument/2006/relationships/slideLayout" Target="../slideLayouts/slideLayout795.xml"/><Relationship Id="rId14" Type="http://schemas.openxmlformats.org/officeDocument/2006/relationships/slideLayout" Target="../slideLayouts/slideLayout800.xml"/><Relationship Id="rId22" Type="http://schemas.openxmlformats.org/officeDocument/2006/relationships/slideLayout" Target="../slideLayouts/slideLayout808.xml"/><Relationship Id="rId27" Type="http://schemas.openxmlformats.org/officeDocument/2006/relationships/slideLayout" Target="../slideLayouts/slideLayout813.xml"/><Relationship Id="rId30" Type="http://schemas.openxmlformats.org/officeDocument/2006/relationships/slideLayout" Target="../slideLayouts/slideLayout816.xml"/><Relationship Id="rId35" Type="http://schemas.openxmlformats.org/officeDocument/2006/relationships/slideLayout" Target="../slideLayouts/slideLayout821.xml"/><Relationship Id="rId43" Type="http://schemas.openxmlformats.org/officeDocument/2006/relationships/slideLayout" Target="../slideLayouts/slideLayout829.xml"/><Relationship Id="rId48" Type="http://schemas.openxmlformats.org/officeDocument/2006/relationships/slideLayout" Target="../slideLayouts/slideLayout834.xml"/><Relationship Id="rId56" Type="http://schemas.openxmlformats.org/officeDocument/2006/relationships/theme" Target="../theme/theme10.xml"/><Relationship Id="rId8" Type="http://schemas.openxmlformats.org/officeDocument/2006/relationships/slideLayout" Target="../slideLayouts/slideLayout794.xml"/><Relationship Id="rId51" Type="http://schemas.openxmlformats.org/officeDocument/2006/relationships/slideLayout" Target="../slideLayouts/slideLayout837.xml"/><Relationship Id="rId3" Type="http://schemas.openxmlformats.org/officeDocument/2006/relationships/slideLayout" Target="../slideLayouts/slideLayout789.xml"/><Relationship Id="rId12" Type="http://schemas.openxmlformats.org/officeDocument/2006/relationships/slideLayout" Target="../slideLayouts/slideLayout798.xml"/><Relationship Id="rId17" Type="http://schemas.openxmlformats.org/officeDocument/2006/relationships/slideLayout" Target="../slideLayouts/slideLayout803.xml"/><Relationship Id="rId25" Type="http://schemas.openxmlformats.org/officeDocument/2006/relationships/slideLayout" Target="../slideLayouts/slideLayout811.xml"/><Relationship Id="rId33" Type="http://schemas.openxmlformats.org/officeDocument/2006/relationships/slideLayout" Target="../slideLayouts/slideLayout819.xml"/><Relationship Id="rId38" Type="http://schemas.openxmlformats.org/officeDocument/2006/relationships/slideLayout" Target="../slideLayouts/slideLayout824.xml"/><Relationship Id="rId46" Type="http://schemas.openxmlformats.org/officeDocument/2006/relationships/slideLayout" Target="../slideLayouts/slideLayout832.xml"/><Relationship Id="rId20" Type="http://schemas.openxmlformats.org/officeDocument/2006/relationships/slideLayout" Target="../slideLayouts/slideLayout806.xml"/><Relationship Id="rId41" Type="http://schemas.openxmlformats.org/officeDocument/2006/relationships/slideLayout" Target="../slideLayouts/slideLayout827.xml"/><Relationship Id="rId54" Type="http://schemas.openxmlformats.org/officeDocument/2006/relationships/slideLayout" Target="../slideLayouts/slideLayout840.xml"/><Relationship Id="rId1" Type="http://schemas.openxmlformats.org/officeDocument/2006/relationships/slideLayout" Target="../slideLayouts/slideLayout787.xml"/><Relationship Id="rId6" Type="http://schemas.openxmlformats.org/officeDocument/2006/relationships/slideLayout" Target="../slideLayouts/slideLayout792.xml"/><Relationship Id="rId15" Type="http://schemas.openxmlformats.org/officeDocument/2006/relationships/slideLayout" Target="../slideLayouts/slideLayout801.xml"/><Relationship Id="rId23" Type="http://schemas.openxmlformats.org/officeDocument/2006/relationships/slideLayout" Target="../slideLayouts/slideLayout809.xml"/><Relationship Id="rId28" Type="http://schemas.openxmlformats.org/officeDocument/2006/relationships/slideLayout" Target="../slideLayouts/slideLayout814.xml"/><Relationship Id="rId36" Type="http://schemas.openxmlformats.org/officeDocument/2006/relationships/slideLayout" Target="../slideLayouts/slideLayout822.xml"/><Relationship Id="rId49" Type="http://schemas.openxmlformats.org/officeDocument/2006/relationships/slideLayout" Target="../slideLayouts/slideLayout835.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29.xml"/><Relationship Id="rId21" Type="http://schemas.openxmlformats.org/officeDocument/2006/relationships/slideLayout" Target="../slideLayouts/slideLayout124.xml"/><Relationship Id="rId42" Type="http://schemas.openxmlformats.org/officeDocument/2006/relationships/slideLayout" Target="../slideLayouts/slideLayout145.xml"/><Relationship Id="rId47" Type="http://schemas.openxmlformats.org/officeDocument/2006/relationships/slideLayout" Target="../slideLayouts/slideLayout150.xml"/><Relationship Id="rId63" Type="http://schemas.openxmlformats.org/officeDocument/2006/relationships/slideLayout" Target="../slideLayouts/slideLayout166.xml"/><Relationship Id="rId68" Type="http://schemas.openxmlformats.org/officeDocument/2006/relationships/slideLayout" Target="../slideLayouts/slideLayout171.xml"/><Relationship Id="rId84" Type="http://schemas.openxmlformats.org/officeDocument/2006/relationships/slideLayout" Target="../slideLayouts/slideLayout187.xml"/><Relationship Id="rId89" Type="http://schemas.openxmlformats.org/officeDocument/2006/relationships/slideLayout" Target="../slideLayouts/slideLayout192.xml"/><Relationship Id="rId16" Type="http://schemas.openxmlformats.org/officeDocument/2006/relationships/slideLayout" Target="../slideLayouts/slideLayout119.xml"/><Relationship Id="rId11" Type="http://schemas.openxmlformats.org/officeDocument/2006/relationships/slideLayout" Target="../slideLayouts/slideLayout114.xml"/><Relationship Id="rId32" Type="http://schemas.openxmlformats.org/officeDocument/2006/relationships/slideLayout" Target="../slideLayouts/slideLayout135.xml"/><Relationship Id="rId37" Type="http://schemas.openxmlformats.org/officeDocument/2006/relationships/slideLayout" Target="../slideLayouts/slideLayout140.xml"/><Relationship Id="rId53" Type="http://schemas.openxmlformats.org/officeDocument/2006/relationships/slideLayout" Target="../slideLayouts/slideLayout156.xml"/><Relationship Id="rId58" Type="http://schemas.openxmlformats.org/officeDocument/2006/relationships/slideLayout" Target="../slideLayouts/slideLayout161.xml"/><Relationship Id="rId74" Type="http://schemas.openxmlformats.org/officeDocument/2006/relationships/slideLayout" Target="../slideLayouts/slideLayout177.xml"/><Relationship Id="rId79" Type="http://schemas.openxmlformats.org/officeDocument/2006/relationships/slideLayout" Target="../slideLayouts/slideLayout182.xml"/><Relationship Id="rId5" Type="http://schemas.openxmlformats.org/officeDocument/2006/relationships/slideLayout" Target="../slideLayouts/slideLayout108.xml"/><Relationship Id="rId90" Type="http://schemas.openxmlformats.org/officeDocument/2006/relationships/slideLayout" Target="../slideLayouts/slideLayout193.xml"/><Relationship Id="rId95" Type="http://schemas.openxmlformats.org/officeDocument/2006/relationships/theme" Target="../theme/theme2.xml"/><Relationship Id="rId22" Type="http://schemas.openxmlformats.org/officeDocument/2006/relationships/slideLayout" Target="../slideLayouts/slideLayout125.xml"/><Relationship Id="rId27" Type="http://schemas.openxmlformats.org/officeDocument/2006/relationships/slideLayout" Target="../slideLayouts/slideLayout130.xml"/><Relationship Id="rId43" Type="http://schemas.openxmlformats.org/officeDocument/2006/relationships/slideLayout" Target="../slideLayouts/slideLayout146.xml"/><Relationship Id="rId48" Type="http://schemas.openxmlformats.org/officeDocument/2006/relationships/slideLayout" Target="../slideLayouts/slideLayout151.xml"/><Relationship Id="rId64" Type="http://schemas.openxmlformats.org/officeDocument/2006/relationships/slideLayout" Target="../slideLayouts/slideLayout167.xml"/><Relationship Id="rId69" Type="http://schemas.openxmlformats.org/officeDocument/2006/relationships/slideLayout" Target="../slideLayouts/slideLayout172.xml"/><Relationship Id="rId8" Type="http://schemas.openxmlformats.org/officeDocument/2006/relationships/slideLayout" Target="../slideLayouts/slideLayout111.xml"/><Relationship Id="rId51" Type="http://schemas.openxmlformats.org/officeDocument/2006/relationships/slideLayout" Target="../slideLayouts/slideLayout154.xml"/><Relationship Id="rId72" Type="http://schemas.openxmlformats.org/officeDocument/2006/relationships/slideLayout" Target="../slideLayouts/slideLayout175.xml"/><Relationship Id="rId80" Type="http://schemas.openxmlformats.org/officeDocument/2006/relationships/slideLayout" Target="../slideLayouts/slideLayout183.xml"/><Relationship Id="rId85" Type="http://schemas.openxmlformats.org/officeDocument/2006/relationships/slideLayout" Target="../slideLayouts/slideLayout188.xml"/><Relationship Id="rId93" Type="http://schemas.openxmlformats.org/officeDocument/2006/relationships/slideLayout" Target="../slideLayouts/slideLayout196.xml"/><Relationship Id="rId3" Type="http://schemas.openxmlformats.org/officeDocument/2006/relationships/slideLayout" Target="../slideLayouts/slideLayout106.xml"/><Relationship Id="rId12" Type="http://schemas.openxmlformats.org/officeDocument/2006/relationships/slideLayout" Target="../slideLayouts/slideLayout115.xml"/><Relationship Id="rId17" Type="http://schemas.openxmlformats.org/officeDocument/2006/relationships/slideLayout" Target="../slideLayouts/slideLayout120.xml"/><Relationship Id="rId25" Type="http://schemas.openxmlformats.org/officeDocument/2006/relationships/slideLayout" Target="../slideLayouts/slideLayout128.xml"/><Relationship Id="rId33" Type="http://schemas.openxmlformats.org/officeDocument/2006/relationships/slideLayout" Target="../slideLayouts/slideLayout136.xml"/><Relationship Id="rId38" Type="http://schemas.openxmlformats.org/officeDocument/2006/relationships/slideLayout" Target="../slideLayouts/slideLayout141.xml"/><Relationship Id="rId46" Type="http://schemas.openxmlformats.org/officeDocument/2006/relationships/slideLayout" Target="../slideLayouts/slideLayout149.xml"/><Relationship Id="rId59" Type="http://schemas.openxmlformats.org/officeDocument/2006/relationships/slideLayout" Target="../slideLayouts/slideLayout162.xml"/><Relationship Id="rId67" Type="http://schemas.openxmlformats.org/officeDocument/2006/relationships/slideLayout" Target="../slideLayouts/slideLayout170.xml"/><Relationship Id="rId20" Type="http://schemas.openxmlformats.org/officeDocument/2006/relationships/slideLayout" Target="../slideLayouts/slideLayout123.xml"/><Relationship Id="rId41" Type="http://schemas.openxmlformats.org/officeDocument/2006/relationships/slideLayout" Target="../slideLayouts/slideLayout144.xml"/><Relationship Id="rId54" Type="http://schemas.openxmlformats.org/officeDocument/2006/relationships/slideLayout" Target="../slideLayouts/slideLayout157.xml"/><Relationship Id="rId62" Type="http://schemas.openxmlformats.org/officeDocument/2006/relationships/slideLayout" Target="../slideLayouts/slideLayout165.xml"/><Relationship Id="rId70" Type="http://schemas.openxmlformats.org/officeDocument/2006/relationships/slideLayout" Target="../slideLayouts/slideLayout173.xml"/><Relationship Id="rId75" Type="http://schemas.openxmlformats.org/officeDocument/2006/relationships/slideLayout" Target="../slideLayouts/slideLayout178.xml"/><Relationship Id="rId83" Type="http://schemas.openxmlformats.org/officeDocument/2006/relationships/slideLayout" Target="../slideLayouts/slideLayout186.xml"/><Relationship Id="rId88" Type="http://schemas.openxmlformats.org/officeDocument/2006/relationships/slideLayout" Target="../slideLayouts/slideLayout191.xml"/><Relationship Id="rId91" Type="http://schemas.openxmlformats.org/officeDocument/2006/relationships/slideLayout" Target="../slideLayouts/slideLayout194.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5" Type="http://schemas.openxmlformats.org/officeDocument/2006/relationships/slideLayout" Target="../slideLayouts/slideLayout118.xml"/><Relationship Id="rId23" Type="http://schemas.openxmlformats.org/officeDocument/2006/relationships/slideLayout" Target="../slideLayouts/slideLayout126.xml"/><Relationship Id="rId28" Type="http://schemas.openxmlformats.org/officeDocument/2006/relationships/slideLayout" Target="../slideLayouts/slideLayout131.xml"/><Relationship Id="rId36" Type="http://schemas.openxmlformats.org/officeDocument/2006/relationships/slideLayout" Target="../slideLayouts/slideLayout139.xml"/><Relationship Id="rId49" Type="http://schemas.openxmlformats.org/officeDocument/2006/relationships/slideLayout" Target="../slideLayouts/slideLayout152.xml"/><Relationship Id="rId57" Type="http://schemas.openxmlformats.org/officeDocument/2006/relationships/slideLayout" Target="../slideLayouts/slideLayout160.xml"/><Relationship Id="rId10" Type="http://schemas.openxmlformats.org/officeDocument/2006/relationships/slideLayout" Target="../slideLayouts/slideLayout113.xml"/><Relationship Id="rId31" Type="http://schemas.openxmlformats.org/officeDocument/2006/relationships/slideLayout" Target="../slideLayouts/slideLayout134.xml"/><Relationship Id="rId44" Type="http://schemas.openxmlformats.org/officeDocument/2006/relationships/slideLayout" Target="../slideLayouts/slideLayout147.xml"/><Relationship Id="rId52" Type="http://schemas.openxmlformats.org/officeDocument/2006/relationships/slideLayout" Target="../slideLayouts/slideLayout155.xml"/><Relationship Id="rId60" Type="http://schemas.openxmlformats.org/officeDocument/2006/relationships/slideLayout" Target="../slideLayouts/slideLayout163.xml"/><Relationship Id="rId65" Type="http://schemas.openxmlformats.org/officeDocument/2006/relationships/slideLayout" Target="../slideLayouts/slideLayout168.xml"/><Relationship Id="rId73" Type="http://schemas.openxmlformats.org/officeDocument/2006/relationships/slideLayout" Target="../slideLayouts/slideLayout176.xml"/><Relationship Id="rId78" Type="http://schemas.openxmlformats.org/officeDocument/2006/relationships/slideLayout" Target="../slideLayouts/slideLayout181.xml"/><Relationship Id="rId81" Type="http://schemas.openxmlformats.org/officeDocument/2006/relationships/slideLayout" Target="../slideLayouts/slideLayout184.xml"/><Relationship Id="rId86" Type="http://schemas.openxmlformats.org/officeDocument/2006/relationships/slideLayout" Target="../slideLayouts/slideLayout189.xml"/><Relationship Id="rId94" Type="http://schemas.openxmlformats.org/officeDocument/2006/relationships/slideLayout" Target="../slideLayouts/slideLayout197.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3" Type="http://schemas.openxmlformats.org/officeDocument/2006/relationships/slideLayout" Target="../slideLayouts/slideLayout116.xml"/><Relationship Id="rId18" Type="http://schemas.openxmlformats.org/officeDocument/2006/relationships/slideLayout" Target="../slideLayouts/slideLayout121.xml"/><Relationship Id="rId39" Type="http://schemas.openxmlformats.org/officeDocument/2006/relationships/slideLayout" Target="../slideLayouts/slideLayout142.xml"/><Relationship Id="rId34" Type="http://schemas.openxmlformats.org/officeDocument/2006/relationships/slideLayout" Target="../slideLayouts/slideLayout137.xml"/><Relationship Id="rId50" Type="http://schemas.openxmlformats.org/officeDocument/2006/relationships/slideLayout" Target="../slideLayouts/slideLayout153.xml"/><Relationship Id="rId55" Type="http://schemas.openxmlformats.org/officeDocument/2006/relationships/slideLayout" Target="../slideLayouts/slideLayout158.xml"/><Relationship Id="rId76" Type="http://schemas.openxmlformats.org/officeDocument/2006/relationships/slideLayout" Target="../slideLayouts/slideLayout179.xml"/><Relationship Id="rId7" Type="http://schemas.openxmlformats.org/officeDocument/2006/relationships/slideLayout" Target="../slideLayouts/slideLayout110.xml"/><Relationship Id="rId71" Type="http://schemas.openxmlformats.org/officeDocument/2006/relationships/slideLayout" Target="../slideLayouts/slideLayout174.xml"/><Relationship Id="rId92" Type="http://schemas.openxmlformats.org/officeDocument/2006/relationships/slideLayout" Target="../slideLayouts/slideLayout195.xml"/><Relationship Id="rId2" Type="http://schemas.openxmlformats.org/officeDocument/2006/relationships/slideLayout" Target="../slideLayouts/slideLayout105.xml"/><Relationship Id="rId29" Type="http://schemas.openxmlformats.org/officeDocument/2006/relationships/slideLayout" Target="../slideLayouts/slideLayout132.xml"/><Relationship Id="rId24" Type="http://schemas.openxmlformats.org/officeDocument/2006/relationships/slideLayout" Target="../slideLayouts/slideLayout127.xml"/><Relationship Id="rId40" Type="http://schemas.openxmlformats.org/officeDocument/2006/relationships/slideLayout" Target="../slideLayouts/slideLayout143.xml"/><Relationship Id="rId45" Type="http://schemas.openxmlformats.org/officeDocument/2006/relationships/slideLayout" Target="../slideLayouts/slideLayout148.xml"/><Relationship Id="rId66" Type="http://schemas.openxmlformats.org/officeDocument/2006/relationships/slideLayout" Target="../slideLayouts/slideLayout169.xml"/><Relationship Id="rId87" Type="http://schemas.openxmlformats.org/officeDocument/2006/relationships/slideLayout" Target="../slideLayouts/slideLayout190.xml"/><Relationship Id="rId61" Type="http://schemas.openxmlformats.org/officeDocument/2006/relationships/slideLayout" Target="../slideLayouts/slideLayout164.xml"/><Relationship Id="rId82" Type="http://schemas.openxmlformats.org/officeDocument/2006/relationships/slideLayout" Target="../slideLayouts/slideLayout185.xml"/><Relationship Id="rId19" Type="http://schemas.openxmlformats.org/officeDocument/2006/relationships/slideLayout" Target="../slideLayouts/slideLayout122.xml"/><Relationship Id="rId14" Type="http://schemas.openxmlformats.org/officeDocument/2006/relationships/slideLayout" Target="../slideLayouts/slideLayout117.xml"/><Relationship Id="rId30" Type="http://schemas.openxmlformats.org/officeDocument/2006/relationships/slideLayout" Target="../slideLayouts/slideLayout133.xml"/><Relationship Id="rId35" Type="http://schemas.openxmlformats.org/officeDocument/2006/relationships/slideLayout" Target="../slideLayouts/slideLayout138.xml"/><Relationship Id="rId56" Type="http://schemas.openxmlformats.org/officeDocument/2006/relationships/slideLayout" Target="../slideLayouts/slideLayout159.xml"/><Relationship Id="rId77" Type="http://schemas.openxmlformats.org/officeDocument/2006/relationships/slideLayout" Target="../slideLayouts/slideLayout180.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14.xml"/><Relationship Id="rId21" Type="http://schemas.openxmlformats.org/officeDocument/2006/relationships/slideLayout" Target="../slideLayouts/slideLayout218.xml"/><Relationship Id="rId42" Type="http://schemas.openxmlformats.org/officeDocument/2006/relationships/slideLayout" Target="../slideLayouts/slideLayout239.xml"/><Relationship Id="rId63" Type="http://schemas.openxmlformats.org/officeDocument/2006/relationships/slideLayout" Target="../slideLayouts/slideLayout260.xml"/><Relationship Id="rId84" Type="http://schemas.openxmlformats.org/officeDocument/2006/relationships/slideLayout" Target="../slideLayouts/slideLayout281.xml"/><Relationship Id="rId16" Type="http://schemas.openxmlformats.org/officeDocument/2006/relationships/slideLayout" Target="../slideLayouts/slideLayout213.xml"/><Relationship Id="rId107" Type="http://schemas.openxmlformats.org/officeDocument/2006/relationships/slideLayout" Target="../slideLayouts/slideLayout304.xml"/><Relationship Id="rId11" Type="http://schemas.openxmlformats.org/officeDocument/2006/relationships/slideLayout" Target="../slideLayouts/slideLayout208.xml"/><Relationship Id="rId32" Type="http://schemas.openxmlformats.org/officeDocument/2006/relationships/slideLayout" Target="../slideLayouts/slideLayout229.xml"/><Relationship Id="rId37" Type="http://schemas.openxmlformats.org/officeDocument/2006/relationships/slideLayout" Target="../slideLayouts/slideLayout234.xml"/><Relationship Id="rId53" Type="http://schemas.openxmlformats.org/officeDocument/2006/relationships/slideLayout" Target="../slideLayouts/slideLayout250.xml"/><Relationship Id="rId58" Type="http://schemas.openxmlformats.org/officeDocument/2006/relationships/slideLayout" Target="../slideLayouts/slideLayout255.xml"/><Relationship Id="rId74" Type="http://schemas.openxmlformats.org/officeDocument/2006/relationships/slideLayout" Target="../slideLayouts/slideLayout271.xml"/><Relationship Id="rId79" Type="http://schemas.openxmlformats.org/officeDocument/2006/relationships/slideLayout" Target="../slideLayouts/slideLayout276.xml"/><Relationship Id="rId102" Type="http://schemas.openxmlformats.org/officeDocument/2006/relationships/slideLayout" Target="../slideLayouts/slideLayout299.xml"/><Relationship Id="rId123" Type="http://schemas.openxmlformats.org/officeDocument/2006/relationships/slideLayout" Target="../slideLayouts/slideLayout320.xml"/><Relationship Id="rId128" Type="http://schemas.openxmlformats.org/officeDocument/2006/relationships/slideLayout" Target="../slideLayouts/slideLayout325.xml"/><Relationship Id="rId5" Type="http://schemas.openxmlformats.org/officeDocument/2006/relationships/slideLayout" Target="../slideLayouts/slideLayout202.xml"/><Relationship Id="rId90" Type="http://schemas.openxmlformats.org/officeDocument/2006/relationships/slideLayout" Target="../slideLayouts/slideLayout287.xml"/><Relationship Id="rId95" Type="http://schemas.openxmlformats.org/officeDocument/2006/relationships/slideLayout" Target="../slideLayouts/slideLayout292.xml"/><Relationship Id="rId22" Type="http://schemas.openxmlformats.org/officeDocument/2006/relationships/slideLayout" Target="../slideLayouts/slideLayout219.xml"/><Relationship Id="rId27" Type="http://schemas.openxmlformats.org/officeDocument/2006/relationships/slideLayout" Target="../slideLayouts/slideLayout224.xml"/><Relationship Id="rId43" Type="http://schemas.openxmlformats.org/officeDocument/2006/relationships/slideLayout" Target="../slideLayouts/slideLayout240.xml"/><Relationship Id="rId48" Type="http://schemas.openxmlformats.org/officeDocument/2006/relationships/slideLayout" Target="../slideLayouts/slideLayout245.xml"/><Relationship Id="rId64" Type="http://schemas.openxmlformats.org/officeDocument/2006/relationships/slideLayout" Target="../slideLayouts/slideLayout261.xml"/><Relationship Id="rId69" Type="http://schemas.openxmlformats.org/officeDocument/2006/relationships/slideLayout" Target="../slideLayouts/slideLayout266.xml"/><Relationship Id="rId113" Type="http://schemas.openxmlformats.org/officeDocument/2006/relationships/slideLayout" Target="../slideLayouts/slideLayout310.xml"/><Relationship Id="rId118" Type="http://schemas.openxmlformats.org/officeDocument/2006/relationships/slideLayout" Target="../slideLayouts/slideLayout315.xml"/><Relationship Id="rId134" Type="http://schemas.openxmlformats.org/officeDocument/2006/relationships/theme" Target="../theme/theme3.xml"/><Relationship Id="rId80" Type="http://schemas.openxmlformats.org/officeDocument/2006/relationships/slideLayout" Target="../slideLayouts/slideLayout277.xml"/><Relationship Id="rId85" Type="http://schemas.openxmlformats.org/officeDocument/2006/relationships/slideLayout" Target="../slideLayouts/slideLayout282.xml"/><Relationship Id="rId12" Type="http://schemas.openxmlformats.org/officeDocument/2006/relationships/slideLayout" Target="../slideLayouts/slideLayout209.xml"/><Relationship Id="rId17" Type="http://schemas.openxmlformats.org/officeDocument/2006/relationships/slideLayout" Target="../slideLayouts/slideLayout214.xml"/><Relationship Id="rId33" Type="http://schemas.openxmlformats.org/officeDocument/2006/relationships/slideLayout" Target="../slideLayouts/slideLayout230.xml"/><Relationship Id="rId38" Type="http://schemas.openxmlformats.org/officeDocument/2006/relationships/slideLayout" Target="../slideLayouts/slideLayout235.xml"/><Relationship Id="rId59" Type="http://schemas.openxmlformats.org/officeDocument/2006/relationships/slideLayout" Target="../slideLayouts/slideLayout256.xml"/><Relationship Id="rId103" Type="http://schemas.openxmlformats.org/officeDocument/2006/relationships/slideLayout" Target="../slideLayouts/slideLayout300.xml"/><Relationship Id="rId108" Type="http://schemas.openxmlformats.org/officeDocument/2006/relationships/slideLayout" Target="../slideLayouts/slideLayout305.xml"/><Relationship Id="rId124" Type="http://schemas.openxmlformats.org/officeDocument/2006/relationships/slideLayout" Target="../slideLayouts/slideLayout321.xml"/><Relationship Id="rId129" Type="http://schemas.openxmlformats.org/officeDocument/2006/relationships/slideLayout" Target="../slideLayouts/slideLayout326.xml"/><Relationship Id="rId54" Type="http://schemas.openxmlformats.org/officeDocument/2006/relationships/slideLayout" Target="../slideLayouts/slideLayout251.xml"/><Relationship Id="rId70" Type="http://schemas.openxmlformats.org/officeDocument/2006/relationships/slideLayout" Target="../slideLayouts/slideLayout267.xml"/><Relationship Id="rId75" Type="http://schemas.openxmlformats.org/officeDocument/2006/relationships/slideLayout" Target="../slideLayouts/slideLayout272.xml"/><Relationship Id="rId91" Type="http://schemas.openxmlformats.org/officeDocument/2006/relationships/slideLayout" Target="../slideLayouts/slideLayout288.xml"/><Relationship Id="rId96" Type="http://schemas.openxmlformats.org/officeDocument/2006/relationships/slideLayout" Target="../slideLayouts/slideLayout293.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23" Type="http://schemas.openxmlformats.org/officeDocument/2006/relationships/slideLayout" Target="../slideLayouts/slideLayout220.xml"/><Relationship Id="rId28" Type="http://schemas.openxmlformats.org/officeDocument/2006/relationships/slideLayout" Target="../slideLayouts/slideLayout225.xml"/><Relationship Id="rId49" Type="http://schemas.openxmlformats.org/officeDocument/2006/relationships/slideLayout" Target="../slideLayouts/slideLayout246.xml"/><Relationship Id="rId114" Type="http://schemas.openxmlformats.org/officeDocument/2006/relationships/slideLayout" Target="../slideLayouts/slideLayout311.xml"/><Relationship Id="rId119" Type="http://schemas.openxmlformats.org/officeDocument/2006/relationships/slideLayout" Target="../slideLayouts/slideLayout316.xml"/><Relationship Id="rId44" Type="http://schemas.openxmlformats.org/officeDocument/2006/relationships/slideLayout" Target="../slideLayouts/slideLayout241.xml"/><Relationship Id="rId60" Type="http://schemas.openxmlformats.org/officeDocument/2006/relationships/slideLayout" Target="../slideLayouts/slideLayout257.xml"/><Relationship Id="rId65" Type="http://schemas.openxmlformats.org/officeDocument/2006/relationships/slideLayout" Target="../slideLayouts/slideLayout262.xml"/><Relationship Id="rId81" Type="http://schemas.openxmlformats.org/officeDocument/2006/relationships/slideLayout" Target="../slideLayouts/slideLayout278.xml"/><Relationship Id="rId86" Type="http://schemas.openxmlformats.org/officeDocument/2006/relationships/slideLayout" Target="../slideLayouts/slideLayout283.xml"/><Relationship Id="rId130" Type="http://schemas.openxmlformats.org/officeDocument/2006/relationships/slideLayout" Target="../slideLayouts/slideLayout327.xml"/><Relationship Id="rId13" Type="http://schemas.openxmlformats.org/officeDocument/2006/relationships/slideLayout" Target="../slideLayouts/slideLayout210.xml"/><Relationship Id="rId18" Type="http://schemas.openxmlformats.org/officeDocument/2006/relationships/slideLayout" Target="../slideLayouts/slideLayout215.xml"/><Relationship Id="rId39" Type="http://schemas.openxmlformats.org/officeDocument/2006/relationships/slideLayout" Target="../slideLayouts/slideLayout236.xml"/><Relationship Id="rId109" Type="http://schemas.openxmlformats.org/officeDocument/2006/relationships/slideLayout" Target="../slideLayouts/slideLayout306.xml"/><Relationship Id="rId34" Type="http://schemas.openxmlformats.org/officeDocument/2006/relationships/slideLayout" Target="../slideLayouts/slideLayout231.xml"/><Relationship Id="rId50" Type="http://schemas.openxmlformats.org/officeDocument/2006/relationships/slideLayout" Target="../slideLayouts/slideLayout247.xml"/><Relationship Id="rId55" Type="http://schemas.openxmlformats.org/officeDocument/2006/relationships/slideLayout" Target="../slideLayouts/slideLayout252.xml"/><Relationship Id="rId76" Type="http://schemas.openxmlformats.org/officeDocument/2006/relationships/slideLayout" Target="../slideLayouts/slideLayout273.xml"/><Relationship Id="rId97" Type="http://schemas.openxmlformats.org/officeDocument/2006/relationships/slideLayout" Target="../slideLayouts/slideLayout294.xml"/><Relationship Id="rId104" Type="http://schemas.openxmlformats.org/officeDocument/2006/relationships/slideLayout" Target="../slideLayouts/slideLayout301.xml"/><Relationship Id="rId120" Type="http://schemas.openxmlformats.org/officeDocument/2006/relationships/slideLayout" Target="../slideLayouts/slideLayout317.xml"/><Relationship Id="rId125" Type="http://schemas.openxmlformats.org/officeDocument/2006/relationships/slideLayout" Target="../slideLayouts/slideLayout322.xml"/><Relationship Id="rId7" Type="http://schemas.openxmlformats.org/officeDocument/2006/relationships/slideLayout" Target="../slideLayouts/slideLayout204.xml"/><Relationship Id="rId71" Type="http://schemas.openxmlformats.org/officeDocument/2006/relationships/slideLayout" Target="../slideLayouts/slideLayout268.xml"/><Relationship Id="rId92" Type="http://schemas.openxmlformats.org/officeDocument/2006/relationships/slideLayout" Target="../slideLayouts/slideLayout289.xml"/><Relationship Id="rId2" Type="http://schemas.openxmlformats.org/officeDocument/2006/relationships/slideLayout" Target="../slideLayouts/slideLayout199.xml"/><Relationship Id="rId29" Type="http://schemas.openxmlformats.org/officeDocument/2006/relationships/slideLayout" Target="../slideLayouts/slideLayout226.xml"/><Relationship Id="rId24" Type="http://schemas.openxmlformats.org/officeDocument/2006/relationships/slideLayout" Target="../slideLayouts/slideLayout221.xml"/><Relationship Id="rId40" Type="http://schemas.openxmlformats.org/officeDocument/2006/relationships/slideLayout" Target="../slideLayouts/slideLayout237.xml"/><Relationship Id="rId45" Type="http://schemas.openxmlformats.org/officeDocument/2006/relationships/slideLayout" Target="../slideLayouts/slideLayout242.xml"/><Relationship Id="rId66" Type="http://schemas.openxmlformats.org/officeDocument/2006/relationships/slideLayout" Target="../slideLayouts/slideLayout263.xml"/><Relationship Id="rId87" Type="http://schemas.openxmlformats.org/officeDocument/2006/relationships/slideLayout" Target="../slideLayouts/slideLayout284.xml"/><Relationship Id="rId110" Type="http://schemas.openxmlformats.org/officeDocument/2006/relationships/slideLayout" Target="../slideLayouts/slideLayout307.xml"/><Relationship Id="rId115" Type="http://schemas.openxmlformats.org/officeDocument/2006/relationships/slideLayout" Target="../slideLayouts/slideLayout312.xml"/><Relationship Id="rId131" Type="http://schemas.openxmlformats.org/officeDocument/2006/relationships/slideLayout" Target="../slideLayouts/slideLayout328.xml"/><Relationship Id="rId61" Type="http://schemas.openxmlformats.org/officeDocument/2006/relationships/slideLayout" Target="../slideLayouts/slideLayout258.xml"/><Relationship Id="rId82" Type="http://schemas.openxmlformats.org/officeDocument/2006/relationships/slideLayout" Target="../slideLayouts/slideLayout279.xml"/><Relationship Id="rId19" Type="http://schemas.openxmlformats.org/officeDocument/2006/relationships/slideLayout" Target="../slideLayouts/slideLayout216.xml"/><Relationship Id="rId14" Type="http://schemas.openxmlformats.org/officeDocument/2006/relationships/slideLayout" Target="../slideLayouts/slideLayout211.xml"/><Relationship Id="rId30" Type="http://schemas.openxmlformats.org/officeDocument/2006/relationships/slideLayout" Target="../slideLayouts/slideLayout227.xml"/><Relationship Id="rId35" Type="http://schemas.openxmlformats.org/officeDocument/2006/relationships/slideLayout" Target="../slideLayouts/slideLayout232.xml"/><Relationship Id="rId56" Type="http://schemas.openxmlformats.org/officeDocument/2006/relationships/slideLayout" Target="../slideLayouts/slideLayout253.xml"/><Relationship Id="rId77" Type="http://schemas.openxmlformats.org/officeDocument/2006/relationships/slideLayout" Target="../slideLayouts/slideLayout274.xml"/><Relationship Id="rId100" Type="http://schemas.openxmlformats.org/officeDocument/2006/relationships/slideLayout" Target="../slideLayouts/slideLayout297.xml"/><Relationship Id="rId105" Type="http://schemas.openxmlformats.org/officeDocument/2006/relationships/slideLayout" Target="../slideLayouts/slideLayout302.xml"/><Relationship Id="rId126" Type="http://schemas.openxmlformats.org/officeDocument/2006/relationships/slideLayout" Target="../slideLayouts/slideLayout323.xml"/><Relationship Id="rId8" Type="http://schemas.openxmlformats.org/officeDocument/2006/relationships/slideLayout" Target="../slideLayouts/slideLayout205.xml"/><Relationship Id="rId51" Type="http://schemas.openxmlformats.org/officeDocument/2006/relationships/slideLayout" Target="../slideLayouts/slideLayout248.xml"/><Relationship Id="rId72" Type="http://schemas.openxmlformats.org/officeDocument/2006/relationships/slideLayout" Target="../slideLayouts/slideLayout269.xml"/><Relationship Id="rId93" Type="http://schemas.openxmlformats.org/officeDocument/2006/relationships/slideLayout" Target="../slideLayouts/slideLayout290.xml"/><Relationship Id="rId98" Type="http://schemas.openxmlformats.org/officeDocument/2006/relationships/slideLayout" Target="../slideLayouts/slideLayout295.xml"/><Relationship Id="rId121" Type="http://schemas.openxmlformats.org/officeDocument/2006/relationships/slideLayout" Target="../slideLayouts/slideLayout318.xml"/><Relationship Id="rId3" Type="http://schemas.openxmlformats.org/officeDocument/2006/relationships/slideLayout" Target="../slideLayouts/slideLayout200.xml"/><Relationship Id="rId25" Type="http://schemas.openxmlformats.org/officeDocument/2006/relationships/slideLayout" Target="../slideLayouts/slideLayout222.xml"/><Relationship Id="rId46" Type="http://schemas.openxmlformats.org/officeDocument/2006/relationships/slideLayout" Target="../slideLayouts/slideLayout243.xml"/><Relationship Id="rId67" Type="http://schemas.openxmlformats.org/officeDocument/2006/relationships/slideLayout" Target="../slideLayouts/slideLayout264.xml"/><Relationship Id="rId116" Type="http://schemas.openxmlformats.org/officeDocument/2006/relationships/slideLayout" Target="../slideLayouts/slideLayout313.xml"/><Relationship Id="rId20" Type="http://schemas.openxmlformats.org/officeDocument/2006/relationships/slideLayout" Target="../slideLayouts/slideLayout217.xml"/><Relationship Id="rId41" Type="http://schemas.openxmlformats.org/officeDocument/2006/relationships/slideLayout" Target="../slideLayouts/slideLayout238.xml"/><Relationship Id="rId62" Type="http://schemas.openxmlformats.org/officeDocument/2006/relationships/slideLayout" Target="../slideLayouts/slideLayout259.xml"/><Relationship Id="rId83" Type="http://schemas.openxmlformats.org/officeDocument/2006/relationships/slideLayout" Target="../slideLayouts/slideLayout280.xml"/><Relationship Id="rId88" Type="http://schemas.openxmlformats.org/officeDocument/2006/relationships/slideLayout" Target="../slideLayouts/slideLayout285.xml"/><Relationship Id="rId111" Type="http://schemas.openxmlformats.org/officeDocument/2006/relationships/slideLayout" Target="../slideLayouts/slideLayout308.xml"/><Relationship Id="rId132" Type="http://schemas.openxmlformats.org/officeDocument/2006/relationships/slideLayout" Target="../slideLayouts/slideLayout329.xml"/><Relationship Id="rId15" Type="http://schemas.openxmlformats.org/officeDocument/2006/relationships/slideLayout" Target="../slideLayouts/slideLayout212.xml"/><Relationship Id="rId36" Type="http://schemas.openxmlformats.org/officeDocument/2006/relationships/slideLayout" Target="../slideLayouts/slideLayout233.xml"/><Relationship Id="rId57" Type="http://schemas.openxmlformats.org/officeDocument/2006/relationships/slideLayout" Target="../slideLayouts/slideLayout254.xml"/><Relationship Id="rId106" Type="http://schemas.openxmlformats.org/officeDocument/2006/relationships/slideLayout" Target="../slideLayouts/slideLayout303.xml"/><Relationship Id="rId127" Type="http://schemas.openxmlformats.org/officeDocument/2006/relationships/slideLayout" Target="../slideLayouts/slideLayout324.xml"/><Relationship Id="rId10" Type="http://schemas.openxmlformats.org/officeDocument/2006/relationships/slideLayout" Target="../slideLayouts/slideLayout207.xml"/><Relationship Id="rId31" Type="http://schemas.openxmlformats.org/officeDocument/2006/relationships/slideLayout" Target="../slideLayouts/slideLayout228.xml"/><Relationship Id="rId52" Type="http://schemas.openxmlformats.org/officeDocument/2006/relationships/slideLayout" Target="../slideLayouts/slideLayout249.xml"/><Relationship Id="rId73" Type="http://schemas.openxmlformats.org/officeDocument/2006/relationships/slideLayout" Target="../slideLayouts/slideLayout270.xml"/><Relationship Id="rId78" Type="http://schemas.openxmlformats.org/officeDocument/2006/relationships/slideLayout" Target="../slideLayouts/slideLayout275.xml"/><Relationship Id="rId94" Type="http://schemas.openxmlformats.org/officeDocument/2006/relationships/slideLayout" Target="../slideLayouts/slideLayout291.xml"/><Relationship Id="rId99" Type="http://schemas.openxmlformats.org/officeDocument/2006/relationships/slideLayout" Target="../slideLayouts/slideLayout296.xml"/><Relationship Id="rId101" Type="http://schemas.openxmlformats.org/officeDocument/2006/relationships/slideLayout" Target="../slideLayouts/slideLayout298.xml"/><Relationship Id="rId122" Type="http://schemas.openxmlformats.org/officeDocument/2006/relationships/slideLayout" Target="../slideLayouts/slideLayout319.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26" Type="http://schemas.openxmlformats.org/officeDocument/2006/relationships/slideLayout" Target="../slideLayouts/slideLayout223.xml"/><Relationship Id="rId47" Type="http://schemas.openxmlformats.org/officeDocument/2006/relationships/slideLayout" Target="../slideLayouts/slideLayout244.xml"/><Relationship Id="rId68" Type="http://schemas.openxmlformats.org/officeDocument/2006/relationships/slideLayout" Target="../slideLayouts/slideLayout265.xml"/><Relationship Id="rId89" Type="http://schemas.openxmlformats.org/officeDocument/2006/relationships/slideLayout" Target="../slideLayouts/slideLayout286.xml"/><Relationship Id="rId112" Type="http://schemas.openxmlformats.org/officeDocument/2006/relationships/slideLayout" Target="../slideLayouts/slideLayout309.xml"/><Relationship Id="rId133" Type="http://schemas.openxmlformats.org/officeDocument/2006/relationships/slideLayout" Target="../slideLayouts/slideLayout330.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356.xml"/><Relationship Id="rId21" Type="http://schemas.openxmlformats.org/officeDocument/2006/relationships/slideLayout" Target="../slideLayouts/slideLayout351.xml"/><Relationship Id="rId42" Type="http://schemas.openxmlformats.org/officeDocument/2006/relationships/slideLayout" Target="../slideLayouts/slideLayout372.xml"/><Relationship Id="rId47" Type="http://schemas.openxmlformats.org/officeDocument/2006/relationships/slideLayout" Target="../slideLayouts/slideLayout377.xml"/><Relationship Id="rId63" Type="http://schemas.openxmlformats.org/officeDocument/2006/relationships/slideLayout" Target="../slideLayouts/slideLayout393.xml"/><Relationship Id="rId68" Type="http://schemas.openxmlformats.org/officeDocument/2006/relationships/slideLayout" Target="../slideLayouts/slideLayout398.xml"/><Relationship Id="rId84" Type="http://schemas.openxmlformats.org/officeDocument/2006/relationships/slideLayout" Target="../slideLayouts/slideLayout414.xml"/><Relationship Id="rId89" Type="http://schemas.openxmlformats.org/officeDocument/2006/relationships/theme" Target="../theme/theme4.xml"/><Relationship Id="rId16" Type="http://schemas.openxmlformats.org/officeDocument/2006/relationships/slideLayout" Target="../slideLayouts/slideLayout346.xml"/><Relationship Id="rId11" Type="http://schemas.openxmlformats.org/officeDocument/2006/relationships/slideLayout" Target="../slideLayouts/slideLayout341.xml"/><Relationship Id="rId32" Type="http://schemas.openxmlformats.org/officeDocument/2006/relationships/slideLayout" Target="../slideLayouts/slideLayout362.xml"/><Relationship Id="rId37" Type="http://schemas.openxmlformats.org/officeDocument/2006/relationships/slideLayout" Target="../slideLayouts/slideLayout367.xml"/><Relationship Id="rId53" Type="http://schemas.openxmlformats.org/officeDocument/2006/relationships/slideLayout" Target="../slideLayouts/slideLayout383.xml"/><Relationship Id="rId58" Type="http://schemas.openxmlformats.org/officeDocument/2006/relationships/slideLayout" Target="../slideLayouts/slideLayout388.xml"/><Relationship Id="rId74" Type="http://schemas.openxmlformats.org/officeDocument/2006/relationships/slideLayout" Target="../slideLayouts/slideLayout404.xml"/><Relationship Id="rId79" Type="http://schemas.openxmlformats.org/officeDocument/2006/relationships/slideLayout" Target="../slideLayouts/slideLayout409.xml"/><Relationship Id="rId5" Type="http://schemas.openxmlformats.org/officeDocument/2006/relationships/slideLayout" Target="../slideLayouts/slideLayout335.xml"/><Relationship Id="rId14" Type="http://schemas.openxmlformats.org/officeDocument/2006/relationships/slideLayout" Target="../slideLayouts/slideLayout344.xml"/><Relationship Id="rId22" Type="http://schemas.openxmlformats.org/officeDocument/2006/relationships/slideLayout" Target="../slideLayouts/slideLayout352.xml"/><Relationship Id="rId27" Type="http://schemas.openxmlformats.org/officeDocument/2006/relationships/slideLayout" Target="../slideLayouts/slideLayout357.xml"/><Relationship Id="rId30" Type="http://schemas.openxmlformats.org/officeDocument/2006/relationships/slideLayout" Target="../slideLayouts/slideLayout360.xml"/><Relationship Id="rId35" Type="http://schemas.openxmlformats.org/officeDocument/2006/relationships/slideLayout" Target="../slideLayouts/slideLayout365.xml"/><Relationship Id="rId43" Type="http://schemas.openxmlformats.org/officeDocument/2006/relationships/slideLayout" Target="../slideLayouts/slideLayout373.xml"/><Relationship Id="rId48" Type="http://schemas.openxmlformats.org/officeDocument/2006/relationships/slideLayout" Target="../slideLayouts/slideLayout378.xml"/><Relationship Id="rId56" Type="http://schemas.openxmlformats.org/officeDocument/2006/relationships/slideLayout" Target="../slideLayouts/slideLayout386.xml"/><Relationship Id="rId64" Type="http://schemas.openxmlformats.org/officeDocument/2006/relationships/slideLayout" Target="../slideLayouts/slideLayout394.xml"/><Relationship Id="rId69" Type="http://schemas.openxmlformats.org/officeDocument/2006/relationships/slideLayout" Target="../slideLayouts/slideLayout399.xml"/><Relationship Id="rId77" Type="http://schemas.openxmlformats.org/officeDocument/2006/relationships/slideLayout" Target="../slideLayouts/slideLayout407.xml"/><Relationship Id="rId8" Type="http://schemas.openxmlformats.org/officeDocument/2006/relationships/slideLayout" Target="../slideLayouts/slideLayout338.xml"/><Relationship Id="rId51" Type="http://schemas.openxmlformats.org/officeDocument/2006/relationships/slideLayout" Target="../slideLayouts/slideLayout381.xml"/><Relationship Id="rId72" Type="http://schemas.openxmlformats.org/officeDocument/2006/relationships/slideLayout" Target="../slideLayouts/slideLayout402.xml"/><Relationship Id="rId80" Type="http://schemas.openxmlformats.org/officeDocument/2006/relationships/slideLayout" Target="../slideLayouts/slideLayout410.xml"/><Relationship Id="rId85" Type="http://schemas.openxmlformats.org/officeDocument/2006/relationships/slideLayout" Target="../slideLayouts/slideLayout415.xml"/><Relationship Id="rId3" Type="http://schemas.openxmlformats.org/officeDocument/2006/relationships/slideLayout" Target="../slideLayouts/slideLayout333.xml"/><Relationship Id="rId12" Type="http://schemas.openxmlformats.org/officeDocument/2006/relationships/slideLayout" Target="../slideLayouts/slideLayout342.xml"/><Relationship Id="rId17" Type="http://schemas.openxmlformats.org/officeDocument/2006/relationships/slideLayout" Target="../slideLayouts/slideLayout347.xml"/><Relationship Id="rId25" Type="http://schemas.openxmlformats.org/officeDocument/2006/relationships/slideLayout" Target="../slideLayouts/slideLayout355.xml"/><Relationship Id="rId33" Type="http://schemas.openxmlformats.org/officeDocument/2006/relationships/slideLayout" Target="../slideLayouts/slideLayout363.xml"/><Relationship Id="rId38" Type="http://schemas.openxmlformats.org/officeDocument/2006/relationships/slideLayout" Target="../slideLayouts/slideLayout368.xml"/><Relationship Id="rId46" Type="http://schemas.openxmlformats.org/officeDocument/2006/relationships/slideLayout" Target="../slideLayouts/slideLayout376.xml"/><Relationship Id="rId59" Type="http://schemas.openxmlformats.org/officeDocument/2006/relationships/slideLayout" Target="../slideLayouts/slideLayout389.xml"/><Relationship Id="rId67" Type="http://schemas.openxmlformats.org/officeDocument/2006/relationships/slideLayout" Target="../slideLayouts/slideLayout397.xml"/><Relationship Id="rId20" Type="http://schemas.openxmlformats.org/officeDocument/2006/relationships/slideLayout" Target="../slideLayouts/slideLayout350.xml"/><Relationship Id="rId41" Type="http://schemas.openxmlformats.org/officeDocument/2006/relationships/slideLayout" Target="../slideLayouts/slideLayout371.xml"/><Relationship Id="rId54" Type="http://schemas.openxmlformats.org/officeDocument/2006/relationships/slideLayout" Target="../slideLayouts/slideLayout384.xml"/><Relationship Id="rId62" Type="http://schemas.openxmlformats.org/officeDocument/2006/relationships/slideLayout" Target="../slideLayouts/slideLayout392.xml"/><Relationship Id="rId70" Type="http://schemas.openxmlformats.org/officeDocument/2006/relationships/slideLayout" Target="../slideLayouts/slideLayout400.xml"/><Relationship Id="rId75" Type="http://schemas.openxmlformats.org/officeDocument/2006/relationships/slideLayout" Target="../slideLayouts/slideLayout405.xml"/><Relationship Id="rId83" Type="http://schemas.openxmlformats.org/officeDocument/2006/relationships/slideLayout" Target="../slideLayouts/slideLayout413.xml"/><Relationship Id="rId88" Type="http://schemas.openxmlformats.org/officeDocument/2006/relationships/slideLayout" Target="../slideLayouts/slideLayout418.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5" Type="http://schemas.openxmlformats.org/officeDocument/2006/relationships/slideLayout" Target="../slideLayouts/slideLayout345.xml"/><Relationship Id="rId23" Type="http://schemas.openxmlformats.org/officeDocument/2006/relationships/slideLayout" Target="../slideLayouts/slideLayout353.xml"/><Relationship Id="rId28" Type="http://schemas.openxmlformats.org/officeDocument/2006/relationships/slideLayout" Target="../slideLayouts/slideLayout358.xml"/><Relationship Id="rId36" Type="http://schemas.openxmlformats.org/officeDocument/2006/relationships/slideLayout" Target="../slideLayouts/slideLayout366.xml"/><Relationship Id="rId49" Type="http://schemas.openxmlformats.org/officeDocument/2006/relationships/slideLayout" Target="../slideLayouts/slideLayout379.xml"/><Relationship Id="rId57" Type="http://schemas.openxmlformats.org/officeDocument/2006/relationships/slideLayout" Target="../slideLayouts/slideLayout387.xml"/><Relationship Id="rId10" Type="http://schemas.openxmlformats.org/officeDocument/2006/relationships/slideLayout" Target="../slideLayouts/slideLayout340.xml"/><Relationship Id="rId31" Type="http://schemas.openxmlformats.org/officeDocument/2006/relationships/slideLayout" Target="../slideLayouts/slideLayout361.xml"/><Relationship Id="rId44" Type="http://schemas.openxmlformats.org/officeDocument/2006/relationships/slideLayout" Target="../slideLayouts/slideLayout374.xml"/><Relationship Id="rId52" Type="http://schemas.openxmlformats.org/officeDocument/2006/relationships/slideLayout" Target="../slideLayouts/slideLayout382.xml"/><Relationship Id="rId60" Type="http://schemas.openxmlformats.org/officeDocument/2006/relationships/slideLayout" Target="../slideLayouts/slideLayout390.xml"/><Relationship Id="rId65" Type="http://schemas.openxmlformats.org/officeDocument/2006/relationships/slideLayout" Target="../slideLayouts/slideLayout395.xml"/><Relationship Id="rId73" Type="http://schemas.openxmlformats.org/officeDocument/2006/relationships/slideLayout" Target="../slideLayouts/slideLayout403.xml"/><Relationship Id="rId78" Type="http://schemas.openxmlformats.org/officeDocument/2006/relationships/slideLayout" Target="../slideLayouts/slideLayout408.xml"/><Relationship Id="rId81" Type="http://schemas.openxmlformats.org/officeDocument/2006/relationships/slideLayout" Target="../slideLayouts/slideLayout411.xml"/><Relationship Id="rId86" Type="http://schemas.openxmlformats.org/officeDocument/2006/relationships/slideLayout" Target="../slideLayouts/slideLayout416.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3" Type="http://schemas.openxmlformats.org/officeDocument/2006/relationships/slideLayout" Target="../slideLayouts/slideLayout343.xml"/><Relationship Id="rId18" Type="http://schemas.openxmlformats.org/officeDocument/2006/relationships/slideLayout" Target="../slideLayouts/slideLayout348.xml"/><Relationship Id="rId39" Type="http://schemas.openxmlformats.org/officeDocument/2006/relationships/slideLayout" Target="../slideLayouts/slideLayout369.xml"/><Relationship Id="rId34" Type="http://schemas.openxmlformats.org/officeDocument/2006/relationships/slideLayout" Target="../slideLayouts/slideLayout364.xml"/><Relationship Id="rId50" Type="http://schemas.openxmlformats.org/officeDocument/2006/relationships/slideLayout" Target="../slideLayouts/slideLayout380.xml"/><Relationship Id="rId55" Type="http://schemas.openxmlformats.org/officeDocument/2006/relationships/slideLayout" Target="../slideLayouts/slideLayout385.xml"/><Relationship Id="rId76" Type="http://schemas.openxmlformats.org/officeDocument/2006/relationships/slideLayout" Target="../slideLayouts/slideLayout406.xml"/><Relationship Id="rId7" Type="http://schemas.openxmlformats.org/officeDocument/2006/relationships/slideLayout" Target="../slideLayouts/slideLayout337.xml"/><Relationship Id="rId71" Type="http://schemas.openxmlformats.org/officeDocument/2006/relationships/slideLayout" Target="../slideLayouts/slideLayout401.xml"/><Relationship Id="rId2" Type="http://schemas.openxmlformats.org/officeDocument/2006/relationships/slideLayout" Target="../slideLayouts/slideLayout332.xml"/><Relationship Id="rId29" Type="http://schemas.openxmlformats.org/officeDocument/2006/relationships/slideLayout" Target="../slideLayouts/slideLayout359.xml"/><Relationship Id="rId24" Type="http://schemas.openxmlformats.org/officeDocument/2006/relationships/slideLayout" Target="../slideLayouts/slideLayout354.xml"/><Relationship Id="rId40" Type="http://schemas.openxmlformats.org/officeDocument/2006/relationships/slideLayout" Target="../slideLayouts/slideLayout370.xml"/><Relationship Id="rId45" Type="http://schemas.openxmlformats.org/officeDocument/2006/relationships/slideLayout" Target="../slideLayouts/slideLayout375.xml"/><Relationship Id="rId66" Type="http://schemas.openxmlformats.org/officeDocument/2006/relationships/slideLayout" Target="../slideLayouts/slideLayout396.xml"/><Relationship Id="rId87" Type="http://schemas.openxmlformats.org/officeDocument/2006/relationships/slideLayout" Target="../slideLayouts/slideLayout417.xml"/><Relationship Id="rId61" Type="http://schemas.openxmlformats.org/officeDocument/2006/relationships/slideLayout" Target="../slideLayouts/slideLayout391.xml"/><Relationship Id="rId82" Type="http://schemas.openxmlformats.org/officeDocument/2006/relationships/slideLayout" Target="../slideLayouts/slideLayout412.xml"/><Relationship Id="rId19" Type="http://schemas.openxmlformats.org/officeDocument/2006/relationships/slideLayout" Target="../slideLayouts/slideLayout349.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444.xml"/><Relationship Id="rId21" Type="http://schemas.openxmlformats.org/officeDocument/2006/relationships/slideLayout" Target="../slideLayouts/slideLayout439.xml"/><Relationship Id="rId42" Type="http://schemas.openxmlformats.org/officeDocument/2006/relationships/slideLayout" Target="../slideLayouts/slideLayout460.xml"/><Relationship Id="rId47" Type="http://schemas.openxmlformats.org/officeDocument/2006/relationships/slideLayout" Target="../slideLayouts/slideLayout465.xml"/><Relationship Id="rId63" Type="http://schemas.openxmlformats.org/officeDocument/2006/relationships/slideLayout" Target="../slideLayouts/slideLayout481.xml"/><Relationship Id="rId68" Type="http://schemas.openxmlformats.org/officeDocument/2006/relationships/slideLayout" Target="../slideLayouts/slideLayout486.xml"/><Relationship Id="rId84" Type="http://schemas.openxmlformats.org/officeDocument/2006/relationships/slideLayout" Target="../slideLayouts/slideLayout502.xml"/><Relationship Id="rId89" Type="http://schemas.openxmlformats.org/officeDocument/2006/relationships/slideLayout" Target="../slideLayouts/slideLayout507.xml"/><Relationship Id="rId16" Type="http://schemas.openxmlformats.org/officeDocument/2006/relationships/slideLayout" Target="../slideLayouts/slideLayout434.xml"/><Relationship Id="rId11" Type="http://schemas.openxmlformats.org/officeDocument/2006/relationships/slideLayout" Target="../slideLayouts/slideLayout429.xml"/><Relationship Id="rId32" Type="http://schemas.openxmlformats.org/officeDocument/2006/relationships/slideLayout" Target="../slideLayouts/slideLayout450.xml"/><Relationship Id="rId37" Type="http://schemas.openxmlformats.org/officeDocument/2006/relationships/slideLayout" Target="../slideLayouts/slideLayout455.xml"/><Relationship Id="rId53" Type="http://schemas.openxmlformats.org/officeDocument/2006/relationships/slideLayout" Target="../slideLayouts/slideLayout471.xml"/><Relationship Id="rId58" Type="http://schemas.openxmlformats.org/officeDocument/2006/relationships/slideLayout" Target="../slideLayouts/slideLayout476.xml"/><Relationship Id="rId74" Type="http://schemas.openxmlformats.org/officeDocument/2006/relationships/slideLayout" Target="../slideLayouts/slideLayout492.xml"/><Relationship Id="rId79" Type="http://schemas.openxmlformats.org/officeDocument/2006/relationships/slideLayout" Target="../slideLayouts/slideLayout497.xml"/><Relationship Id="rId102" Type="http://schemas.openxmlformats.org/officeDocument/2006/relationships/theme" Target="../theme/theme5.xml"/><Relationship Id="rId5" Type="http://schemas.openxmlformats.org/officeDocument/2006/relationships/slideLayout" Target="../slideLayouts/slideLayout423.xml"/><Relationship Id="rId90" Type="http://schemas.openxmlformats.org/officeDocument/2006/relationships/slideLayout" Target="../slideLayouts/slideLayout508.xml"/><Relationship Id="rId95" Type="http://schemas.openxmlformats.org/officeDocument/2006/relationships/slideLayout" Target="../slideLayouts/slideLayout513.xml"/><Relationship Id="rId22" Type="http://schemas.openxmlformats.org/officeDocument/2006/relationships/slideLayout" Target="../slideLayouts/slideLayout440.xml"/><Relationship Id="rId27" Type="http://schemas.openxmlformats.org/officeDocument/2006/relationships/slideLayout" Target="../slideLayouts/slideLayout445.xml"/><Relationship Id="rId43" Type="http://schemas.openxmlformats.org/officeDocument/2006/relationships/slideLayout" Target="../slideLayouts/slideLayout461.xml"/><Relationship Id="rId48" Type="http://schemas.openxmlformats.org/officeDocument/2006/relationships/slideLayout" Target="../slideLayouts/slideLayout466.xml"/><Relationship Id="rId64" Type="http://schemas.openxmlformats.org/officeDocument/2006/relationships/slideLayout" Target="../slideLayouts/slideLayout482.xml"/><Relationship Id="rId69" Type="http://schemas.openxmlformats.org/officeDocument/2006/relationships/slideLayout" Target="../slideLayouts/slideLayout487.xml"/><Relationship Id="rId80" Type="http://schemas.openxmlformats.org/officeDocument/2006/relationships/slideLayout" Target="../slideLayouts/slideLayout498.xml"/><Relationship Id="rId85" Type="http://schemas.openxmlformats.org/officeDocument/2006/relationships/slideLayout" Target="../slideLayouts/slideLayout503.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25" Type="http://schemas.openxmlformats.org/officeDocument/2006/relationships/slideLayout" Target="../slideLayouts/slideLayout443.xml"/><Relationship Id="rId33" Type="http://schemas.openxmlformats.org/officeDocument/2006/relationships/slideLayout" Target="../slideLayouts/slideLayout451.xml"/><Relationship Id="rId38" Type="http://schemas.openxmlformats.org/officeDocument/2006/relationships/slideLayout" Target="../slideLayouts/slideLayout456.xml"/><Relationship Id="rId46" Type="http://schemas.openxmlformats.org/officeDocument/2006/relationships/slideLayout" Target="../slideLayouts/slideLayout464.xml"/><Relationship Id="rId59" Type="http://schemas.openxmlformats.org/officeDocument/2006/relationships/slideLayout" Target="../slideLayouts/slideLayout477.xml"/><Relationship Id="rId67" Type="http://schemas.openxmlformats.org/officeDocument/2006/relationships/slideLayout" Target="../slideLayouts/slideLayout485.xml"/><Relationship Id="rId20" Type="http://schemas.openxmlformats.org/officeDocument/2006/relationships/slideLayout" Target="../slideLayouts/slideLayout438.xml"/><Relationship Id="rId41" Type="http://schemas.openxmlformats.org/officeDocument/2006/relationships/slideLayout" Target="../slideLayouts/slideLayout459.xml"/><Relationship Id="rId54" Type="http://schemas.openxmlformats.org/officeDocument/2006/relationships/slideLayout" Target="../slideLayouts/slideLayout472.xml"/><Relationship Id="rId62" Type="http://schemas.openxmlformats.org/officeDocument/2006/relationships/slideLayout" Target="../slideLayouts/slideLayout480.xml"/><Relationship Id="rId70" Type="http://schemas.openxmlformats.org/officeDocument/2006/relationships/slideLayout" Target="../slideLayouts/slideLayout488.xml"/><Relationship Id="rId75" Type="http://schemas.openxmlformats.org/officeDocument/2006/relationships/slideLayout" Target="../slideLayouts/slideLayout493.xml"/><Relationship Id="rId83" Type="http://schemas.openxmlformats.org/officeDocument/2006/relationships/slideLayout" Target="../slideLayouts/slideLayout501.xml"/><Relationship Id="rId88" Type="http://schemas.openxmlformats.org/officeDocument/2006/relationships/slideLayout" Target="../slideLayouts/slideLayout506.xml"/><Relationship Id="rId91" Type="http://schemas.openxmlformats.org/officeDocument/2006/relationships/slideLayout" Target="../slideLayouts/slideLayout509.xml"/><Relationship Id="rId96" Type="http://schemas.openxmlformats.org/officeDocument/2006/relationships/slideLayout" Target="../slideLayouts/slideLayout514.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5" Type="http://schemas.openxmlformats.org/officeDocument/2006/relationships/slideLayout" Target="../slideLayouts/slideLayout433.xml"/><Relationship Id="rId23" Type="http://schemas.openxmlformats.org/officeDocument/2006/relationships/slideLayout" Target="../slideLayouts/slideLayout441.xml"/><Relationship Id="rId28" Type="http://schemas.openxmlformats.org/officeDocument/2006/relationships/slideLayout" Target="../slideLayouts/slideLayout446.xml"/><Relationship Id="rId36" Type="http://schemas.openxmlformats.org/officeDocument/2006/relationships/slideLayout" Target="../slideLayouts/slideLayout454.xml"/><Relationship Id="rId49" Type="http://schemas.openxmlformats.org/officeDocument/2006/relationships/slideLayout" Target="../slideLayouts/slideLayout467.xml"/><Relationship Id="rId57" Type="http://schemas.openxmlformats.org/officeDocument/2006/relationships/slideLayout" Target="../slideLayouts/slideLayout475.xml"/><Relationship Id="rId10" Type="http://schemas.openxmlformats.org/officeDocument/2006/relationships/slideLayout" Target="../slideLayouts/slideLayout428.xml"/><Relationship Id="rId31" Type="http://schemas.openxmlformats.org/officeDocument/2006/relationships/slideLayout" Target="../slideLayouts/slideLayout449.xml"/><Relationship Id="rId44" Type="http://schemas.openxmlformats.org/officeDocument/2006/relationships/slideLayout" Target="../slideLayouts/slideLayout462.xml"/><Relationship Id="rId52" Type="http://schemas.openxmlformats.org/officeDocument/2006/relationships/slideLayout" Target="../slideLayouts/slideLayout470.xml"/><Relationship Id="rId60" Type="http://schemas.openxmlformats.org/officeDocument/2006/relationships/slideLayout" Target="../slideLayouts/slideLayout478.xml"/><Relationship Id="rId65" Type="http://schemas.openxmlformats.org/officeDocument/2006/relationships/slideLayout" Target="../slideLayouts/slideLayout483.xml"/><Relationship Id="rId73" Type="http://schemas.openxmlformats.org/officeDocument/2006/relationships/slideLayout" Target="../slideLayouts/slideLayout491.xml"/><Relationship Id="rId78" Type="http://schemas.openxmlformats.org/officeDocument/2006/relationships/slideLayout" Target="../slideLayouts/slideLayout496.xml"/><Relationship Id="rId81" Type="http://schemas.openxmlformats.org/officeDocument/2006/relationships/slideLayout" Target="../slideLayouts/slideLayout499.xml"/><Relationship Id="rId86" Type="http://schemas.openxmlformats.org/officeDocument/2006/relationships/slideLayout" Target="../slideLayouts/slideLayout504.xml"/><Relationship Id="rId94" Type="http://schemas.openxmlformats.org/officeDocument/2006/relationships/slideLayout" Target="../slideLayouts/slideLayout512.xml"/><Relationship Id="rId99" Type="http://schemas.openxmlformats.org/officeDocument/2006/relationships/slideLayout" Target="../slideLayouts/slideLayout517.xml"/><Relationship Id="rId101" Type="http://schemas.openxmlformats.org/officeDocument/2006/relationships/slideLayout" Target="../slideLayouts/slideLayout519.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9" Type="http://schemas.openxmlformats.org/officeDocument/2006/relationships/slideLayout" Target="../slideLayouts/slideLayout457.xml"/><Relationship Id="rId34" Type="http://schemas.openxmlformats.org/officeDocument/2006/relationships/slideLayout" Target="../slideLayouts/slideLayout452.xml"/><Relationship Id="rId50" Type="http://schemas.openxmlformats.org/officeDocument/2006/relationships/slideLayout" Target="../slideLayouts/slideLayout468.xml"/><Relationship Id="rId55" Type="http://schemas.openxmlformats.org/officeDocument/2006/relationships/slideLayout" Target="../slideLayouts/slideLayout473.xml"/><Relationship Id="rId76" Type="http://schemas.openxmlformats.org/officeDocument/2006/relationships/slideLayout" Target="../slideLayouts/slideLayout494.xml"/><Relationship Id="rId97" Type="http://schemas.openxmlformats.org/officeDocument/2006/relationships/slideLayout" Target="../slideLayouts/slideLayout515.xml"/><Relationship Id="rId7" Type="http://schemas.openxmlformats.org/officeDocument/2006/relationships/slideLayout" Target="../slideLayouts/slideLayout425.xml"/><Relationship Id="rId71" Type="http://schemas.openxmlformats.org/officeDocument/2006/relationships/slideLayout" Target="../slideLayouts/slideLayout489.xml"/><Relationship Id="rId92" Type="http://schemas.openxmlformats.org/officeDocument/2006/relationships/slideLayout" Target="../slideLayouts/slideLayout510.xml"/><Relationship Id="rId2" Type="http://schemas.openxmlformats.org/officeDocument/2006/relationships/slideLayout" Target="../slideLayouts/slideLayout420.xml"/><Relationship Id="rId29" Type="http://schemas.openxmlformats.org/officeDocument/2006/relationships/slideLayout" Target="../slideLayouts/slideLayout447.xml"/><Relationship Id="rId24" Type="http://schemas.openxmlformats.org/officeDocument/2006/relationships/slideLayout" Target="../slideLayouts/slideLayout442.xml"/><Relationship Id="rId40" Type="http://schemas.openxmlformats.org/officeDocument/2006/relationships/slideLayout" Target="../slideLayouts/slideLayout458.xml"/><Relationship Id="rId45" Type="http://schemas.openxmlformats.org/officeDocument/2006/relationships/slideLayout" Target="../slideLayouts/slideLayout463.xml"/><Relationship Id="rId66" Type="http://schemas.openxmlformats.org/officeDocument/2006/relationships/slideLayout" Target="../slideLayouts/slideLayout484.xml"/><Relationship Id="rId87" Type="http://schemas.openxmlformats.org/officeDocument/2006/relationships/slideLayout" Target="../slideLayouts/slideLayout505.xml"/><Relationship Id="rId61" Type="http://schemas.openxmlformats.org/officeDocument/2006/relationships/slideLayout" Target="../slideLayouts/slideLayout479.xml"/><Relationship Id="rId82" Type="http://schemas.openxmlformats.org/officeDocument/2006/relationships/slideLayout" Target="../slideLayouts/slideLayout500.xml"/><Relationship Id="rId19" Type="http://schemas.openxmlformats.org/officeDocument/2006/relationships/slideLayout" Target="../slideLayouts/slideLayout437.xml"/><Relationship Id="rId14" Type="http://schemas.openxmlformats.org/officeDocument/2006/relationships/slideLayout" Target="../slideLayouts/slideLayout432.xml"/><Relationship Id="rId30" Type="http://schemas.openxmlformats.org/officeDocument/2006/relationships/slideLayout" Target="../slideLayouts/slideLayout448.xml"/><Relationship Id="rId35" Type="http://schemas.openxmlformats.org/officeDocument/2006/relationships/slideLayout" Target="../slideLayouts/slideLayout453.xml"/><Relationship Id="rId56" Type="http://schemas.openxmlformats.org/officeDocument/2006/relationships/slideLayout" Target="../slideLayouts/slideLayout474.xml"/><Relationship Id="rId77" Type="http://schemas.openxmlformats.org/officeDocument/2006/relationships/slideLayout" Target="../slideLayouts/slideLayout495.xml"/><Relationship Id="rId100" Type="http://schemas.openxmlformats.org/officeDocument/2006/relationships/slideLayout" Target="../slideLayouts/slideLayout518.xml"/><Relationship Id="rId8" Type="http://schemas.openxmlformats.org/officeDocument/2006/relationships/slideLayout" Target="../slideLayouts/slideLayout426.xml"/><Relationship Id="rId51" Type="http://schemas.openxmlformats.org/officeDocument/2006/relationships/slideLayout" Target="../slideLayouts/slideLayout469.xml"/><Relationship Id="rId72" Type="http://schemas.openxmlformats.org/officeDocument/2006/relationships/slideLayout" Target="../slideLayouts/slideLayout490.xml"/><Relationship Id="rId93" Type="http://schemas.openxmlformats.org/officeDocument/2006/relationships/slideLayout" Target="../slideLayouts/slideLayout511.xml"/><Relationship Id="rId98" Type="http://schemas.openxmlformats.org/officeDocument/2006/relationships/slideLayout" Target="../slideLayouts/slideLayout516.xml"/><Relationship Id="rId3" Type="http://schemas.openxmlformats.org/officeDocument/2006/relationships/slideLayout" Target="../slideLayouts/slideLayout421.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532.xml"/><Relationship Id="rId18" Type="http://schemas.openxmlformats.org/officeDocument/2006/relationships/slideLayout" Target="../slideLayouts/slideLayout537.xml"/><Relationship Id="rId26" Type="http://schemas.openxmlformats.org/officeDocument/2006/relationships/slideLayout" Target="../slideLayouts/slideLayout545.xml"/><Relationship Id="rId39" Type="http://schemas.openxmlformats.org/officeDocument/2006/relationships/slideLayout" Target="../slideLayouts/slideLayout558.xml"/><Relationship Id="rId21" Type="http://schemas.openxmlformats.org/officeDocument/2006/relationships/slideLayout" Target="../slideLayouts/slideLayout540.xml"/><Relationship Id="rId34" Type="http://schemas.openxmlformats.org/officeDocument/2006/relationships/slideLayout" Target="../slideLayouts/slideLayout553.xml"/><Relationship Id="rId42" Type="http://schemas.openxmlformats.org/officeDocument/2006/relationships/slideLayout" Target="../slideLayouts/slideLayout561.xml"/><Relationship Id="rId47" Type="http://schemas.openxmlformats.org/officeDocument/2006/relationships/slideLayout" Target="../slideLayouts/slideLayout566.xml"/><Relationship Id="rId7" Type="http://schemas.openxmlformats.org/officeDocument/2006/relationships/slideLayout" Target="../slideLayouts/slideLayout526.xml"/><Relationship Id="rId2" Type="http://schemas.openxmlformats.org/officeDocument/2006/relationships/slideLayout" Target="../slideLayouts/slideLayout521.xml"/><Relationship Id="rId16" Type="http://schemas.openxmlformats.org/officeDocument/2006/relationships/slideLayout" Target="../slideLayouts/slideLayout535.xml"/><Relationship Id="rId29" Type="http://schemas.openxmlformats.org/officeDocument/2006/relationships/slideLayout" Target="../slideLayouts/slideLayout548.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24" Type="http://schemas.openxmlformats.org/officeDocument/2006/relationships/slideLayout" Target="../slideLayouts/slideLayout543.xml"/><Relationship Id="rId32" Type="http://schemas.openxmlformats.org/officeDocument/2006/relationships/slideLayout" Target="../slideLayouts/slideLayout551.xml"/><Relationship Id="rId37" Type="http://schemas.openxmlformats.org/officeDocument/2006/relationships/slideLayout" Target="../slideLayouts/slideLayout556.xml"/><Relationship Id="rId40" Type="http://schemas.openxmlformats.org/officeDocument/2006/relationships/slideLayout" Target="../slideLayouts/slideLayout559.xml"/><Relationship Id="rId45" Type="http://schemas.openxmlformats.org/officeDocument/2006/relationships/slideLayout" Target="../slideLayouts/slideLayout564.xml"/><Relationship Id="rId5" Type="http://schemas.openxmlformats.org/officeDocument/2006/relationships/slideLayout" Target="../slideLayouts/slideLayout524.xml"/><Relationship Id="rId15" Type="http://schemas.openxmlformats.org/officeDocument/2006/relationships/slideLayout" Target="../slideLayouts/slideLayout534.xml"/><Relationship Id="rId23" Type="http://schemas.openxmlformats.org/officeDocument/2006/relationships/slideLayout" Target="../slideLayouts/slideLayout542.xml"/><Relationship Id="rId28" Type="http://schemas.openxmlformats.org/officeDocument/2006/relationships/slideLayout" Target="../slideLayouts/slideLayout547.xml"/><Relationship Id="rId36" Type="http://schemas.openxmlformats.org/officeDocument/2006/relationships/slideLayout" Target="../slideLayouts/slideLayout555.xml"/><Relationship Id="rId10" Type="http://schemas.openxmlformats.org/officeDocument/2006/relationships/slideLayout" Target="../slideLayouts/slideLayout529.xml"/><Relationship Id="rId19" Type="http://schemas.openxmlformats.org/officeDocument/2006/relationships/slideLayout" Target="../slideLayouts/slideLayout538.xml"/><Relationship Id="rId31" Type="http://schemas.openxmlformats.org/officeDocument/2006/relationships/slideLayout" Target="../slideLayouts/slideLayout550.xml"/><Relationship Id="rId44" Type="http://schemas.openxmlformats.org/officeDocument/2006/relationships/slideLayout" Target="../slideLayouts/slideLayout563.xml"/><Relationship Id="rId4" Type="http://schemas.openxmlformats.org/officeDocument/2006/relationships/slideLayout" Target="../slideLayouts/slideLayout523.xml"/><Relationship Id="rId9" Type="http://schemas.openxmlformats.org/officeDocument/2006/relationships/slideLayout" Target="../slideLayouts/slideLayout528.xml"/><Relationship Id="rId14" Type="http://schemas.openxmlformats.org/officeDocument/2006/relationships/slideLayout" Target="../slideLayouts/slideLayout533.xml"/><Relationship Id="rId22" Type="http://schemas.openxmlformats.org/officeDocument/2006/relationships/slideLayout" Target="../slideLayouts/slideLayout541.xml"/><Relationship Id="rId27" Type="http://schemas.openxmlformats.org/officeDocument/2006/relationships/slideLayout" Target="../slideLayouts/slideLayout546.xml"/><Relationship Id="rId30" Type="http://schemas.openxmlformats.org/officeDocument/2006/relationships/slideLayout" Target="../slideLayouts/slideLayout549.xml"/><Relationship Id="rId35" Type="http://schemas.openxmlformats.org/officeDocument/2006/relationships/slideLayout" Target="../slideLayouts/slideLayout554.xml"/><Relationship Id="rId43" Type="http://schemas.openxmlformats.org/officeDocument/2006/relationships/slideLayout" Target="../slideLayouts/slideLayout562.xml"/><Relationship Id="rId48" Type="http://schemas.openxmlformats.org/officeDocument/2006/relationships/theme" Target="../theme/theme6.xml"/><Relationship Id="rId8" Type="http://schemas.openxmlformats.org/officeDocument/2006/relationships/slideLayout" Target="../slideLayouts/slideLayout527.xml"/><Relationship Id="rId3" Type="http://schemas.openxmlformats.org/officeDocument/2006/relationships/slideLayout" Target="../slideLayouts/slideLayout522.xml"/><Relationship Id="rId12" Type="http://schemas.openxmlformats.org/officeDocument/2006/relationships/slideLayout" Target="../slideLayouts/slideLayout531.xml"/><Relationship Id="rId17" Type="http://schemas.openxmlformats.org/officeDocument/2006/relationships/slideLayout" Target="../slideLayouts/slideLayout536.xml"/><Relationship Id="rId25" Type="http://schemas.openxmlformats.org/officeDocument/2006/relationships/slideLayout" Target="../slideLayouts/slideLayout544.xml"/><Relationship Id="rId33" Type="http://schemas.openxmlformats.org/officeDocument/2006/relationships/slideLayout" Target="../slideLayouts/slideLayout552.xml"/><Relationship Id="rId38" Type="http://schemas.openxmlformats.org/officeDocument/2006/relationships/slideLayout" Target="../slideLayouts/slideLayout557.xml"/><Relationship Id="rId46" Type="http://schemas.openxmlformats.org/officeDocument/2006/relationships/slideLayout" Target="../slideLayouts/slideLayout565.xml"/><Relationship Id="rId20" Type="http://schemas.openxmlformats.org/officeDocument/2006/relationships/slideLayout" Target="../slideLayouts/slideLayout539.xml"/><Relationship Id="rId41" Type="http://schemas.openxmlformats.org/officeDocument/2006/relationships/slideLayout" Target="../slideLayouts/slideLayout5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slideLayout" Target="../slideLayouts/slideLayout579.xml"/><Relationship Id="rId18" Type="http://schemas.openxmlformats.org/officeDocument/2006/relationships/theme" Target="../theme/theme7.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slideLayout" Target="../slideLayouts/slideLayout578.xml"/><Relationship Id="rId17" Type="http://schemas.openxmlformats.org/officeDocument/2006/relationships/slideLayout" Target="../slideLayouts/slideLayout583.xml"/><Relationship Id="rId2" Type="http://schemas.openxmlformats.org/officeDocument/2006/relationships/slideLayout" Target="../slideLayouts/slideLayout568.xml"/><Relationship Id="rId16" Type="http://schemas.openxmlformats.org/officeDocument/2006/relationships/slideLayout" Target="../slideLayouts/slideLayout582.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slideLayout" Target="../slideLayouts/slideLayout581.xml"/><Relationship Id="rId10" Type="http://schemas.openxmlformats.org/officeDocument/2006/relationships/slideLayout" Target="../slideLayouts/slideLayout576.xml"/><Relationship Id="rId19" Type="http://schemas.openxmlformats.org/officeDocument/2006/relationships/image" Target="../media/image19.png"/><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slideLayout" Target="../slideLayouts/slideLayout580.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609.xml"/><Relationship Id="rId21" Type="http://schemas.openxmlformats.org/officeDocument/2006/relationships/slideLayout" Target="../slideLayouts/slideLayout604.xml"/><Relationship Id="rId42" Type="http://schemas.openxmlformats.org/officeDocument/2006/relationships/slideLayout" Target="../slideLayouts/slideLayout625.xml"/><Relationship Id="rId47" Type="http://schemas.openxmlformats.org/officeDocument/2006/relationships/slideLayout" Target="../slideLayouts/slideLayout630.xml"/><Relationship Id="rId63" Type="http://schemas.openxmlformats.org/officeDocument/2006/relationships/slideLayout" Target="../slideLayouts/slideLayout646.xml"/><Relationship Id="rId68" Type="http://schemas.openxmlformats.org/officeDocument/2006/relationships/slideLayout" Target="../slideLayouts/slideLayout651.xml"/><Relationship Id="rId84" Type="http://schemas.openxmlformats.org/officeDocument/2006/relationships/slideLayout" Target="../slideLayouts/slideLayout667.xml"/><Relationship Id="rId89" Type="http://schemas.openxmlformats.org/officeDocument/2006/relationships/slideLayout" Target="../slideLayouts/slideLayout672.xml"/><Relationship Id="rId16" Type="http://schemas.openxmlformats.org/officeDocument/2006/relationships/slideLayout" Target="../slideLayouts/slideLayout599.xml"/><Relationship Id="rId107" Type="http://schemas.openxmlformats.org/officeDocument/2006/relationships/theme" Target="../theme/theme8.xml"/><Relationship Id="rId11" Type="http://schemas.openxmlformats.org/officeDocument/2006/relationships/slideLayout" Target="../slideLayouts/slideLayout594.xml"/><Relationship Id="rId32" Type="http://schemas.openxmlformats.org/officeDocument/2006/relationships/slideLayout" Target="../slideLayouts/slideLayout615.xml"/><Relationship Id="rId37" Type="http://schemas.openxmlformats.org/officeDocument/2006/relationships/slideLayout" Target="../slideLayouts/slideLayout620.xml"/><Relationship Id="rId53" Type="http://schemas.openxmlformats.org/officeDocument/2006/relationships/slideLayout" Target="../slideLayouts/slideLayout636.xml"/><Relationship Id="rId58" Type="http://schemas.openxmlformats.org/officeDocument/2006/relationships/slideLayout" Target="../slideLayouts/slideLayout641.xml"/><Relationship Id="rId74" Type="http://schemas.openxmlformats.org/officeDocument/2006/relationships/slideLayout" Target="../slideLayouts/slideLayout657.xml"/><Relationship Id="rId79" Type="http://schemas.openxmlformats.org/officeDocument/2006/relationships/slideLayout" Target="../slideLayouts/slideLayout662.xml"/><Relationship Id="rId102" Type="http://schemas.openxmlformats.org/officeDocument/2006/relationships/slideLayout" Target="../slideLayouts/slideLayout685.xml"/><Relationship Id="rId5" Type="http://schemas.openxmlformats.org/officeDocument/2006/relationships/slideLayout" Target="../slideLayouts/slideLayout588.xml"/><Relationship Id="rId90" Type="http://schemas.openxmlformats.org/officeDocument/2006/relationships/slideLayout" Target="../slideLayouts/slideLayout673.xml"/><Relationship Id="rId95" Type="http://schemas.openxmlformats.org/officeDocument/2006/relationships/slideLayout" Target="../slideLayouts/slideLayout678.xml"/><Relationship Id="rId22" Type="http://schemas.openxmlformats.org/officeDocument/2006/relationships/slideLayout" Target="../slideLayouts/slideLayout605.xml"/><Relationship Id="rId27" Type="http://schemas.openxmlformats.org/officeDocument/2006/relationships/slideLayout" Target="../slideLayouts/slideLayout610.xml"/><Relationship Id="rId43" Type="http://schemas.openxmlformats.org/officeDocument/2006/relationships/slideLayout" Target="../slideLayouts/slideLayout626.xml"/><Relationship Id="rId48" Type="http://schemas.openxmlformats.org/officeDocument/2006/relationships/slideLayout" Target="../slideLayouts/slideLayout631.xml"/><Relationship Id="rId64" Type="http://schemas.openxmlformats.org/officeDocument/2006/relationships/slideLayout" Target="../slideLayouts/slideLayout647.xml"/><Relationship Id="rId69" Type="http://schemas.openxmlformats.org/officeDocument/2006/relationships/slideLayout" Target="../slideLayouts/slideLayout652.xml"/><Relationship Id="rId80" Type="http://schemas.openxmlformats.org/officeDocument/2006/relationships/slideLayout" Target="../slideLayouts/slideLayout663.xml"/><Relationship Id="rId85" Type="http://schemas.openxmlformats.org/officeDocument/2006/relationships/slideLayout" Target="../slideLayouts/slideLayout668.xml"/><Relationship Id="rId12" Type="http://schemas.openxmlformats.org/officeDocument/2006/relationships/slideLayout" Target="../slideLayouts/slideLayout595.xml"/><Relationship Id="rId17" Type="http://schemas.openxmlformats.org/officeDocument/2006/relationships/slideLayout" Target="../slideLayouts/slideLayout600.xml"/><Relationship Id="rId33" Type="http://schemas.openxmlformats.org/officeDocument/2006/relationships/slideLayout" Target="../slideLayouts/slideLayout616.xml"/><Relationship Id="rId38" Type="http://schemas.openxmlformats.org/officeDocument/2006/relationships/slideLayout" Target="../slideLayouts/slideLayout621.xml"/><Relationship Id="rId59" Type="http://schemas.openxmlformats.org/officeDocument/2006/relationships/slideLayout" Target="../slideLayouts/slideLayout642.xml"/><Relationship Id="rId103" Type="http://schemas.openxmlformats.org/officeDocument/2006/relationships/slideLayout" Target="../slideLayouts/slideLayout686.xml"/><Relationship Id="rId20" Type="http://schemas.openxmlformats.org/officeDocument/2006/relationships/slideLayout" Target="../slideLayouts/slideLayout603.xml"/><Relationship Id="rId41" Type="http://schemas.openxmlformats.org/officeDocument/2006/relationships/slideLayout" Target="../slideLayouts/slideLayout624.xml"/><Relationship Id="rId54" Type="http://schemas.openxmlformats.org/officeDocument/2006/relationships/slideLayout" Target="../slideLayouts/slideLayout637.xml"/><Relationship Id="rId62" Type="http://schemas.openxmlformats.org/officeDocument/2006/relationships/slideLayout" Target="../slideLayouts/slideLayout645.xml"/><Relationship Id="rId70" Type="http://schemas.openxmlformats.org/officeDocument/2006/relationships/slideLayout" Target="../slideLayouts/slideLayout653.xml"/><Relationship Id="rId75" Type="http://schemas.openxmlformats.org/officeDocument/2006/relationships/slideLayout" Target="../slideLayouts/slideLayout658.xml"/><Relationship Id="rId83" Type="http://schemas.openxmlformats.org/officeDocument/2006/relationships/slideLayout" Target="../slideLayouts/slideLayout666.xml"/><Relationship Id="rId88" Type="http://schemas.openxmlformats.org/officeDocument/2006/relationships/slideLayout" Target="../slideLayouts/slideLayout671.xml"/><Relationship Id="rId91" Type="http://schemas.openxmlformats.org/officeDocument/2006/relationships/slideLayout" Target="../slideLayouts/slideLayout674.xml"/><Relationship Id="rId96" Type="http://schemas.openxmlformats.org/officeDocument/2006/relationships/slideLayout" Target="../slideLayouts/slideLayout679.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5" Type="http://schemas.openxmlformats.org/officeDocument/2006/relationships/slideLayout" Target="../slideLayouts/slideLayout598.xml"/><Relationship Id="rId23" Type="http://schemas.openxmlformats.org/officeDocument/2006/relationships/slideLayout" Target="../slideLayouts/slideLayout606.xml"/><Relationship Id="rId28" Type="http://schemas.openxmlformats.org/officeDocument/2006/relationships/slideLayout" Target="../slideLayouts/slideLayout611.xml"/><Relationship Id="rId36" Type="http://schemas.openxmlformats.org/officeDocument/2006/relationships/slideLayout" Target="../slideLayouts/slideLayout619.xml"/><Relationship Id="rId49" Type="http://schemas.openxmlformats.org/officeDocument/2006/relationships/slideLayout" Target="../slideLayouts/slideLayout632.xml"/><Relationship Id="rId57" Type="http://schemas.openxmlformats.org/officeDocument/2006/relationships/slideLayout" Target="../slideLayouts/slideLayout640.xml"/><Relationship Id="rId106" Type="http://schemas.openxmlformats.org/officeDocument/2006/relationships/slideLayout" Target="../slideLayouts/slideLayout689.xml"/><Relationship Id="rId10" Type="http://schemas.openxmlformats.org/officeDocument/2006/relationships/slideLayout" Target="../slideLayouts/slideLayout593.xml"/><Relationship Id="rId31" Type="http://schemas.openxmlformats.org/officeDocument/2006/relationships/slideLayout" Target="../slideLayouts/slideLayout614.xml"/><Relationship Id="rId44" Type="http://schemas.openxmlformats.org/officeDocument/2006/relationships/slideLayout" Target="../slideLayouts/slideLayout627.xml"/><Relationship Id="rId52" Type="http://schemas.openxmlformats.org/officeDocument/2006/relationships/slideLayout" Target="../slideLayouts/slideLayout635.xml"/><Relationship Id="rId60" Type="http://schemas.openxmlformats.org/officeDocument/2006/relationships/slideLayout" Target="../slideLayouts/slideLayout643.xml"/><Relationship Id="rId65" Type="http://schemas.openxmlformats.org/officeDocument/2006/relationships/slideLayout" Target="../slideLayouts/slideLayout648.xml"/><Relationship Id="rId73" Type="http://schemas.openxmlformats.org/officeDocument/2006/relationships/slideLayout" Target="../slideLayouts/slideLayout656.xml"/><Relationship Id="rId78" Type="http://schemas.openxmlformats.org/officeDocument/2006/relationships/slideLayout" Target="../slideLayouts/slideLayout661.xml"/><Relationship Id="rId81" Type="http://schemas.openxmlformats.org/officeDocument/2006/relationships/slideLayout" Target="../slideLayouts/slideLayout664.xml"/><Relationship Id="rId86" Type="http://schemas.openxmlformats.org/officeDocument/2006/relationships/slideLayout" Target="../slideLayouts/slideLayout669.xml"/><Relationship Id="rId94" Type="http://schemas.openxmlformats.org/officeDocument/2006/relationships/slideLayout" Target="../slideLayouts/slideLayout677.xml"/><Relationship Id="rId99" Type="http://schemas.openxmlformats.org/officeDocument/2006/relationships/slideLayout" Target="../slideLayouts/slideLayout682.xml"/><Relationship Id="rId101" Type="http://schemas.openxmlformats.org/officeDocument/2006/relationships/slideLayout" Target="../slideLayouts/slideLayout684.xml"/><Relationship Id="rId4" Type="http://schemas.openxmlformats.org/officeDocument/2006/relationships/slideLayout" Target="../slideLayouts/slideLayout587.xml"/><Relationship Id="rId9" Type="http://schemas.openxmlformats.org/officeDocument/2006/relationships/slideLayout" Target="../slideLayouts/slideLayout592.xml"/><Relationship Id="rId13" Type="http://schemas.openxmlformats.org/officeDocument/2006/relationships/slideLayout" Target="../slideLayouts/slideLayout596.xml"/><Relationship Id="rId18" Type="http://schemas.openxmlformats.org/officeDocument/2006/relationships/slideLayout" Target="../slideLayouts/slideLayout601.xml"/><Relationship Id="rId39" Type="http://schemas.openxmlformats.org/officeDocument/2006/relationships/slideLayout" Target="../slideLayouts/slideLayout622.xml"/><Relationship Id="rId34" Type="http://schemas.openxmlformats.org/officeDocument/2006/relationships/slideLayout" Target="../slideLayouts/slideLayout617.xml"/><Relationship Id="rId50" Type="http://schemas.openxmlformats.org/officeDocument/2006/relationships/slideLayout" Target="../slideLayouts/slideLayout633.xml"/><Relationship Id="rId55" Type="http://schemas.openxmlformats.org/officeDocument/2006/relationships/slideLayout" Target="../slideLayouts/slideLayout638.xml"/><Relationship Id="rId76" Type="http://schemas.openxmlformats.org/officeDocument/2006/relationships/slideLayout" Target="../slideLayouts/slideLayout659.xml"/><Relationship Id="rId97" Type="http://schemas.openxmlformats.org/officeDocument/2006/relationships/slideLayout" Target="../slideLayouts/slideLayout680.xml"/><Relationship Id="rId104" Type="http://schemas.openxmlformats.org/officeDocument/2006/relationships/slideLayout" Target="../slideLayouts/slideLayout687.xml"/><Relationship Id="rId7" Type="http://schemas.openxmlformats.org/officeDocument/2006/relationships/slideLayout" Target="../slideLayouts/slideLayout590.xml"/><Relationship Id="rId71" Type="http://schemas.openxmlformats.org/officeDocument/2006/relationships/slideLayout" Target="../slideLayouts/slideLayout654.xml"/><Relationship Id="rId92" Type="http://schemas.openxmlformats.org/officeDocument/2006/relationships/slideLayout" Target="../slideLayouts/slideLayout675.xml"/><Relationship Id="rId2" Type="http://schemas.openxmlformats.org/officeDocument/2006/relationships/slideLayout" Target="../slideLayouts/slideLayout585.xml"/><Relationship Id="rId29" Type="http://schemas.openxmlformats.org/officeDocument/2006/relationships/slideLayout" Target="../slideLayouts/slideLayout612.xml"/><Relationship Id="rId24" Type="http://schemas.openxmlformats.org/officeDocument/2006/relationships/slideLayout" Target="../slideLayouts/slideLayout607.xml"/><Relationship Id="rId40" Type="http://schemas.openxmlformats.org/officeDocument/2006/relationships/slideLayout" Target="../slideLayouts/slideLayout623.xml"/><Relationship Id="rId45" Type="http://schemas.openxmlformats.org/officeDocument/2006/relationships/slideLayout" Target="../slideLayouts/slideLayout628.xml"/><Relationship Id="rId66" Type="http://schemas.openxmlformats.org/officeDocument/2006/relationships/slideLayout" Target="../slideLayouts/slideLayout649.xml"/><Relationship Id="rId87" Type="http://schemas.openxmlformats.org/officeDocument/2006/relationships/slideLayout" Target="../slideLayouts/slideLayout670.xml"/><Relationship Id="rId61" Type="http://schemas.openxmlformats.org/officeDocument/2006/relationships/slideLayout" Target="../slideLayouts/slideLayout644.xml"/><Relationship Id="rId82" Type="http://schemas.openxmlformats.org/officeDocument/2006/relationships/slideLayout" Target="../slideLayouts/slideLayout665.xml"/><Relationship Id="rId19" Type="http://schemas.openxmlformats.org/officeDocument/2006/relationships/slideLayout" Target="../slideLayouts/slideLayout602.xml"/><Relationship Id="rId14" Type="http://schemas.openxmlformats.org/officeDocument/2006/relationships/slideLayout" Target="../slideLayouts/slideLayout597.xml"/><Relationship Id="rId30" Type="http://schemas.openxmlformats.org/officeDocument/2006/relationships/slideLayout" Target="../slideLayouts/slideLayout613.xml"/><Relationship Id="rId35" Type="http://schemas.openxmlformats.org/officeDocument/2006/relationships/slideLayout" Target="../slideLayouts/slideLayout618.xml"/><Relationship Id="rId56" Type="http://schemas.openxmlformats.org/officeDocument/2006/relationships/slideLayout" Target="../slideLayouts/slideLayout639.xml"/><Relationship Id="rId77" Type="http://schemas.openxmlformats.org/officeDocument/2006/relationships/slideLayout" Target="../slideLayouts/slideLayout660.xml"/><Relationship Id="rId100" Type="http://schemas.openxmlformats.org/officeDocument/2006/relationships/slideLayout" Target="../slideLayouts/slideLayout683.xml"/><Relationship Id="rId105" Type="http://schemas.openxmlformats.org/officeDocument/2006/relationships/slideLayout" Target="../slideLayouts/slideLayout688.xml"/><Relationship Id="rId8" Type="http://schemas.openxmlformats.org/officeDocument/2006/relationships/slideLayout" Target="../slideLayouts/slideLayout591.xml"/><Relationship Id="rId51" Type="http://schemas.openxmlformats.org/officeDocument/2006/relationships/slideLayout" Target="../slideLayouts/slideLayout634.xml"/><Relationship Id="rId72" Type="http://schemas.openxmlformats.org/officeDocument/2006/relationships/slideLayout" Target="../slideLayouts/slideLayout655.xml"/><Relationship Id="rId93" Type="http://schemas.openxmlformats.org/officeDocument/2006/relationships/slideLayout" Target="../slideLayouts/slideLayout676.xml"/><Relationship Id="rId98" Type="http://schemas.openxmlformats.org/officeDocument/2006/relationships/slideLayout" Target="../slideLayouts/slideLayout681.xml"/><Relationship Id="rId3" Type="http://schemas.openxmlformats.org/officeDocument/2006/relationships/slideLayout" Target="../slideLayouts/slideLayout586.xml"/><Relationship Id="rId25" Type="http://schemas.openxmlformats.org/officeDocument/2006/relationships/slideLayout" Target="../slideLayouts/slideLayout608.xml"/><Relationship Id="rId46" Type="http://schemas.openxmlformats.org/officeDocument/2006/relationships/slideLayout" Target="../slideLayouts/slideLayout629.xml"/><Relationship Id="rId67" Type="http://schemas.openxmlformats.org/officeDocument/2006/relationships/slideLayout" Target="../slideLayouts/slideLayout650.xml"/></Relationships>
</file>

<file path=ppt/slideMasters/_rels/slideMaster9.xml.rels><?xml version="1.0" encoding="UTF-8" standalone="yes"?>
<Relationships xmlns="http://schemas.openxmlformats.org/package/2006/relationships"><Relationship Id="rId26" Type="http://schemas.openxmlformats.org/officeDocument/2006/relationships/slideLayout" Target="../slideLayouts/slideLayout715.xml"/><Relationship Id="rId21" Type="http://schemas.openxmlformats.org/officeDocument/2006/relationships/slideLayout" Target="../slideLayouts/slideLayout710.xml"/><Relationship Id="rId42" Type="http://schemas.openxmlformats.org/officeDocument/2006/relationships/slideLayout" Target="../slideLayouts/slideLayout731.xml"/><Relationship Id="rId47" Type="http://schemas.openxmlformats.org/officeDocument/2006/relationships/slideLayout" Target="../slideLayouts/slideLayout736.xml"/><Relationship Id="rId63" Type="http://schemas.openxmlformats.org/officeDocument/2006/relationships/slideLayout" Target="../slideLayouts/slideLayout752.xml"/><Relationship Id="rId68" Type="http://schemas.openxmlformats.org/officeDocument/2006/relationships/slideLayout" Target="../slideLayouts/slideLayout757.xml"/><Relationship Id="rId84" Type="http://schemas.openxmlformats.org/officeDocument/2006/relationships/slideLayout" Target="../slideLayouts/slideLayout773.xml"/><Relationship Id="rId89" Type="http://schemas.openxmlformats.org/officeDocument/2006/relationships/slideLayout" Target="../slideLayouts/slideLayout778.xml"/><Relationship Id="rId16" Type="http://schemas.openxmlformats.org/officeDocument/2006/relationships/slideLayout" Target="../slideLayouts/slideLayout705.xml"/><Relationship Id="rId11" Type="http://schemas.openxmlformats.org/officeDocument/2006/relationships/slideLayout" Target="../slideLayouts/slideLayout700.xml"/><Relationship Id="rId32" Type="http://schemas.openxmlformats.org/officeDocument/2006/relationships/slideLayout" Target="../slideLayouts/slideLayout721.xml"/><Relationship Id="rId37" Type="http://schemas.openxmlformats.org/officeDocument/2006/relationships/slideLayout" Target="../slideLayouts/slideLayout726.xml"/><Relationship Id="rId53" Type="http://schemas.openxmlformats.org/officeDocument/2006/relationships/slideLayout" Target="../slideLayouts/slideLayout742.xml"/><Relationship Id="rId58" Type="http://schemas.openxmlformats.org/officeDocument/2006/relationships/slideLayout" Target="../slideLayouts/slideLayout747.xml"/><Relationship Id="rId74" Type="http://schemas.openxmlformats.org/officeDocument/2006/relationships/slideLayout" Target="../slideLayouts/slideLayout763.xml"/><Relationship Id="rId79" Type="http://schemas.openxmlformats.org/officeDocument/2006/relationships/slideLayout" Target="../slideLayouts/slideLayout768.xml"/><Relationship Id="rId5" Type="http://schemas.openxmlformats.org/officeDocument/2006/relationships/slideLayout" Target="../slideLayouts/slideLayout694.xml"/><Relationship Id="rId90" Type="http://schemas.openxmlformats.org/officeDocument/2006/relationships/slideLayout" Target="../slideLayouts/slideLayout779.xml"/><Relationship Id="rId95" Type="http://schemas.openxmlformats.org/officeDocument/2006/relationships/slideLayout" Target="../slideLayouts/slideLayout784.xml"/><Relationship Id="rId22" Type="http://schemas.openxmlformats.org/officeDocument/2006/relationships/slideLayout" Target="../slideLayouts/slideLayout711.xml"/><Relationship Id="rId27" Type="http://schemas.openxmlformats.org/officeDocument/2006/relationships/slideLayout" Target="../slideLayouts/slideLayout716.xml"/><Relationship Id="rId43" Type="http://schemas.openxmlformats.org/officeDocument/2006/relationships/slideLayout" Target="../slideLayouts/slideLayout732.xml"/><Relationship Id="rId48" Type="http://schemas.openxmlformats.org/officeDocument/2006/relationships/slideLayout" Target="../slideLayouts/slideLayout737.xml"/><Relationship Id="rId64" Type="http://schemas.openxmlformats.org/officeDocument/2006/relationships/slideLayout" Target="../slideLayouts/slideLayout753.xml"/><Relationship Id="rId69" Type="http://schemas.openxmlformats.org/officeDocument/2006/relationships/slideLayout" Target="../slideLayouts/slideLayout758.xml"/><Relationship Id="rId80" Type="http://schemas.openxmlformats.org/officeDocument/2006/relationships/slideLayout" Target="../slideLayouts/slideLayout769.xml"/><Relationship Id="rId85" Type="http://schemas.openxmlformats.org/officeDocument/2006/relationships/slideLayout" Target="../slideLayouts/slideLayout774.xml"/><Relationship Id="rId3" Type="http://schemas.openxmlformats.org/officeDocument/2006/relationships/slideLayout" Target="../slideLayouts/slideLayout692.xml"/><Relationship Id="rId12" Type="http://schemas.openxmlformats.org/officeDocument/2006/relationships/slideLayout" Target="../slideLayouts/slideLayout701.xml"/><Relationship Id="rId17" Type="http://schemas.openxmlformats.org/officeDocument/2006/relationships/slideLayout" Target="../slideLayouts/slideLayout706.xml"/><Relationship Id="rId25" Type="http://schemas.openxmlformats.org/officeDocument/2006/relationships/slideLayout" Target="../slideLayouts/slideLayout714.xml"/><Relationship Id="rId33" Type="http://schemas.openxmlformats.org/officeDocument/2006/relationships/slideLayout" Target="../slideLayouts/slideLayout722.xml"/><Relationship Id="rId38" Type="http://schemas.openxmlformats.org/officeDocument/2006/relationships/slideLayout" Target="../slideLayouts/slideLayout727.xml"/><Relationship Id="rId46" Type="http://schemas.openxmlformats.org/officeDocument/2006/relationships/slideLayout" Target="../slideLayouts/slideLayout735.xml"/><Relationship Id="rId59" Type="http://schemas.openxmlformats.org/officeDocument/2006/relationships/slideLayout" Target="../slideLayouts/slideLayout748.xml"/><Relationship Id="rId67" Type="http://schemas.openxmlformats.org/officeDocument/2006/relationships/slideLayout" Target="../slideLayouts/slideLayout756.xml"/><Relationship Id="rId20" Type="http://schemas.openxmlformats.org/officeDocument/2006/relationships/slideLayout" Target="../slideLayouts/slideLayout709.xml"/><Relationship Id="rId41" Type="http://schemas.openxmlformats.org/officeDocument/2006/relationships/slideLayout" Target="../slideLayouts/slideLayout730.xml"/><Relationship Id="rId54" Type="http://schemas.openxmlformats.org/officeDocument/2006/relationships/slideLayout" Target="../slideLayouts/slideLayout743.xml"/><Relationship Id="rId62" Type="http://schemas.openxmlformats.org/officeDocument/2006/relationships/slideLayout" Target="../slideLayouts/slideLayout751.xml"/><Relationship Id="rId70" Type="http://schemas.openxmlformats.org/officeDocument/2006/relationships/slideLayout" Target="../slideLayouts/slideLayout759.xml"/><Relationship Id="rId75" Type="http://schemas.openxmlformats.org/officeDocument/2006/relationships/slideLayout" Target="../slideLayouts/slideLayout764.xml"/><Relationship Id="rId83" Type="http://schemas.openxmlformats.org/officeDocument/2006/relationships/slideLayout" Target="../slideLayouts/slideLayout772.xml"/><Relationship Id="rId88" Type="http://schemas.openxmlformats.org/officeDocument/2006/relationships/slideLayout" Target="../slideLayouts/slideLayout777.xml"/><Relationship Id="rId91" Type="http://schemas.openxmlformats.org/officeDocument/2006/relationships/slideLayout" Target="../slideLayouts/slideLayout780.xml"/><Relationship Id="rId96" Type="http://schemas.openxmlformats.org/officeDocument/2006/relationships/slideLayout" Target="../slideLayouts/slideLayout785.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5" Type="http://schemas.openxmlformats.org/officeDocument/2006/relationships/slideLayout" Target="../slideLayouts/slideLayout704.xml"/><Relationship Id="rId23" Type="http://schemas.openxmlformats.org/officeDocument/2006/relationships/slideLayout" Target="../slideLayouts/slideLayout712.xml"/><Relationship Id="rId28" Type="http://schemas.openxmlformats.org/officeDocument/2006/relationships/slideLayout" Target="../slideLayouts/slideLayout717.xml"/><Relationship Id="rId36" Type="http://schemas.openxmlformats.org/officeDocument/2006/relationships/slideLayout" Target="../slideLayouts/slideLayout725.xml"/><Relationship Id="rId49" Type="http://schemas.openxmlformats.org/officeDocument/2006/relationships/slideLayout" Target="../slideLayouts/slideLayout738.xml"/><Relationship Id="rId57" Type="http://schemas.openxmlformats.org/officeDocument/2006/relationships/slideLayout" Target="../slideLayouts/slideLayout746.xml"/><Relationship Id="rId10" Type="http://schemas.openxmlformats.org/officeDocument/2006/relationships/slideLayout" Target="../slideLayouts/slideLayout699.xml"/><Relationship Id="rId31" Type="http://schemas.openxmlformats.org/officeDocument/2006/relationships/slideLayout" Target="../slideLayouts/slideLayout720.xml"/><Relationship Id="rId44" Type="http://schemas.openxmlformats.org/officeDocument/2006/relationships/slideLayout" Target="../slideLayouts/slideLayout733.xml"/><Relationship Id="rId52" Type="http://schemas.openxmlformats.org/officeDocument/2006/relationships/slideLayout" Target="../slideLayouts/slideLayout741.xml"/><Relationship Id="rId60" Type="http://schemas.openxmlformats.org/officeDocument/2006/relationships/slideLayout" Target="../slideLayouts/slideLayout749.xml"/><Relationship Id="rId65" Type="http://schemas.openxmlformats.org/officeDocument/2006/relationships/slideLayout" Target="../slideLayouts/slideLayout754.xml"/><Relationship Id="rId73" Type="http://schemas.openxmlformats.org/officeDocument/2006/relationships/slideLayout" Target="../slideLayouts/slideLayout762.xml"/><Relationship Id="rId78" Type="http://schemas.openxmlformats.org/officeDocument/2006/relationships/slideLayout" Target="../slideLayouts/slideLayout767.xml"/><Relationship Id="rId81" Type="http://schemas.openxmlformats.org/officeDocument/2006/relationships/slideLayout" Target="../slideLayouts/slideLayout770.xml"/><Relationship Id="rId86" Type="http://schemas.openxmlformats.org/officeDocument/2006/relationships/slideLayout" Target="../slideLayouts/slideLayout775.xml"/><Relationship Id="rId94" Type="http://schemas.openxmlformats.org/officeDocument/2006/relationships/slideLayout" Target="../slideLayouts/slideLayout783.xml"/><Relationship Id="rId4" Type="http://schemas.openxmlformats.org/officeDocument/2006/relationships/slideLayout" Target="../slideLayouts/slideLayout693.xml"/><Relationship Id="rId9" Type="http://schemas.openxmlformats.org/officeDocument/2006/relationships/slideLayout" Target="../slideLayouts/slideLayout698.xml"/><Relationship Id="rId13" Type="http://schemas.openxmlformats.org/officeDocument/2006/relationships/slideLayout" Target="../slideLayouts/slideLayout702.xml"/><Relationship Id="rId18" Type="http://schemas.openxmlformats.org/officeDocument/2006/relationships/slideLayout" Target="../slideLayouts/slideLayout707.xml"/><Relationship Id="rId39" Type="http://schemas.openxmlformats.org/officeDocument/2006/relationships/slideLayout" Target="../slideLayouts/slideLayout728.xml"/><Relationship Id="rId34" Type="http://schemas.openxmlformats.org/officeDocument/2006/relationships/slideLayout" Target="../slideLayouts/slideLayout723.xml"/><Relationship Id="rId50" Type="http://schemas.openxmlformats.org/officeDocument/2006/relationships/slideLayout" Target="../slideLayouts/slideLayout739.xml"/><Relationship Id="rId55" Type="http://schemas.openxmlformats.org/officeDocument/2006/relationships/slideLayout" Target="../slideLayouts/slideLayout744.xml"/><Relationship Id="rId76" Type="http://schemas.openxmlformats.org/officeDocument/2006/relationships/slideLayout" Target="../slideLayouts/slideLayout765.xml"/><Relationship Id="rId97" Type="http://schemas.openxmlformats.org/officeDocument/2006/relationships/slideLayout" Target="../slideLayouts/slideLayout786.xml"/><Relationship Id="rId7" Type="http://schemas.openxmlformats.org/officeDocument/2006/relationships/slideLayout" Target="../slideLayouts/slideLayout696.xml"/><Relationship Id="rId71" Type="http://schemas.openxmlformats.org/officeDocument/2006/relationships/slideLayout" Target="../slideLayouts/slideLayout760.xml"/><Relationship Id="rId92" Type="http://schemas.openxmlformats.org/officeDocument/2006/relationships/slideLayout" Target="../slideLayouts/slideLayout781.xml"/><Relationship Id="rId2" Type="http://schemas.openxmlformats.org/officeDocument/2006/relationships/slideLayout" Target="../slideLayouts/slideLayout691.xml"/><Relationship Id="rId29" Type="http://schemas.openxmlformats.org/officeDocument/2006/relationships/slideLayout" Target="../slideLayouts/slideLayout718.xml"/><Relationship Id="rId24" Type="http://schemas.openxmlformats.org/officeDocument/2006/relationships/slideLayout" Target="../slideLayouts/slideLayout713.xml"/><Relationship Id="rId40" Type="http://schemas.openxmlformats.org/officeDocument/2006/relationships/slideLayout" Target="../slideLayouts/slideLayout729.xml"/><Relationship Id="rId45" Type="http://schemas.openxmlformats.org/officeDocument/2006/relationships/slideLayout" Target="../slideLayouts/slideLayout734.xml"/><Relationship Id="rId66" Type="http://schemas.openxmlformats.org/officeDocument/2006/relationships/slideLayout" Target="../slideLayouts/slideLayout755.xml"/><Relationship Id="rId87" Type="http://schemas.openxmlformats.org/officeDocument/2006/relationships/slideLayout" Target="../slideLayouts/slideLayout776.xml"/><Relationship Id="rId61" Type="http://schemas.openxmlformats.org/officeDocument/2006/relationships/slideLayout" Target="../slideLayouts/slideLayout750.xml"/><Relationship Id="rId82" Type="http://schemas.openxmlformats.org/officeDocument/2006/relationships/slideLayout" Target="../slideLayouts/slideLayout771.xml"/><Relationship Id="rId19" Type="http://schemas.openxmlformats.org/officeDocument/2006/relationships/slideLayout" Target="../slideLayouts/slideLayout708.xml"/><Relationship Id="rId14" Type="http://schemas.openxmlformats.org/officeDocument/2006/relationships/slideLayout" Target="../slideLayouts/slideLayout703.xml"/><Relationship Id="rId30" Type="http://schemas.openxmlformats.org/officeDocument/2006/relationships/slideLayout" Target="../slideLayouts/slideLayout719.xml"/><Relationship Id="rId35" Type="http://schemas.openxmlformats.org/officeDocument/2006/relationships/slideLayout" Target="../slideLayouts/slideLayout724.xml"/><Relationship Id="rId56" Type="http://schemas.openxmlformats.org/officeDocument/2006/relationships/slideLayout" Target="../slideLayouts/slideLayout745.xml"/><Relationship Id="rId77" Type="http://schemas.openxmlformats.org/officeDocument/2006/relationships/slideLayout" Target="../slideLayouts/slideLayout766.xml"/><Relationship Id="rId8" Type="http://schemas.openxmlformats.org/officeDocument/2006/relationships/slideLayout" Target="../slideLayouts/slideLayout697.xml"/><Relationship Id="rId51" Type="http://schemas.openxmlformats.org/officeDocument/2006/relationships/slideLayout" Target="../slideLayouts/slideLayout740.xml"/><Relationship Id="rId72" Type="http://schemas.openxmlformats.org/officeDocument/2006/relationships/slideLayout" Target="../slideLayouts/slideLayout761.xml"/><Relationship Id="rId93" Type="http://schemas.openxmlformats.org/officeDocument/2006/relationships/slideLayout" Target="../slideLayouts/slideLayout782.xml"/><Relationship Id="rId98"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06139523"/>
      </p:ext>
    </p:extLst>
  </p:cSld>
  <p:clrMap bg1="lt1" tx1="dk1" bg2="lt2" tx2="dk2" accent1="accent1" accent2="accent2" accent3="accent3" accent4="accent4" accent5="accent5" accent6="accent6" hlink="hlink" folHlink="folHlink"/>
  <p:sldLayoutIdLst>
    <p:sldLayoutId id="2147483834" r:id="rId1"/>
    <p:sldLayoutId id="2147484314" r:id="rId2"/>
    <p:sldLayoutId id="2147483838" r:id="rId3"/>
    <p:sldLayoutId id="2147483835" r:id="rId4"/>
    <p:sldLayoutId id="2147483839" r:id="rId5"/>
    <p:sldLayoutId id="2147483840" r:id="rId6"/>
    <p:sldLayoutId id="2147484315" r:id="rId7"/>
    <p:sldLayoutId id="2147483933" r:id="rId8"/>
    <p:sldLayoutId id="2147483930" r:id="rId9"/>
    <p:sldLayoutId id="2147483934" r:id="rId10"/>
    <p:sldLayoutId id="2147484023" r:id="rId11"/>
    <p:sldLayoutId id="2147483988" r:id="rId12"/>
    <p:sldLayoutId id="2147483844" r:id="rId13"/>
    <p:sldLayoutId id="2147483841" r:id="rId14"/>
    <p:sldLayoutId id="2147483842" r:id="rId15"/>
    <p:sldLayoutId id="2147483843" r:id="rId16"/>
    <p:sldLayoutId id="2147483845" r:id="rId17"/>
    <p:sldLayoutId id="2147483846" r:id="rId18"/>
    <p:sldLayoutId id="2147483853" r:id="rId19"/>
    <p:sldLayoutId id="2147483854" r:id="rId20"/>
    <p:sldLayoutId id="2147484336" r:id="rId21"/>
    <p:sldLayoutId id="2147484334" r:id="rId22"/>
    <p:sldLayoutId id="2147484113" r:id="rId23"/>
    <p:sldLayoutId id="2147484021" r:id="rId24"/>
    <p:sldLayoutId id="2147483855" r:id="rId25"/>
    <p:sldLayoutId id="2147483856" r:id="rId26"/>
    <p:sldLayoutId id="2147483857" r:id="rId27"/>
    <p:sldLayoutId id="2147483979" r:id="rId28"/>
    <p:sldLayoutId id="2147483861" r:id="rId29"/>
    <p:sldLayoutId id="2147483858" r:id="rId30"/>
    <p:sldLayoutId id="2147483859" r:id="rId31"/>
    <p:sldLayoutId id="2147483860" r:id="rId32"/>
    <p:sldLayoutId id="2147483862" r:id="rId33"/>
    <p:sldLayoutId id="2147483863" r:id="rId34"/>
    <p:sldLayoutId id="2147483978" r:id="rId35"/>
    <p:sldLayoutId id="2147483867" r:id="rId36"/>
    <p:sldLayoutId id="2147483864" r:id="rId37"/>
    <p:sldLayoutId id="2147483868" r:id="rId38"/>
    <p:sldLayoutId id="2147483869" r:id="rId39"/>
    <p:sldLayoutId id="2147483870" r:id="rId40"/>
    <p:sldLayoutId id="2147483977" r:id="rId41"/>
    <p:sldLayoutId id="2147483873" r:id="rId42"/>
    <p:sldLayoutId id="2147483874" r:id="rId43"/>
    <p:sldLayoutId id="2147483875" r:id="rId44"/>
    <p:sldLayoutId id="2147483877" r:id="rId45"/>
    <p:sldLayoutId id="2147483876" r:id="rId46"/>
    <p:sldLayoutId id="2147484004" r:id="rId47"/>
    <p:sldLayoutId id="2147483878" r:id="rId48"/>
    <p:sldLayoutId id="2147484339" r:id="rId49"/>
    <p:sldLayoutId id="2147484340" r:id="rId50"/>
    <p:sldLayoutId id="2147484338" r:id="rId51"/>
    <p:sldLayoutId id="2147484343" r:id="rId52"/>
    <p:sldLayoutId id="2147484344" r:id="rId53"/>
    <p:sldLayoutId id="2147484211" r:id="rId54"/>
    <p:sldLayoutId id="2147483943" r:id="rId55"/>
    <p:sldLayoutId id="2147483942" r:id="rId56"/>
    <p:sldLayoutId id="2147484212" r:id="rId57"/>
    <p:sldLayoutId id="2147483976" r:id="rId58"/>
    <p:sldLayoutId id="2147483882" r:id="rId59"/>
    <p:sldLayoutId id="2147483879" r:id="rId60"/>
    <p:sldLayoutId id="2147483883" r:id="rId61"/>
    <p:sldLayoutId id="2147483884" r:id="rId62"/>
    <p:sldLayoutId id="2147483975" r:id="rId63"/>
    <p:sldLayoutId id="2147483888" r:id="rId64"/>
    <p:sldLayoutId id="2147483885" r:id="rId65"/>
    <p:sldLayoutId id="2147483889" r:id="rId66"/>
    <p:sldLayoutId id="2147483890" r:id="rId67"/>
    <p:sldLayoutId id="2147483973" r:id="rId68"/>
    <p:sldLayoutId id="2147483894" r:id="rId69"/>
    <p:sldLayoutId id="2147483891" r:id="rId70"/>
    <p:sldLayoutId id="2147483895" r:id="rId71"/>
    <p:sldLayoutId id="2147483896" r:id="rId72"/>
    <p:sldLayoutId id="2147483972" r:id="rId73"/>
    <p:sldLayoutId id="2147483900" r:id="rId74"/>
    <p:sldLayoutId id="2147483897" r:id="rId75"/>
    <p:sldLayoutId id="2147483901" r:id="rId76"/>
    <p:sldLayoutId id="2147483902" r:id="rId77"/>
    <p:sldLayoutId id="2147483968" r:id="rId78"/>
    <p:sldLayoutId id="2147483912" r:id="rId79"/>
    <p:sldLayoutId id="2147483909" r:id="rId80"/>
    <p:sldLayoutId id="2147483913" r:id="rId81"/>
    <p:sldLayoutId id="2147483914" r:id="rId82"/>
    <p:sldLayoutId id="2147484076" r:id="rId83"/>
    <p:sldLayoutId id="2147484077" r:id="rId84"/>
    <p:sldLayoutId id="2147484073" r:id="rId85"/>
    <p:sldLayoutId id="2147484080" r:id="rId86"/>
    <p:sldLayoutId id="2147484081" r:id="rId87"/>
    <p:sldLayoutId id="2147483950" r:id="rId88"/>
    <p:sldLayoutId id="2147483947" r:id="rId89"/>
    <p:sldLayoutId id="2147483944" r:id="rId90"/>
    <p:sldLayoutId id="2147483948" r:id="rId91"/>
    <p:sldLayoutId id="2147483949" r:id="rId92"/>
    <p:sldLayoutId id="2147483958" r:id="rId93"/>
    <p:sldLayoutId id="2147483957" r:id="rId94"/>
    <p:sldLayoutId id="2147483954" r:id="rId95"/>
    <p:sldLayoutId id="2147483959" r:id="rId96"/>
    <p:sldLayoutId id="2147484027" r:id="rId97"/>
    <p:sldLayoutId id="2147484345" r:id="rId98"/>
    <p:sldLayoutId id="2147484347" r:id="rId99"/>
    <p:sldLayoutId id="2147484940" r:id="rId100"/>
    <p:sldLayoutId id="2147484942" r:id="rId101"/>
    <p:sldLayoutId id="2147485217" r:id="rId102"/>
    <p:sldLayoutId id="2147485275" r:id="rId10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userDrawn="1">
          <p15:clr>
            <a:srgbClr val="F26B43"/>
          </p15:clr>
        </p15:guide>
        <p15:guide id="2" pos="303" userDrawn="1">
          <p15:clr>
            <a:srgbClr val="F26B43"/>
          </p15:clr>
        </p15:guide>
        <p15:guide id="3" orient="horz" pos="1076" userDrawn="1">
          <p15:clr>
            <a:srgbClr val="F26B43"/>
          </p15:clr>
        </p15:guide>
        <p15:guide id="4" orient="horz" pos="216" userDrawn="1">
          <p15:clr>
            <a:srgbClr val="F26B43"/>
          </p15:clr>
        </p15:guide>
        <p15:guide id="6" pos="7368">
          <p15:clr>
            <a:srgbClr val="F26B43"/>
          </p15:clr>
        </p15:guide>
        <p15:guide id="7" orient="horz" pos="4320" userDrawn="1">
          <p15:clr>
            <a:srgbClr val="F26B43"/>
          </p15:clr>
        </p15:guide>
        <p15:guide id="8" orient="horz" pos="648" userDrawn="1">
          <p15:clr>
            <a:srgbClr val="F26B43"/>
          </p15:clr>
        </p15:guide>
        <p15:guide id="9" pos="3912" userDrawn="1">
          <p15:clr>
            <a:srgbClr val="F26B43"/>
          </p15:clr>
        </p15:guide>
        <p15:guide id="10" pos="756" userDrawn="1">
          <p15:clr>
            <a:srgbClr val="F26B43"/>
          </p15:clr>
        </p15:guide>
        <p15:guide id="11" pos="908" userDrawn="1">
          <p15:clr>
            <a:srgbClr val="F26B43"/>
          </p15:clr>
        </p15:guide>
        <p15:guide id="12" pos="1361" userDrawn="1">
          <p15:clr>
            <a:srgbClr val="F26B43"/>
          </p15:clr>
        </p15:guide>
        <p15:guide id="13" pos="1513" userDrawn="1">
          <p15:clr>
            <a:srgbClr val="F26B43"/>
          </p15:clr>
        </p15:guide>
        <p15:guide id="14" pos="1955" userDrawn="1">
          <p15:clr>
            <a:srgbClr val="F26B43"/>
          </p15:clr>
        </p15:guide>
        <p15:guide id="15" pos="2106" userDrawn="1">
          <p15:clr>
            <a:srgbClr val="F26B43"/>
          </p15:clr>
        </p15:guide>
        <p15:guide id="16" pos="2554" userDrawn="1">
          <p15:clr>
            <a:srgbClr val="F26B43"/>
          </p15:clr>
        </p15:guide>
        <p15:guide id="17" pos="2717" userDrawn="1">
          <p15:clr>
            <a:srgbClr val="F26B43"/>
          </p15:clr>
        </p15:guide>
        <p15:guide id="18" pos="3159" userDrawn="1">
          <p15:clr>
            <a:srgbClr val="F26B43"/>
          </p15:clr>
        </p15:guide>
        <p15:guide id="19" pos="3316" userDrawn="1">
          <p15:clr>
            <a:srgbClr val="F26B43"/>
          </p15:clr>
        </p15:guide>
        <p15:guide id="20" pos="3759" userDrawn="1">
          <p15:clr>
            <a:srgbClr val="F26B43"/>
          </p15:clr>
        </p15:guide>
        <p15:guide id="21" pos="4364" userDrawn="1">
          <p15:clr>
            <a:srgbClr val="F26B43"/>
          </p15:clr>
        </p15:guide>
        <p15:guide id="22" pos="4509" userDrawn="1">
          <p15:clr>
            <a:srgbClr val="F26B43"/>
          </p15:clr>
        </p15:guide>
        <p15:guide id="23" pos="4968" userDrawn="1">
          <p15:clr>
            <a:srgbClr val="F26B43"/>
          </p15:clr>
        </p15:guide>
        <p15:guide id="24" pos="5114" userDrawn="1">
          <p15:clr>
            <a:srgbClr val="F26B43"/>
          </p15:clr>
        </p15:guide>
        <p15:guide id="25" pos="5562" userDrawn="1">
          <p15:clr>
            <a:srgbClr val="F26B43"/>
          </p15:clr>
        </p15:guide>
        <p15:guide id="26" pos="5713" userDrawn="1">
          <p15:clr>
            <a:srgbClr val="F26B43"/>
          </p15:clr>
        </p15:guide>
        <p15:guide id="27" pos="6161" userDrawn="1">
          <p15:clr>
            <a:srgbClr val="F26B43"/>
          </p15:clr>
        </p15:guide>
        <p15:guide id="28" pos="6319" userDrawn="1">
          <p15:clr>
            <a:srgbClr val="F26B43"/>
          </p15:clr>
        </p15:guide>
        <p15:guide id="29" pos="6761" userDrawn="1">
          <p15:clr>
            <a:srgbClr val="F26B43"/>
          </p15:clr>
        </p15:guide>
        <p15:guide id="30" pos="6918" userDrawn="1">
          <p15:clr>
            <a:srgbClr val="F26B43"/>
          </p15:clr>
        </p15:guide>
        <p15:guide id="32" pos="7680" userDrawn="1">
          <p15:clr>
            <a:srgbClr val="F26B43"/>
          </p15:clr>
        </p15:guide>
        <p15:guide id="33" userDrawn="1">
          <p15:clr>
            <a:srgbClr val="F26B43"/>
          </p15:clr>
        </p15:guide>
        <p15:guide id="34" orient="horz" pos="431" userDrawn="1">
          <p15:clr>
            <a:srgbClr val="F26B43"/>
          </p15:clr>
        </p15:guide>
        <p15:guide id="35" orient="horz" pos="861" userDrawn="1">
          <p15:clr>
            <a:srgbClr val="F26B43"/>
          </p15:clr>
        </p15:guide>
        <p15:guide id="36" orient="horz" pos="1297" userDrawn="1">
          <p15:clr>
            <a:srgbClr val="F26B43"/>
          </p15:clr>
        </p15:guide>
        <p15:guide id="37" orient="horz" pos="1513" userDrawn="1">
          <p15:clr>
            <a:srgbClr val="F26B43"/>
          </p15:clr>
        </p15:guide>
        <p15:guide id="38" orient="horz" pos="1728" userDrawn="1">
          <p15:clr>
            <a:srgbClr val="F26B43"/>
          </p15:clr>
        </p15:guide>
        <p15:guide id="39" orient="horz" pos="1943" userDrawn="1">
          <p15:clr>
            <a:srgbClr val="F26B43"/>
          </p15:clr>
        </p15:guide>
        <p15:guide id="40" orient="horz" pos="2159" userDrawn="1">
          <p15:clr>
            <a:srgbClr val="F26B43"/>
          </p15:clr>
        </p15:guide>
        <p15:guide id="41" orient="horz" userDrawn="1">
          <p15:clr>
            <a:srgbClr val="F26B43"/>
          </p15:clr>
        </p15:guide>
        <p15:guide id="42" orient="horz" pos="2374" userDrawn="1">
          <p15:clr>
            <a:srgbClr val="F26B43"/>
          </p15:clr>
        </p15:guide>
        <p15:guide id="43" orient="horz" pos="2589" userDrawn="1">
          <p15:clr>
            <a:srgbClr val="F26B43"/>
          </p15:clr>
        </p15:guide>
        <p15:guide id="44" orient="horz" pos="2804" userDrawn="1">
          <p15:clr>
            <a:srgbClr val="F26B43"/>
          </p15:clr>
        </p15:guide>
        <p15:guide id="45" orient="horz" pos="3025" userDrawn="1">
          <p15:clr>
            <a:srgbClr val="F26B43"/>
          </p15:clr>
        </p15:guide>
        <p15:guide id="46" orient="horz" pos="3241" userDrawn="1">
          <p15:clr>
            <a:srgbClr val="F26B43"/>
          </p15:clr>
        </p15:guide>
        <p15:guide id="47" orient="horz" pos="3456" userDrawn="1">
          <p15:clr>
            <a:srgbClr val="F26B43"/>
          </p15:clr>
        </p15:guide>
        <p15:guide id="48" orient="horz" pos="3671" userDrawn="1">
          <p15:clr>
            <a:srgbClr val="F26B43"/>
          </p15:clr>
        </p15:guide>
        <p15:guide id="49" orient="horz" pos="3887"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5938" y="628016"/>
            <a:ext cx="11160126" cy="647700"/>
          </a:xfrm>
          <a:prstGeom prst="rect">
            <a:avLst/>
          </a:prstGeom>
        </p:spPr>
        <p:txBody>
          <a:bodyPr vert="horz" wrap="square" lIns="0" tIns="0" rIns="0" bIns="0" rtlCol="0" anchor="t">
            <a:noAutofit/>
          </a:bodyPr>
          <a:lstStyle/>
          <a:p>
            <a:r>
              <a:rPr lang="en-US"/>
              <a:t>Click to edit Parent title style</a:t>
            </a:r>
          </a:p>
        </p:txBody>
      </p:sp>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515938" y="1493520"/>
            <a:ext cx="11160126" cy="4672330"/>
          </a:xfrm>
          <a:prstGeom prst="rect">
            <a:avLst/>
          </a:prstGeom>
        </p:spPr>
        <p:txBody>
          <a:bodyPr vert="horz" lIns="0" tIns="0" rIns="0" bIns="0" rtlCol="0">
            <a:noAutofit/>
          </a:bodyPr>
          <a:lstStyle/>
          <a:p>
            <a:pPr lvl="0"/>
            <a:r>
              <a:rPr lang="en-US"/>
              <a:t>Click to edit Parent text styles</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8"/>
            <a:r>
              <a:rPr lang="en-US"/>
              <a:t>Ninth</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515938" y="6396925"/>
            <a:ext cx="6359648" cy="118174"/>
          </a:xfrm>
          <a:prstGeom prst="rect">
            <a:avLst/>
          </a:prstGeom>
        </p:spPr>
        <p:txBody>
          <a:bodyPr vert="horz" wrap="square" lIns="0" tIns="0" rIns="0" bIns="0" rtlCol="0" anchor="b">
            <a:no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90000"/>
                  </a:schemeClr>
                </a:solidFill>
                <a:latin typeface="+mn-lt"/>
                <a:ea typeface="+mn-ea"/>
                <a:cs typeface="+mn-cs"/>
              </a:defRPr>
            </a:lvl1pPr>
          </a:lstStyle>
          <a:p>
            <a:r>
              <a:rPr lang="en-CA"/>
              <a:t>Media Web Symposium June 2025</a:t>
            </a:r>
          </a:p>
        </p:txBody>
      </p:sp>
      <p:sp>
        <p:nvSpPr>
          <p:cNvPr id="98" name="TextBox 97"/>
          <p:cNvSpPr txBox="1"/>
          <p:nvPr userDrawn="1"/>
        </p:nvSpPr>
        <p:spPr>
          <a:xfrm>
            <a:off x="11676063" y="6371918"/>
            <a:ext cx="376236" cy="153055"/>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l" defTabSz="914400" rtl="0" eaLnBrk="1" latinLnBrk="0" hangingPunct="1">
              <a:lnSpc>
                <a:spcPct val="125000"/>
              </a:lnSpc>
            </a:pPr>
            <a:fld id="{B01BFD70-D99E-427C-A01B-19B2BB56A3C8}" type="slidenum">
              <a:rPr lang="en-US" sz="800" kern="1200" smtClean="0">
                <a:solidFill>
                  <a:schemeClr val="accent6">
                    <a:lumMod val="90000"/>
                  </a:schemeClr>
                </a:solidFill>
                <a:latin typeface="+mn-lt"/>
                <a:ea typeface="+mn-ea"/>
                <a:cs typeface="+mn-cs"/>
              </a:rPr>
              <a:pPr marL="0" lvl="0" algn="l" defTabSz="914400" rtl="0" eaLnBrk="1" latinLnBrk="0" hangingPunct="1">
                <a:lnSpc>
                  <a:spcPct val="125000"/>
                </a:lnSpc>
              </a:pPr>
              <a:t>‹#›</a:t>
            </a:fld>
            <a:endParaRPr lang="en-US" sz="800" kern="1200">
              <a:solidFill>
                <a:schemeClr val="accent6">
                  <a:lumMod val="90000"/>
                </a:schemeClr>
              </a:solidFill>
              <a:latin typeface="+mn-lt"/>
              <a:ea typeface="+mn-ea"/>
              <a:cs typeface="+mn-cs"/>
            </a:endParaRPr>
          </a:p>
        </p:txBody>
      </p:sp>
    </p:spTree>
    <p:extLst>
      <p:ext uri="{BB962C8B-B14F-4D97-AF65-F5344CB8AC3E}">
        <p14:creationId xmlns:p14="http://schemas.microsoft.com/office/powerpoint/2010/main" val="1066400168"/>
      </p:ext>
    </p:extLst>
  </p:cSld>
  <p:clrMap bg1="dk1" tx1="lt1" bg2="dk2" tx2="lt2" accent1="accent1" accent2="accent2" accent3="accent3" accent4="accent4" accent5="accent5" accent6="accent6" hlink="hlink" folHlink="folHlink"/>
  <p:sldLayoutIdLst>
    <p:sldLayoutId id="2147485220" r:id="rId1"/>
    <p:sldLayoutId id="2147485221" r:id="rId2"/>
    <p:sldLayoutId id="2147485222" r:id="rId3"/>
    <p:sldLayoutId id="2147485223" r:id="rId4"/>
    <p:sldLayoutId id="2147485224" r:id="rId5"/>
    <p:sldLayoutId id="2147485225" r:id="rId6"/>
    <p:sldLayoutId id="2147485226" r:id="rId7"/>
    <p:sldLayoutId id="2147485227" r:id="rId8"/>
    <p:sldLayoutId id="2147485228" r:id="rId9"/>
    <p:sldLayoutId id="2147485229" r:id="rId10"/>
    <p:sldLayoutId id="2147485230" r:id="rId11"/>
    <p:sldLayoutId id="2147485231" r:id="rId12"/>
    <p:sldLayoutId id="2147485232" r:id="rId13"/>
    <p:sldLayoutId id="2147485233" r:id="rId14"/>
    <p:sldLayoutId id="2147485234" r:id="rId15"/>
    <p:sldLayoutId id="2147485235" r:id="rId16"/>
    <p:sldLayoutId id="2147485236" r:id="rId17"/>
    <p:sldLayoutId id="2147485237" r:id="rId18"/>
    <p:sldLayoutId id="2147485238" r:id="rId19"/>
    <p:sldLayoutId id="2147485239" r:id="rId20"/>
    <p:sldLayoutId id="2147485240" r:id="rId21"/>
    <p:sldLayoutId id="2147485241" r:id="rId22"/>
    <p:sldLayoutId id="2147485242" r:id="rId23"/>
    <p:sldLayoutId id="2147485243" r:id="rId24"/>
    <p:sldLayoutId id="2147485244" r:id="rId25"/>
    <p:sldLayoutId id="2147485245" r:id="rId26"/>
    <p:sldLayoutId id="2147485246" r:id="rId27"/>
    <p:sldLayoutId id="2147485247" r:id="rId28"/>
    <p:sldLayoutId id="2147485248" r:id="rId29"/>
    <p:sldLayoutId id="2147485249" r:id="rId30"/>
    <p:sldLayoutId id="2147485250" r:id="rId31"/>
    <p:sldLayoutId id="2147485251" r:id="rId32"/>
    <p:sldLayoutId id="2147485252" r:id="rId33"/>
    <p:sldLayoutId id="2147485253" r:id="rId34"/>
    <p:sldLayoutId id="2147485254" r:id="rId35"/>
    <p:sldLayoutId id="2147485255" r:id="rId36"/>
    <p:sldLayoutId id="2147485256" r:id="rId37"/>
    <p:sldLayoutId id="2147485257" r:id="rId38"/>
    <p:sldLayoutId id="2147485258" r:id="rId39"/>
    <p:sldLayoutId id="2147485259" r:id="rId40"/>
    <p:sldLayoutId id="2147485260" r:id="rId41"/>
    <p:sldLayoutId id="2147485261" r:id="rId42"/>
    <p:sldLayoutId id="2147485262" r:id="rId43"/>
    <p:sldLayoutId id="2147485263" r:id="rId44"/>
    <p:sldLayoutId id="2147485264" r:id="rId45"/>
    <p:sldLayoutId id="2147485265" r:id="rId46"/>
    <p:sldLayoutId id="2147485266" r:id="rId47"/>
    <p:sldLayoutId id="2147485267" r:id="rId48"/>
    <p:sldLayoutId id="2147485268" r:id="rId49"/>
    <p:sldLayoutId id="2147485269" r:id="rId50"/>
    <p:sldLayoutId id="2147485270" r:id="rId51"/>
    <p:sldLayoutId id="2147485271" r:id="rId52"/>
    <p:sldLayoutId id="2147485272" r:id="rId53"/>
    <p:sldLayoutId id="2147485273" r:id="rId54"/>
    <p:sldLayoutId id="2147485274" r:id="rId5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25">
          <p15:clr>
            <a:srgbClr val="F26B43"/>
          </p15:clr>
        </p15:guide>
        <p15:guide id="4" orient="horz" pos="391">
          <p15:clr>
            <a:srgbClr val="F26B43"/>
          </p15:clr>
        </p15:guide>
        <p15:guide id="6" pos="7355">
          <p15:clr>
            <a:srgbClr val="F26B43"/>
          </p15:clr>
        </p15:guide>
        <p15:guide id="10" orient="horz" pos="4020">
          <p15:clr>
            <a:srgbClr val="F26B43"/>
          </p15:clr>
        </p15:guide>
        <p15:guide id="11" orient="horz" pos="388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1624411132"/>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 id="2147484366" r:id="rId12"/>
    <p:sldLayoutId id="2147484367" r:id="rId13"/>
    <p:sldLayoutId id="2147484368" r:id="rId14"/>
    <p:sldLayoutId id="2147484369" r:id="rId15"/>
    <p:sldLayoutId id="2147484370" r:id="rId16"/>
    <p:sldLayoutId id="2147484371" r:id="rId17"/>
    <p:sldLayoutId id="2147484372" r:id="rId18"/>
    <p:sldLayoutId id="2147484373" r:id="rId19"/>
    <p:sldLayoutId id="2147484374" r:id="rId20"/>
    <p:sldLayoutId id="2147484375" r:id="rId21"/>
    <p:sldLayoutId id="2147484376" r:id="rId22"/>
    <p:sldLayoutId id="2147484377" r:id="rId23"/>
    <p:sldLayoutId id="2147484378" r:id="rId24"/>
    <p:sldLayoutId id="2147484379" r:id="rId25"/>
    <p:sldLayoutId id="2147484380" r:id="rId26"/>
    <p:sldLayoutId id="2147484381" r:id="rId27"/>
    <p:sldLayoutId id="2147484382" r:id="rId28"/>
    <p:sldLayoutId id="2147484383" r:id="rId29"/>
    <p:sldLayoutId id="2147484384" r:id="rId30"/>
    <p:sldLayoutId id="2147484385" r:id="rId31"/>
    <p:sldLayoutId id="2147484386" r:id="rId32"/>
    <p:sldLayoutId id="2147484387" r:id="rId33"/>
    <p:sldLayoutId id="2147484388" r:id="rId34"/>
    <p:sldLayoutId id="2147484389" r:id="rId35"/>
    <p:sldLayoutId id="2147484390" r:id="rId36"/>
    <p:sldLayoutId id="2147484391" r:id="rId37"/>
    <p:sldLayoutId id="2147484392" r:id="rId38"/>
    <p:sldLayoutId id="2147484393" r:id="rId39"/>
    <p:sldLayoutId id="2147484394" r:id="rId40"/>
    <p:sldLayoutId id="2147484395" r:id="rId41"/>
    <p:sldLayoutId id="2147484396" r:id="rId42"/>
    <p:sldLayoutId id="2147484397" r:id="rId43"/>
    <p:sldLayoutId id="2147484398" r:id="rId44"/>
    <p:sldLayoutId id="2147484399" r:id="rId45"/>
    <p:sldLayoutId id="2147484400" r:id="rId46"/>
    <p:sldLayoutId id="2147484401" r:id="rId47"/>
    <p:sldLayoutId id="2147484402" r:id="rId48"/>
    <p:sldLayoutId id="2147484403" r:id="rId49"/>
    <p:sldLayoutId id="2147484404" r:id="rId50"/>
    <p:sldLayoutId id="2147484405" r:id="rId51"/>
    <p:sldLayoutId id="2147484406" r:id="rId52"/>
    <p:sldLayoutId id="2147484407" r:id="rId53"/>
    <p:sldLayoutId id="2147484408" r:id="rId54"/>
    <p:sldLayoutId id="2147484409" r:id="rId55"/>
    <p:sldLayoutId id="2147484410" r:id="rId56"/>
    <p:sldLayoutId id="2147484411" r:id="rId57"/>
    <p:sldLayoutId id="2147484412" r:id="rId58"/>
    <p:sldLayoutId id="2147484413" r:id="rId59"/>
    <p:sldLayoutId id="2147484414" r:id="rId60"/>
    <p:sldLayoutId id="2147484415" r:id="rId61"/>
    <p:sldLayoutId id="2147484416" r:id="rId62"/>
    <p:sldLayoutId id="2147484417" r:id="rId63"/>
    <p:sldLayoutId id="2147484418" r:id="rId64"/>
    <p:sldLayoutId id="2147484419" r:id="rId65"/>
    <p:sldLayoutId id="2147484420" r:id="rId66"/>
    <p:sldLayoutId id="2147484421" r:id="rId67"/>
    <p:sldLayoutId id="2147484422" r:id="rId68"/>
    <p:sldLayoutId id="2147484423" r:id="rId69"/>
    <p:sldLayoutId id="2147484424" r:id="rId70"/>
    <p:sldLayoutId id="2147484425" r:id="rId71"/>
    <p:sldLayoutId id="2147484426" r:id="rId72"/>
    <p:sldLayoutId id="2147484427" r:id="rId73"/>
    <p:sldLayoutId id="2147484428" r:id="rId74"/>
    <p:sldLayoutId id="2147484429" r:id="rId75"/>
    <p:sldLayoutId id="2147484430" r:id="rId76"/>
    <p:sldLayoutId id="2147484431" r:id="rId77"/>
    <p:sldLayoutId id="2147484432" r:id="rId78"/>
    <p:sldLayoutId id="2147484433" r:id="rId79"/>
    <p:sldLayoutId id="2147484434" r:id="rId80"/>
    <p:sldLayoutId id="2147484435" r:id="rId81"/>
    <p:sldLayoutId id="2147484436" r:id="rId82"/>
    <p:sldLayoutId id="2147484437" r:id="rId83"/>
    <p:sldLayoutId id="2147484438" r:id="rId84"/>
    <p:sldLayoutId id="2147484439" r:id="rId85"/>
    <p:sldLayoutId id="2147484440" r:id="rId86"/>
    <p:sldLayoutId id="2147484750" r:id="rId87"/>
    <p:sldLayoutId id="2147484751" r:id="rId88"/>
    <p:sldLayoutId id="2147484753" r:id="rId89"/>
    <p:sldLayoutId id="2147484754" r:id="rId90"/>
    <p:sldLayoutId id="2147484755" r:id="rId91"/>
    <p:sldLayoutId id="2147484756" r:id="rId92"/>
    <p:sldLayoutId id="2147484758" r:id="rId93"/>
    <p:sldLayoutId id="2147484759" r:id="rId9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4109421176"/>
      </p:ext>
    </p:extLst>
  </p:cSld>
  <p:clrMap bg1="lt1" tx1="dk1" bg2="lt2" tx2="dk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 id="2147484454" r:id="rId13"/>
    <p:sldLayoutId id="2147484455" r:id="rId14"/>
    <p:sldLayoutId id="2147484456" r:id="rId15"/>
    <p:sldLayoutId id="2147484457" r:id="rId16"/>
    <p:sldLayoutId id="2147484458" r:id="rId17"/>
    <p:sldLayoutId id="2147484459" r:id="rId18"/>
    <p:sldLayoutId id="2147484460" r:id="rId19"/>
    <p:sldLayoutId id="2147484461" r:id="rId20"/>
    <p:sldLayoutId id="2147484462" r:id="rId21"/>
    <p:sldLayoutId id="2147484463" r:id="rId22"/>
    <p:sldLayoutId id="2147484464" r:id="rId23"/>
    <p:sldLayoutId id="2147484465" r:id="rId24"/>
    <p:sldLayoutId id="2147484466" r:id="rId25"/>
    <p:sldLayoutId id="2147484467" r:id="rId26"/>
    <p:sldLayoutId id="2147484468" r:id="rId27"/>
    <p:sldLayoutId id="2147484469" r:id="rId28"/>
    <p:sldLayoutId id="2147484470" r:id="rId29"/>
    <p:sldLayoutId id="2147484471" r:id="rId30"/>
    <p:sldLayoutId id="2147484472" r:id="rId31"/>
    <p:sldLayoutId id="2147484473" r:id="rId32"/>
    <p:sldLayoutId id="2147484474" r:id="rId33"/>
    <p:sldLayoutId id="2147484475" r:id="rId34"/>
    <p:sldLayoutId id="2147484476" r:id="rId35"/>
    <p:sldLayoutId id="2147484477" r:id="rId36"/>
    <p:sldLayoutId id="2147484478" r:id="rId37"/>
    <p:sldLayoutId id="2147484479" r:id="rId38"/>
    <p:sldLayoutId id="2147484480" r:id="rId39"/>
    <p:sldLayoutId id="2147484481" r:id="rId40"/>
    <p:sldLayoutId id="2147484482" r:id="rId41"/>
    <p:sldLayoutId id="2147484483" r:id="rId42"/>
    <p:sldLayoutId id="2147484484" r:id="rId43"/>
    <p:sldLayoutId id="2147484485" r:id="rId44"/>
    <p:sldLayoutId id="2147484486" r:id="rId45"/>
    <p:sldLayoutId id="2147484487" r:id="rId46"/>
    <p:sldLayoutId id="2147484488" r:id="rId47"/>
    <p:sldLayoutId id="2147484489" r:id="rId48"/>
    <p:sldLayoutId id="2147484490" r:id="rId49"/>
    <p:sldLayoutId id="2147484491" r:id="rId50"/>
    <p:sldLayoutId id="2147484492" r:id="rId51"/>
    <p:sldLayoutId id="2147484493" r:id="rId52"/>
    <p:sldLayoutId id="2147484494" r:id="rId53"/>
    <p:sldLayoutId id="2147484495" r:id="rId54"/>
    <p:sldLayoutId id="2147484496" r:id="rId55"/>
    <p:sldLayoutId id="2147484497" r:id="rId56"/>
    <p:sldLayoutId id="2147484498" r:id="rId57"/>
    <p:sldLayoutId id="2147484499" r:id="rId58"/>
    <p:sldLayoutId id="2147484500" r:id="rId59"/>
    <p:sldLayoutId id="2147484501" r:id="rId60"/>
    <p:sldLayoutId id="2147484502" r:id="rId61"/>
    <p:sldLayoutId id="2147484503" r:id="rId62"/>
    <p:sldLayoutId id="2147484504" r:id="rId63"/>
    <p:sldLayoutId id="2147484505" r:id="rId64"/>
    <p:sldLayoutId id="2147484506" r:id="rId65"/>
    <p:sldLayoutId id="2147484507" r:id="rId66"/>
    <p:sldLayoutId id="2147484508" r:id="rId67"/>
    <p:sldLayoutId id="2147484509" r:id="rId68"/>
    <p:sldLayoutId id="2147484510" r:id="rId69"/>
    <p:sldLayoutId id="2147484511" r:id="rId70"/>
    <p:sldLayoutId id="2147484512" r:id="rId71"/>
    <p:sldLayoutId id="2147484513" r:id="rId72"/>
    <p:sldLayoutId id="2147484514" r:id="rId73"/>
    <p:sldLayoutId id="2147484515" r:id="rId74"/>
    <p:sldLayoutId id="2147484516" r:id="rId75"/>
    <p:sldLayoutId id="2147484517" r:id="rId76"/>
    <p:sldLayoutId id="2147484518" r:id="rId77"/>
    <p:sldLayoutId id="2147484519" r:id="rId78"/>
    <p:sldLayoutId id="2147484520" r:id="rId79"/>
    <p:sldLayoutId id="2147484521" r:id="rId80"/>
    <p:sldLayoutId id="2147484522" r:id="rId81"/>
    <p:sldLayoutId id="2147484523" r:id="rId82"/>
    <p:sldLayoutId id="2147484524" r:id="rId83"/>
    <p:sldLayoutId id="2147484525" r:id="rId84"/>
    <p:sldLayoutId id="2147484526" r:id="rId85"/>
    <p:sldLayoutId id="2147484527" r:id="rId86"/>
    <p:sldLayoutId id="2147484528" r:id="rId87"/>
    <p:sldLayoutId id="2147484529" r:id="rId88"/>
    <p:sldLayoutId id="2147484530" r:id="rId89"/>
    <p:sldLayoutId id="2147484531" r:id="rId90"/>
    <p:sldLayoutId id="2147484532" r:id="rId91"/>
    <p:sldLayoutId id="2147484533" r:id="rId92"/>
    <p:sldLayoutId id="2147484534" r:id="rId93"/>
    <p:sldLayoutId id="2147484535" r:id="rId94"/>
    <p:sldLayoutId id="2147484536" r:id="rId95"/>
    <p:sldLayoutId id="2147484537" r:id="rId96"/>
    <p:sldLayoutId id="2147484538" r:id="rId97"/>
    <p:sldLayoutId id="2147484539" r:id="rId98"/>
    <p:sldLayoutId id="2147484540" r:id="rId99"/>
    <p:sldLayoutId id="2147484541" r:id="rId100"/>
    <p:sldLayoutId id="2147484542" r:id="rId101"/>
    <p:sldLayoutId id="2147484543" r:id="rId102"/>
    <p:sldLayoutId id="2147484544" r:id="rId103"/>
    <p:sldLayoutId id="2147484545" r:id="rId104"/>
    <p:sldLayoutId id="2147484546" r:id="rId105"/>
    <p:sldLayoutId id="2147484547" r:id="rId106"/>
    <p:sldLayoutId id="2147484548" r:id="rId107"/>
    <p:sldLayoutId id="2147484549" r:id="rId108"/>
    <p:sldLayoutId id="2147484550" r:id="rId109"/>
    <p:sldLayoutId id="2147484551" r:id="rId110"/>
    <p:sldLayoutId id="2147484552" r:id="rId111"/>
    <p:sldLayoutId id="2147484553" r:id="rId112"/>
    <p:sldLayoutId id="2147484554" r:id="rId113"/>
    <p:sldLayoutId id="2147484555" r:id="rId114"/>
    <p:sldLayoutId id="2147484556" r:id="rId115"/>
    <p:sldLayoutId id="2147484557" r:id="rId116"/>
    <p:sldLayoutId id="2147484558" r:id="rId117"/>
    <p:sldLayoutId id="2147484559" r:id="rId118"/>
    <p:sldLayoutId id="2147484560" r:id="rId119"/>
    <p:sldLayoutId id="2147484561" r:id="rId120"/>
    <p:sldLayoutId id="2147484562" r:id="rId121"/>
    <p:sldLayoutId id="2147484563" r:id="rId122"/>
    <p:sldLayoutId id="2147484564" r:id="rId123"/>
    <p:sldLayoutId id="2147484565" r:id="rId124"/>
    <p:sldLayoutId id="2147484566" r:id="rId125"/>
    <p:sldLayoutId id="2147484567" r:id="rId126"/>
    <p:sldLayoutId id="2147484568" r:id="rId127"/>
    <p:sldLayoutId id="2147484569" r:id="rId128"/>
    <p:sldLayoutId id="2147484570" r:id="rId129"/>
    <p:sldLayoutId id="2147484571" r:id="rId130"/>
    <p:sldLayoutId id="2147484572" r:id="rId131"/>
    <p:sldLayoutId id="2147484573" r:id="rId132"/>
    <p:sldLayoutId id="2147484574" r:id="rId13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1318458001"/>
      </p:ext>
    </p:extLst>
  </p:cSld>
  <p:clrMap bg1="lt1" tx1="dk1" bg2="lt2" tx2="dk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 id="2147484588" r:id="rId13"/>
    <p:sldLayoutId id="2147484589" r:id="rId14"/>
    <p:sldLayoutId id="2147484590" r:id="rId15"/>
    <p:sldLayoutId id="2147484591" r:id="rId16"/>
    <p:sldLayoutId id="2147484592" r:id="rId17"/>
    <p:sldLayoutId id="2147484593" r:id="rId18"/>
    <p:sldLayoutId id="2147484594" r:id="rId19"/>
    <p:sldLayoutId id="2147484595" r:id="rId20"/>
    <p:sldLayoutId id="2147484596" r:id="rId21"/>
    <p:sldLayoutId id="2147484597" r:id="rId22"/>
    <p:sldLayoutId id="2147484598" r:id="rId23"/>
    <p:sldLayoutId id="2147484599" r:id="rId24"/>
    <p:sldLayoutId id="2147484600" r:id="rId25"/>
    <p:sldLayoutId id="2147484601" r:id="rId26"/>
    <p:sldLayoutId id="2147484602" r:id="rId27"/>
    <p:sldLayoutId id="2147484603" r:id="rId28"/>
    <p:sldLayoutId id="2147484604" r:id="rId29"/>
    <p:sldLayoutId id="2147484605" r:id="rId30"/>
    <p:sldLayoutId id="2147484606" r:id="rId31"/>
    <p:sldLayoutId id="2147484607" r:id="rId32"/>
    <p:sldLayoutId id="2147484608" r:id="rId33"/>
    <p:sldLayoutId id="2147484609" r:id="rId34"/>
    <p:sldLayoutId id="2147484610" r:id="rId35"/>
    <p:sldLayoutId id="2147484611" r:id="rId36"/>
    <p:sldLayoutId id="2147484612" r:id="rId37"/>
    <p:sldLayoutId id="2147484613" r:id="rId38"/>
    <p:sldLayoutId id="2147484614" r:id="rId39"/>
    <p:sldLayoutId id="2147484615" r:id="rId40"/>
    <p:sldLayoutId id="2147484616" r:id="rId41"/>
    <p:sldLayoutId id="2147484617" r:id="rId42"/>
    <p:sldLayoutId id="2147484618" r:id="rId43"/>
    <p:sldLayoutId id="2147484619" r:id="rId44"/>
    <p:sldLayoutId id="2147484620" r:id="rId45"/>
    <p:sldLayoutId id="2147484621" r:id="rId46"/>
    <p:sldLayoutId id="2147484622" r:id="rId47"/>
    <p:sldLayoutId id="2147484623" r:id="rId48"/>
    <p:sldLayoutId id="2147484624" r:id="rId49"/>
    <p:sldLayoutId id="2147484625" r:id="rId50"/>
    <p:sldLayoutId id="2147484626" r:id="rId51"/>
    <p:sldLayoutId id="2147484627" r:id="rId52"/>
    <p:sldLayoutId id="2147484628" r:id="rId53"/>
    <p:sldLayoutId id="2147484629" r:id="rId54"/>
    <p:sldLayoutId id="2147484630" r:id="rId55"/>
    <p:sldLayoutId id="2147484631" r:id="rId56"/>
    <p:sldLayoutId id="2147484632" r:id="rId57"/>
    <p:sldLayoutId id="2147484633" r:id="rId58"/>
    <p:sldLayoutId id="2147484634" r:id="rId59"/>
    <p:sldLayoutId id="2147484635" r:id="rId60"/>
    <p:sldLayoutId id="2147484636" r:id="rId61"/>
    <p:sldLayoutId id="2147484637" r:id="rId62"/>
    <p:sldLayoutId id="2147484638" r:id="rId63"/>
    <p:sldLayoutId id="2147484639" r:id="rId64"/>
    <p:sldLayoutId id="2147484640" r:id="rId65"/>
    <p:sldLayoutId id="2147484641" r:id="rId66"/>
    <p:sldLayoutId id="2147484642" r:id="rId67"/>
    <p:sldLayoutId id="2147484643" r:id="rId68"/>
    <p:sldLayoutId id="2147484644" r:id="rId69"/>
    <p:sldLayoutId id="2147484645" r:id="rId70"/>
    <p:sldLayoutId id="2147484646" r:id="rId71"/>
    <p:sldLayoutId id="2147484647" r:id="rId72"/>
    <p:sldLayoutId id="2147484648" r:id="rId73"/>
    <p:sldLayoutId id="2147484649" r:id="rId74"/>
    <p:sldLayoutId id="2147484650" r:id="rId75"/>
    <p:sldLayoutId id="2147484651" r:id="rId76"/>
    <p:sldLayoutId id="2147484652" r:id="rId77"/>
    <p:sldLayoutId id="2147484653" r:id="rId78"/>
    <p:sldLayoutId id="2147484654" r:id="rId79"/>
    <p:sldLayoutId id="2147484655" r:id="rId80"/>
    <p:sldLayoutId id="2147484656" r:id="rId81"/>
    <p:sldLayoutId id="2147484657" r:id="rId82"/>
    <p:sldLayoutId id="2147484658" r:id="rId83"/>
    <p:sldLayoutId id="2147484659" r:id="rId84"/>
    <p:sldLayoutId id="2147484660" r:id="rId85"/>
    <p:sldLayoutId id="2147484661" r:id="rId86"/>
    <p:sldLayoutId id="2147484662" r:id="rId87"/>
    <p:sldLayoutId id="2147484664" r:id="rId8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992682810"/>
      </p:ext>
    </p:extLst>
  </p:cSld>
  <p:clrMap bg1="lt1" tx1="dk1" bg2="lt2" tx2="dk2" accent1="accent1" accent2="accent2" accent3="accent3" accent4="accent4" accent5="accent5" accent6="accent6" hlink="hlink" folHlink="folHlink"/>
  <p:sldLayoutIdLst>
    <p:sldLayoutId id="2147484791" r:id="rId1"/>
    <p:sldLayoutId id="2147484792" r:id="rId2"/>
    <p:sldLayoutId id="2147484793" r:id="rId3"/>
    <p:sldLayoutId id="2147484794" r:id="rId4"/>
    <p:sldLayoutId id="2147484795" r:id="rId5"/>
    <p:sldLayoutId id="2147484796" r:id="rId6"/>
    <p:sldLayoutId id="2147484797" r:id="rId7"/>
    <p:sldLayoutId id="2147484798" r:id="rId8"/>
    <p:sldLayoutId id="2147484799" r:id="rId9"/>
    <p:sldLayoutId id="2147484800" r:id="rId10"/>
    <p:sldLayoutId id="2147484801" r:id="rId11"/>
    <p:sldLayoutId id="2147484802" r:id="rId12"/>
    <p:sldLayoutId id="2147484803" r:id="rId13"/>
    <p:sldLayoutId id="2147484804" r:id="rId14"/>
    <p:sldLayoutId id="2147484805" r:id="rId15"/>
    <p:sldLayoutId id="2147484806" r:id="rId16"/>
    <p:sldLayoutId id="2147484807" r:id="rId17"/>
    <p:sldLayoutId id="2147484808" r:id="rId18"/>
    <p:sldLayoutId id="2147484809" r:id="rId19"/>
    <p:sldLayoutId id="2147484810" r:id="rId20"/>
    <p:sldLayoutId id="2147484811" r:id="rId21"/>
    <p:sldLayoutId id="2147484812" r:id="rId22"/>
    <p:sldLayoutId id="2147484813" r:id="rId23"/>
    <p:sldLayoutId id="2147484814" r:id="rId24"/>
    <p:sldLayoutId id="2147484815" r:id="rId25"/>
    <p:sldLayoutId id="2147484816" r:id="rId26"/>
    <p:sldLayoutId id="2147484817" r:id="rId27"/>
    <p:sldLayoutId id="2147484818" r:id="rId28"/>
    <p:sldLayoutId id="2147484819" r:id="rId29"/>
    <p:sldLayoutId id="2147484820" r:id="rId30"/>
    <p:sldLayoutId id="2147484821" r:id="rId31"/>
    <p:sldLayoutId id="2147484822" r:id="rId32"/>
    <p:sldLayoutId id="2147484823" r:id="rId33"/>
    <p:sldLayoutId id="2147484824" r:id="rId34"/>
    <p:sldLayoutId id="2147484825" r:id="rId35"/>
    <p:sldLayoutId id="2147484826" r:id="rId36"/>
    <p:sldLayoutId id="2147484827" r:id="rId37"/>
    <p:sldLayoutId id="2147484828" r:id="rId38"/>
    <p:sldLayoutId id="2147484829" r:id="rId39"/>
    <p:sldLayoutId id="2147484830" r:id="rId40"/>
    <p:sldLayoutId id="2147484831" r:id="rId41"/>
    <p:sldLayoutId id="2147484832" r:id="rId42"/>
    <p:sldLayoutId id="2147484833" r:id="rId43"/>
    <p:sldLayoutId id="2147484834" r:id="rId44"/>
    <p:sldLayoutId id="2147484835" r:id="rId45"/>
    <p:sldLayoutId id="2147484836" r:id="rId46"/>
    <p:sldLayoutId id="2147484837" r:id="rId47"/>
    <p:sldLayoutId id="2147484838" r:id="rId48"/>
    <p:sldLayoutId id="2147484839" r:id="rId49"/>
    <p:sldLayoutId id="2147484840" r:id="rId50"/>
    <p:sldLayoutId id="2147484841" r:id="rId51"/>
    <p:sldLayoutId id="2147484842" r:id="rId52"/>
    <p:sldLayoutId id="2147484843" r:id="rId53"/>
    <p:sldLayoutId id="2147484844" r:id="rId54"/>
    <p:sldLayoutId id="2147484845" r:id="rId55"/>
    <p:sldLayoutId id="2147484846" r:id="rId56"/>
    <p:sldLayoutId id="2147484847" r:id="rId57"/>
    <p:sldLayoutId id="2147484848" r:id="rId58"/>
    <p:sldLayoutId id="2147484849" r:id="rId59"/>
    <p:sldLayoutId id="2147484850" r:id="rId60"/>
    <p:sldLayoutId id="2147484851" r:id="rId61"/>
    <p:sldLayoutId id="2147484852" r:id="rId62"/>
    <p:sldLayoutId id="2147484853" r:id="rId63"/>
    <p:sldLayoutId id="2147484854" r:id="rId64"/>
    <p:sldLayoutId id="2147484855" r:id="rId65"/>
    <p:sldLayoutId id="2147484856" r:id="rId66"/>
    <p:sldLayoutId id="2147484857" r:id="rId67"/>
    <p:sldLayoutId id="2147484858" r:id="rId68"/>
    <p:sldLayoutId id="2147484859" r:id="rId69"/>
    <p:sldLayoutId id="2147484860" r:id="rId70"/>
    <p:sldLayoutId id="2147484861" r:id="rId71"/>
    <p:sldLayoutId id="2147484862" r:id="rId72"/>
    <p:sldLayoutId id="2147484863" r:id="rId73"/>
    <p:sldLayoutId id="2147484864" r:id="rId74"/>
    <p:sldLayoutId id="2147484865" r:id="rId75"/>
    <p:sldLayoutId id="2147484866" r:id="rId76"/>
    <p:sldLayoutId id="2147484867" r:id="rId77"/>
    <p:sldLayoutId id="2147484868" r:id="rId78"/>
    <p:sldLayoutId id="2147484869" r:id="rId79"/>
    <p:sldLayoutId id="2147484870" r:id="rId80"/>
    <p:sldLayoutId id="2147484871" r:id="rId81"/>
    <p:sldLayoutId id="2147484872" r:id="rId82"/>
    <p:sldLayoutId id="2147484873" r:id="rId83"/>
    <p:sldLayoutId id="2147484874" r:id="rId84"/>
    <p:sldLayoutId id="2147484875" r:id="rId85"/>
    <p:sldLayoutId id="2147484876" r:id="rId86"/>
    <p:sldLayoutId id="2147484877" r:id="rId87"/>
    <p:sldLayoutId id="2147484878" r:id="rId88"/>
    <p:sldLayoutId id="2147484879" r:id="rId89"/>
    <p:sldLayoutId id="2147484880" r:id="rId90"/>
    <p:sldLayoutId id="2147484881" r:id="rId91"/>
    <p:sldLayoutId id="2147484882" r:id="rId92"/>
    <p:sldLayoutId id="2147484883" r:id="rId93"/>
    <p:sldLayoutId id="2147484884" r:id="rId94"/>
    <p:sldLayoutId id="2147484885" r:id="rId95"/>
    <p:sldLayoutId id="2147484886" r:id="rId96"/>
    <p:sldLayoutId id="2147484887" r:id="rId97"/>
    <p:sldLayoutId id="2147484889" r:id="rId98"/>
    <p:sldLayoutId id="2147484890" r:id="rId99"/>
    <p:sldLayoutId id="2147484891" r:id="rId100"/>
    <p:sldLayoutId id="2147484892" r:id="rId101"/>
  </p:sldLayoutIdLs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endParaRPr lang="en-US" dirty="0"/>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dirty="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sp>
        <p:nvSpPr>
          <p:cNvPr id="5" name="Footer Placeholder 1">
            <a:extLst>
              <a:ext uri="{FF2B5EF4-FFF2-40B4-BE49-F238E27FC236}">
                <a16:creationId xmlns:a16="http://schemas.microsoft.com/office/drawing/2014/main" id="{A1CF853D-639B-4E03-85EE-306A38DE9A5D}"/>
              </a:ext>
            </a:extLst>
          </p:cNvPr>
          <p:cNvSpPr>
            <a:spLocks noGrp="1"/>
          </p:cNvSpPr>
          <p:nvPr>
            <p:ph type="ftr" sz="quarter" idx="3"/>
          </p:nvPr>
        </p:nvSpPr>
        <p:spPr>
          <a:xfrm>
            <a:off x="1277961" y="6599455"/>
            <a:ext cx="10223342" cy="138243"/>
          </a:xfrm>
          <a:prstGeom prst="rect">
            <a:avLst/>
          </a:prstGeom>
        </p:spPr>
        <p:txBody>
          <a:bodyPr/>
          <a:lstStyle>
            <a:lvl1pPr algn="r">
              <a:defRPr sz="900">
                <a:solidFill>
                  <a:schemeClr val="tx1">
                    <a:lumMod val="75000"/>
                    <a:lumOff val="25000"/>
                  </a:schemeClr>
                </a:solidFill>
              </a:defRPr>
            </a:lvl1pPr>
          </a:lstStyle>
          <a:p>
            <a:r>
              <a:rPr lang="en-US"/>
              <a:t>Media Web Symposium June 2025</a:t>
            </a:r>
            <a:endParaRPr lang="en-US" dirty="0"/>
          </a:p>
        </p:txBody>
      </p:sp>
    </p:spTree>
    <p:extLst>
      <p:ext uri="{BB962C8B-B14F-4D97-AF65-F5344CB8AC3E}">
        <p14:creationId xmlns:p14="http://schemas.microsoft.com/office/powerpoint/2010/main" val="3833346092"/>
      </p:ext>
    </p:extLst>
  </p:cSld>
  <p:clrMap bg1="lt1" tx1="dk1" bg2="lt2" tx2="dk2" accent1="accent1" accent2="accent2" accent3="accent3" accent4="accent4" accent5="accent5" accent6="accent6" hlink="hlink" folHlink="folHlink"/>
  <p:sldLayoutIdLst>
    <p:sldLayoutId id="2147484944" r:id="rId1"/>
    <p:sldLayoutId id="2147484945" r:id="rId2"/>
    <p:sldLayoutId id="2147484946" r:id="rId3"/>
    <p:sldLayoutId id="2147484947" r:id="rId4"/>
    <p:sldLayoutId id="2147484948" r:id="rId5"/>
    <p:sldLayoutId id="2147484949" r:id="rId6"/>
    <p:sldLayoutId id="2147484950" r:id="rId7"/>
    <p:sldLayoutId id="2147484951" r:id="rId8"/>
    <p:sldLayoutId id="2147484952" r:id="rId9"/>
    <p:sldLayoutId id="2147484953" r:id="rId10"/>
    <p:sldLayoutId id="2147484954" r:id="rId11"/>
    <p:sldLayoutId id="2147484955" r:id="rId12"/>
    <p:sldLayoutId id="2147484956" r:id="rId13"/>
    <p:sldLayoutId id="2147484957" r:id="rId14"/>
    <p:sldLayoutId id="2147484958" r:id="rId15"/>
    <p:sldLayoutId id="2147484959" r:id="rId16"/>
    <p:sldLayoutId id="2147484960" r:id="rId17"/>
    <p:sldLayoutId id="2147484961" r:id="rId18"/>
    <p:sldLayoutId id="2147484962" r:id="rId19"/>
    <p:sldLayoutId id="2147484963" r:id="rId20"/>
    <p:sldLayoutId id="2147484964" r:id="rId21"/>
    <p:sldLayoutId id="2147484965" r:id="rId22"/>
    <p:sldLayoutId id="2147484966" r:id="rId23"/>
    <p:sldLayoutId id="2147484967" r:id="rId24"/>
    <p:sldLayoutId id="2147484968" r:id="rId25"/>
    <p:sldLayoutId id="2147484969" r:id="rId26"/>
    <p:sldLayoutId id="2147484970" r:id="rId27"/>
    <p:sldLayoutId id="2147484971" r:id="rId28"/>
    <p:sldLayoutId id="2147484972" r:id="rId29"/>
    <p:sldLayoutId id="2147484973" r:id="rId30"/>
    <p:sldLayoutId id="2147484974" r:id="rId31"/>
    <p:sldLayoutId id="2147484975" r:id="rId32"/>
    <p:sldLayoutId id="2147484976" r:id="rId33"/>
    <p:sldLayoutId id="2147484977" r:id="rId34"/>
    <p:sldLayoutId id="2147484978" r:id="rId35"/>
    <p:sldLayoutId id="2147484979" r:id="rId36"/>
    <p:sldLayoutId id="2147484980" r:id="rId37"/>
    <p:sldLayoutId id="2147484981" r:id="rId38"/>
    <p:sldLayoutId id="2147484982" r:id="rId39"/>
    <p:sldLayoutId id="2147484983" r:id="rId40"/>
    <p:sldLayoutId id="2147484984" r:id="rId41"/>
    <p:sldLayoutId id="2147484985" r:id="rId42"/>
    <p:sldLayoutId id="2147484987" r:id="rId43"/>
    <p:sldLayoutId id="2147484988" r:id="rId44"/>
    <p:sldLayoutId id="2147484989" r:id="rId45"/>
    <p:sldLayoutId id="2147484990" r:id="rId46"/>
    <p:sldLayoutId id="2147484992" r:id="rId4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7" name="Picture 2" descr="\\DROBO-FS\QuickDrops\JB\PPTX NG\Droplets\LightingOverlay.png"/>
          <p:cNvPicPr>
            <a:picLocks noChangeAspect="1" noChangeArrowheads="1"/>
          </p:cNvPicPr>
          <p:nvPr/>
        </p:nvPicPr>
        <p:blipFill>
          <a:blip r:embed="rId19">
            <a:alphaModFix amt="30000"/>
            <a:extLst>
              <a:ext uri="{28A0092B-C50C-407E-A947-70E740481C1C}">
                <a14:useLocalDpi xmlns:a14="http://schemas.microsoft.com/office/drawing/2010/main" val="0"/>
              </a:ext>
            </a:extLst>
          </a:blip>
          <a:srcRect/>
          <a:stretch>
            <a:fillRect/>
          </a:stretch>
        </p:blipFill>
        <p:spPr bwMode="auto">
          <a:xfrm>
            <a:off x="1" y="-1"/>
            <a:ext cx="12192003" cy="6858001"/>
          </a:xfrm>
          <a:prstGeom prst="rect">
            <a:avLst/>
          </a:prstGeom>
          <a:noFill/>
          <a:extLst>
            <a:ext uri="{909E8E84-426E-40dd-AFC4-6F175D3DCCD1}">
              <a14:hiddenFill xmlns:a14="http://schemas.microsoft.com/office/drawing/2010/main" xmlns="">
                <a:solidFill>
                  <a:srgbClr val="FFFFFF"/>
                </a:solidFill>
              </a14:hiddenFill>
            </a:ext>
          </a:extLst>
        </p:spPr>
      </p:pic>
      <p:grpSp>
        <p:nvGrpSpPr>
          <p:cNvPr id="8" name="Group 7"/>
          <p:cNvGrpSpPr/>
          <p:nvPr/>
        </p:nvGrpSpPr>
        <p:grpSpPr>
          <a:xfrm>
            <a:off x="-14288" y="1"/>
            <a:ext cx="12053888" cy="6858001"/>
            <a:chOff x="-14288" y="0"/>
            <a:chExt cx="12053888" cy="6858001"/>
          </a:xfrm>
        </p:grpSpPr>
        <p:grpSp>
          <p:nvGrpSpPr>
            <p:cNvPr id="9" name="Group 8"/>
            <p:cNvGrpSpPr/>
            <p:nvPr/>
          </p:nvGrpSpPr>
          <p:grpSpPr>
            <a:xfrm>
              <a:off x="-14288" y="0"/>
              <a:ext cx="1220788" cy="6858001"/>
              <a:chOff x="-14288" y="0"/>
              <a:chExt cx="1220788" cy="6858001"/>
            </a:xfrm>
            <a:gradFill flip="none" rotWithShape="1">
              <a:gsLst>
                <a:gs pos="0">
                  <a:schemeClr val="tx2"/>
                </a:gs>
                <a:gs pos="100000">
                  <a:schemeClr val="bg2">
                    <a:lumMod val="60000"/>
                    <a:lumOff val="40000"/>
                  </a:schemeClr>
                </a:gs>
              </a:gsLst>
              <a:lin ang="5400000" scaled="0"/>
              <a:tileRect/>
            </a:gradFill>
          </p:grpSpPr>
          <p:sp>
            <p:nvSpPr>
              <p:cNvPr id="21" name="Rectangle 5"/>
              <p:cNvSpPr>
                <a:spLocks noChangeArrowheads="1"/>
              </p:cNvSpPr>
              <p:nvPr/>
            </p:nvSpPr>
            <p:spPr bwMode="auto">
              <a:xfrm>
                <a:off x="114300" y="4763"/>
                <a:ext cx="23813" cy="21812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22" name="Freeform 6"/>
              <p:cNvSpPr>
                <a:spLocks noEditPoints="1"/>
              </p:cNvSpPr>
              <p:nvPr/>
            </p:nvSpPr>
            <p:spPr bwMode="auto">
              <a:xfrm>
                <a:off x="33337" y="217646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3" name="Freeform 7"/>
              <p:cNvSpPr>
                <a:spLocks noEditPoints="1"/>
              </p:cNvSpPr>
              <p:nvPr/>
            </p:nvSpPr>
            <p:spPr bwMode="auto">
              <a:xfrm>
                <a:off x="28575" y="4021138"/>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4" name="Freeform 8"/>
              <p:cNvSpPr/>
              <p:nvPr/>
            </p:nvSpPr>
            <p:spPr bwMode="auto">
              <a:xfrm>
                <a:off x="200025" y="4763"/>
                <a:ext cx="369888" cy="1811338"/>
              </a:xfrm>
              <a:custGeom>
                <a:avLst/>
                <a:gdLst/>
                <a:ahLst/>
                <a:cxnLst/>
                <a:rect l="0" t="0" r="r" b="b"/>
                <a:pathLst>
                  <a:path w="233" h="1141">
                    <a:moveTo>
                      <a:pt x="218" y="1141"/>
                    </a:moveTo>
                    <a:lnTo>
                      <a:pt x="0" y="626"/>
                    </a:lnTo>
                    <a:lnTo>
                      <a:pt x="0" y="0"/>
                    </a:lnTo>
                    <a:lnTo>
                      <a:pt x="15" y="0"/>
                    </a:lnTo>
                    <a:lnTo>
                      <a:pt x="15" y="623"/>
                    </a:lnTo>
                    <a:lnTo>
                      <a:pt x="233" y="1135"/>
                    </a:lnTo>
                    <a:lnTo>
                      <a:pt x="218" y="11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5" name="Freeform 9"/>
              <p:cNvSpPr>
                <a:spLocks noEditPoints="1"/>
              </p:cNvSpPr>
              <p:nvPr/>
            </p:nvSpPr>
            <p:spPr bwMode="auto">
              <a:xfrm>
                <a:off x="503237" y="1801813"/>
                <a:ext cx="190500" cy="188913"/>
              </a:xfrm>
              <a:custGeom>
                <a:avLst/>
                <a:gdLst/>
                <a:ahLst/>
                <a:cxnLst/>
                <a:rect l="0" t="0" r="r" b="b"/>
                <a:pathLst>
                  <a:path w="40" h="40">
                    <a:moveTo>
                      <a:pt x="20" y="40"/>
                    </a:moveTo>
                    <a:cubicBezTo>
                      <a:pt x="9" y="40"/>
                      <a:pt x="0" y="31"/>
                      <a:pt x="0" y="20"/>
                    </a:cubicBezTo>
                    <a:cubicBezTo>
                      <a:pt x="0" y="9"/>
                      <a:pt x="9" y="0"/>
                      <a:pt x="20" y="0"/>
                    </a:cubicBezTo>
                    <a:cubicBezTo>
                      <a:pt x="33" y="0"/>
                      <a:pt x="40" y="6"/>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9"/>
                      <a:pt x="31"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6" name="Freeform 10"/>
              <p:cNvSpPr/>
              <p:nvPr/>
            </p:nvSpPr>
            <p:spPr bwMode="auto">
              <a:xfrm>
                <a:off x="285750" y="4763"/>
                <a:ext cx="369888" cy="1430338"/>
              </a:xfrm>
              <a:custGeom>
                <a:avLst/>
                <a:gdLst/>
                <a:ahLst/>
                <a:cxnLst/>
                <a:rect l="0" t="0" r="r" b="b"/>
                <a:pathLst>
                  <a:path w="233" h="901">
                    <a:moveTo>
                      <a:pt x="221" y="901"/>
                    </a:moveTo>
                    <a:lnTo>
                      <a:pt x="0" y="383"/>
                    </a:lnTo>
                    <a:lnTo>
                      <a:pt x="0" y="0"/>
                    </a:lnTo>
                    <a:lnTo>
                      <a:pt x="18" y="0"/>
                    </a:lnTo>
                    <a:lnTo>
                      <a:pt x="18" y="380"/>
                    </a:lnTo>
                    <a:lnTo>
                      <a:pt x="233" y="895"/>
                    </a:lnTo>
                    <a:lnTo>
                      <a:pt x="221" y="90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7" name="Freeform 11"/>
              <p:cNvSpPr/>
              <p:nvPr/>
            </p:nvSpPr>
            <p:spPr bwMode="auto">
              <a:xfrm>
                <a:off x="546100" y="0"/>
                <a:ext cx="152400" cy="912813"/>
              </a:xfrm>
              <a:custGeom>
                <a:avLst/>
                <a:gdLst/>
                <a:ahLst/>
                <a:cxnLst/>
                <a:rect l="0" t="0" r="r" b="b"/>
                <a:pathLst>
                  <a:path w="96" h="575">
                    <a:moveTo>
                      <a:pt x="96" y="575"/>
                    </a:moveTo>
                    <a:lnTo>
                      <a:pt x="78" y="575"/>
                    </a:lnTo>
                    <a:lnTo>
                      <a:pt x="78" y="192"/>
                    </a:lnTo>
                    <a:lnTo>
                      <a:pt x="0" y="6"/>
                    </a:lnTo>
                    <a:lnTo>
                      <a:pt x="15" y="0"/>
                    </a:lnTo>
                    <a:lnTo>
                      <a:pt x="96" y="189"/>
                    </a:lnTo>
                    <a:lnTo>
                      <a:pt x="96" y="5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8" name="Freeform 12"/>
              <p:cNvSpPr>
                <a:spLocks noEditPoints="1"/>
              </p:cNvSpPr>
              <p:nvPr/>
            </p:nvSpPr>
            <p:spPr bwMode="auto">
              <a:xfrm>
                <a:off x="588962" y="1420813"/>
                <a:ext cx="190500" cy="190500"/>
              </a:xfrm>
              <a:custGeom>
                <a:avLst/>
                <a:gdLst/>
                <a:ahLst/>
                <a:cxnLst/>
                <a:rect l="0" t="0" r="r" b="b"/>
                <a:pathLst>
                  <a:path w="40" h="40">
                    <a:moveTo>
                      <a:pt x="20" y="40"/>
                    </a:moveTo>
                    <a:cubicBezTo>
                      <a:pt x="9" y="40"/>
                      <a:pt x="0" y="31"/>
                      <a:pt x="0" y="20"/>
                    </a:cubicBezTo>
                    <a:cubicBezTo>
                      <a:pt x="0" y="9"/>
                      <a:pt x="9" y="0"/>
                      <a:pt x="20" y="0"/>
                    </a:cubicBezTo>
                    <a:cubicBezTo>
                      <a:pt x="33" y="0"/>
                      <a:pt x="40" y="7"/>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9"/>
                      <a:pt x="31"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9" name="Freeform 13"/>
              <p:cNvSpPr>
                <a:spLocks noEditPoints="1"/>
              </p:cNvSpPr>
              <p:nvPr/>
            </p:nvSpPr>
            <p:spPr bwMode="auto">
              <a:xfrm>
                <a:off x="588962" y="9032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0" name="Freeform 14"/>
              <p:cNvSpPr/>
              <p:nvPr/>
            </p:nvSpPr>
            <p:spPr bwMode="auto">
              <a:xfrm>
                <a:off x="641350" y="0"/>
                <a:ext cx="422275" cy="527050"/>
              </a:xfrm>
              <a:custGeom>
                <a:avLst/>
                <a:gdLst/>
                <a:ahLst/>
                <a:cxnLst/>
                <a:rect l="0" t="0" r="r" b="b"/>
                <a:pathLst>
                  <a:path w="266" h="332">
                    <a:moveTo>
                      <a:pt x="257" y="332"/>
                    </a:moveTo>
                    <a:lnTo>
                      <a:pt x="48" y="123"/>
                    </a:lnTo>
                    <a:lnTo>
                      <a:pt x="0" y="6"/>
                    </a:lnTo>
                    <a:lnTo>
                      <a:pt x="15" y="0"/>
                    </a:lnTo>
                    <a:lnTo>
                      <a:pt x="63" y="114"/>
                    </a:lnTo>
                    <a:lnTo>
                      <a:pt x="266" y="320"/>
                    </a:lnTo>
                    <a:lnTo>
                      <a:pt x="257" y="3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1" name="Freeform 15"/>
              <p:cNvSpPr>
                <a:spLocks noEditPoints="1"/>
              </p:cNvSpPr>
              <p:nvPr/>
            </p:nvSpPr>
            <p:spPr bwMode="auto">
              <a:xfrm>
                <a:off x="1020762" y="488950"/>
                <a:ext cx="161925" cy="147638"/>
              </a:xfrm>
              <a:custGeom>
                <a:avLst/>
                <a:gdLst/>
                <a:ahLst/>
                <a:cxnLst/>
                <a:rect l="0" t="0" r="r" b="b"/>
                <a:pathLst>
                  <a:path w="34" h="31">
                    <a:moveTo>
                      <a:pt x="17" y="31"/>
                    </a:moveTo>
                    <a:cubicBezTo>
                      <a:pt x="13" y="31"/>
                      <a:pt x="9" y="30"/>
                      <a:pt x="6" y="27"/>
                    </a:cubicBezTo>
                    <a:cubicBezTo>
                      <a:pt x="0" y="20"/>
                      <a:pt x="0" y="10"/>
                      <a:pt x="6" y="4"/>
                    </a:cubicBezTo>
                    <a:cubicBezTo>
                      <a:pt x="9" y="1"/>
                      <a:pt x="13" y="0"/>
                      <a:pt x="17" y="0"/>
                    </a:cubicBezTo>
                    <a:cubicBezTo>
                      <a:pt x="21" y="0"/>
                      <a:pt x="25" y="1"/>
                      <a:pt x="28" y="4"/>
                    </a:cubicBezTo>
                    <a:cubicBezTo>
                      <a:pt x="34" y="10"/>
                      <a:pt x="34" y="20"/>
                      <a:pt x="28" y="27"/>
                    </a:cubicBezTo>
                    <a:cubicBezTo>
                      <a:pt x="25" y="30"/>
                      <a:pt x="21" y="31"/>
                      <a:pt x="17" y="31"/>
                    </a:cubicBezTo>
                    <a:close/>
                    <a:moveTo>
                      <a:pt x="17" y="4"/>
                    </a:moveTo>
                    <a:cubicBezTo>
                      <a:pt x="14" y="4"/>
                      <a:pt x="11" y="5"/>
                      <a:pt x="9" y="7"/>
                    </a:cubicBezTo>
                    <a:cubicBezTo>
                      <a:pt x="4" y="12"/>
                      <a:pt x="4" y="19"/>
                      <a:pt x="9" y="24"/>
                    </a:cubicBezTo>
                    <a:cubicBezTo>
                      <a:pt x="11" y="26"/>
                      <a:pt x="14" y="27"/>
                      <a:pt x="17" y="27"/>
                    </a:cubicBezTo>
                    <a:cubicBezTo>
                      <a:pt x="20" y="27"/>
                      <a:pt x="23" y="26"/>
                      <a:pt x="25" y="24"/>
                    </a:cubicBezTo>
                    <a:cubicBezTo>
                      <a:pt x="30" y="19"/>
                      <a:pt x="30" y="12"/>
                      <a:pt x="25" y="7"/>
                    </a:cubicBezTo>
                    <a:cubicBezTo>
                      <a:pt x="23" y="5"/>
                      <a:pt x="20" y="4"/>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2" name="Line 16"/>
              <p:cNvSpPr>
                <a:spLocks noChangeShapeType="1"/>
              </p:cNvSpPr>
              <p:nvPr/>
            </p:nvSpPr>
            <p:spPr bwMode="auto">
              <a:xfrm>
                <a:off x="-4763" y="9525"/>
                <a:ext cx="0" cy="0"/>
              </a:xfrm>
              <a:prstGeom prst="line">
                <a:avLst/>
              </a:prstGeom>
              <a:grpFill/>
              <a:ln w="15" cap="flat">
                <a:solidFill>
                  <a:srgbClr val="FFFFFF"/>
                </a:solidFill>
                <a:prstDash val="solid"/>
                <a:miter lim="800000"/>
                <a:headEnd/>
                <a:tailEnd/>
              </a:ln>
            </p:spPr>
          </p:sp>
          <p:sp>
            <p:nvSpPr>
              <p:cNvPr id="33" name="Freeform 17"/>
              <p:cNvSpPr/>
              <p:nvPr/>
            </p:nvSpPr>
            <p:spPr bwMode="auto">
              <a:xfrm>
                <a:off x="9525" y="1801813"/>
                <a:ext cx="123825" cy="127000"/>
              </a:xfrm>
              <a:custGeom>
                <a:avLst/>
                <a:gdLst/>
                <a:ahLst/>
                <a:cxnLst/>
                <a:rect l="0" t="0" r="r" b="b"/>
                <a:pathLst>
                  <a:path w="78" h="80">
                    <a:moveTo>
                      <a:pt x="6" y="80"/>
                    </a:moveTo>
                    <a:lnTo>
                      <a:pt x="0" y="71"/>
                    </a:lnTo>
                    <a:lnTo>
                      <a:pt x="69" y="0"/>
                    </a:lnTo>
                    <a:lnTo>
                      <a:pt x="78" y="9"/>
                    </a:lnTo>
                    <a:lnTo>
                      <a:pt x="6" y="8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4" name="Freeform 18"/>
              <p:cNvSpPr/>
              <p:nvPr/>
            </p:nvSpPr>
            <p:spPr bwMode="auto">
              <a:xfrm>
                <a:off x="-9525" y="3549650"/>
                <a:ext cx="147638" cy="481013"/>
              </a:xfrm>
              <a:custGeom>
                <a:avLst/>
                <a:gdLst/>
                <a:ahLst/>
                <a:cxnLst/>
                <a:rect l="0" t="0" r="r" b="b"/>
                <a:pathLst>
                  <a:path w="93" h="303">
                    <a:moveTo>
                      <a:pt x="93" y="303"/>
                    </a:moveTo>
                    <a:lnTo>
                      <a:pt x="78" y="303"/>
                    </a:lnTo>
                    <a:lnTo>
                      <a:pt x="78" y="78"/>
                    </a:lnTo>
                    <a:lnTo>
                      <a:pt x="0" y="12"/>
                    </a:lnTo>
                    <a:lnTo>
                      <a:pt x="12" y="0"/>
                    </a:lnTo>
                    <a:lnTo>
                      <a:pt x="93" y="69"/>
                    </a:lnTo>
                    <a:lnTo>
                      <a:pt x="93" y="3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5" name="Freeform 19"/>
              <p:cNvSpPr/>
              <p:nvPr/>
            </p:nvSpPr>
            <p:spPr bwMode="auto">
              <a:xfrm>
                <a:off x="128587" y="1382713"/>
                <a:ext cx="142875" cy="476250"/>
              </a:xfrm>
              <a:custGeom>
                <a:avLst/>
                <a:gdLst/>
                <a:ahLst/>
                <a:cxnLst/>
                <a:rect l="0" t="0" r="r" b="b"/>
                <a:pathLst>
                  <a:path w="90" h="300">
                    <a:moveTo>
                      <a:pt x="90" y="300"/>
                    </a:moveTo>
                    <a:lnTo>
                      <a:pt x="78" y="300"/>
                    </a:lnTo>
                    <a:lnTo>
                      <a:pt x="78" y="84"/>
                    </a:lnTo>
                    <a:lnTo>
                      <a:pt x="0" y="9"/>
                    </a:lnTo>
                    <a:lnTo>
                      <a:pt x="9" y="0"/>
                    </a:lnTo>
                    <a:lnTo>
                      <a:pt x="90" y="81"/>
                    </a:lnTo>
                    <a:lnTo>
                      <a:pt x="90" y="3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6" name="Freeform 20"/>
              <p:cNvSpPr>
                <a:spLocks noEditPoints="1"/>
              </p:cNvSpPr>
              <p:nvPr/>
            </p:nvSpPr>
            <p:spPr bwMode="auto">
              <a:xfrm>
                <a:off x="204787" y="1849438"/>
                <a:ext cx="114300" cy="107950"/>
              </a:xfrm>
              <a:custGeom>
                <a:avLst/>
                <a:gdLst/>
                <a:ahLst/>
                <a:cxnLst/>
                <a:rect l="0" t="0" r="r" b="b"/>
                <a:pathLst>
                  <a:path w="24" h="23">
                    <a:moveTo>
                      <a:pt x="12" y="23"/>
                    </a:moveTo>
                    <a:cubicBezTo>
                      <a:pt x="6" y="23"/>
                      <a:pt x="0" y="18"/>
                      <a:pt x="0" y="12"/>
                    </a:cubicBezTo>
                    <a:cubicBezTo>
                      <a:pt x="0" y="5"/>
                      <a:pt x="6" y="0"/>
                      <a:pt x="12" y="0"/>
                    </a:cubicBezTo>
                    <a:cubicBezTo>
                      <a:pt x="18" y="0"/>
                      <a:pt x="24" y="5"/>
                      <a:pt x="24" y="12"/>
                    </a:cubicBezTo>
                    <a:cubicBezTo>
                      <a:pt x="24" y="18"/>
                      <a:pt x="18" y="23"/>
                      <a:pt x="12" y="23"/>
                    </a:cubicBezTo>
                    <a:close/>
                    <a:moveTo>
                      <a:pt x="12" y="4"/>
                    </a:moveTo>
                    <a:cubicBezTo>
                      <a:pt x="8" y="4"/>
                      <a:pt x="4" y="8"/>
                      <a:pt x="4" y="12"/>
                    </a:cubicBezTo>
                    <a:cubicBezTo>
                      <a:pt x="4" y="16"/>
                      <a:pt x="8" y="19"/>
                      <a:pt x="12" y="19"/>
                    </a:cubicBezTo>
                    <a:cubicBezTo>
                      <a:pt x="16" y="19"/>
                      <a:pt x="20" y="16"/>
                      <a:pt x="20" y="12"/>
                    </a:cubicBezTo>
                    <a:cubicBezTo>
                      <a:pt x="20" y="8"/>
                      <a:pt x="16" y="4"/>
                      <a:pt x="1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7" name="Rectangle 21"/>
              <p:cNvSpPr>
                <a:spLocks noChangeArrowheads="1"/>
              </p:cNvSpPr>
              <p:nvPr/>
            </p:nvSpPr>
            <p:spPr bwMode="auto">
              <a:xfrm>
                <a:off x="133350" y="4662488"/>
                <a:ext cx="23813" cy="21812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sp>
            <p:nvSpPr>
              <p:cNvPr id="38" name="Freeform 22"/>
              <p:cNvSpPr/>
              <p:nvPr/>
            </p:nvSpPr>
            <p:spPr bwMode="auto">
              <a:xfrm>
                <a:off x="223837" y="5041900"/>
                <a:ext cx="369888" cy="1801813"/>
              </a:xfrm>
              <a:custGeom>
                <a:avLst/>
                <a:gdLst/>
                <a:ahLst/>
                <a:cxnLst/>
                <a:rect l="0" t="0" r="r" b="b"/>
                <a:pathLst>
                  <a:path w="233" h="1135">
                    <a:moveTo>
                      <a:pt x="15" y="1135"/>
                    </a:moveTo>
                    <a:lnTo>
                      <a:pt x="0" y="1135"/>
                    </a:lnTo>
                    <a:lnTo>
                      <a:pt x="0" y="515"/>
                    </a:lnTo>
                    <a:lnTo>
                      <a:pt x="0" y="512"/>
                    </a:lnTo>
                    <a:lnTo>
                      <a:pt x="218" y="0"/>
                    </a:lnTo>
                    <a:lnTo>
                      <a:pt x="233" y="6"/>
                    </a:lnTo>
                    <a:lnTo>
                      <a:pt x="15" y="518"/>
                    </a:lnTo>
                    <a:lnTo>
                      <a:pt x="15" y="11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39" name="Freeform 23"/>
              <p:cNvSpPr>
                <a:spLocks noEditPoints="1"/>
              </p:cNvSpPr>
              <p:nvPr/>
            </p:nvSpPr>
            <p:spPr bwMode="auto">
              <a:xfrm>
                <a:off x="52387" y="44815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8" y="36"/>
                      <a:pt x="36" y="29"/>
                      <a:pt x="36" y="20"/>
                    </a:cubicBezTo>
                    <a:cubicBezTo>
                      <a:pt x="36" y="11"/>
                      <a:pt x="28"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0" name="Freeform 24"/>
              <p:cNvSpPr/>
              <p:nvPr/>
            </p:nvSpPr>
            <p:spPr bwMode="auto">
              <a:xfrm>
                <a:off x="-14288" y="5627688"/>
                <a:ext cx="85725" cy="1216025"/>
              </a:xfrm>
              <a:custGeom>
                <a:avLst/>
                <a:gdLst/>
                <a:ahLst/>
                <a:cxnLst/>
                <a:rect l="0" t="0" r="r" b="b"/>
                <a:pathLst>
                  <a:path w="54" h="766">
                    <a:moveTo>
                      <a:pt x="54" y="766"/>
                    </a:moveTo>
                    <a:lnTo>
                      <a:pt x="36" y="766"/>
                    </a:lnTo>
                    <a:lnTo>
                      <a:pt x="36" y="149"/>
                    </a:lnTo>
                    <a:lnTo>
                      <a:pt x="0" y="3"/>
                    </a:lnTo>
                    <a:lnTo>
                      <a:pt x="18" y="0"/>
                    </a:lnTo>
                    <a:lnTo>
                      <a:pt x="54" y="146"/>
                    </a:lnTo>
                    <a:lnTo>
                      <a:pt x="54" y="76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1" name="Freeform 25"/>
              <p:cNvSpPr>
                <a:spLocks noEditPoints="1"/>
              </p:cNvSpPr>
              <p:nvPr/>
            </p:nvSpPr>
            <p:spPr bwMode="auto">
              <a:xfrm>
                <a:off x="527050" y="48672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2" name="Freeform 26"/>
              <p:cNvSpPr/>
              <p:nvPr/>
            </p:nvSpPr>
            <p:spPr bwMode="auto">
              <a:xfrm>
                <a:off x="309562" y="5422900"/>
                <a:ext cx="374650" cy="1425575"/>
              </a:xfrm>
              <a:custGeom>
                <a:avLst/>
                <a:gdLst/>
                <a:ahLst/>
                <a:cxnLst/>
                <a:rect l="0" t="0" r="r" b="b"/>
                <a:pathLst>
                  <a:path w="236" h="898">
                    <a:moveTo>
                      <a:pt x="18" y="898"/>
                    </a:moveTo>
                    <a:lnTo>
                      <a:pt x="0" y="898"/>
                    </a:lnTo>
                    <a:lnTo>
                      <a:pt x="0" y="515"/>
                    </a:lnTo>
                    <a:lnTo>
                      <a:pt x="3" y="512"/>
                    </a:lnTo>
                    <a:lnTo>
                      <a:pt x="221" y="0"/>
                    </a:lnTo>
                    <a:lnTo>
                      <a:pt x="236" y="6"/>
                    </a:lnTo>
                    <a:lnTo>
                      <a:pt x="18" y="518"/>
                    </a:lnTo>
                    <a:lnTo>
                      <a:pt x="18" y="8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3" name="Freeform 27"/>
              <p:cNvSpPr/>
              <p:nvPr/>
            </p:nvSpPr>
            <p:spPr bwMode="auto">
              <a:xfrm>
                <a:off x="569912" y="5945188"/>
                <a:ext cx="152400" cy="912813"/>
              </a:xfrm>
              <a:custGeom>
                <a:avLst/>
                <a:gdLst/>
                <a:ahLst/>
                <a:cxnLst/>
                <a:rect l="0" t="0" r="r" b="b"/>
                <a:pathLst>
                  <a:path w="96" h="575">
                    <a:moveTo>
                      <a:pt x="15" y="575"/>
                    </a:moveTo>
                    <a:lnTo>
                      <a:pt x="0" y="569"/>
                    </a:lnTo>
                    <a:lnTo>
                      <a:pt x="81" y="383"/>
                    </a:lnTo>
                    <a:lnTo>
                      <a:pt x="81" y="0"/>
                    </a:lnTo>
                    <a:lnTo>
                      <a:pt x="96" y="0"/>
                    </a:lnTo>
                    <a:lnTo>
                      <a:pt x="96" y="386"/>
                    </a:lnTo>
                    <a:lnTo>
                      <a:pt x="15" y="5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4" name="Freeform 28"/>
              <p:cNvSpPr>
                <a:spLocks noEditPoints="1"/>
              </p:cNvSpPr>
              <p:nvPr/>
            </p:nvSpPr>
            <p:spPr bwMode="auto">
              <a:xfrm>
                <a:off x="612775" y="5246688"/>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5" name="Freeform 29"/>
              <p:cNvSpPr>
                <a:spLocks noEditPoints="1"/>
              </p:cNvSpPr>
              <p:nvPr/>
            </p:nvSpPr>
            <p:spPr bwMode="auto">
              <a:xfrm>
                <a:off x="612775" y="5764213"/>
                <a:ext cx="190500"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6" name="Freeform 30"/>
              <p:cNvSpPr/>
              <p:nvPr/>
            </p:nvSpPr>
            <p:spPr bwMode="auto">
              <a:xfrm>
                <a:off x="669925" y="6330950"/>
                <a:ext cx="417513" cy="517525"/>
              </a:xfrm>
              <a:custGeom>
                <a:avLst/>
                <a:gdLst/>
                <a:ahLst/>
                <a:cxnLst/>
                <a:rect l="0" t="0" r="r" b="b"/>
                <a:pathLst>
                  <a:path w="263" h="326">
                    <a:moveTo>
                      <a:pt x="15" y="326"/>
                    </a:moveTo>
                    <a:lnTo>
                      <a:pt x="0" y="320"/>
                    </a:lnTo>
                    <a:lnTo>
                      <a:pt x="45" y="206"/>
                    </a:lnTo>
                    <a:lnTo>
                      <a:pt x="48" y="206"/>
                    </a:lnTo>
                    <a:lnTo>
                      <a:pt x="254" y="0"/>
                    </a:lnTo>
                    <a:lnTo>
                      <a:pt x="263" y="12"/>
                    </a:lnTo>
                    <a:lnTo>
                      <a:pt x="60" y="215"/>
                    </a:lnTo>
                    <a:lnTo>
                      <a:pt x="15" y="3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47" name="Freeform 31"/>
              <p:cNvSpPr>
                <a:spLocks noEditPoints="1"/>
              </p:cNvSpPr>
              <p:nvPr/>
            </p:nvSpPr>
            <p:spPr bwMode="auto">
              <a:xfrm>
                <a:off x="1049337" y="6221413"/>
                <a:ext cx="157163" cy="147638"/>
              </a:xfrm>
              <a:custGeom>
                <a:avLst/>
                <a:gdLst/>
                <a:ahLst/>
                <a:cxnLst/>
                <a:rect l="0" t="0" r="r" b="b"/>
                <a:pathLst>
                  <a:path w="33" h="31">
                    <a:moveTo>
                      <a:pt x="16" y="31"/>
                    </a:moveTo>
                    <a:cubicBezTo>
                      <a:pt x="12" y="31"/>
                      <a:pt x="8" y="29"/>
                      <a:pt x="5" y="26"/>
                    </a:cubicBezTo>
                    <a:cubicBezTo>
                      <a:pt x="2" y="24"/>
                      <a:pt x="0" y="20"/>
                      <a:pt x="0" y="15"/>
                    </a:cubicBezTo>
                    <a:cubicBezTo>
                      <a:pt x="0" y="11"/>
                      <a:pt x="2" y="7"/>
                      <a:pt x="5" y="4"/>
                    </a:cubicBezTo>
                    <a:cubicBezTo>
                      <a:pt x="8" y="1"/>
                      <a:pt x="12" y="0"/>
                      <a:pt x="16" y="0"/>
                    </a:cubicBezTo>
                    <a:cubicBezTo>
                      <a:pt x="20" y="0"/>
                      <a:pt x="24" y="1"/>
                      <a:pt x="27" y="4"/>
                    </a:cubicBezTo>
                    <a:cubicBezTo>
                      <a:pt x="33" y="10"/>
                      <a:pt x="33" y="20"/>
                      <a:pt x="27" y="26"/>
                    </a:cubicBezTo>
                    <a:cubicBezTo>
                      <a:pt x="24" y="29"/>
                      <a:pt x="20" y="31"/>
                      <a:pt x="16" y="31"/>
                    </a:cubicBezTo>
                    <a:close/>
                    <a:moveTo>
                      <a:pt x="16" y="4"/>
                    </a:moveTo>
                    <a:cubicBezTo>
                      <a:pt x="13" y="4"/>
                      <a:pt x="10" y="5"/>
                      <a:pt x="8" y="7"/>
                    </a:cubicBezTo>
                    <a:cubicBezTo>
                      <a:pt x="6" y="9"/>
                      <a:pt x="4" y="12"/>
                      <a:pt x="4" y="15"/>
                    </a:cubicBezTo>
                    <a:cubicBezTo>
                      <a:pt x="4" y="19"/>
                      <a:pt x="6" y="21"/>
                      <a:pt x="8" y="24"/>
                    </a:cubicBezTo>
                    <a:cubicBezTo>
                      <a:pt x="10" y="26"/>
                      <a:pt x="13" y="27"/>
                      <a:pt x="16" y="27"/>
                    </a:cubicBezTo>
                    <a:cubicBezTo>
                      <a:pt x="19" y="27"/>
                      <a:pt x="22" y="26"/>
                      <a:pt x="24" y="24"/>
                    </a:cubicBezTo>
                    <a:cubicBezTo>
                      <a:pt x="29" y="19"/>
                      <a:pt x="29" y="12"/>
                      <a:pt x="24" y="7"/>
                    </a:cubicBezTo>
                    <a:cubicBezTo>
                      <a:pt x="22" y="5"/>
                      <a:pt x="19" y="4"/>
                      <a:pt x="1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grpSp>
        <p:grpSp>
          <p:nvGrpSpPr>
            <p:cNvPr id="10" name="Group 9"/>
            <p:cNvGrpSpPr/>
            <p:nvPr/>
          </p:nvGrpSpPr>
          <p:grpSpPr>
            <a:xfrm>
              <a:off x="11364912" y="0"/>
              <a:ext cx="674688" cy="6848476"/>
              <a:chOff x="11364912" y="0"/>
              <a:chExt cx="674688" cy="6848476"/>
            </a:xfrm>
            <a:gradFill flip="none" rotWithShape="1">
              <a:gsLst>
                <a:gs pos="0">
                  <a:schemeClr val="tx2">
                    <a:alpha val="80000"/>
                  </a:schemeClr>
                </a:gs>
                <a:gs pos="100000">
                  <a:schemeClr val="bg2">
                    <a:lumMod val="60000"/>
                    <a:lumOff val="40000"/>
                    <a:alpha val="60000"/>
                  </a:schemeClr>
                </a:gs>
              </a:gsLst>
              <a:lin ang="5400000" scaled="0"/>
              <a:tileRect/>
            </a:gradFill>
          </p:grpSpPr>
          <p:sp>
            <p:nvSpPr>
              <p:cNvPr id="11" name="Freeform 32"/>
              <p:cNvSpPr/>
              <p:nvPr/>
            </p:nvSpPr>
            <p:spPr bwMode="auto">
              <a:xfrm>
                <a:off x="11483975" y="0"/>
                <a:ext cx="417513" cy="512763"/>
              </a:xfrm>
              <a:custGeom>
                <a:avLst/>
                <a:gdLst/>
                <a:ahLst/>
                <a:cxnLst/>
                <a:rect l="0" t="0" r="r" b="b"/>
                <a:pathLst>
                  <a:path w="263" h="323">
                    <a:moveTo>
                      <a:pt x="12" y="323"/>
                    </a:moveTo>
                    <a:lnTo>
                      <a:pt x="0" y="314"/>
                    </a:lnTo>
                    <a:lnTo>
                      <a:pt x="203" y="108"/>
                    </a:lnTo>
                    <a:lnTo>
                      <a:pt x="248" y="0"/>
                    </a:lnTo>
                    <a:lnTo>
                      <a:pt x="263" y="6"/>
                    </a:lnTo>
                    <a:lnTo>
                      <a:pt x="218" y="117"/>
                    </a:lnTo>
                    <a:lnTo>
                      <a:pt x="218" y="117"/>
                    </a:lnTo>
                    <a:lnTo>
                      <a:pt x="12" y="3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2" name="Freeform 33"/>
              <p:cNvSpPr>
                <a:spLocks noEditPoints="1"/>
              </p:cNvSpPr>
              <p:nvPr/>
            </p:nvSpPr>
            <p:spPr bwMode="auto">
              <a:xfrm>
                <a:off x="11364912" y="474663"/>
                <a:ext cx="157163" cy="152400"/>
              </a:xfrm>
              <a:custGeom>
                <a:avLst/>
                <a:gdLst/>
                <a:ahLst/>
                <a:cxnLst/>
                <a:rect l="0" t="0" r="r" b="b"/>
                <a:pathLst>
                  <a:path w="33" h="32">
                    <a:moveTo>
                      <a:pt x="17" y="32"/>
                    </a:moveTo>
                    <a:cubicBezTo>
                      <a:pt x="13" y="32"/>
                      <a:pt x="9" y="30"/>
                      <a:pt x="6" y="27"/>
                    </a:cubicBezTo>
                    <a:cubicBezTo>
                      <a:pt x="0" y="21"/>
                      <a:pt x="0" y="11"/>
                      <a:pt x="6" y="5"/>
                    </a:cubicBezTo>
                    <a:cubicBezTo>
                      <a:pt x="9" y="2"/>
                      <a:pt x="13" y="0"/>
                      <a:pt x="17" y="0"/>
                    </a:cubicBezTo>
                    <a:cubicBezTo>
                      <a:pt x="21" y="0"/>
                      <a:pt x="25" y="2"/>
                      <a:pt x="28" y="5"/>
                    </a:cubicBezTo>
                    <a:cubicBezTo>
                      <a:pt x="31" y="8"/>
                      <a:pt x="33" y="12"/>
                      <a:pt x="33" y="16"/>
                    </a:cubicBezTo>
                    <a:cubicBezTo>
                      <a:pt x="33" y="20"/>
                      <a:pt x="31" y="24"/>
                      <a:pt x="28" y="27"/>
                    </a:cubicBezTo>
                    <a:cubicBezTo>
                      <a:pt x="25" y="30"/>
                      <a:pt x="21" y="32"/>
                      <a:pt x="17" y="32"/>
                    </a:cubicBezTo>
                    <a:close/>
                    <a:moveTo>
                      <a:pt x="17" y="4"/>
                    </a:moveTo>
                    <a:cubicBezTo>
                      <a:pt x="14" y="4"/>
                      <a:pt x="11" y="6"/>
                      <a:pt x="9" y="8"/>
                    </a:cubicBezTo>
                    <a:cubicBezTo>
                      <a:pt x="4" y="12"/>
                      <a:pt x="4" y="20"/>
                      <a:pt x="9" y="24"/>
                    </a:cubicBezTo>
                    <a:cubicBezTo>
                      <a:pt x="11" y="27"/>
                      <a:pt x="14" y="28"/>
                      <a:pt x="17" y="28"/>
                    </a:cubicBezTo>
                    <a:cubicBezTo>
                      <a:pt x="20" y="28"/>
                      <a:pt x="23" y="27"/>
                      <a:pt x="26" y="24"/>
                    </a:cubicBezTo>
                    <a:cubicBezTo>
                      <a:pt x="30" y="20"/>
                      <a:pt x="30" y="12"/>
                      <a:pt x="26" y="8"/>
                    </a:cubicBezTo>
                    <a:cubicBezTo>
                      <a:pt x="23" y="6"/>
                      <a:pt x="20" y="4"/>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3" name="Freeform 34"/>
              <p:cNvSpPr>
                <a:spLocks noEditPoints="1"/>
              </p:cNvSpPr>
              <p:nvPr/>
            </p:nvSpPr>
            <p:spPr bwMode="auto">
              <a:xfrm>
                <a:off x="11631612" y="1539875"/>
                <a:ext cx="188913" cy="190500"/>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4" name="Freeform 35"/>
              <p:cNvSpPr/>
              <p:nvPr/>
            </p:nvSpPr>
            <p:spPr bwMode="auto">
              <a:xfrm>
                <a:off x="11531600" y="5694363"/>
                <a:ext cx="298450" cy="1154113"/>
              </a:xfrm>
              <a:custGeom>
                <a:avLst/>
                <a:gdLst/>
                <a:ahLst/>
                <a:cxnLst/>
                <a:rect l="0" t="0" r="r" b="b"/>
                <a:pathLst>
                  <a:path w="188" h="727">
                    <a:moveTo>
                      <a:pt x="15" y="727"/>
                    </a:moveTo>
                    <a:lnTo>
                      <a:pt x="0" y="727"/>
                    </a:lnTo>
                    <a:lnTo>
                      <a:pt x="0" y="407"/>
                    </a:lnTo>
                    <a:lnTo>
                      <a:pt x="0" y="407"/>
                    </a:lnTo>
                    <a:lnTo>
                      <a:pt x="176" y="0"/>
                    </a:lnTo>
                    <a:lnTo>
                      <a:pt x="188" y="6"/>
                    </a:lnTo>
                    <a:lnTo>
                      <a:pt x="15" y="410"/>
                    </a:lnTo>
                    <a:lnTo>
                      <a:pt x="15" y="7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5" name="Freeform 36"/>
              <p:cNvSpPr>
                <a:spLocks noEditPoints="1"/>
              </p:cNvSpPr>
              <p:nvPr/>
            </p:nvSpPr>
            <p:spPr bwMode="auto">
              <a:xfrm>
                <a:off x="11772900" y="5551488"/>
                <a:ext cx="157163" cy="155575"/>
              </a:xfrm>
              <a:custGeom>
                <a:avLst/>
                <a:gdLst/>
                <a:ahLst/>
                <a:cxnLst/>
                <a:rect l="0" t="0" r="r" b="b"/>
                <a:pathLst>
                  <a:path w="33" h="33">
                    <a:moveTo>
                      <a:pt x="17" y="33"/>
                    </a:moveTo>
                    <a:cubicBezTo>
                      <a:pt x="8" y="33"/>
                      <a:pt x="0" y="25"/>
                      <a:pt x="0" y="16"/>
                    </a:cubicBezTo>
                    <a:cubicBezTo>
                      <a:pt x="0" y="7"/>
                      <a:pt x="8" y="0"/>
                      <a:pt x="17" y="0"/>
                    </a:cubicBezTo>
                    <a:cubicBezTo>
                      <a:pt x="26" y="0"/>
                      <a:pt x="33" y="7"/>
                      <a:pt x="33" y="16"/>
                    </a:cubicBezTo>
                    <a:cubicBezTo>
                      <a:pt x="33" y="25"/>
                      <a:pt x="26" y="33"/>
                      <a:pt x="17" y="33"/>
                    </a:cubicBezTo>
                    <a:close/>
                    <a:moveTo>
                      <a:pt x="17" y="4"/>
                    </a:moveTo>
                    <a:cubicBezTo>
                      <a:pt x="10" y="4"/>
                      <a:pt x="4" y="9"/>
                      <a:pt x="4" y="16"/>
                    </a:cubicBezTo>
                    <a:cubicBezTo>
                      <a:pt x="4" y="23"/>
                      <a:pt x="10" y="29"/>
                      <a:pt x="17" y="29"/>
                    </a:cubicBezTo>
                    <a:cubicBezTo>
                      <a:pt x="23" y="29"/>
                      <a:pt x="29" y="23"/>
                      <a:pt x="29" y="16"/>
                    </a:cubicBezTo>
                    <a:cubicBezTo>
                      <a:pt x="29" y="9"/>
                      <a:pt x="23" y="4"/>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6" name="Freeform 37"/>
              <p:cNvSpPr/>
              <p:nvPr/>
            </p:nvSpPr>
            <p:spPr bwMode="auto">
              <a:xfrm>
                <a:off x="11710987" y="4763"/>
                <a:ext cx="304800" cy="1544638"/>
              </a:xfrm>
              <a:custGeom>
                <a:avLst/>
                <a:gdLst/>
                <a:ahLst/>
                <a:cxnLst/>
                <a:rect l="0" t="0" r="r" b="b"/>
                <a:pathLst>
                  <a:path w="192" h="973">
                    <a:moveTo>
                      <a:pt x="15" y="973"/>
                    </a:moveTo>
                    <a:lnTo>
                      <a:pt x="0" y="973"/>
                    </a:lnTo>
                    <a:lnTo>
                      <a:pt x="0" y="790"/>
                    </a:lnTo>
                    <a:lnTo>
                      <a:pt x="174" y="614"/>
                    </a:lnTo>
                    <a:lnTo>
                      <a:pt x="174" y="0"/>
                    </a:lnTo>
                    <a:lnTo>
                      <a:pt x="192" y="0"/>
                    </a:lnTo>
                    <a:lnTo>
                      <a:pt x="192" y="620"/>
                    </a:lnTo>
                    <a:lnTo>
                      <a:pt x="15" y="796"/>
                    </a:lnTo>
                    <a:lnTo>
                      <a:pt x="15" y="97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7" name="Freeform 38"/>
              <p:cNvSpPr>
                <a:spLocks noEditPoints="1"/>
              </p:cNvSpPr>
              <p:nvPr/>
            </p:nvSpPr>
            <p:spPr bwMode="auto">
              <a:xfrm>
                <a:off x="11636375" y="4867275"/>
                <a:ext cx="188913"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1" y="4"/>
                      <a:pt x="4" y="11"/>
                      <a:pt x="4" y="20"/>
                    </a:cubicBezTo>
                    <a:cubicBezTo>
                      <a:pt x="4" y="29"/>
                      <a:pt x="11"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8" name="Freeform 39"/>
              <p:cNvSpPr/>
              <p:nvPr/>
            </p:nvSpPr>
            <p:spPr bwMode="auto">
              <a:xfrm>
                <a:off x="11441112" y="5046663"/>
                <a:ext cx="307975" cy="1801813"/>
              </a:xfrm>
              <a:custGeom>
                <a:avLst/>
                <a:gdLst/>
                <a:ahLst/>
                <a:cxnLst/>
                <a:rect l="0" t="0" r="r" b="b"/>
                <a:pathLst>
                  <a:path w="194" h="1135">
                    <a:moveTo>
                      <a:pt x="18" y="1135"/>
                    </a:moveTo>
                    <a:lnTo>
                      <a:pt x="0" y="1135"/>
                    </a:lnTo>
                    <a:lnTo>
                      <a:pt x="0" y="354"/>
                    </a:lnTo>
                    <a:lnTo>
                      <a:pt x="176" y="177"/>
                    </a:lnTo>
                    <a:lnTo>
                      <a:pt x="176" y="0"/>
                    </a:lnTo>
                    <a:lnTo>
                      <a:pt x="194" y="0"/>
                    </a:lnTo>
                    <a:lnTo>
                      <a:pt x="194" y="183"/>
                    </a:lnTo>
                    <a:lnTo>
                      <a:pt x="18" y="360"/>
                    </a:lnTo>
                    <a:lnTo>
                      <a:pt x="18" y="11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19" name="Freeform 40"/>
              <p:cNvSpPr>
                <a:spLocks noEditPoints="1"/>
              </p:cNvSpPr>
              <p:nvPr/>
            </p:nvSpPr>
            <p:spPr bwMode="auto">
              <a:xfrm>
                <a:off x="11849100" y="6416675"/>
                <a:ext cx="190500" cy="188913"/>
              </a:xfrm>
              <a:custGeom>
                <a:avLst/>
                <a:gdLst/>
                <a:ahLst/>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4"/>
                    </a:moveTo>
                    <a:cubicBezTo>
                      <a:pt x="12" y="4"/>
                      <a:pt x="4" y="11"/>
                      <a:pt x="4" y="20"/>
                    </a:cubicBezTo>
                    <a:cubicBezTo>
                      <a:pt x="4" y="29"/>
                      <a:pt x="12" y="36"/>
                      <a:pt x="20" y="36"/>
                    </a:cubicBezTo>
                    <a:cubicBezTo>
                      <a:pt x="29" y="36"/>
                      <a:pt x="36" y="29"/>
                      <a:pt x="36" y="20"/>
                    </a:cubicBezTo>
                    <a:cubicBezTo>
                      <a:pt x="36" y="11"/>
                      <a:pt x="29" y="4"/>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sp>
          <p:sp>
            <p:nvSpPr>
              <p:cNvPr id="20" name="Rectangle 41"/>
              <p:cNvSpPr>
                <a:spLocks noChangeArrowheads="1"/>
              </p:cNvSpPr>
              <p:nvPr/>
            </p:nvSpPr>
            <p:spPr bwMode="auto">
              <a:xfrm>
                <a:off x="11939587" y="6596063"/>
                <a:ext cx="23813" cy="252413"/>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sp>
        </p:grpSp>
      </p:grpSp>
      <p:sp>
        <p:nvSpPr>
          <p:cNvPr id="2" name="Title Placeholder 1"/>
          <p:cNvSpPr>
            <a:spLocks noGrp="1"/>
          </p:cNvSpPr>
          <p:nvPr>
            <p:ph type="title"/>
          </p:nvPr>
        </p:nvSpPr>
        <p:spPr>
          <a:xfrm>
            <a:off x="1141414" y="618517"/>
            <a:ext cx="9905999" cy="1478571"/>
          </a:xfrm>
          <a:prstGeom prst="rect">
            <a:avLst/>
          </a:prstGeom>
        </p:spPr>
        <p:txBody>
          <a:bodyPr vert="horz" lIns="91440" tIns="45720" rIns="91440" bIns="45720" rtlCol="0" anchor="ctr">
            <a:normAutofit/>
          </a:bodyPr>
          <a:lstStyle/>
          <a:p>
            <a:endParaRPr lang="en-US" dirty="0"/>
          </a:p>
        </p:txBody>
      </p:sp>
      <p:sp>
        <p:nvSpPr>
          <p:cNvPr id="3" name="Text Placeholder 2"/>
          <p:cNvSpPr>
            <a:spLocks noGrp="1"/>
          </p:cNvSpPr>
          <p:nvPr>
            <p:ph type="body" idx="1"/>
          </p:nvPr>
        </p:nvSpPr>
        <p:spPr>
          <a:xfrm>
            <a:off x="1141414" y="2249486"/>
            <a:ext cx="9905999" cy="354171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456921" y="5883276"/>
            <a:ext cx="2743200" cy="365125"/>
          </a:xfrm>
          <a:prstGeom prst="rect">
            <a:avLst/>
          </a:prstGeom>
        </p:spPr>
        <p:txBody>
          <a:bodyPr vert="horz" lIns="91440" tIns="45720" rIns="91440" bIns="45720" rtlCol="0" anchor="ctr"/>
          <a:lstStyle>
            <a:lvl1pPr algn="r">
              <a:defRPr sz="1051">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1141412" y="5883276"/>
            <a:ext cx="6239309" cy="365125"/>
          </a:xfrm>
          <a:prstGeom prst="rect">
            <a:avLst/>
          </a:prstGeom>
        </p:spPr>
        <p:txBody>
          <a:bodyPr vert="horz" lIns="91440" tIns="45720" rIns="91440" bIns="45720" rtlCol="0" anchor="ctr"/>
          <a:lstStyle>
            <a:lvl1pPr algn="l">
              <a:defRPr sz="1051" cap="all" baseline="0">
                <a:solidFill>
                  <a:schemeClr val="tx1">
                    <a:tint val="75000"/>
                  </a:schemeClr>
                </a:solidFill>
              </a:defRPr>
            </a:lvl1pPr>
          </a:lstStyle>
          <a:p>
            <a:r>
              <a:rPr lang="en-US"/>
              <a:t>Media Web Symposium June 2025</a:t>
            </a:r>
          </a:p>
        </p:txBody>
      </p:sp>
      <p:sp>
        <p:nvSpPr>
          <p:cNvPr id="6" name="Slide Number Placeholder 5"/>
          <p:cNvSpPr>
            <a:spLocks noGrp="1"/>
          </p:cNvSpPr>
          <p:nvPr>
            <p:ph type="sldNum" sz="quarter" idx="4"/>
          </p:nvPr>
        </p:nvSpPr>
        <p:spPr>
          <a:xfrm>
            <a:off x="10276322" y="5883275"/>
            <a:ext cx="771089" cy="365125"/>
          </a:xfrm>
          <a:prstGeom prst="rect">
            <a:avLst/>
          </a:prstGeom>
        </p:spPr>
        <p:txBody>
          <a:bodyPr vert="horz" lIns="91440" tIns="45720" rIns="91440" bIns="45720" rtlCol="0" anchor="ctr"/>
          <a:lstStyle>
            <a:lvl1pPr algn="r">
              <a:defRPr sz="1051">
                <a:solidFill>
                  <a:schemeClr val="tx1">
                    <a:tint val="75000"/>
                  </a:schemeClr>
                </a:solidFill>
              </a:defRPr>
            </a:lvl1pPr>
          </a:lstStyle>
          <a:p>
            <a:fld id="{811FFCC4-8AA7-4FB5-BDD1-894CCF9ADE29}" type="slidenum">
              <a:rPr lang="en-US" smtClean="0"/>
              <a:t>‹#›</a:t>
            </a:fld>
            <a:endParaRPr lang="en-US"/>
          </a:p>
        </p:txBody>
      </p:sp>
    </p:spTree>
    <p:extLst>
      <p:ext uri="{BB962C8B-B14F-4D97-AF65-F5344CB8AC3E}">
        <p14:creationId xmlns:p14="http://schemas.microsoft.com/office/powerpoint/2010/main" val="3337194532"/>
      </p:ext>
    </p:extLst>
  </p:cSld>
  <p:clrMap bg1="dk1" tx1="lt1" bg2="dk2" tx2="lt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 id="2147485006" r:id="rId12"/>
    <p:sldLayoutId id="2147485007" r:id="rId13"/>
    <p:sldLayoutId id="2147485008" r:id="rId14"/>
    <p:sldLayoutId id="2147485009" r:id="rId15"/>
    <p:sldLayoutId id="2147485010" r:id="rId16"/>
    <p:sldLayoutId id="2147485011" r:id="rId17"/>
  </p:sldLayoutIdLst>
  <p:hf hdr="0" dt="0"/>
  <p:txStyles>
    <p:titleStyle>
      <a:lvl1pPr algn="l" defTabSz="914377" rtl="0" eaLnBrk="1" latinLnBrk="0" hangingPunct="1">
        <a:lnSpc>
          <a:spcPct val="90000"/>
        </a:lnSpc>
        <a:spcBef>
          <a:spcPct val="0"/>
        </a:spcBef>
        <a:buNone/>
        <a:defRPr sz="3600" kern="1200" cap="all" baseline="0">
          <a:solidFill>
            <a:schemeClr val="tx1"/>
          </a:solidFill>
          <a:latin typeface="+mj-lt"/>
          <a:ea typeface="+mj-ea"/>
          <a:cs typeface="+mj-cs"/>
        </a:defRPr>
      </a:lvl1pPr>
    </p:titleStyle>
    <p:bodyStyle>
      <a:lvl1pPr marL="228594" indent="-228594" algn="l" defTabSz="914377" rtl="0" eaLnBrk="1" latinLnBrk="0" hangingPunct="1">
        <a:lnSpc>
          <a:spcPct val="120000"/>
        </a:lnSpc>
        <a:spcBef>
          <a:spcPts val="1000"/>
        </a:spcBef>
        <a:buSzPct val="125000"/>
        <a:buFont typeface="Arial" panose="020B0604020202020204" pitchFamily="34" charset="0"/>
        <a:buChar char="•"/>
        <a:defRPr sz="2400" kern="1200">
          <a:solidFill>
            <a:schemeClr val="tx1"/>
          </a:solidFill>
          <a:latin typeface="+mn-lt"/>
          <a:ea typeface="+mn-ea"/>
          <a:cs typeface="+mn-cs"/>
        </a:defRPr>
      </a:lvl1pPr>
      <a:lvl2pPr marL="685783" indent="-228594" algn="l" defTabSz="914377" rtl="0" eaLnBrk="1" latinLnBrk="0" hangingPunct="1">
        <a:lnSpc>
          <a:spcPct val="120000"/>
        </a:lnSpc>
        <a:spcBef>
          <a:spcPts val="500"/>
        </a:spcBef>
        <a:buSzPct val="125000"/>
        <a:buFont typeface="Arial" panose="020B0604020202020204" pitchFamily="34" charset="0"/>
        <a:buChar char="•"/>
        <a:defRPr sz="2000" kern="1200">
          <a:solidFill>
            <a:schemeClr val="tx1"/>
          </a:solidFill>
          <a:latin typeface="+mn-lt"/>
          <a:ea typeface="+mn-ea"/>
          <a:cs typeface="+mn-cs"/>
        </a:defRPr>
      </a:lvl2pPr>
      <a:lvl3pPr marL="1142971" indent="-228594" algn="l" defTabSz="914377" rtl="0" eaLnBrk="1" latinLnBrk="0" hangingPunct="1">
        <a:lnSpc>
          <a:spcPct val="120000"/>
        </a:lnSpc>
        <a:spcBef>
          <a:spcPts val="500"/>
        </a:spcBef>
        <a:buSzPct val="125000"/>
        <a:buFont typeface="Arial" panose="020B0604020202020204" pitchFamily="34" charset="0"/>
        <a:buChar char="•"/>
        <a:defRPr sz="1800" kern="1200">
          <a:solidFill>
            <a:schemeClr val="tx1"/>
          </a:solidFill>
          <a:latin typeface="+mn-lt"/>
          <a:ea typeface="+mn-ea"/>
          <a:cs typeface="+mn-cs"/>
        </a:defRPr>
      </a:lvl3pPr>
      <a:lvl4pPr marL="1600160" indent="-228594" algn="l" defTabSz="914377"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4pPr>
      <a:lvl5pPr marL="2057349" indent="-228594" algn="l" defTabSz="914377" rtl="0" eaLnBrk="1" latinLnBrk="0" hangingPunct="1">
        <a:lnSpc>
          <a:spcPct val="120000"/>
        </a:lnSpc>
        <a:spcBef>
          <a:spcPts val="500"/>
        </a:spcBef>
        <a:buSzPct val="125000"/>
        <a:buFont typeface="Arial" panose="020B0604020202020204" pitchFamily="34" charset="0"/>
        <a:buChar char="•"/>
        <a:defRPr sz="1600" kern="1200">
          <a:solidFill>
            <a:schemeClr val="tx1"/>
          </a:solidFill>
          <a:latin typeface="+mn-lt"/>
          <a:ea typeface="+mn-ea"/>
          <a:cs typeface="+mn-cs"/>
        </a:defRPr>
      </a:lvl5pPr>
      <a:lvl6pPr marL="2514537"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6pPr>
      <a:lvl7pPr marL="2971726"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7pPr>
      <a:lvl8pPr marL="3428914"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8pPr>
      <a:lvl9pPr marL="3886103" indent="-228594" algn="l" defTabSz="914377" rtl="0" eaLnBrk="1" latinLnBrk="0" hangingPunct="1">
        <a:lnSpc>
          <a:spcPct val="120000"/>
        </a:lnSpc>
        <a:spcBef>
          <a:spcPts val="500"/>
        </a:spcBef>
        <a:buSzPct val="125000"/>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301" y="1719073"/>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6"/>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June 2025</a:t>
            </a:r>
          </a:p>
        </p:txBody>
      </p:sp>
    </p:spTree>
    <p:extLst>
      <p:ext uri="{BB962C8B-B14F-4D97-AF65-F5344CB8AC3E}">
        <p14:creationId xmlns:p14="http://schemas.microsoft.com/office/powerpoint/2010/main" val="3998268720"/>
      </p:ext>
    </p:extLst>
  </p:cSld>
  <p:clrMap bg1="lt1" tx1="dk1" bg2="lt2" tx2="dk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 id="2147485023" r:id="rId11"/>
    <p:sldLayoutId id="2147485024" r:id="rId12"/>
    <p:sldLayoutId id="2147485025" r:id="rId13"/>
    <p:sldLayoutId id="2147485026" r:id="rId14"/>
    <p:sldLayoutId id="2147485027" r:id="rId15"/>
    <p:sldLayoutId id="2147485028" r:id="rId16"/>
    <p:sldLayoutId id="2147485029" r:id="rId17"/>
    <p:sldLayoutId id="2147485030" r:id="rId18"/>
    <p:sldLayoutId id="2147485031" r:id="rId19"/>
    <p:sldLayoutId id="2147485032" r:id="rId20"/>
    <p:sldLayoutId id="2147485033" r:id="rId21"/>
    <p:sldLayoutId id="2147485034" r:id="rId22"/>
    <p:sldLayoutId id="2147485035" r:id="rId23"/>
    <p:sldLayoutId id="2147485036" r:id="rId24"/>
    <p:sldLayoutId id="2147485037" r:id="rId25"/>
    <p:sldLayoutId id="2147485038" r:id="rId26"/>
    <p:sldLayoutId id="2147485039" r:id="rId27"/>
    <p:sldLayoutId id="2147485040" r:id="rId28"/>
    <p:sldLayoutId id="2147485041" r:id="rId29"/>
    <p:sldLayoutId id="2147485042" r:id="rId30"/>
    <p:sldLayoutId id="2147485043" r:id="rId31"/>
    <p:sldLayoutId id="2147485044" r:id="rId32"/>
    <p:sldLayoutId id="2147485045" r:id="rId33"/>
    <p:sldLayoutId id="2147485046" r:id="rId34"/>
    <p:sldLayoutId id="2147485047" r:id="rId35"/>
    <p:sldLayoutId id="2147485048" r:id="rId36"/>
    <p:sldLayoutId id="2147485049" r:id="rId37"/>
    <p:sldLayoutId id="2147485050" r:id="rId38"/>
    <p:sldLayoutId id="2147485051" r:id="rId39"/>
    <p:sldLayoutId id="2147485052" r:id="rId40"/>
    <p:sldLayoutId id="2147485053" r:id="rId41"/>
    <p:sldLayoutId id="2147485054" r:id="rId42"/>
    <p:sldLayoutId id="2147485055" r:id="rId43"/>
    <p:sldLayoutId id="2147485056" r:id="rId44"/>
    <p:sldLayoutId id="2147485057" r:id="rId45"/>
    <p:sldLayoutId id="2147485058" r:id="rId46"/>
    <p:sldLayoutId id="2147485059" r:id="rId47"/>
    <p:sldLayoutId id="2147485060" r:id="rId48"/>
    <p:sldLayoutId id="2147485061" r:id="rId49"/>
    <p:sldLayoutId id="2147485062" r:id="rId50"/>
    <p:sldLayoutId id="2147485063" r:id="rId51"/>
    <p:sldLayoutId id="2147485064" r:id="rId52"/>
    <p:sldLayoutId id="2147485065" r:id="rId53"/>
    <p:sldLayoutId id="2147485066" r:id="rId54"/>
    <p:sldLayoutId id="2147485067" r:id="rId55"/>
    <p:sldLayoutId id="2147485068" r:id="rId56"/>
    <p:sldLayoutId id="2147485069" r:id="rId57"/>
    <p:sldLayoutId id="2147485070" r:id="rId58"/>
    <p:sldLayoutId id="2147485071" r:id="rId59"/>
    <p:sldLayoutId id="2147485072" r:id="rId60"/>
    <p:sldLayoutId id="2147485073" r:id="rId61"/>
    <p:sldLayoutId id="2147485074" r:id="rId62"/>
    <p:sldLayoutId id="2147485075" r:id="rId63"/>
    <p:sldLayoutId id="2147485076" r:id="rId64"/>
    <p:sldLayoutId id="2147485077" r:id="rId65"/>
    <p:sldLayoutId id="2147485078" r:id="rId66"/>
    <p:sldLayoutId id="2147485079" r:id="rId67"/>
    <p:sldLayoutId id="2147485080" r:id="rId68"/>
    <p:sldLayoutId id="2147485081" r:id="rId69"/>
    <p:sldLayoutId id="2147485082" r:id="rId70"/>
    <p:sldLayoutId id="2147485083" r:id="rId71"/>
    <p:sldLayoutId id="2147485084" r:id="rId72"/>
    <p:sldLayoutId id="2147485085" r:id="rId73"/>
    <p:sldLayoutId id="2147485086" r:id="rId74"/>
    <p:sldLayoutId id="2147485087" r:id="rId75"/>
    <p:sldLayoutId id="2147485088" r:id="rId76"/>
    <p:sldLayoutId id="2147485089" r:id="rId77"/>
    <p:sldLayoutId id="2147485090" r:id="rId78"/>
    <p:sldLayoutId id="2147485091" r:id="rId79"/>
    <p:sldLayoutId id="2147485092" r:id="rId80"/>
    <p:sldLayoutId id="2147485093" r:id="rId81"/>
    <p:sldLayoutId id="2147485094" r:id="rId82"/>
    <p:sldLayoutId id="2147485095" r:id="rId83"/>
    <p:sldLayoutId id="2147485096" r:id="rId84"/>
    <p:sldLayoutId id="2147485097" r:id="rId85"/>
    <p:sldLayoutId id="2147485098" r:id="rId86"/>
    <p:sldLayoutId id="2147485099" r:id="rId87"/>
    <p:sldLayoutId id="2147485100" r:id="rId88"/>
    <p:sldLayoutId id="2147485101" r:id="rId89"/>
    <p:sldLayoutId id="2147485102" r:id="rId90"/>
    <p:sldLayoutId id="2147485103" r:id="rId91"/>
    <p:sldLayoutId id="2147485104" r:id="rId92"/>
    <p:sldLayoutId id="2147485105" r:id="rId93"/>
    <p:sldLayoutId id="2147485106" r:id="rId94"/>
    <p:sldLayoutId id="2147485107" r:id="rId95"/>
    <p:sldLayoutId id="2147485108" r:id="rId96"/>
    <p:sldLayoutId id="2147485109" r:id="rId97"/>
    <p:sldLayoutId id="2147485110" r:id="rId98"/>
    <p:sldLayoutId id="2147485111" r:id="rId99"/>
    <p:sldLayoutId id="2147485112" r:id="rId100"/>
    <p:sldLayoutId id="2147485113" r:id="rId101"/>
    <p:sldLayoutId id="2147485114" r:id="rId102"/>
    <p:sldLayoutId id="2147485115" r:id="rId103"/>
    <p:sldLayoutId id="2147485116" r:id="rId104"/>
    <p:sldLayoutId id="2147485117" r:id="rId105"/>
    <p:sldLayoutId id="2147485118" r:id="rId10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377"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46" indent="-171446" algn="l" defTabSz="914377"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891" indent="-152396" algn="l" defTabSz="914377" rtl="0" eaLnBrk="1" latinLnBrk="0" hangingPunct="1">
        <a:lnSpc>
          <a:spcPct val="100000"/>
        </a:lnSpc>
        <a:spcBef>
          <a:spcPts val="225"/>
        </a:spcBef>
        <a:spcAft>
          <a:spcPts val="225"/>
        </a:spcAft>
        <a:buClrTx/>
        <a:buFont typeface="Arial" panose="020B0604020202020204" pitchFamily="34" charset="0"/>
        <a:buChar char="•"/>
        <a:tabLst>
          <a:tab pos="2003375" algn="l"/>
        </a:tabLst>
        <a:defRPr sz="1600" kern="1200" baseline="0">
          <a:solidFill>
            <a:schemeClr val="tx2"/>
          </a:solidFill>
          <a:latin typeface="+mn-lt"/>
          <a:ea typeface="+mn-ea"/>
          <a:cs typeface="+mn-cs"/>
        </a:defRPr>
      </a:lvl2pPr>
      <a:lvl3pPr marL="457189" indent="-101597" algn="l" defTabSz="914377" rtl="0" eaLnBrk="1" latinLnBrk="0" hangingPunct="1">
        <a:lnSpc>
          <a:spcPct val="105000"/>
        </a:lnSpc>
        <a:spcBef>
          <a:spcPts val="151"/>
        </a:spcBef>
        <a:spcAft>
          <a:spcPts val="151"/>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486" indent="-100581" algn="l" defTabSz="914377"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1" indent="-174621" algn="l" defTabSz="914377"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377"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377"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377"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377"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301" y="1719073"/>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6"/>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9" y="6514123"/>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377"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377"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5"/>
          </a:xfrm>
          <a:prstGeom prst="rect">
            <a:avLst/>
          </a:prstGeom>
        </p:spPr>
        <p:txBody>
          <a:bodyPr vert="horz" wrap="square" lIns="0" tIns="0" rIns="0" bIns="0" rtlCol="0" anchor="b">
            <a:spAutoFit/>
          </a:bodyPr>
          <a:lstStyle>
            <a:lvl1pPr marL="0" algn="l" defTabSz="685783"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June 2025</a:t>
            </a:r>
            <a:endParaRPr lang="en-US" dirty="0"/>
          </a:p>
        </p:txBody>
      </p:sp>
    </p:spTree>
    <p:extLst>
      <p:ext uri="{BB962C8B-B14F-4D97-AF65-F5344CB8AC3E}">
        <p14:creationId xmlns:p14="http://schemas.microsoft.com/office/powerpoint/2010/main" val="3750288944"/>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 id="2147485131" r:id="rId12"/>
    <p:sldLayoutId id="2147485132" r:id="rId13"/>
    <p:sldLayoutId id="2147485133" r:id="rId14"/>
    <p:sldLayoutId id="2147485134" r:id="rId15"/>
    <p:sldLayoutId id="2147485135" r:id="rId16"/>
    <p:sldLayoutId id="2147485136" r:id="rId17"/>
    <p:sldLayoutId id="2147485137" r:id="rId18"/>
    <p:sldLayoutId id="2147485138" r:id="rId19"/>
    <p:sldLayoutId id="2147485139" r:id="rId20"/>
    <p:sldLayoutId id="2147485140" r:id="rId21"/>
    <p:sldLayoutId id="2147485141" r:id="rId22"/>
    <p:sldLayoutId id="2147485142" r:id="rId23"/>
    <p:sldLayoutId id="2147485143" r:id="rId24"/>
    <p:sldLayoutId id="2147485144" r:id="rId25"/>
    <p:sldLayoutId id="2147485145" r:id="rId26"/>
    <p:sldLayoutId id="2147485146" r:id="rId27"/>
    <p:sldLayoutId id="2147485147" r:id="rId28"/>
    <p:sldLayoutId id="2147485148" r:id="rId29"/>
    <p:sldLayoutId id="2147485149" r:id="rId30"/>
    <p:sldLayoutId id="2147485150" r:id="rId31"/>
    <p:sldLayoutId id="2147485151" r:id="rId32"/>
    <p:sldLayoutId id="2147485152" r:id="rId33"/>
    <p:sldLayoutId id="2147485153" r:id="rId34"/>
    <p:sldLayoutId id="2147485154" r:id="rId35"/>
    <p:sldLayoutId id="2147485155" r:id="rId36"/>
    <p:sldLayoutId id="2147485156" r:id="rId37"/>
    <p:sldLayoutId id="2147485157" r:id="rId38"/>
    <p:sldLayoutId id="2147485158" r:id="rId39"/>
    <p:sldLayoutId id="2147485159" r:id="rId40"/>
    <p:sldLayoutId id="2147485160" r:id="rId41"/>
    <p:sldLayoutId id="2147485161" r:id="rId42"/>
    <p:sldLayoutId id="2147485162" r:id="rId43"/>
    <p:sldLayoutId id="2147485163" r:id="rId44"/>
    <p:sldLayoutId id="2147485164" r:id="rId45"/>
    <p:sldLayoutId id="2147485165" r:id="rId46"/>
    <p:sldLayoutId id="2147485166" r:id="rId47"/>
    <p:sldLayoutId id="2147485167" r:id="rId48"/>
    <p:sldLayoutId id="2147485168" r:id="rId49"/>
    <p:sldLayoutId id="2147485169" r:id="rId50"/>
    <p:sldLayoutId id="2147485170" r:id="rId51"/>
    <p:sldLayoutId id="2147485171" r:id="rId52"/>
    <p:sldLayoutId id="2147485172" r:id="rId53"/>
    <p:sldLayoutId id="2147485173" r:id="rId54"/>
    <p:sldLayoutId id="2147485174" r:id="rId55"/>
    <p:sldLayoutId id="2147485175" r:id="rId56"/>
    <p:sldLayoutId id="2147485176" r:id="rId57"/>
    <p:sldLayoutId id="2147485177" r:id="rId58"/>
    <p:sldLayoutId id="2147485178" r:id="rId59"/>
    <p:sldLayoutId id="2147485179" r:id="rId60"/>
    <p:sldLayoutId id="2147485180" r:id="rId61"/>
    <p:sldLayoutId id="2147485181" r:id="rId62"/>
    <p:sldLayoutId id="2147485182" r:id="rId63"/>
    <p:sldLayoutId id="2147485183" r:id="rId64"/>
    <p:sldLayoutId id="2147485184" r:id="rId65"/>
    <p:sldLayoutId id="2147485185" r:id="rId66"/>
    <p:sldLayoutId id="2147485186" r:id="rId67"/>
    <p:sldLayoutId id="2147485187" r:id="rId68"/>
    <p:sldLayoutId id="2147485188" r:id="rId69"/>
    <p:sldLayoutId id="2147485189" r:id="rId70"/>
    <p:sldLayoutId id="2147485190" r:id="rId71"/>
    <p:sldLayoutId id="2147485191" r:id="rId72"/>
    <p:sldLayoutId id="2147485192" r:id="rId73"/>
    <p:sldLayoutId id="2147485193" r:id="rId74"/>
    <p:sldLayoutId id="2147485194" r:id="rId75"/>
    <p:sldLayoutId id="2147485195" r:id="rId76"/>
    <p:sldLayoutId id="2147485196" r:id="rId77"/>
    <p:sldLayoutId id="2147485197" r:id="rId78"/>
    <p:sldLayoutId id="2147485198" r:id="rId79"/>
    <p:sldLayoutId id="2147485199" r:id="rId80"/>
    <p:sldLayoutId id="2147485200" r:id="rId81"/>
    <p:sldLayoutId id="2147485201" r:id="rId82"/>
    <p:sldLayoutId id="2147485202" r:id="rId83"/>
    <p:sldLayoutId id="2147485203" r:id="rId84"/>
    <p:sldLayoutId id="2147485204" r:id="rId85"/>
    <p:sldLayoutId id="2147485205" r:id="rId86"/>
    <p:sldLayoutId id="2147485206" r:id="rId87"/>
    <p:sldLayoutId id="2147485207" r:id="rId88"/>
    <p:sldLayoutId id="2147485208" r:id="rId89"/>
    <p:sldLayoutId id="2147485209" r:id="rId90"/>
    <p:sldLayoutId id="2147485210" r:id="rId91"/>
    <p:sldLayoutId id="2147485211" r:id="rId92"/>
    <p:sldLayoutId id="2147485212" r:id="rId93"/>
    <p:sldLayoutId id="2147485213" r:id="rId94"/>
    <p:sldLayoutId id="2147485214" r:id="rId95"/>
    <p:sldLayoutId id="2147485215" r:id="rId96"/>
    <p:sldLayoutId id="2147485216" r:id="rId9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377"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46" indent="-171446" algn="l" defTabSz="914377"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891" indent="-152396" algn="l" defTabSz="914377" rtl="0" eaLnBrk="1" latinLnBrk="0" hangingPunct="1">
        <a:lnSpc>
          <a:spcPct val="100000"/>
        </a:lnSpc>
        <a:spcBef>
          <a:spcPts val="225"/>
        </a:spcBef>
        <a:spcAft>
          <a:spcPts val="225"/>
        </a:spcAft>
        <a:buClrTx/>
        <a:buFont typeface="Arial" panose="020B0604020202020204" pitchFamily="34" charset="0"/>
        <a:buChar char="•"/>
        <a:tabLst>
          <a:tab pos="2003375" algn="l"/>
        </a:tabLst>
        <a:defRPr sz="1600" kern="1200" baseline="0">
          <a:solidFill>
            <a:schemeClr val="tx2"/>
          </a:solidFill>
          <a:latin typeface="+mn-lt"/>
          <a:ea typeface="+mn-ea"/>
          <a:cs typeface="+mn-cs"/>
        </a:defRPr>
      </a:lvl2pPr>
      <a:lvl3pPr marL="457189" indent="-101597" algn="l" defTabSz="914377" rtl="0" eaLnBrk="1" latinLnBrk="0" hangingPunct="1">
        <a:lnSpc>
          <a:spcPct val="105000"/>
        </a:lnSpc>
        <a:spcBef>
          <a:spcPts val="151"/>
        </a:spcBef>
        <a:spcAft>
          <a:spcPts val="151"/>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486" indent="-100581" algn="l" defTabSz="914377"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1" indent="-174621" algn="l" defTabSz="914377"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377"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377"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377"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377"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xml"/><Relationship Id="rId1" Type="http://schemas.openxmlformats.org/officeDocument/2006/relationships/slideLayout" Target="../slideLayouts/slideLayout98.xml"/></Relationships>
</file>

<file path=ppt/slides/_rels/slide10.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6.png"/><Relationship Id="rId3" Type="http://schemas.openxmlformats.org/officeDocument/2006/relationships/image" Target="../media/image81.png"/><Relationship Id="rId7" Type="http://schemas.openxmlformats.org/officeDocument/2006/relationships/hyperlink" Target="https://www.linkedin.com/posts/juan-pablo-alviz-29568316b_nab2024-tuvimos-la-oportunidad-de-demostrar-activity-7188511493686972418-6mkk?utm_source=share&amp;utm_medium=member_desktop" TargetMode="External"/><Relationship Id="rId12" Type="http://schemas.openxmlformats.org/officeDocument/2006/relationships/image" Target="../media/image85.png"/><Relationship Id="rId2" Type="http://schemas.openxmlformats.org/officeDocument/2006/relationships/hyperlink" Target="https://www.youtube.com/watch?v=17Nh64xSUCE" TargetMode="External"/><Relationship Id="rId1" Type="http://schemas.openxmlformats.org/officeDocument/2006/relationships/slideLayout" Target="../slideLayouts/slideLayout102.xml"/><Relationship Id="rId6" Type="http://schemas.openxmlformats.org/officeDocument/2006/relationships/hyperlink" Target="https://www.5g-mag.com/post/lte-based-5g-broadcast-in-colombia-id-tol%C3%BA" TargetMode="External"/><Relationship Id="rId11" Type="http://schemas.openxmlformats.org/officeDocument/2006/relationships/hyperlink" Target="https://www.rohde-schwarz.com/uk/about/news-press/all-news/showcasing-5g-broadcast-innovation-at-set-expo-2024-press-release-detailpage_229356-1512326.html" TargetMode="External"/><Relationship Id="rId5" Type="http://schemas.openxmlformats.org/officeDocument/2006/relationships/image" Target="../media/image82.png"/><Relationship Id="rId10" Type="http://schemas.openxmlformats.org/officeDocument/2006/relationships/hyperlink" Target="https://www.tvtechnology.com/news/live-multi-angle-5g-broadcast-streaming-demoed-by-claro-rohde-and-schwarz-and-qualcomm" TargetMode="External"/><Relationship Id="rId4" Type="http://schemas.microsoft.com/office/2007/relationships/hdphoto" Target="../media/hdphoto5.wdp"/><Relationship Id="rId9" Type="http://schemas.openxmlformats.org/officeDocument/2006/relationships/image" Target="../media/image84.png"/></Relationships>
</file>

<file path=ppt/slides/_rels/slide1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103.xml"/><Relationship Id="rId5" Type="http://schemas.openxmlformats.org/officeDocument/2006/relationships/image" Target="../media/image90.png"/><Relationship Id="rId4" Type="http://schemas.openxmlformats.org/officeDocument/2006/relationships/image" Target="../media/image8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2.png"/><Relationship Id="rId7" Type="http://schemas.openxmlformats.org/officeDocument/2006/relationships/image" Target="../media/image94.png"/><Relationship Id="rId2" Type="http://schemas.openxmlformats.org/officeDocument/2006/relationships/image" Target="../media/image91.png"/><Relationship Id="rId1" Type="http://schemas.openxmlformats.org/officeDocument/2006/relationships/slideLayout" Target="../slideLayouts/slideLayout101.xml"/><Relationship Id="rId6" Type="http://schemas.openxmlformats.org/officeDocument/2006/relationships/image" Target="../media/image93.png"/><Relationship Id="rId11" Type="http://schemas.openxmlformats.org/officeDocument/2006/relationships/hyperlink" Target="https://portal.3gpp.org/desktopmodules/Specifications/SpecificationDetails.aspx?specificationId=2427" TargetMode="External"/><Relationship Id="rId5" Type="http://schemas.openxmlformats.org/officeDocument/2006/relationships/hyperlink" Target="https://www.3gpp.org/DynaReport/36976.htm" TargetMode="External"/><Relationship Id="rId10" Type="http://schemas.openxmlformats.org/officeDocument/2006/relationships/hyperlink" Target="https://portal.3gpp.org/desktopmodules/Specifications/SpecificationDetails.aspx?specificationId=2426" TargetMode="External"/><Relationship Id="rId4" Type="http://schemas.openxmlformats.org/officeDocument/2006/relationships/hyperlink" Target="https://www.etsi.org/deliver/etsi_ts/103700_103799/103720/01.01.01_60/ts_103720v010101p.pdf" TargetMode="External"/><Relationship Id="rId9" Type="http://schemas.openxmlformats.org/officeDocument/2006/relationships/hyperlink" Target="https://www.3gpp.org/DynaReport/36211.ht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diagramLayout" Target="../diagrams/layout2.xml"/><Relationship Id="rId7" Type="http://schemas.openxmlformats.org/officeDocument/2006/relationships/image" Target="../media/image96.png"/><Relationship Id="rId2" Type="http://schemas.openxmlformats.org/officeDocument/2006/relationships/diagramData" Target="../diagrams/data2.xml"/><Relationship Id="rId1" Type="http://schemas.openxmlformats.org/officeDocument/2006/relationships/slideLayout" Target="../slideLayouts/slideLayout25.xml"/><Relationship Id="rId6" Type="http://schemas.microsoft.com/office/2007/relationships/diagramDrawing" Target="../diagrams/drawing2.xml"/><Relationship Id="rId5" Type="http://schemas.openxmlformats.org/officeDocument/2006/relationships/diagramColors" Target="../diagrams/colors2.xml"/><Relationship Id="rId10" Type="http://schemas.openxmlformats.org/officeDocument/2006/relationships/image" Target="../media/image99.png"/><Relationship Id="rId4" Type="http://schemas.openxmlformats.org/officeDocument/2006/relationships/diagramQuickStyle" Target="../diagrams/quickStyle2.xml"/><Relationship Id="rId9" Type="http://schemas.openxmlformats.org/officeDocument/2006/relationships/image" Target="../media/image98.png"/></Relationships>
</file>

<file path=ppt/slides/_rels/slide1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5.xml"/><Relationship Id="rId6" Type="http://schemas.openxmlformats.org/officeDocument/2006/relationships/image" Target="../media/image104.jpeg"/><Relationship Id="rId5" Type="http://schemas.openxmlformats.org/officeDocument/2006/relationships/image" Target="../media/image103.png"/><Relationship Id="rId4" Type="http://schemas.openxmlformats.org/officeDocument/2006/relationships/image" Target="../media/image102.png"/></Relationships>
</file>

<file path=ppt/slides/_rels/slide16.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6.jpeg"/><Relationship Id="rId7" Type="http://schemas.openxmlformats.org/officeDocument/2006/relationships/image" Target="../media/image109.jpeg"/><Relationship Id="rId2" Type="http://schemas.openxmlformats.org/officeDocument/2006/relationships/image" Target="../media/image105.jpeg"/><Relationship Id="rId1" Type="http://schemas.openxmlformats.org/officeDocument/2006/relationships/slideLayout" Target="../slideLayouts/slideLayout25.xml"/><Relationship Id="rId6" Type="http://schemas.microsoft.com/office/2007/relationships/hdphoto" Target="../media/hdphoto6.wdp"/><Relationship Id="rId5" Type="http://schemas.openxmlformats.org/officeDocument/2006/relationships/image" Target="../media/image108.png"/><Relationship Id="rId4" Type="http://schemas.openxmlformats.org/officeDocument/2006/relationships/image" Target="../media/image107.jpeg"/><Relationship Id="rId9" Type="http://schemas.openxmlformats.org/officeDocument/2006/relationships/image" Target="../media/image111.jpeg"/></Relationships>
</file>

<file path=ppt/slides/_rels/slide17.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104.jpeg"/><Relationship Id="rId7" Type="http://schemas.openxmlformats.org/officeDocument/2006/relationships/image" Target="../media/image116.png"/><Relationship Id="rId2" Type="http://schemas.openxmlformats.org/officeDocument/2006/relationships/image" Target="../media/image112.png"/><Relationship Id="rId1" Type="http://schemas.openxmlformats.org/officeDocument/2006/relationships/slideLayout" Target="../slideLayouts/slideLayout25.xml"/><Relationship Id="rId6" Type="http://schemas.openxmlformats.org/officeDocument/2006/relationships/image" Target="../media/image115.png"/><Relationship Id="rId5" Type="http://schemas.openxmlformats.org/officeDocument/2006/relationships/image" Target="../media/image114.gif"/><Relationship Id="rId4" Type="http://schemas.openxmlformats.org/officeDocument/2006/relationships/image" Target="../media/image113.png"/></Relationships>
</file>

<file path=ppt/slides/_rels/slide1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8.jpeg"/><Relationship Id="rId1" Type="http://schemas.openxmlformats.org/officeDocument/2006/relationships/slideLayout" Target="../slideLayouts/slideLayout567.xml"/><Relationship Id="rId6" Type="http://schemas.openxmlformats.org/officeDocument/2006/relationships/image" Target="../media/image121.jpeg"/><Relationship Id="rId5" Type="http://schemas.openxmlformats.org/officeDocument/2006/relationships/image" Target="../media/image120.png"/><Relationship Id="rId4" Type="http://schemas.openxmlformats.org/officeDocument/2006/relationships/image" Target="../media/image119.png"/></Relationships>
</file>

<file path=ppt/slides/_rels/slide19.xml.rels><?xml version="1.0" encoding="UTF-8" standalone="yes"?>
<Relationships xmlns="http://schemas.openxmlformats.org/package/2006/relationships"><Relationship Id="rId3" Type="http://schemas.openxmlformats.org/officeDocument/2006/relationships/image" Target="../media/image123.jpeg"/><Relationship Id="rId7" Type="http://schemas.openxmlformats.org/officeDocument/2006/relationships/hyperlink" Target="https://www.ibc.org/video/technical-papers-5g-technology-convergence-with-broadcast/10007.article" TargetMode="External"/><Relationship Id="rId2" Type="http://schemas.openxmlformats.org/officeDocument/2006/relationships/image" Target="../media/image122.png"/><Relationship Id="rId1" Type="http://schemas.openxmlformats.org/officeDocument/2006/relationships/slideLayout" Target="../slideLayouts/slideLayout98.xml"/><Relationship Id="rId6" Type="http://schemas.openxmlformats.org/officeDocument/2006/relationships/hyperlink" Target="https://www.ibc.org/technical-papers/ibc2023-tech-papers-5g-broadcast-receivers-optimizing-performance-under-implementation-constraints/10251.article" TargetMode="External"/><Relationship Id="rId5" Type="http://schemas.openxmlformats.org/officeDocument/2006/relationships/image" Target="../media/image125.jpeg"/><Relationship Id="rId4" Type="http://schemas.openxmlformats.org/officeDocument/2006/relationships/image" Target="../media/image124.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8" Type="http://schemas.openxmlformats.org/officeDocument/2006/relationships/image" Target="../media/image340.png"/><Relationship Id="rId13" Type="http://schemas.openxmlformats.org/officeDocument/2006/relationships/image" Target="../media/image129.png"/><Relationship Id="rId3" Type="http://schemas.openxmlformats.org/officeDocument/2006/relationships/image" Target="../media/image126.png"/><Relationship Id="rId7" Type="http://schemas.openxmlformats.org/officeDocument/2006/relationships/image" Target="../media/image330.png"/><Relationship Id="rId12" Type="http://schemas.openxmlformats.org/officeDocument/2006/relationships/image" Target="../media/image380.png"/><Relationship Id="rId2" Type="http://schemas.openxmlformats.org/officeDocument/2006/relationships/notesSlide" Target="../notesSlides/notesSlide3.xml"/><Relationship Id="rId1" Type="http://schemas.openxmlformats.org/officeDocument/2006/relationships/slideLayout" Target="../slideLayouts/slideLayout25.xml"/><Relationship Id="rId11" Type="http://schemas.openxmlformats.org/officeDocument/2006/relationships/image" Target="../media/image370.png"/><Relationship Id="rId5" Type="http://schemas.openxmlformats.org/officeDocument/2006/relationships/image" Target="../media/image128.png"/><Relationship Id="rId10" Type="http://schemas.openxmlformats.org/officeDocument/2006/relationships/image" Target="../media/image360.png"/><Relationship Id="rId4" Type="http://schemas.openxmlformats.org/officeDocument/2006/relationships/image" Target="../media/image127.svg"/><Relationship Id="rId9" Type="http://schemas.openxmlformats.org/officeDocument/2006/relationships/image" Target="../media/image350.png"/></Relationships>
</file>

<file path=ppt/slides/_rels/slide21.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98.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5.jpeg"/></Relationships>
</file>

<file path=ppt/slides/_rels/slide23.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image" Target="../media/image132.png"/><Relationship Id="rId7" Type="http://schemas.openxmlformats.org/officeDocument/2006/relationships/image" Target="../media/image127.svg"/><Relationship Id="rId12" Type="http://schemas.openxmlformats.org/officeDocument/2006/relationships/image" Target="../media/image139.jpeg"/><Relationship Id="rId2" Type="http://schemas.openxmlformats.org/officeDocument/2006/relationships/notesSlide" Target="../notesSlides/notesSlide4.xml"/><Relationship Id="rId1" Type="http://schemas.openxmlformats.org/officeDocument/2006/relationships/slideLayout" Target="../slideLayouts/slideLayout25.xml"/><Relationship Id="rId6" Type="http://schemas.openxmlformats.org/officeDocument/2006/relationships/image" Target="../media/image126.png"/><Relationship Id="rId11" Type="http://schemas.openxmlformats.org/officeDocument/2006/relationships/image" Target="../media/image138.svg"/><Relationship Id="rId5" Type="http://schemas.openxmlformats.org/officeDocument/2006/relationships/image" Target="../media/image134.svg"/><Relationship Id="rId10" Type="http://schemas.openxmlformats.org/officeDocument/2006/relationships/image" Target="../media/image137.png"/><Relationship Id="rId4" Type="http://schemas.openxmlformats.org/officeDocument/2006/relationships/image" Target="../media/image133.png"/><Relationship Id="rId9" Type="http://schemas.openxmlformats.org/officeDocument/2006/relationships/image" Target="../media/image136.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hyperlink" Target="https://www.5g-mag.com/post/etsi-tr-deployment-guidelines-for-dvb-i-services-over-5g-systems" TargetMode="External"/><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3" Type="http://schemas.openxmlformats.org/officeDocument/2006/relationships/image" Target="../media/image141.emf"/><Relationship Id="rId7" Type="http://schemas.openxmlformats.org/officeDocument/2006/relationships/image" Target="../media/image145.png"/><Relationship Id="rId2" Type="http://schemas.openxmlformats.org/officeDocument/2006/relationships/package" Target="../embeddings/Microsoft_Visio_Drawing.vsdx"/><Relationship Id="rId1" Type="http://schemas.openxmlformats.org/officeDocument/2006/relationships/slideLayout" Target="../slideLayouts/slideLayout25.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image" Target="../media/image142.png"/></Relationships>
</file>

<file path=ppt/slides/_rels/slide27.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34.svg"/><Relationship Id="rId7" Type="http://schemas.openxmlformats.org/officeDocument/2006/relationships/image" Target="../media/image136.svg"/><Relationship Id="rId2" Type="http://schemas.openxmlformats.org/officeDocument/2006/relationships/image" Target="../media/image133.png"/><Relationship Id="rId1" Type="http://schemas.openxmlformats.org/officeDocument/2006/relationships/slideLayout" Target="../slideLayouts/slideLayout26.xml"/><Relationship Id="rId6" Type="http://schemas.openxmlformats.org/officeDocument/2006/relationships/image" Target="../media/image135.png"/><Relationship Id="rId5" Type="http://schemas.openxmlformats.org/officeDocument/2006/relationships/image" Target="../media/image127.svg"/><Relationship Id="rId10" Type="http://schemas.openxmlformats.org/officeDocument/2006/relationships/image" Target="../media/image139.jpeg"/><Relationship Id="rId4" Type="http://schemas.openxmlformats.org/officeDocument/2006/relationships/image" Target="../media/image126.png"/><Relationship Id="rId9" Type="http://schemas.openxmlformats.org/officeDocument/2006/relationships/image" Target="../media/image138.svg"/></Relationships>
</file>

<file path=ppt/slides/_rels/slide28.xml.rels><?xml version="1.0" encoding="UTF-8" standalone="yes"?>
<Relationships xmlns="http://schemas.openxmlformats.org/package/2006/relationships"><Relationship Id="rId8" Type="http://schemas.openxmlformats.org/officeDocument/2006/relationships/diagramData" Target="../diagrams/data4.xml"/><Relationship Id="rId3" Type="http://schemas.openxmlformats.org/officeDocument/2006/relationships/diagramData" Target="../diagrams/data3.xml"/><Relationship Id="rId7" Type="http://schemas.microsoft.com/office/2007/relationships/diagramDrawing" Target="../diagrams/drawing3.xml"/><Relationship Id="rId12" Type="http://schemas.microsoft.com/office/2007/relationships/diagramDrawing" Target="../diagrams/drawing4.xml"/><Relationship Id="rId2" Type="http://schemas.openxmlformats.org/officeDocument/2006/relationships/image" Target="../media/image146.png"/><Relationship Id="rId1" Type="http://schemas.openxmlformats.org/officeDocument/2006/relationships/slideLayout" Target="../slideLayouts/slideLayout708.xml"/><Relationship Id="rId6" Type="http://schemas.openxmlformats.org/officeDocument/2006/relationships/diagramColors" Target="../diagrams/colors3.xml"/><Relationship Id="rId11" Type="http://schemas.openxmlformats.org/officeDocument/2006/relationships/diagramColors" Target="../diagrams/colors4.xml"/><Relationship Id="rId5" Type="http://schemas.openxmlformats.org/officeDocument/2006/relationships/diagramQuickStyle" Target="../diagrams/quickStyle3.xml"/><Relationship Id="rId10" Type="http://schemas.openxmlformats.org/officeDocument/2006/relationships/diagramQuickStyle" Target="../diagrams/quickStyle4.xml"/><Relationship Id="rId4" Type="http://schemas.openxmlformats.org/officeDocument/2006/relationships/diagramLayout" Target="../diagrams/layout3.xml"/><Relationship Id="rId9" Type="http://schemas.openxmlformats.org/officeDocument/2006/relationships/diagramLayout" Target="../diagrams/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14.xml"/></Relationships>
</file>

<file path=ppt/slides/_rels/slide33.xml.rels><?xml version="1.0" encoding="UTF-8" standalone="yes"?>
<Relationships xmlns="http://schemas.openxmlformats.org/package/2006/relationships"><Relationship Id="rId3" Type="http://schemas.openxmlformats.org/officeDocument/2006/relationships/image" Target="../media/image147.png"/><Relationship Id="rId7" Type="http://schemas.openxmlformats.org/officeDocument/2006/relationships/image" Target="../media/image151.png"/><Relationship Id="rId2" Type="http://schemas.openxmlformats.org/officeDocument/2006/relationships/hyperlink" Target="https://github.com/orgs/5G-MAG/projects/32/views/1?query=sort%3Aupdated-desc+is%3Aopen" TargetMode="External"/><Relationship Id="rId1" Type="http://schemas.openxmlformats.org/officeDocument/2006/relationships/slideLayout" Target="../slideLayouts/slideLayout689.xml"/><Relationship Id="rId6" Type="http://schemas.openxmlformats.org/officeDocument/2006/relationships/image" Target="../media/image150.png"/><Relationship Id="rId5" Type="http://schemas.openxmlformats.org/officeDocument/2006/relationships/image" Target="../media/image149.png"/><Relationship Id="rId4" Type="http://schemas.openxmlformats.org/officeDocument/2006/relationships/image" Target="../media/image148.png"/></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688.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62.xml"/></Relationships>
</file>

<file path=ppt/slides/_rels/slide3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5.xml"/><Relationship Id="rId1" Type="http://schemas.openxmlformats.org/officeDocument/2006/relationships/slideLayout" Target="../slideLayouts/slideLayout841.xml"/><Relationship Id="rId6" Type="http://schemas.openxmlformats.org/officeDocument/2006/relationships/image" Target="../media/image154.jpeg"/><Relationship Id="rId5" Type="http://schemas.microsoft.com/office/2007/relationships/hdphoto" Target="../media/hdphoto7.wdp"/><Relationship Id="rId4" Type="http://schemas.openxmlformats.org/officeDocument/2006/relationships/image" Target="../media/image153.png"/></Relationships>
</file>

<file path=ppt/slides/_rels/slide37.xml.rels><?xml version="1.0" encoding="UTF-8" standalone="yes"?>
<Relationships xmlns="http://schemas.openxmlformats.org/package/2006/relationships"><Relationship Id="rId8" Type="http://schemas.openxmlformats.org/officeDocument/2006/relationships/image" Target="../media/image160.svg"/><Relationship Id="rId13" Type="http://schemas.openxmlformats.org/officeDocument/2006/relationships/image" Target="../media/image165.png"/><Relationship Id="rId3" Type="http://schemas.openxmlformats.org/officeDocument/2006/relationships/image" Target="../media/image155.png"/><Relationship Id="rId7" Type="http://schemas.openxmlformats.org/officeDocument/2006/relationships/image" Target="../media/image159.png"/><Relationship Id="rId12" Type="http://schemas.openxmlformats.org/officeDocument/2006/relationships/image" Target="../media/image164.svg"/><Relationship Id="rId2" Type="http://schemas.openxmlformats.org/officeDocument/2006/relationships/notesSlide" Target="../notesSlides/notesSlide6.xml"/><Relationship Id="rId1" Type="http://schemas.openxmlformats.org/officeDocument/2006/relationships/slideLayout" Target="../slideLayouts/slideLayout838.xml"/><Relationship Id="rId6" Type="http://schemas.openxmlformats.org/officeDocument/2006/relationships/image" Target="../media/image158.svg"/><Relationship Id="rId11" Type="http://schemas.openxmlformats.org/officeDocument/2006/relationships/image" Target="../media/image163.png"/><Relationship Id="rId5" Type="http://schemas.openxmlformats.org/officeDocument/2006/relationships/image" Target="../media/image157.png"/><Relationship Id="rId10" Type="http://schemas.openxmlformats.org/officeDocument/2006/relationships/image" Target="../media/image162.svg"/><Relationship Id="rId4" Type="http://schemas.openxmlformats.org/officeDocument/2006/relationships/image" Target="../media/image156.svg"/><Relationship Id="rId9" Type="http://schemas.openxmlformats.org/officeDocument/2006/relationships/image" Target="../media/image161.png"/></Relationships>
</file>

<file path=ppt/slides/_rels/slide38.xml.rels><?xml version="1.0" encoding="UTF-8" standalone="yes"?>
<Relationships xmlns="http://schemas.openxmlformats.org/package/2006/relationships"><Relationship Id="rId8" Type="http://schemas.openxmlformats.org/officeDocument/2006/relationships/hyperlink" Target="https://www.linkedin.com/company/rai-radiotelevisione-italiana/" TargetMode="External"/><Relationship Id="rId3" Type="http://schemas.openxmlformats.org/officeDocument/2006/relationships/hyperlink" Target="https://www.linkedin.com/company/tdf/" TargetMode="External"/><Relationship Id="rId7" Type="http://schemas.openxmlformats.org/officeDocument/2006/relationships/hyperlink" Target="https://www.linkedin.com/in/ACoAAARlh6wBFMcsbl-N4nDvrBxvrLVZtQbiWy0" TargetMode="External"/><Relationship Id="rId2" Type="http://schemas.openxmlformats.org/officeDocument/2006/relationships/hyperlink" Target="https://www.linkedin.com/company/media-broadcast-gmbh/" TargetMode="External"/><Relationship Id="rId1" Type="http://schemas.openxmlformats.org/officeDocument/2006/relationships/slideLayout" Target="../slideLayouts/slideLayout26.xml"/><Relationship Id="rId6" Type="http://schemas.openxmlformats.org/officeDocument/2006/relationships/hyperlink" Target="https://www.linkedin.com/company/ceske-radiokomunikace-a.-s./" TargetMode="External"/><Relationship Id="rId11" Type="http://schemas.openxmlformats.org/officeDocument/2006/relationships/image" Target="../media/image166.jpeg"/><Relationship Id="rId5" Type="http://schemas.openxmlformats.org/officeDocument/2006/relationships/hyperlink" Target="https://www.linkedin.com/company/emitel/" TargetMode="External"/><Relationship Id="rId10" Type="http://schemas.openxmlformats.org/officeDocument/2006/relationships/hyperlink" Target="https://www.rohde-schwarz.com/us/about/news-press/all-news/major-european-broadcast-operators-signal-to-mobile-oems-5g-broadcast-commercial-services-readiness-set-to-begin-in-2027-press-release-detailpage_229356-1549408.html" TargetMode="External"/><Relationship Id="rId4" Type="http://schemas.openxmlformats.org/officeDocument/2006/relationships/hyperlink" Target="https://www.linkedin.com/company/cordiantcapital/" TargetMode="External"/><Relationship Id="rId9" Type="http://schemas.openxmlformats.org/officeDocument/2006/relationships/hyperlink" Target="https://www.linkedin.com/company/rohde-&amp;-schwarz-broadcast-and-media/" TargetMode="Externa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21.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12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5.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841.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8.xml.rels><?xml version="1.0" encoding="UTF-8" standalone="yes"?>
<Relationships xmlns="http://schemas.openxmlformats.org/package/2006/relationships"><Relationship Id="rId8" Type="http://schemas.openxmlformats.org/officeDocument/2006/relationships/hyperlink" Target="https://drive.google.com/file/d/1BURN4bHyIjXs8bWLjYZBzWlG9hUmuAED/view?usp=drive_link" TargetMode="External"/><Relationship Id="rId13" Type="http://schemas.microsoft.com/office/2007/relationships/hdphoto" Target="../media/hdphoto4.wdp"/><Relationship Id="rId18" Type="http://schemas.openxmlformats.org/officeDocument/2006/relationships/image" Target="../media/image65.png"/><Relationship Id="rId26" Type="http://schemas.openxmlformats.org/officeDocument/2006/relationships/hyperlink" Target="https://www.ors.at/en/news/article/first-europe-wide-5g-broadcast-trials-delivering-eurovision-song-contest-in-italy-france-germany-and-austria/" TargetMode="External"/><Relationship Id="rId3" Type="http://schemas.openxmlformats.org/officeDocument/2006/relationships/hyperlink" Target="https://broadcast-networks.eu/5g-broadcast-receiver-profile-for-europe-released-the-european-5g-broadcast-handset-taskforce-with-members-from-the-ebu-and-bne-has-reached-a-key-milestone-the-release-of-a-5g-broadcast-receiver-p/" TargetMode="External"/><Relationship Id="rId21" Type="http://schemas.openxmlformats.org/officeDocument/2006/relationships/hyperlink" Target="https://www.cellnex.com/news/cellnex-tests-5g-broadcast-emissions-ise-mwc/" TargetMode="External"/><Relationship Id="rId7" Type="http://schemas.openxmlformats.org/officeDocument/2006/relationships/image" Target="../media/image58.png"/><Relationship Id="rId12" Type="http://schemas.openxmlformats.org/officeDocument/2006/relationships/image" Target="../media/image61.png"/><Relationship Id="rId17" Type="http://schemas.openxmlformats.org/officeDocument/2006/relationships/image" Target="../media/image64.png"/><Relationship Id="rId25" Type="http://schemas.openxmlformats.org/officeDocument/2006/relationships/hyperlink" Target="https://www.ors.at/en/news/article/innovative-5g-broadcast-transmission-successfully-tested-at-motogp-in-austria/" TargetMode="External"/><Relationship Id="rId2" Type="http://schemas.openxmlformats.org/officeDocument/2006/relationships/hyperlink" Target="https://www.broadbandtvnews.com/2023/07/07/european-broadcasters-ink-5g-broadcast-mou/?mc_cid=247705d88b&amp;mc_eid=c659b2480d" TargetMode="External"/><Relationship Id="rId16" Type="http://schemas.openxmlformats.org/officeDocument/2006/relationships/image" Target="../media/image63.png"/><Relationship Id="rId20" Type="http://schemas.openxmlformats.org/officeDocument/2006/relationships/image" Target="../media/image66.png"/><Relationship Id="rId29" Type="http://schemas.openxmlformats.org/officeDocument/2006/relationships/image" Target="../media/image71.png"/><Relationship Id="rId1" Type="http://schemas.openxmlformats.org/officeDocument/2006/relationships/slideLayout" Target="../slideLayouts/slideLayout102.xml"/><Relationship Id="rId6" Type="http://schemas.openxmlformats.org/officeDocument/2006/relationships/image" Target="../media/image57.png"/><Relationship Id="rId11" Type="http://schemas.openxmlformats.org/officeDocument/2006/relationships/image" Target="../media/image60.png"/><Relationship Id="rId24" Type="http://schemas.openxmlformats.org/officeDocument/2006/relationships/image" Target="../media/image69.png"/><Relationship Id="rId5" Type="http://schemas.openxmlformats.org/officeDocument/2006/relationships/image" Target="../media/image56.png"/><Relationship Id="rId15" Type="http://schemas.openxmlformats.org/officeDocument/2006/relationships/image" Target="../media/image62.png"/><Relationship Id="rId23" Type="http://schemas.openxmlformats.org/officeDocument/2006/relationships/image" Target="../media/image68.png"/><Relationship Id="rId28" Type="http://schemas.openxmlformats.org/officeDocument/2006/relationships/hyperlink" Target="https://www.criticalcommunicationsreview.com/broadband/news/111483/5g-broadcast-demonstrates-emergency-warning-capabilities-for-public-safety-in-estonia" TargetMode="External"/><Relationship Id="rId10" Type="http://schemas.microsoft.com/office/2007/relationships/hdphoto" Target="../media/hdphoto3.wdp"/><Relationship Id="rId19" Type="http://schemas.openxmlformats.org/officeDocument/2006/relationships/hyperlink" Target="https://bts.ieee.org/images/files/IBC/7_MediaBroadcast_Markus_Schneider.pdf" TargetMode="External"/><Relationship Id="rId31" Type="http://schemas.openxmlformats.org/officeDocument/2006/relationships/image" Target="../media/image73.png"/><Relationship Id="rId4" Type="http://schemas.openxmlformats.org/officeDocument/2006/relationships/image" Target="../media/image55.png"/><Relationship Id="rId9" Type="http://schemas.openxmlformats.org/officeDocument/2006/relationships/image" Target="../media/image59.png"/><Relationship Id="rId14" Type="http://schemas.openxmlformats.org/officeDocument/2006/relationships/hyperlink" Target="https://5gvista.co.uk/blog/" TargetMode="External"/><Relationship Id="rId22" Type="http://schemas.openxmlformats.org/officeDocument/2006/relationships/image" Target="../media/image67.png"/><Relationship Id="rId27" Type="http://schemas.openxmlformats.org/officeDocument/2006/relationships/image" Target="../media/image70.png"/><Relationship Id="rId30" Type="http://schemas.openxmlformats.org/officeDocument/2006/relationships/image" Target="../media/image72.png"/></Relationships>
</file>

<file path=ppt/slides/_rels/slide9.xml.rels><?xml version="1.0" encoding="UTF-8" standalone="yes"?>
<Relationships xmlns="http://schemas.openxmlformats.org/package/2006/relationships"><Relationship Id="rId8" Type="http://schemas.openxmlformats.org/officeDocument/2006/relationships/hyperlink" Target="https://www.5g-mag.com/post/27-10-23-5g-mag-participates-at-gatis-summit" TargetMode="External"/><Relationship Id="rId13" Type="http://schemas.openxmlformats.org/officeDocument/2006/relationships/image" Target="../media/image78.png"/><Relationship Id="rId3" Type="http://schemas.microsoft.com/office/2007/relationships/media" Target="../media/media2.mp4"/><Relationship Id="rId7" Type="http://schemas.openxmlformats.org/officeDocument/2006/relationships/hyperlink" Target="https://www.mcmc.gov.my/skmmgovmy/media/General/Report/Industry-Study-Report-Future-Broadcasting-Technology.pdf" TargetMode="External"/><Relationship Id="rId12" Type="http://schemas.openxmlformats.org/officeDocument/2006/relationships/image" Target="../media/image77.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74.png"/><Relationship Id="rId11" Type="http://schemas.openxmlformats.org/officeDocument/2006/relationships/image" Target="../media/image76.png"/><Relationship Id="rId5" Type="http://schemas.openxmlformats.org/officeDocument/2006/relationships/slideLayout" Target="../slideLayouts/slideLayout102.xml"/><Relationship Id="rId15" Type="http://schemas.openxmlformats.org/officeDocument/2006/relationships/image" Target="../media/image80.png"/><Relationship Id="rId10" Type="http://schemas.openxmlformats.org/officeDocument/2006/relationships/image" Target="../media/image75.png"/><Relationship Id="rId4" Type="http://schemas.openxmlformats.org/officeDocument/2006/relationships/video" Target="../media/media2.mp4"/><Relationship Id="rId9" Type="http://schemas.openxmlformats.org/officeDocument/2006/relationships/hyperlink" Target="https://www.astrum-mobile.com/astl/index/aboutus" TargetMode="External"/><Relationship Id="rId14" Type="http://schemas.openxmlformats.org/officeDocument/2006/relationships/image" Target="../media/image7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de-DE" dirty="0"/>
              <a:t>Media Web Symposium</a:t>
            </a:r>
            <a:endParaRPr lang="en-US" dirty="0"/>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June 2025</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6" y="2743451"/>
            <a:ext cx="9352444" cy="1472647"/>
          </a:xfrm>
        </p:spPr>
        <p:txBody>
          <a:bodyPr/>
          <a:lstStyle/>
          <a:p>
            <a:r>
              <a:rPr lang="en-US" sz="4800" dirty="0"/>
              <a:t>Latest Updates on </a:t>
            </a:r>
            <a:br>
              <a:rPr lang="en-US" sz="4800" dirty="0"/>
            </a:br>
            <a:r>
              <a:rPr lang="en-US" sz="4800" dirty="0"/>
              <a:t>5G Broadcast</a:t>
            </a:r>
            <a:br>
              <a:rPr lang="en-US" sz="4800" dirty="0"/>
            </a:br>
            <a:endParaRPr lang="en-US" sz="14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a:t>Dr. Thomas Stockhammer</a:t>
            </a:r>
          </a:p>
          <a:p>
            <a:r>
              <a:rPr lang="en-US"/>
              <a:t>Senior Director Technical Standards</a:t>
            </a:r>
          </a:p>
          <a:p>
            <a:r>
              <a:rPr lang="en-US"/>
              <a:t>Qualcomm Technologies</a:t>
            </a:r>
          </a:p>
        </p:txBody>
      </p:sp>
    </p:spTree>
    <p:extLst>
      <p:ext uri="{BB962C8B-B14F-4D97-AF65-F5344CB8AC3E}">
        <p14:creationId xmlns:p14="http://schemas.microsoft.com/office/powerpoint/2010/main" val="16125862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C41427-096A-2758-A727-B69030F2E69A}"/>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D40BE9A0-7C21-4C9A-2F8D-4DFE4EE59436}"/>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8DE3942E-C2C1-6538-2DE6-00B95C9C44BB}"/>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Americas</a:t>
            </a:r>
          </a:p>
        </p:txBody>
      </p:sp>
      <p:cxnSp>
        <p:nvCxnSpPr>
          <p:cNvPr id="16" name="Straight Connector 15">
            <a:extLst>
              <a:ext uri="{FF2B5EF4-FFF2-40B4-BE49-F238E27FC236}">
                <a16:creationId xmlns:a16="http://schemas.microsoft.com/office/drawing/2014/main" id="{3B0C16D1-7F74-DDBC-B601-8675017F3D5C}"/>
              </a:ext>
            </a:extLst>
          </p:cNvPr>
          <p:cNvCxnSpPr>
            <a:cxnSpLocks/>
          </p:cNvCxnSpPr>
          <p:nvPr/>
        </p:nvCxnSpPr>
        <p:spPr>
          <a:xfrm>
            <a:off x="8414022" y="1565250"/>
            <a:ext cx="3066439" cy="16895"/>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1143F97-1963-E920-EE21-4498358CD7C8}"/>
              </a:ext>
            </a:extLst>
          </p:cNvPr>
          <p:cNvSpPr txBox="1"/>
          <p:nvPr/>
        </p:nvSpPr>
        <p:spPr>
          <a:xfrm>
            <a:off x="11058311" y="1328017"/>
            <a:ext cx="374911" cy="236347"/>
          </a:xfrm>
          <a:prstGeom prst="rect">
            <a:avLst/>
          </a:prstGeom>
        </p:spPr>
        <p:txBody>
          <a:bodyPr wrap="squar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USA</a:t>
            </a:r>
          </a:p>
        </p:txBody>
      </p:sp>
      <p:cxnSp>
        <p:nvCxnSpPr>
          <p:cNvPr id="22" name="Straight Connector 21">
            <a:extLst>
              <a:ext uri="{FF2B5EF4-FFF2-40B4-BE49-F238E27FC236}">
                <a16:creationId xmlns:a16="http://schemas.microsoft.com/office/drawing/2014/main" id="{4C259655-9F2C-D314-B324-6610A41A8567}"/>
              </a:ext>
            </a:extLst>
          </p:cNvPr>
          <p:cNvCxnSpPr>
            <a:cxnSpLocks/>
          </p:cNvCxnSpPr>
          <p:nvPr/>
        </p:nvCxnSpPr>
        <p:spPr>
          <a:xfrm>
            <a:off x="338561" y="2668634"/>
            <a:ext cx="2126419" cy="1360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9C9399D-AF72-6170-3130-429607C65B62}"/>
              </a:ext>
            </a:extLst>
          </p:cNvPr>
          <p:cNvSpPr txBox="1"/>
          <p:nvPr/>
        </p:nvSpPr>
        <p:spPr>
          <a:xfrm>
            <a:off x="338561" y="2445894"/>
            <a:ext cx="628505"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Mexico</a:t>
            </a:r>
          </a:p>
        </p:txBody>
      </p:sp>
      <p:cxnSp>
        <p:nvCxnSpPr>
          <p:cNvPr id="24" name="Straight Connector 23">
            <a:extLst>
              <a:ext uri="{FF2B5EF4-FFF2-40B4-BE49-F238E27FC236}">
                <a16:creationId xmlns:a16="http://schemas.microsoft.com/office/drawing/2014/main" id="{511E9A27-8757-2762-D638-D3B52F834BBE}"/>
              </a:ext>
            </a:extLst>
          </p:cNvPr>
          <p:cNvCxnSpPr>
            <a:cxnSpLocks/>
          </p:cNvCxnSpPr>
          <p:nvPr/>
        </p:nvCxnSpPr>
        <p:spPr>
          <a:xfrm>
            <a:off x="259034" y="4014186"/>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F73B8749-93D2-39F4-D77C-A9BDBAAC7F3F}"/>
              </a:ext>
            </a:extLst>
          </p:cNvPr>
          <p:cNvSpPr txBox="1"/>
          <p:nvPr/>
        </p:nvSpPr>
        <p:spPr>
          <a:xfrm>
            <a:off x="259034" y="3791446"/>
            <a:ext cx="872034"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Colombia</a:t>
            </a:r>
          </a:p>
        </p:txBody>
      </p:sp>
      <p:cxnSp>
        <p:nvCxnSpPr>
          <p:cNvPr id="26" name="Straight Connector 25">
            <a:extLst>
              <a:ext uri="{FF2B5EF4-FFF2-40B4-BE49-F238E27FC236}">
                <a16:creationId xmlns:a16="http://schemas.microsoft.com/office/drawing/2014/main" id="{3F4B383D-FEAA-4990-B5BC-7AED70A393FC}"/>
              </a:ext>
            </a:extLst>
          </p:cNvPr>
          <p:cNvCxnSpPr>
            <a:cxnSpLocks/>
          </p:cNvCxnSpPr>
          <p:nvPr/>
        </p:nvCxnSpPr>
        <p:spPr>
          <a:xfrm>
            <a:off x="8564166" y="4395119"/>
            <a:ext cx="2916295" cy="2508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5838D4D2-E8B2-B8DA-0C32-D60DEE8D7114}"/>
              </a:ext>
            </a:extLst>
          </p:cNvPr>
          <p:cNvSpPr txBox="1"/>
          <p:nvPr/>
        </p:nvSpPr>
        <p:spPr>
          <a:xfrm>
            <a:off x="10922815" y="4156090"/>
            <a:ext cx="487634"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Brazil</a:t>
            </a:r>
          </a:p>
        </p:txBody>
      </p:sp>
      <p:sp>
        <p:nvSpPr>
          <p:cNvPr id="1051" name="Freeform 102">
            <a:extLst>
              <a:ext uri="{FF2B5EF4-FFF2-40B4-BE49-F238E27FC236}">
                <a16:creationId xmlns:a16="http://schemas.microsoft.com/office/drawing/2014/main" id="{F7D053D1-0248-8F9A-BC57-65716484AAF2}"/>
              </a:ext>
            </a:extLst>
          </p:cNvPr>
          <p:cNvSpPr>
            <a:spLocks noChangeArrowheads="1"/>
          </p:cNvSpPr>
          <p:nvPr/>
        </p:nvSpPr>
        <p:spPr bwMode="auto">
          <a:xfrm>
            <a:off x="5823812" y="4444971"/>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2" name="Freeform 94">
            <a:extLst>
              <a:ext uri="{FF2B5EF4-FFF2-40B4-BE49-F238E27FC236}">
                <a16:creationId xmlns:a16="http://schemas.microsoft.com/office/drawing/2014/main" id="{C1C8D93A-7A43-3DCF-0EE2-CE3FC416BA35}"/>
              </a:ext>
            </a:extLst>
          </p:cNvPr>
          <p:cNvSpPr>
            <a:spLocks noChangeArrowheads="1"/>
          </p:cNvSpPr>
          <p:nvPr/>
        </p:nvSpPr>
        <p:spPr bwMode="auto">
          <a:xfrm>
            <a:off x="5337255" y="4165130"/>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3" name="Freeform 95">
            <a:extLst>
              <a:ext uri="{FF2B5EF4-FFF2-40B4-BE49-F238E27FC236}">
                <a16:creationId xmlns:a16="http://schemas.microsoft.com/office/drawing/2014/main" id="{2647106E-C27C-1424-3DD0-9C91ADF1C592}"/>
              </a:ext>
            </a:extLst>
          </p:cNvPr>
          <p:cNvSpPr>
            <a:spLocks noChangeArrowheads="1"/>
          </p:cNvSpPr>
          <p:nvPr/>
        </p:nvSpPr>
        <p:spPr bwMode="auto">
          <a:xfrm>
            <a:off x="5361161" y="4110285"/>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4" name="Freeform 96">
            <a:extLst>
              <a:ext uri="{FF2B5EF4-FFF2-40B4-BE49-F238E27FC236}">
                <a16:creationId xmlns:a16="http://schemas.microsoft.com/office/drawing/2014/main" id="{DA37C182-835B-F3FF-67C0-F4D6017D0BEA}"/>
              </a:ext>
            </a:extLst>
          </p:cNvPr>
          <p:cNvSpPr>
            <a:spLocks noChangeArrowheads="1"/>
          </p:cNvSpPr>
          <p:nvPr/>
        </p:nvSpPr>
        <p:spPr bwMode="auto">
          <a:xfrm>
            <a:off x="4524445" y="3584350"/>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5" name="Freeform 97">
            <a:extLst>
              <a:ext uri="{FF2B5EF4-FFF2-40B4-BE49-F238E27FC236}">
                <a16:creationId xmlns:a16="http://schemas.microsoft.com/office/drawing/2014/main" id="{203B87B2-7FF0-4638-161C-1BF8A8391B92}"/>
              </a:ext>
            </a:extLst>
          </p:cNvPr>
          <p:cNvSpPr>
            <a:spLocks noChangeArrowheads="1"/>
          </p:cNvSpPr>
          <p:nvPr/>
        </p:nvSpPr>
        <p:spPr bwMode="auto">
          <a:xfrm>
            <a:off x="5265534" y="4062473"/>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6" name="Freeform 98">
            <a:extLst>
              <a:ext uri="{FF2B5EF4-FFF2-40B4-BE49-F238E27FC236}">
                <a16:creationId xmlns:a16="http://schemas.microsoft.com/office/drawing/2014/main" id="{DDFAE850-ED3B-62C7-EF3E-94FBF7A4C579}"/>
              </a:ext>
            </a:extLst>
          </p:cNvPr>
          <p:cNvSpPr>
            <a:spLocks noChangeArrowheads="1"/>
          </p:cNvSpPr>
          <p:nvPr/>
        </p:nvSpPr>
        <p:spPr bwMode="auto">
          <a:xfrm>
            <a:off x="5361160" y="4038567"/>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7" name="Freeform 99">
            <a:extLst>
              <a:ext uri="{FF2B5EF4-FFF2-40B4-BE49-F238E27FC236}">
                <a16:creationId xmlns:a16="http://schemas.microsoft.com/office/drawing/2014/main" id="{ACDA2248-8E8A-0B9D-08C2-2989D161E839}"/>
              </a:ext>
            </a:extLst>
          </p:cNvPr>
          <p:cNvSpPr>
            <a:spLocks noChangeArrowheads="1"/>
          </p:cNvSpPr>
          <p:nvPr/>
        </p:nvSpPr>
        <p:spPr bwMode="auto">
          <a:xfrm>
            <a:off x="5799906" y="3982316"/>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8" name="Freeform 100">
            <a:extLst>
              <a:ext uri="{FF2B5EF4-FFF2-40B4-BE49-F238E27FC236}">
                <a16:creationId xmlns:a16="http://schemas.microsoft.com/office/drawing/2014/main" id="{75F433C8-36C0-20D1-33ED-BD460726DC76}"/>
              </a:ext>
            </a:extLst>
          </p:cNvPr>
          <p:cNvSpPr>
            <a:spLocks noChangeArrowheads="1"/>
          </p:cNvSpPr>
          <p:nvPr/>
        </p:nvSpPr>
        <p:spPr bwMode="auto">
          <a:xfrm>
            <a:off x="5888500" y="3997787"/>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9" name="Freeform 101">
            <a:extLst>
              <a:ext uri="{FF2B5EF4-FFF2-40B4-BE49-F238E27FC236}">
                <a16:creationId xmlns:a16="http://schemas.microsoft.com/office/drawing/2014/main" id="{49319DC6-D8DC-6316-1F2C-AA70B17FC167}"/>
              </a:ext>
            </a:extLst>
          </p:cNvPr>
          <p:cNvSpPr>
            <a:spLocks noChangeArrowheads="1"/>
          </p:cNvSpPr>
          <p:nvPr/>
        </p:nvSpPr>
        <p:spPr bwMode="auto">
          <a:xfrm>
            <a:off x="5417409" y="4149658"/>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0" name="Freeform 103">
            <a:extLst>
              <a:ext uri="{FF2B5EF4-FFF2-40B4-BE49-F238E27FC236}">
                <a16:creationId xmlns:a16="http://schemas.microsoft.com/office/drawing/2014/main" id="{2732962B-9AEA-7DBC-EDF9-4F7F41A3A970}"/>
              </a:ext>
            </a:extLst>
          </p:cNvPr>
          <p:cNvSpPr>
            <a:spLocks noChangeArrowheads="1"/>
          </p:cNvSpPr>
          <p:nvPr/>
        </p:nvSpPr>
        <p:spPr bwMode="auto">
          <a:xfrm>
            <a:off x="6294904" y="5544650"/>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1" name="Freeform 104">
            <a:extLst>
              <a:ext uri="{FF2B5EF4-FFF2-40B4-BE49-F238E27FC236}">
                <a16:creationId xmlns:a16="http://schemas.microsoft.com/office/drawing/2014/main" id="{695163DD-8AB5-2736-4A63-AD5D6C7681AB}"/>
              </a:ext>
            </a:extLst>
          </p:cNvPr>
          <p:cNvSpPr>
            <a:spLocks noChangeArrowheads="1"/>
          </p:cNvSpPr>
          <p:nvPr/>
        </p:nvSpPr>
        <p:spPr bwMode="auto">
          <a:xfrm>
            <a:off x="5832250" y="5273245"/>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2" name="Freeform 105">
            <a:extLst>
              <a:ext uri="{FF2B5EF4-FFF2-40B4-BE49-F238E27FC236}">
                <a16:creationId xmlns:a16="http://schemas.microsoft.com/office/drawing/2014/main" id="{6620292A-7AA7-9627-4053-5D0F94CEC77C}"/>
              </a:ext>
            </a:extLst>
          </p:cNvPr>
          <p:cNvSpPr>
            <a:spLocks noChangeArrowheads="1"/>
          </p:cNvSpPr>
          <p:nvPr/>
        </p:nvSpPr>
        <p:spPr bwMode="auto">
          <a:xfrm>
            <a:off x="5760532" y="5138246"/>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3" name="Freeform 106">
            <a:extLst>
              <a:ext uri="{FF2B5EF4-FFF2-40B4-BE49-F238E27FC236}">
                <a16:creationId xmlns:a16="http://schemas.microsoft.com/office/drawing/2014/main" id="{46AD85C1-E105-ABC0-1627-F053CB60611E}"/>
              </a:ext>
            </a:extLst>
          </p:cNvPr>
          <p:cNvSpPr>
            <a:spLocks noChangeArrowheads="1"/>
          </p:cNvSpPr>
          <p:nvPr/>
        </p:nvSpPr>
        <p:spPr bwMode="auto">
          <a:xfrm>
            <a:off x="6159906" y="5194497"/>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4" name="Freeform 107">
            <a:extLst>
              <a:ext uri="{FF2B5EF4-FFF2-40B4-BE49-F238E27FC236}">
                <a16:creationId xmlns:a16="http://schemas.microsoft.com/office/drawing/2014/main" id="{12F32FBE-89E0-4575-90FD-229E4E9A4896}"/>
              </a:ext>
            </a:extLst>
          </p:cNvPr>
          <p:cNvSpPr>
            <a:spLocks noChangeArrowheads="1"/>
          </p:cNvSpPr>
          <p:nvPr/>
        </p:nvSpPr>
        <p:spPr bwMode="auto">
          <a:xfrm>
            <a:off x="5458189" y="4269191"/>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5" name="Freeform 108">
            <a:extLst>
              <a:ext uri="{FF2B5EF4-FFF2-40B4-BE49-F238E27FC236}">
                <a16:creationId xmlns:a16="http://schemas.microsoft.com/office/drawing/2014/main" id="{65C5A13A-355D-0BCD-5FBD-0BD548D8FC7A}"/>
              </a:ext>
            </a:extLst>
          </p:cNvPr>
          <p:cNvSpPr>
            <a:spLocks noChangeArrowheads="1"/>
          </p:cNvSpPr>
          <p:nvPr/>
        </p:nvSpPr>
        <p:spPr bwMode="auto">
          <a:xfrm>
            <a:off x="5553815" y="4308564"/>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6" name="Freeform 110">
            <a:extLst>
              <a:ext uri="{FF2B5EF4-FFF2-40B4-BE49-F238E27FC236}">
                <a16:creationId xmlns:a16="http://schemas.microsoft.com/office/drawing/2014/main" id="{D1210915-E47C-03E2-1E2E-67C2CDE2AECE}"/>
              </a:ext>
            </a:extLst>
          </p:cNvPr>
          <p:cNvSpPr>
            <a:spLocks noChangeArrowheads="1"/>
          </p:cNvSpPr>
          <p:nvPr/>
        </p:nvSpPr>
        <p:spPr bwMode="auto">
          <a:xfrm>
            <a:off x="5951780" y="4899187"/>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7" name="Freeform 111">
            <a:extLst>
              <a:ext uri="{FF2B5EF4-FFF2-40B4-BE49-F238E27FC236}">
                <a16:creationId xmlns:a16="http://schemas.microsoft.com/office/drawing/2014/main" id="{D9656DED-3275-EDFB-B221-430992A565ED}"/>
              </a:ext>
            </a:extLst>
          </p:cNvPr>
          <p:cNvSpPr>
            <a:spLocks noChangeArrowheads="1"/>
          </p:cNvSpPr>
          <p:nvPr/>
        </p:nvSpPr>
        <p:spPr bwMode="auto">
          <a:xfrm>
            <a:off x="5593190" y="4603876"/>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8" name="Freeform 112">
            <a:extLst>
              <a:ext uri="{FF2B5EF4-FFF2-40B4-BE49-F238E27FC236}">
                <a16:creationId xmlns:a16="http://schemas.microsoft.com/office/drawing/2014/main" id="{4B82FB6F-D2BC-BC83-3E5E-E31500C2E6EA}"/>
              </a:ext>
            </a:extLst>
          </p:cNvPr>
          <p:cNvSpPr>
            <a:spLocks noChangeArrowheads="1"/>
          </p:cNvSpPr>
          <p:nvPr/>
        </p:nvSpPr>
        <p:spPr bwMode="auto">
          <a:xfrm>
            <a:off x="5840689" y="4236846"/>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9" name="Freeform 113">
            <a:extLst>
              <a:ext uri="{FF2B5EF4-FFF2-40B4-BE49-F238E27FC236}">
                <a16:creationId xmlns:a16="http://schemas.microsoft.com/office/drawing/2014/main" id="{E5129B2F-7FDE-E4DD-52F4-53D5DB06DA16}"/>
              </a:ext>
            </a:extLst>
          </p:cNvPr>
          <p:cNvSpPr>
            <a:spLocks noChangeArrowheads="1"/>
          </p:cNvSpPr>
          <p:nvPr/>
        </p:nvSpPr>
        <p:spPr bwMode="auto">
          <a:xfrm>
            <a:off x="6303341" y="4412625"/>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0" name="Freeform 114">
            <a:extLst>
              <a:ext uri="{FF2B5EF4-FFF2-40B4-BE49-F238E27FC236}">
                <a16:creationId xmlns:a16="http://schemas.microsoft.com/office/drawing/2014/main" id="{74DD02A6-AAF7-C8E4-4D11-8470FD958153}"/>
              </a:ext>
            </a:extLst>
          </p:cNvPr>
          <p:cNvSpPr>
            <a:spLocks noChangeArrowheads="1"/>
          </p:cNvSpPr>
          <p:nvPr/>
        </p:nvSpPr>
        <p:spPr bwMode="auto">
          <a:xfrm>
            <a:off x="6207716" y="4349345"/>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1" name="Freeform 115">
            <a:extLst>
              <a:ext uri="{FF2B5EF4-FFF2-40B4-BE49-F238E27FC236}">
                <a16:creationId xmlns:a16="http://schemas.microsoft.com/office/drawing/2014/main" id="{D04D3D96-77C4-DAF8-F86F-8EE535F66F32}"/>
              </a:ext>
            </a:extLst>
          </p:cNvPr>
          <p:cNvSpPr>
            <a:spLocks noChangeArrowheads="1"/>
          </p:cNvSpPr>
          <p:nvPr/>
        </p:nvSpPr>
        <p:spPr bwMode="auto">
          <a:xfrm>
            <a:off x="6414433" y="4429502"/>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2" name="Freeform 116">
            <a:extLst>
              <a:ext uri="{FF2B5EF4-FFF2-40B4-BE49-F238E27FC236}">
                <a16:creationId xmlns:a16="http://schemas.microsoft.com/office/drawing/2014/main" id="{0EC40EF1-84D4-CB34-0DBE-8EB7FC6BC9B1}"/>
              </a:ext>
            </a:extLst>
          </p:cNvPr>
          <p:cNvSpPr>
            <a:spLocks noChangeArrowheads="1"/>
          </p:cNvSpPr>
          <p:nvPr/>
        </p:nvSpPr>
        <p:spPr bwMode="auto">
          <a:xfrm>
            <a:off x="5497566" y="3878254"/>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3" name="Freeform 117">
            <a:extLst>
              <a:ext uri="{FF2B5EF4-FFF2-40B4-BE49-F238E27FC236}">
                <a16:creationId xmlns:a16="http://schemas.microsoft.com/office/drawing/2014/main" id="{ED9EADD5-5776-A6D6-B96F-EC0E574C9932}"/>
              </a:ext>
            </a:extLst>
          </p:cNvPr>
          <p:cNvSpPr>
            <a:spLocks noChangeArrowheads="1"/>
          </p:cNvSpPr>
          <p:nvPr/>
        </p:nvSpPr>
        <p:spPr bwMode="auto">
          <a:xfrm>
            <a:off x="5680378" y="4030129"/>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4" name="Freeform 118">
            <a:extLst>
              <a:ext uri="{FF2B5EF4-FFF2-40B4-BE49-F238E27FC236}">
                <a16:creationId xmlns:a16="http://schemas.microsoft.com/office/drawing/2014/main" id="{93CF43AC-2E79-BD48-A0F5-096903E532DB}"/>
              </a:ext>
            </a:extLst>
          </p:cNvPr>
          <p:cNvSpPr>
            <a:spLocks noChangeArrowheads="1"/>
          </p:cNvSpPr>
          <p:nvPr/>
        </p:nvSpPr>
        <p:spPr bwMode="auto">
          <a:xfrm>
            <a:off x="6015063" y="4030129"/>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5" name="Freeform 120">
            <a:extLst>
              <a:ext uri="{FF2B5EF4-FFF2-40B4-BE49-F238E27FC236}">
                <a16:creationId xmlns:a16="http://schemas.microsoft.com/office/drawing/2014/main" id="{AA009573-7FD5-1A62-4367-413071B4621B}"/>
              </a:ext>
            </a:extLst>
          </p:cNvPr>
          <p:cNvSpPr>
            <a:spLocks noChangeArrowheads="1"/>
          </p:cNvSpPr>
          <p:nvPr/>
        </p:nvSpPr>
        <p:spPr bwMode="auto">
          <a:xfrm>
            <a:off x="5282410" y="4556064"/>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6" name="Freeform 123">
            <a:extLst>
              <a:ext uri="{FF2B5EF4-FFF2-40B4-BE49-F238E27FC236}">
                <a16:creationId xmlns:a16="http://schemas.microsoft.com/office/drawing/2014/main" id="{4420F814-AD7E-66AE-8D66-F02566959B5A}"/>
              </a:ext>
            </a:extLst>
          </p:cNvPr>
          <p:cNvSpPr>
            <a:spLocks noChangeArrowheads="1"/>
          </p:cNvSpPr>
          <p:nvPr/>
        </p:nvSpPr>
        <p:spPr bwMode="auto">
          <a:xfrm>
            <a:off x="3798827" y="1192334"/>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7" name="Freeform 124">
            <a:extLst>
              <a:ext uri="{FF2B5EF4-FFF2-40B4-BE49-F238E27FC236}">
                <a16:creationId xmlns:a16="http://schemas.microsoft.com/office/drawing/2014/main" id="{284D55DE-F100-12C5-2D87-39DF4F60B74E}"/>
              </a:ext>
            </a:extLst>
          </p:cNvPr>
          <p:cNvSpPr>
            <a:spLocks noChangeArrowheads="1"/>
          </p:cNvSpPr>
          <p:nvPr/>
        </p:nvSpPr>
        <p:spPr bwMode="auto">
          <a:xfrm>
            <a:off x="2984612" y="1964360"/>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8" name="Freeform 166">
            <a:extLst>
              <a:ext uri="{FF2B5EF4-FFF2-40B4-BE49-F238E27FC236}">
                <a16:creationId xmlns:a16="http://schemas.microsoft.com/office/drawing/2014/main" id="{E5D88FA6-F766-AFAA-1F70-B03D1B7EF464}"/>
              </a:ext>
            </a:extLst>
          </p:cNvPr>
          <p:cNvSpPr>
            <a:spLocks noChangeArrowheads="1"/>
          </p:cNvSpPr>
          <p:nvPr/>
        </p:nvSpPr>
        <p:spPr bwMode="auto">
          <a:xfrm>
            <a:off x="5688813" y="3823413"/>
            <a:ext cx="32344" cy="56249"/>
          </a:xfrm>
          <a:custGeom>
            <a:avLst/>
            <a:gdLst>
              <a:gd name="T0" fmla="*/ 76 w 102"/>
              <a:gd name="T1" fmla="*/ 150 h 175"/>
              <a:gd name="T2" fmla="*/ 76 w 102"/>
              <a:gd name="T3" fmla="*/ 150 h 175"/>
              <a:gd name="T4" fmla="*/ 51 w 102"/>
              <a:gd name="T5" fmla="*/ 124 h 175"/>
              <a:gd name="T6" fmla="*/ 0 w 102"/>
              <a:gd name="T7" fmla="*/ 49 h 175"/>
              <a:gd name="T8" fmla="*/ 51 w 102"/>
              <a:gd name="T9" fmla="*/ 24 h 175"/>
              <a:gd name="T10" fmla="*/ 51 w 102"/>
              <a:gd name="T11" fmla="*/ 99 h 175"/>
              <a:gd name="T12" fmla="*/ 76 w 102"/>
              <a:gd name="T13" fmla="*/ 150 h 175"/>
            </a:gdLst>
            <a:ahLst/>
            <a:cxnLst>
              <a:cxn ang="0">
                <a:pos x="T0" y="T1"/>
              </a:cxn>
              <a:cxn ang="0">
                <a:pos x="T2" y="T3"/>
              </a:cxn>
              <a:cxn ang="0">
                <a:pos x="T4" y="T5"/>
              </a:cxn>
              <a:cxn ang="0">
                <a:pos x="T6" y="T7"/>
              </a:cxn>
              <a:cxn ang="0">
                <a:pos x="T8" y="T9"/>
              </a:cxn>
              <a:cxn ang="0">
                <a:pos x="T10" y="T11"/>
              </a:cxn>
              <a:cxn ang="0">
                <a:pos x="T12" y="T13"/>
              </a:cxn>
            </a:cxnLst>
            <a:rect l="0" t="0" r="r" b="b"/>
            <a:pathLst>
              <a:path w="102" h="175">
                <a:moveTo>
                  <a:pt x="76" y="150"/>
                </a:moveTo>
                <a:lnTo>
                  <a:pt x="76" y="150"/>
                </a:lnTo>
                <a:cubicBezTo>
                  <a:pt x="76" y="174"/>
                  <a:pt x="51" y="124"/>
                  <a:pt x="51" y="124"/>
                </a:cubicBezTo>
                <a:cubicBezTo>
                  <a:pt x="51" y="99"/>
                  <a:pt x="0" y="99"/>
                  <a:pt x="0" y="49"/>
                </a:cubicBezTo>
                <a:cubicBezTo>
                  <a:pt x="0" y="24"/>
                  <a:pt x="25" y="0"/>
                  <a:pt x="51" y="24"/>
                </a:cubicBezTo>
                <a:cubicBezTo>
                  <a:pt x="76" y="49"/>
                  <a:pt x="51" y="74"/>
                  <a:pt x="51" y="99"/>
                </a:cubicBezTo>
                <a:cubicBezTo>
                  <a:pt x="51" y="99"/>
                  <a:pt x="101" y="124"/>
                  <a:pt x="76"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9" name="Freeform 167">
            <a:extLst>
              <a:ext uri="{FF2B5EF4-FFF2-40B4-BE49-F238E27FC236}">
                <a16:creationId xmlns:a16="http://schemas.microsoft.com/office/drawing/2014/main" id="{0E3623BD-00C8-1C48-5442-A31B13816F05}"/>
              </a:ext>
            </a:extLst>
          </p:cNvPr>
          <p:cNvSpPr>
            <a:spLocks noChangeArrowheads="1"/>
          </p:cNvSpPr>
          <p:nvPr/>
        </p:nvSpPr>
        <p:spPr bwMode="auto">
          <a:xfrm>
            <a:off x="6183809" y="4277626"/>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0" name="Freeform 213">
            <a:extLst>
              <a:ext uri="{FF2B5EF4-FFF2-40B4-BE49-F238E27FC236}">
                <a16:creationId xmlns:a16="http://schemas.microsoft.com/office/drawing/2014/main" id="{21E950EC-576E-1239-4CBB-11EC0426FB61}"/>
              </a:ext>
            </a:extLst>
          </p:cNvPr>
          <p:cNvSpPr>
            <a:spLocks noChangeArrowheads="1"/>
          </p:cNvSpPr>
          <p:nvPr/>
        </p:nvSpPr>
        <p:spPr bwMode="auto">
          <a:xfrm>
            <a:off x="5337255" y="4165130"/>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1" name="Freeform 214">
            <a:extLst>
              <a:ext uri="{FF2B5EF4-FFF2-40B4-BE49-F238E27FC236}">
                <a16:creationId xmlns:a16="http://schemas.microsoft.com/office/drawing/2014/main" id="{D6EDE67E-1ED7-E031-A237-B5F1FF3089A5}"/>
              </a:ext>
            </a:extLst>
          </p:cNvPr>
          <p:cNvSpPr>
            <a:spLocks noChangeArrowheads="1"/>
          </p:cNvSpPr>
          <p:nvPr/>
        </p:nvSpPr>
        <p:spPr bwMode="auto">
          <a:xfrm>
            <a:off x="5361161" y="4110285"/>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3" name="Freeform 216">
            <a:extLst>
              <a:ext uri="{FF2B5EF4-FFF2-40B4-BE49-F238E27FC236}">
                <a16:creationId xmlns:a16="http://schemas.microsoft.com/office/drawing/2014/main" id="{E89475EB-9CF4-ACDD-6752-4C48D530D453}"/>
              </a:ext>
            </a:extLst>
          </p:cNvPr>
          <p:cNvSpPr>
            <a:spLocks noChangeArrowheads="1"/>
          </p:cNvSpPr>
          <p:nvPr/>
        </p:nvSpPr>
        <p:spPr bwMode="auto">
          <a:xfrm>
            <a:off x="5265534" y="4062473"/>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4" name="Freeform 217">
            <a:extLst>
              <a:ext uri="{FF2B5EF4-FFF2-40B4-BE49-F238E27FC236}">
                <a16:creationId xmlns:a16="http://schemas.microsoft.com/office/drawing/2014/main" id="{C9444236-1547-3E86-84CC-E0DCA4AC89D4}"/>
              </a:ext>
            </a:extLst>
          </p:cNvPr>
          <p:cNvSpPr>
            <a:spLocks noChangeArrowheads="1"/>
          </p:cNvSpPr>
          <p:nvPr/>
        </p:nvSpPr>
        <p:spPr bwMode="auto">
          <a:xfrm>
            <a:off x="5361160" y="4038567"/>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5" name="Freeform 218">
            <a:extLst>
              <a:ext uri="{FF2B5EF4-FFF2-40B4-BE49-F238E27FC236}">
                <a16:creationId xmlns:a16="http://schemas.microsoft.com/office/drawing/2014/main" id="{E5971693-D6BE-DE33-A385-0A9B2802CE02}"/>
              </a:ext>
            </a:extLst>
          </p:cNvPr>
          <p:cNvSpPr>
            <a:spLocks noChangeArrowheads="1"/>
          </p:cNvSpPr>
          <p:nvPr/>
        </p:nvSpPr>
        <p:spPr bwMode="auto">
          <a:xfrm>
            <a:off x="5799906" y="3982316"/>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6" name="Freeform 219">
            <a:extLst>
              <a:ext uri="{FF2B5EF4-FFF2-40B4-BE49-F238E27FC236}">
                <a16:creationId xmlns:a16="http://schemas.microsoft.com/office/drawing/2014/main" id="{E914C82C-3EC6-4BEF-2A18-9505368EA308}"/>
              </a:ext>
            </a:extLst>
          </p:cNvPr>
          <p:cNvSpPr>
            <a:spLocks noChangeArrowheads="1"/>
          </p:cNvSpPr>
          <p:nvPr/>
        </p:nvSpPr>
        <p:spPr bwMode="auto">
          <a:xfrm>
            <a:off x="5888500" y="3997787"/>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7" name="Freeform 220">
            <a:extLst>
              <a:ext uri="{FF2B5EF4-FFF2-40B4-BE49-F238E27FC236}">
                <a16:creationId xmlns:a16="http://schemas.microsoft.com/office/drawing/2014/main" id="{51271A98-6E01-3A88-04EE-CAA6DC4ED123}"/>
              </a:ext>
            </a:extLst>
          </p:cNvPr>
          <p:cNvSpPr>
            <a:spLocks noChangeArrowheads="1"/>
          </p:cNvSpPr>
          <p:nvPr/>
        </p:nvSpPr>
        <p:spPr bwMode="auto">
          <a:xfrm>
            <a:off x="5417409" y="4149658"/>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8" name="Freeform 221">
            <a:extLst>
              <a:ext uri="{FF2B5EF4-FFF2-40B4-BE49-F238E27FC236}">
                <a16:creationId xmlns:a16="http://schemas.microsoft.com/office/drawing/2014/main" id="{FFEC1FDD-4D99-37FF-8511-2DA889900D61}"/>
              </a:ext>
            </a:extLst>
          </p:cNvPr>
          <p:cNvSpPr>
            <a:spLocks noChangeArrowheads="1"/>
          </p:cNvSpPr>
          <p:nvPr/>
        </p:nvSpPr>
        <p:spPr bwMode="auto">
          <a:xfrm>
            <a:off x="6294904" y="5544650"/>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9" name="Freeform 222">
            <a:extLst>
              <a:ext uri="{FF2B5EF4-FFF2-40B4-BE49-F238E27FC236}">
                <a16:creationId xmlns:a16="http://schemas.microsoft.com/office/drawing/2014/main" id="{E7DCF89A-52FE-3F42-D1DF-8B090030E9FA}"/>
              </a:ext>
            </a:extLst>
          </p:cNvPr>
          <p:cNvSpPr>
            <a:spLocks noChangeArrowheads="1"/>
          </p:cNvSpPr>
          <p:nvPr/>
        </p:nvSpPr>
        <p:spPr bwMode="auto">
          <a:xfrm>
            <a:off x="5832250" y="5273245"/>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0" name="Freeform 223">
            <a:extLst>
              <a:ext uri="{FF2B5EF4-FFF2-40B4-BE49-F238E27FC236}">
                <a16:creationId xmlns:a16="http://schemas.microsoft.com/office/drawing/2014/main" id="{A1BA5F3E-FB3A-682B-5EB7-AA5F6CE1A6F3}"/>
              </a:ext>
            </a:extLst>
          </p:cNvPr>
          <p:cNvSpPr>
            <a:spLocks noChangeArrowheads="1"/>
          </p:cNvSpPr>
          <p:nvPr/>
        </p:nvSpPr>
        <p:spPr bwMode="auto">
          <a:xfrm>
            <a:off x="5760532" y="5138246"/>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1" name="Freeform 224">
            <a:extLst>
              <a:ext uri="{FF2B5EF4-FFF2-40B4-BE49-F238E27FC236}">
                <a16:creationId xmlns:a16="http://schemas.microsoft.com/office/drawing/2014/main" id="{65BE57A9-4AB1-B95E-01A2-4C830B6383A4}"/>
              </a:ext>
            </a:extLst>
          </p:cNvPr>
          <p:cNvSpPr>
            <a:spLocks noChangeArrowheads="1"/>
          </p:cNvSpPr>
          <p:nvPr/>
        </p:nvSpPr>
        <p:spPr bwMode="auto">
          <a:xfrm>
            <a:off x="6159906" y="5194497"/>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2" name="Freeform 225">
            <a:extLst>
              <a:ext uri="{FF2B5EF4-FFF2-40B4-BE49-F238E27FC236}">
                <a16:creationId xmlns:a16="http://schemas.microsoft.com/office/drawing/2014/main" id="{8725680E-F73A-E009-9B21-09A65BF0677A}"/>
              </a:ext>
            </a:extLst>
          </p:cNvPr>
          <p:cNvSpPr>
            <a:spLocks noChangeArrowheads="1"/>
          </p:cNvSpPr>
          <p:nvPr/>
        </p:nvSpPr>
        <p:spPr bwMode="auto">
          <a:xfrm>
            <a:off x="5951780" y="4899187"/>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3" name="Freeform 226">
            <a:extLst>
              <a:ext uri="{FF2B5EF4-FFF2-40B4-BE49-F238E27FC236}">
                <a16:creationId xmlns:a16="http://schemas.microsoft.com/office/drawing/2014/main" id="{1B79CAEC-0483-68A7-51BA-1FC55C1F8664}"/>
              </a:ext>
            </a:extLst>
          </p:cNvPr>
          <p:cNvSpPr>
            <a:spLocks noChangeArrowheads="1"/>
          </p:cNvSpPr>
          <p:nvPr/>
        </p:nvSpPr>
        <p:spPr bwMode="auto">
          <a:xfrm>
            <a:off x="5593190" y="4603876"/>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4" name="Freeform 227">
            <a:extLst>
              <a:ext uri="{FF2B5EF4-FFF2-40B4-BE49-F238E27FC236}">
                <a16:creationId xmlns:a16="http://schemas.microsoft.com/office/drawing/2014/main" id="{877B6B3F-F46B-19C3-2FAB-C0EBBE0250A3}"/>
              </a:ext>
            </a:extLst>
          </p:cNvPr>
          <p:cNvSpPr>
            <a:spLocks noChangeArrowheads="1"/>
          </p:cNvSpPr>
          <p:nvPr/>
        </p:nvSpPr>
        <p:spPr bwMode="auto">
          <a:xfrm>
            <a:off x="6303341" y="4412625"/>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5" name="Freeform 228">
            <a:extLst>
              <a:ext uri="{FF2B5EF4-FFF2-40B4-BE49-F238E27FC236}">
                <a16:creationId xmlns:a16="http://schemas.microsoft.com/office/drawing/2014/main" id="{E6BA42FD-B15B-6D70-A222-4994BD7637A9}"/>
              </a:ext>
            </a:extLst>
          </p:cNvPr>
          <p:cNvSpPr>
            <a:spLocks noChangeArrowheads="1"/>
          </p:cNvSpPr>
          <p:nvPr/>
        </p:nvSpPr>
        <p:spPr bwMode="auto">
          <a:xfrm>
            <a:off x="6414433" y="4429502"/>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6" name="Freeform 229">
            <a:extLst>
              <a:ext uri="{FF2B5EF4-FFF2-40B4-BE49-F238E27FC236}">
                <a16:creationId xmlns:a16="http://schemas.microsoft.com/office/drawing/2014/main" id="{0EEFEF71-3FAA-5AA6-12A2-086BE6648F50}"/>
              </a:ext>
            </a:extLst>
          </p:cNvPr>
          <p:cNvSpPr>
            <a:spLocks noChangeArrowheads="1"/>
          </p:cNvSpPr>
          <p:nvPr/>
        </p:nvSpPr>
        <p:spPr bwMode="auto">
          <a:xfrm>
            <a:off x="5497566" y="3878254"/>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7" name="Freeform 230">
            <a:extLst>
              <a:ext uri="{FF2B5EF4-FFF2-40B4-BE49-F238E27FC236}">
                <a16:creationId xmlns:a16="http://schemas.microsoft.com/office/drawing/2014/main" id="{B3D67DD9-9875-0B95-F5C8-B7EE52B2C4ED}"/>
              </a:ext>
            </a:extLst>
          </p:cNvPr>
          <p:cNvSpPr>
            <a:spLocks noChangeArrowheads="1"/>
          </p:cNvSpPr>
          <p:nvPr/>
        </p:nvSpPr>
        <p:spPr bwMode="auto">
          <a:xfrm>
            <a:off x="5680378" y="4030129"/>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8" name="Freeform 231">
            <a:extLst>
              <a:ext uri="{FF2B5EF4-FFF2-40B4-BE49-F238E27FC236}">
                <a16:creationId xmlns:a16="http://schemas.microsoft.com/office/drawing/2014/main" id="{39F755F4-1A7D-763A-613C-3B9F30D55A28}"/>
              </a:ext>
            </a:extLst>
          </p:cNvPr>
          <p:cNvSpPr>
            <a:spLocks noChangeArrowheads="1"/>
          </p:cNvSpPr>
          <p:nvPr/>
        </p:nvSpPr>
        <p:spPr bwMode="auto">
          <a:xfrm>
            <a:off x="6015063" y="4030129"/>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9" name="Freeform 233">
            <a:extLst>
              <a:ext uri="{FF2B5EF4-FFF2-40B4-BE49-F238E27FC236}">
                <a16:creationId xmlns:a16="http://schemas.microsoft.com/office/drawing/2014/main" id="{D5E1FCE5-4096-1F26-21ED-D43FA49CE41D}"/>
              </a:ext>
            </a:extLst>
          </p:cNvPr>
          <p:cNvSpPr>
            <a:spLocks noChangeArrowheads="1"/>
          </p:cNvSpPr>
          <p:nvPr/>
        </p:nvSpPr>
        <p:spPr bwMode="auto">
          <a:xfrm>
            <a:off x="5282410" y="4556064"/>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0" name="Freeform 235">
            <a:extLst>
              <a:ext uri="{FF2B5EF4-FFF2-40B4-BE49-F238E27FC236}">
                <a16:creationId xmlns:a16="http://schemas.microsoft.com/office/drawing/2014/main" id="{919C95C8-5C1E-D435-4343-C662345782C1}"/>
              </a:ext>
            </a:extLst>
          </p:cNvPr>
          <p:cNvSpPr>
            <a:spLocks noChangeArrowheads="1"/>
          </p:cNvSpPr>
          <p:nvPr/>
        </p:nvSpPr>
        <p:spPr bwMode="auto">
          <a:xfrm>
            <a:off x="6183809" y="4277626"/>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1" name="Freeform 236">
            <a:extLst>
              <a:ext uri="{FF2B5EF4-FFF2-40B4-BE49-F238E27FC236}">
                <a16:creationId xmlns:a16="http://schemas.microsoft.com/office/drawing/2014/main" id="{9504AC6A-DD97-843C-03C0-C643564C9475}"/>
              </a:ext>
            </a:extLst>
          </p:cNvPr>
          <p:cNvSpPr>
            <a:spLocks noChangeArrowheads="1"/>
          </p:cNvSpPr>
          <p:nvPr/>
        </p:nvSpPr>
        <p:spPr bwMode="auto">
          <a:xfrm>
            <a:off x="5840689" y="4236846"/>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2" name="Freeform 237">
            <a:extLst>
              <a:ext uri="{FF2B5EF4-FFF2-40B4-BE49-F238E27FC236}">
                <a16:creationId xmlns:a16="http://schemas.microsoft.com/office/drawing/2014/main" id="{D3CFDD97-C570-F9B2-1EB0-076C408157AB}"/>
              </a:ext>
            </a:extLst>
          </p:cNvPr>
          <p:cNvSpPr>
            <a:spLocks noChangeArrowheads="1"/>
          </p:cNvSpPr>
          <p:nvPr/>
        </p:nvSpPr>
        <p:spPr bwMode="auto">
          <a:xfrm>
            <a:off x="6207716" y="4349345"/>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3" name="Freeform 238">
            <a:extLst>
              <a:ext uri="{FF2B5EF4-FFF2-40B4-BE49-F238E27FC236}">
                <a16:creationId xmlns:a16="http://schemas.microsoft.com/office/drawing/2014/main" id="{295D2FD8-1F76-A3B2-1637-6E9EA6C569CD}"/>
              </a:ext>
            </a:extLst>
          </p:cNvPr>
          <p:cNvSpPr>
            <a:spLocks noChangeArrowheads="1"/>
          </p:cNvSpPr>
          <p:nvPr/>
        </p:nvSpPr>
        <p:spPr bwMode="auto">
          <a:xfrm>
            <a:off x="5458189" y="4269191"/>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4" name="Freeform 239">
            <a:extLst>
              <a:ext uri="{FF2B5EF4-FFF2-40B4-BE49-F238E27FC236}">
                <a16:creationId xmlns:a16="http://schemas.microsoft.com/office/drawing/2014/main" id="{1FC15529-F9C2-3F4B-9A14-1A4AD3FA44FD}"/>
              </a:ext>
            </a:extLst>
          </p:cNvPr>
          <p:cNvSpPr>
            <a:spLocks noChangeArrowheads="1"/>
          </p:cNvSpPr>
          <p:nvPr/>
        </p:nvSpPr>
        <p:spPr bwMode="auto">
          <a:xfrm>
            <a:off x="5553815" y="4308564"/>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5" name="Freeform 241">
            <a:extLst>
              <a:ext uri="{FF2B5EF4-FFF2-40B4-BE49-F238E27FC236}">
                <a16:creationId xmlns:a16="http://schemas.microsoft.com/office/drawing/2014/main" id="{D8A9F7CF-9561-DEA0-6EBB-F384ED11D5AF}"/>
              </a:ext>
            </a:extLst>
          </p:cNvPr>
          <p:cNvSpPr>
            <a:spLocks noChangeArrowheads="1"/>
          </p:cNvSpPr>
          <p:nvPr/>
        </p:nvSpPr>
        <p:spPr bwMode="auto">
          <a:xfrm>
            <a:off x="3798827" y="1192334"/>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6" name="Freeform 242">
            <a:extLst>
              <a:ext uri="{FF2B5EF4-FFF2-40B4-BE49-F238E27FC236}">
                <a16:creationId xmlns:a16="http://schemas.microsoft.com/office/drawing/2014/main" id="{3DC892DD-233F-1583-9BEA-3E0FFCEE17CB}"/>
              </a:ext>
            </a:extLst>
          </p:cNvPr>
          <p:cNvSpPr>
            <a:spLocks noChangeArrowheads="1"/>
          </p:cNvSpPr>
          <p:nvPr/>
        </p:nvSpPr>
        <p:spPr bwMode="auto">
          <a:xfrm>
            <a:off x="2984612" y="1964360"/>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7" name="Freeform 102">
            <a:extLst>
              <a:ext uri="{FF2B5EF4-FFF2-40B4-BE49-F238E27FC236}">
                <a16:creationId xmlns:a16="http://schemas.microsoft.com/office/drawing/2014/main" id="{4819312A-7C82-C4AA-5217-A3C136E012CA}"/>
              </a:ext>
            </a:extLst>
          </p:cNvPr>
          <p:cNvSpPr>
            <a:spLocks noChangeArrowheads="1"/>
          </p:cNvSpPr>
          <p:nvPr/>
        </p:nvSpPr>
        <p:spPr bwMode="auto">
          <a:xfrm>
            <a:off x="5823812" y="4444971"/>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8" name="Freeform 109">
            <a:extLst>
              <a:ext uri="{FF2B5EF4-FFF2-40B4-BE49-F238E27FC236}">
                <a16:creationId xmlns:a16="http://schemas.microsoft.com/office/drawing/2014/main" id="{ACB0DC07-9CB7-5652-755D-28A28CD005D4}"/>
              </a:ext>
            </a:extLst>
          </p:cNvPr>
          <p:cNvSpPr>
            <a:spLocks noChangeArrowheads="1"/>
          </p:cNvSpPr>
          <p:nvPr/>
        </p:nvSpPr>
        <p:spPr bwMode="auto">
          <a:xfrm>
            <a:off x="5673347" y="4221378"/>
            <a:ext cx="358591" cy="510467"/>
          </a:xfrm>
          <a:custGeom>
            <a:avLst/>
            <a:gdLst>
              <a:gd name="T0" fmla="*/ 174 w 1126"/>
              <a:gd name="T1" fmla="*/ 1174 h 1601"/>
              <a:gd name="T2" fmla="*/ 174 w 1126"/>
              <a:gd name="T3" fmla="*/ 1174 h 1601"/>
              <a:gd name="T4" fmla="*/ 250 w 1126"/>
              <a:gd name="T5" fmla="*/ 1174 h 1601"/>
              <a:gd name="T6" fmla="*/ 300 w 1126"/>
              <a:gd name="T7" fmla="*/ 1225 h 1601"/>
              <a:gd name="T8" fmla="*/ 300 w 1126"/>
              <a:gd name="T9" fmla="*/ 1225 h 1601"/>
              <a:gd name="T10" fmla="*/ 400 w 1126"/>
              <a:gd name="T11" fmla="*/ 1225 h 1601"/>
              <a:gd name="T12" fmla="*/ 450 w 1126"/>
              <a:gd name="T13" fmla="*/ 1300 h 1601"/>
              <a:gd name="T14" fmla="*/ 500 w 1126"/>
              <a:gd name="T15" fmla="*/ 1350 h 1601"/>
              <a:gd name="T16" fmla="*/ 550 w 1126"/>
              <a:gd name="T17" fmla="*/ 1425 h 1601"/>
              <a:gd name="T18" fmla="*/ 650 w 1126"/>
              <a:gd name="T19" fmla="*/ 1425 h 1601"/>
              <a:gd name="T20" fmla="*/ 700 w 1126"/>
              <a:gd name="T21" fmla="*/ 1425 h 1601"/>
              <a:gd name="T22" fmla="*/ 774 w 1126"/>
              <a:gd name="T23" fmla="*/ 1425 h 1601"/>
              <a:gd name="T24" fmla="*/ 825 w 1126"/>
              <a:gd name="T25" fmla="*/ 1474 h 1601"/>
              <a:gd name="T26" fmla="*/ 774 w 1126"/>
              <a:gd name="T27" fmla="*/ 1550 h 1601"/>
              <a:gd name="T28" fmla="*/ 850 w 1126"/>
              <a:gd name="T29" fmla="*/ 1600 h 1601"/>
              <a:gd name="T30" fmla="*/ 850 w 1126"/>
              <a:gd name="T31" fmla="*/ 1600 h 1601"/>
              <a:gd name="T32" fmla="*/ 874 w 1126"/>
              <a:gd name="T33" fmla="*/ 1474 h 1601"/>
              <a:gd name="T34" fmla="*/ 900 w 1126"/>
              <a:gd name="T35" fmla="*/ 1350 h 1601"/>
              <a:gd name="T36" fmla="*/ 850 w 1126"/>
              <a:gd name="T37" fmla="*/ 1200 h 1601"/>
              <a:gd name="T38" fmla="*/ 900 w 1126"/>
              <a:gd name="T39" fmla="*/ 1150 h 1601"/>
              <a:gd name="T40" fmla="*/ 900 w 1126"/>
              <a:gd name="T41" fmla="*/ 1100 h 1601"/>
              <a:gd name="T42" fmla="*/ 874 w 1126"/>
              <a:gd name="T43" fmla="*/ 1050 h 1601"/>
              <a:gd name="T44" fmla="*/ 1000 w 1126"/>
              <a:gd name="T45" fmla="*/ 1050 h 1601"/>
              <a:gd name="T46" fmla="*/ 1100 w 1126"/>
              <a:gd name="T47" fmla="*/ 1000 h 1601"/>
              <a:gd name="T48" fmla="*/ 1100 w 1126"/>
              <a:gd name="T49" fmla="*/ 950 h 1601"/>
              <a:gd name="T50" fmla="*/ 1100 w 1126"/>
              <a:gd name="T51" fmla="*/ 874 h 1601"/>
              <a:gd name="T52" fmla="*/ 1050 w 1126"/>
              <a:gd name="T53" fmla="*/ 825 h 1601"/>
              <a:gd name="T54" fmla="*/ 1075 w 1126"/>
              <a:gd name="T55" fmla="*/ 650 h 1601"/>
              <a:gd name="T56" fmla="*/ 975 w 1126"/>
              <a:gd name="T57" fmla="*/ 625 h 1601"/>
              <a:gd name="T58" fmla="*/ 850 w 1126"/>
              <a:gd name="T59" fmla="*/ 550 h 1601"/>
              <a:gd name="T60" fmla="*/ 674 w 1126"/>
              <a:gd name="T61" fmla="*/ 550 h 1601"/>
              <a:gd name="T62" fmla="*/ 625 w 1126"/>
              <a:gd name="T63" fmla="*/ 425 h 1601"/>
              <a:gd name="T64" fmla="*/ 574 w 1126"/>
              <a:gd name="T65" fmla="*/ 349 h 1601"/>
              <a:gd name="T66" fmla="*/ 525 w 1126"/>
              <a:gd name="T67" fmla="*/ 325 h 1601"/>
              <a:gd name="T68" fmla="*/ 550 w 1126"/>
              <a:gd name="T69" fmla="*/ 300 h 1601"/>
              <a:gd name="T70" fmla="*/ 574 w 1126"/>
              <a:gd name="T71" fmla="*/ 225 h 1601"/>
              <a:gd name="T72" fmla="*/ 650 w 1126"/>
              <a:gd name="T73" fmla="*/ 125 h 1601"/>
              <a:gd name="T74" fmla="*/ 674 w 1126"/>
              <a:gd name="T75" fmla="*/ 99 h 1601"/>
              <a:gd name="T76" fmla="*/ 700 w 1126"/>
              <a:gd name="T77" fmla="*/ 74 h 1601"/>
              <a:gd name="T78" fmla="*/ 725 w 1126"/>
              <a:gd name="T79" fmla="*/ 25 h 1601"/>
              <a:gd name="T80" fmla="*/ 625 w 1126"/>
              <a:gd name="T81" fmla="*/ 74 h 1601"/>
              <a:gd name="T82" fmla="*/ 525 w 1126"/>
              <a:gd name="T83" fmla="*/ 125 h 1601"/>
              <a:gd name="T84" fmla="*/ 450 w 1126"/>
              <a:gd name="T85" fmla="*/ 149 h 1601"/>
              <a:gd name="T86" fmla="*/ 400 w 1126"/>
              <a:gd name="T87" fmla="*/ 149 h 1601"/>
              <a:gd name="T88" fmla="*/ 325 w 1126"/>
              <a:gd name="T89" fmla="*/ 225 h 1601"/>
              <a:gd name="T90" fmla="*/ 274 w 1126"/>
              <a:gd name="T91" fmla="*/ 300 h 1601"/>
              <a:gd name="T92" fmla="*/ 200 w 1126"/>
              <a:gd name="T93" fmla="*/ 425 h 1601"/>
              <a:gd name="T94" fmla="*/ 174 w 1126"/>
              <a:gd name="T95" fmla="*/ 425 h 1601"/>
              <a:gd name="T96" fmla="*/ 150 w 1126"/>
              <a:gd name="T97" fmla="*/ 449 h 1601"/>
              <a:gd name="T98" fmla="*/ 100 w 1126"/>
              <a:gd name="T99" fmla="*/ 525 h 1601"/>
              <a:gd name="T100" fmla="*/ 125 w 1126"/>
              <a:gd name="T101" fmla="*/ 550 h 1601"/>
              <a:gd name="T102" fmla="*/ 150 w 1126"/>
              <a:gd name="T103" fmla="*/ 625 h 1601"/>
              <a:gd name="T104" fmla="*/ 150 w 1126"/>
              <a:gd name="T105" fmla="*/ 674 h 1601"/>
              <a:gd name="T106" fmla="*/ 150 w 1126"/>
              <a:gd name="T107" fmla="*/ 825 h 1601"/>
              <a:gd name="T108" fmla="*/ 125 w 1126"/>
              <a:gd name="T109" fmla="*/ 900 h 1601"/>
              <a:gd name="T110" fmla="*/ 49 w 1126"/>
              <a:gd name="T111" fmla="*/ 950 h 1601"/>
              <a:gd name="T112" fmla="*/ 0 w 1126"/>
              <a:gd name="T113" fmla="*/ 1025 h 1601"/>
              <a:gd name="T114" fmla="*/ 0 w 1126"/>
              <a:gd name="T115" fmla="*/ 1050 h 1601"/>
              <a:gd name="T116" fmla="*/ 100 w 1126"/>
              <a:gd name="T117" fmla="*/ 1125 h 1601"/>
              <a:gd name="T118" fmla="*/ 174 w 1126"/>
              <a:gd name="T119" fmla="*/ 1174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601">
                <a:moveTo>
                  <a:pt x="174" y="1174"/>
                </a:moveTo>
                <a:lnTo>
                  <a:pt x="174" y="1174"/>
                </a:lnTo>
                <a:cubicBezTo>
                  <a:pt x="200" y="1174"/>
                  <a:pt x="225" y="1174"/>
                  <a:pt x="250" y="1174"/>
                </a:cubicBezTo>
                <a:cubicBezTo>
                  <a:pt x="250" y="1150"/>
                  <a:pt x="274" y="1174"/>
                  <a:pt x="300" y="1225"/>
                </a:cubicBezTo>
                <a:lnTo>
                  <a:pt x="300" y="1225"/>
                </a:lnTo>
                <a:cubicBezTo>
                  <a:pt x="350" y="1225"/>
                  <a:pt x="374" y="1200"/>
                  <a:pt x="400" y="1225"/>
                </a:cubicBezTo>
                <a:cubicBezTo>
                  <a:pt x="425" y="1225"/>
                  <a:pt x="400" y="1300"/>
                  <a:pt x="450" y="1300"/>
                </a:cubicBezTo>
                <a:cubicBezTo>
                  <a:pt x="474" y="1300"/>
                  <a:pt x="500" y="1350"/>
                  <a:pt x="500" y="1350"/>
                </a:cubicBezTo>
                <a:cubicBezTo>
                  <a:pt x="500" y="1374"/>
                  <a:pt x="550" y="1400"/>
                  <a:pt x="550" y="1425"/>
                </a:cubicBezTo>
                <a:cubicBezTo>
                  <a:pt x="550" y="1450"/>
                  <a:pt x="625" y="1450"/>
                  <a:pt x="650" y="1425"/>
                </a:cubicBezTo>
                <a:cubicBezTo>
                  <a:pt x="674" y="1425"/>
                  <a:pt x="700" y="1425"/>
                  <a:pt x="700" y="1425"/>
                </a:cubicBezTo>
                <a:cubicBezTo>
                  <a:pt x="725" y="1425"/>
                  <a:pt x="750" y="1425"/>
                  <a:pt x="774" y="1425"/>
                </a:cubicBezTo>
                <a:cubicBezTo>
                  <a:pt x="774" y="1425"/>
                  <a:pt x="850" y="1450"/>
                  <a:pt x="825" y="1474"/>
                </a:cubicBezTo>
                <a:cubicBezTo>
                  <a:pt x="825" y="1499"/>
                  <a:pt x="774" y="1525"/>
                  <a:pt x="774" y="1550"/>
                </a:cubicBezTo>
                <a:cubicBezTo>
                  <a:pt x="800" y="1574"/>
                  <a:pt x="825" y="1574"/>
                  <a:pt x="850" y="1600"/>
                </a:cubicBezTo>
                <a:lnTo>
                  <a:pt x="850" y="1600"/>
                </a:lnTo>
                <a:cubicBezTo>
                  <a:pt x="874" y="1600"/>
                  <a:pt x="874" y="1499"/>
                  <a:pt x="874" y="1474"/>
                </a:cubicBezTo>
                <a:cubicBezTo>
                  <a:pt x="874" y="1450"/>
                  <a:pt x="900" y="1374"/>
                  <a:pt x="900" y="1350"/>
                </a:cubicBezTo>
                <a:cubicBezTo>
                  <a:pt x="925" y="1300"/>
                  <a:pt x="850" y="1250"/>
                  <a:pt x="850" y="1200"/>
                </a:cubicBezTo>
                <a:cubicBezTo>
                  <a:pt x="850" y="1125"/>
                  <a:pt x="874" y="1174"/>
                  <a:pt x="900" y="1150"/>
                </a:cubicBezTo>
                <a:cubicBezTo>
                  <a:pt x="950" y="1125"/>
                  <a:pt x="900" y="1100"/>
                  <a:pt x="900" y="1100"/>
                </a:cubicBezTo>
                <a:cubicBezTo>
                  <a:pt x="874" y="1100"/>
                  <a:pt x="850" y="1074"/>
                  <a:pt x="874" y="1050"/>
                </a:cubicBezTo>
                <a:cubicBezTo>
                  <a:pt x="874" y="1025"/>
                  <a:pt x="975" y="1050"/>
                  <a:pt x="1000" y="1050"/>
                </a:cubicBezTo>
                <a:cubicBezTo>
                  <a:pt x="1050" y="1050"/>
                  <a:pt x="1100" y="1000"/>
                  <a:pt x="1100" y="1000"/>
                </a:cubicBezTo>
                <a:cubicBezTo>
                  <a:pt x="1100" y="1000"/>
                  <a:pt x="1125" y="974"/>
                  <a:pt x="1100" y="950"/>
                </a:cubicBezTo>
                <a:cubicBezTo>
                  <a:pt x="1075" y="925"/>
                  <a:pt x="1075" y="900"/>
                  <a:pt x="1100" y="874"/>
                </a:cubicBezTo>
                <a:cubicBezTo>
                  <a:pt x="1125" y="874"/>
                  <a:pt x="1075" y="850"/>
                  <a:pt x="1050" y="825"/>
                </a:cubicBezTo>
                <a:cubicBezTo>
                  <a:pt x="1025" y="774"/>
                  <a:pt x="1050" y="700"/>
                  <a:pt x="1075" y="650"/>
                </a:cubicBezTo>
                <a:cubicBezTo>
                  <a:pt x="1100" y="600"/>
                  <a:pt x="1025" y="600"/>
                  <a:pt x="975" y="625"/>
                </a:cubicBezTo>
                <a:cubicBezTo>
                  <a:pt x="925" y="625"/>
                  <a:pt x="874" y="600"/>
                  <a:pt x="850" y="550"/>
                </a:cubicBezTo>
                <a:cubicBezTo>
                  <a:pt x="800" y="500"/>
                  <a:pt x="750" y="550"/>
                  <a:pt x="674" y="550"/>
                </a:cubicBezTo>
                <a:cubicBezTo>
                  <a:pt x="600" y="550"/>
                  <a:pt x="625" y="449"/>
                  <a:pt x="625" y="425"/>
                </a:cubicBezTo>
                <a:cubicBezTo>
                  <a:pt x="625" y="374"/>
                  <a:pt x="574" y="374"/>
                  <a:pt x="574" y="349"/>
                </a:cubicBezTo>
                <a:cubicBezTo>
                  <a:pt x="574" y="325"/>
                  <a:pt x="550" y="325"/>
                  <a:pt x="525" y="325"/>
                </a:cubicBezTo>
                <a:cubicBezTo>
                  <a:pt x="525" y="325"/>
                  <a:pt x="525" y="300"/>
                  <a:pt x="550" y="300"/>
                </a:cubicBezTo>
                <a:cubicBezTo>
                  <a:pt x="574" y="274"/>
                  <a:pt x="550" y="249"/>
                  <a:pt x="574" y="225"/>
                </a:cubicBezTo>
                <a:cubicBezTo>
                  <a:pt x="574" y="174"/>
                  <a:pt x="625" y="149"/>
                  <a:pt x="650" y="125"/>
                </a:cubicBezTo>
                <a:cubicBezTo>
                  <a:pt x="650" y="99"/>
                  <a:pt x="674" y="99"/>
                  <a:pt x="674" y="99"/>
                </a:cubicBezTo>
                <a:cubicBezTo>
                  <a:pt x="674" y="99"/>
                  <a:pt x="674" y="74"/>
                  <a:pt x="700" y="74"/>
                </a:cubicBezTo>
                <a:cubicBezTo>
                  <a:pt x="750" y="74"/>
                  <a:pt x="750" y="49"/>
                  <a:pt x="725" y="25"/>
                </a:cubicBezTo>
                <a:cubicBezTo>
                  <a:pt x="674" y="0"/>
                  <a:pt x="650" y="74"/>
                  <a:pt x="625" y="74"/>
                </a:cubicBezTo>
                <a:cubicBezTo>
                  <a:pt x="574" y="74"/>
                  <a:pt x="550" y="99"/>
                  <a:pt x="525" y="125"/>
                </a:cubicBezTo>
                <a:cubicBezTo>
                  <a:pt x="500" y="125"/>
                  <a:pt x="450" y="125"/>
                  <a:pt x="450" y="149"/>
                </a:cubicBezTo>
                <a:cubicBezTo>
                  <a:pt x="450" y="174"/>
                  <a:pt x="425" y="149"/>
                  <a:pt x="400" y="149"/>
                </a:cubicBezTo>
                <a:cubicBezTo>
                  <a:pt x="374" y="125"/>
                  <a:pt x="325" y="199"/>
                  <a:pt x="325" y="225"/>
                </a:cubicBezTo>
                <a:cubicBezTo>
                  <a:pt x="325" y="249"/>
                  <a:pt x="325" y="274"/>
                  <a:pt x="274" y="300"/>
                </a:cubicBezTo>
                <a:cubicBezTo>
                  <a:pt x="225" y="349"/>
                  <a:pt x="200" y="400"/>
                  <a:pt x="200" y="425"/>
                </a:cubicBezTo>
                <a:cubicBezTo>
                  <a:pt x="174" y="425"/>
                  <a:pt x="174" y="425"/>
                  <a:pt x="174" y="425"/>
                </a:cubicBezTo>
                <a:lnTo>
                  <a:pt x="150" y="449"/>
                </a:lnTo>
                <a:cubicBezTo>
                  <a:pt x="150" y="449"/>
                  <a:pt x="125" y="500"/>
                  <a:pt x="100" y="525"/>
                </a:cubicBezTo>
                <a:cubicBezTo>
                  <a:pt x="100" y="525"/>
                  <a:pt x="125" y="525"/>
                  <a:pt x="125" y="550"/>
                </a:cubicBezTo>
                <a:cubicBezTo>
                  <a:pt x="150" y="574"/>
                  <a:pt x="125" y="600"/>
                  <a:pt x="150" y="625"/>
                </a:cubicBezTo>
                <a:cubicBezTo>
                  <a:pt x="150" y="625"/>
                  <a:pt x="150" y="650"/>
                  <a:pt x="150" y="674"/>
                </a:cubicBezTo>
                <a:cubicBezTo>
                  <a:pt x="125" y="674"/>
                  <a:pt x="150" y="800"/>
                  <a:pt x="150" y="825"/>
                </a:cubicBezTo>
                <a:cubicBezTo>
                  <a:pt x="174" y="825"/>
                  <a:pt x="150" y="850"/>
                  <a:pt x="125" y="900"/>
                </a:cubicBezTo>
                <a:cubicBezTo>
                  <a:pt x="125" y="950"/>
                  <a:pt x="100" y="950"/>
                  <a:pt x="49" y="950"/>
                </a:cubicBezTo>
                <a:cubicBezTo>
                  <a:pt x="25" y="950"/>
                  <a:pt x="25" y="1025"/>
                  <a:pt x="0" y="1025"/>
                </a:cubicBezTo>
                <a:lnTo>
                  <a:pt x="0" y="1050"/>
                </a:lnTo>
                <a:cubicBezTo>
                  <a:pt x="25" y="1100"/>
                  <a:pt x="100" y="1125"/>
                  <a:pt x="100" y="1125"/>
                </a:cubicBezTo>
                <a:cubicBezTo>
                  <a:pt x="125" y="1125"/>
                  <a:pt x="150" y="1150"/>
                  <a:pt x="174" y="1174"/>
                </a:cubicBezTo>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cxnSp>
        <p:nvCxnSpPr>
          <p:cNvPr id="1111" name="Straight Connector 1110">
            <a:extLst>
              <a:ext uri="{FF2B5EF4-FFF2-40B4-BE49-F238E27FC236}">
                <a16:creationId xmlns:a16="http://schemas.microsoft.com/office/drawing/2014/main" id="{B2D96D77-FD74-9FE0-49AF-C74C3E91EEAE}"/>
              </a:ext>
            </a:extLst>
          </p:cNvPr>
          <p:cNvCxnSpPr>
            <a:cxnSpLocks/>
          </p:cNvCxnSpPr>
          <p:nvPr/>
        </p:nvCxnSpPr>
        <p:spPr>
          <a:xfrm flipH="1">
            <a:off x="5886905" y="1561239"/>
            <a:ext cx="2527117" cy="1772118"/>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118" name="Straight Connector 1117">
            <a:extLst>
              <a:ext uri="{FF2B5EF4-FFF2-40B4-BE49-F238E27FC236}">
                <a16:creationId xmlns:a16="http://schemas.microsoft.com/office/drawing/2014/main" id="{34D08BE9-3CB0-3790-C47E-562C21184F80}"/>
              </a:ext>
            </a:extLst>
          </p:cNvPr>
          <p:cNvCxnSpPr>
            <a:cxnSpLocks/>
          </p:cNvCxnSpPr>
          <p:nvPr/>
        </p:nvCxnSpPr>
        <p:spPr>
          <a:xfrm>
            <a:off x="2464980" y="2682241"/>
            <a:ext cx="2106341" cy="114117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121" name="Content Placeholder 4">
            <a:extLst>
              <a:ext uri="{FF2B5EF4-FFF2-40B4-BE49-F238E27FC236}">
                <a16:creationId xmlns:a16="http://schemas.microsoft.com/office/drawing/2014/main" id="{0AB0242E-1DFD-94B0-56A5-8733CE0E7F93}"/>
              </a:ext>
            </a:extLst>
          </p:cNvPr>
          <p:cNvSpPr txBox="1">
            <a:spLocks/>
          </p:cNvSpPr>
          <p:nvPr/>
        </p:nvSpPr>
        <p:spPr>
          <a:xfrm>
            <a:off x="8342476" y="1740768"/>
            <a:ext cx="3671055" cy="903139"/>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2023</a:t>
            </a:r>
            <a:r>
              <a:rPr lang="en-US" sz="800" dirty="0">
                <a:latin typeface="+mj-lt"/>
              </a:rPr>
              <a:t>: </a:t>
            </a:r>
            <a:r>
              <a:rPr lang="en-US" sz="800" dirty="0">
                <a:latin typeface="+mj-lt"/>
                <a:hlinkClick r:id="rId2"/>
              </a:rPr>
              <a:t>First experimental 5G Broadcast in Boston</a:t>
            </a:r>
            <a:r>
              <a:rPr lang="en-US" sz="800" dirty="0">
                <a:latin typeface="+mj-lt"/>
              </a:rPr>
              <a:t> by XGN </a:t>
            </a:r>
            <a:r>
              <a:rPr lang="en-US" sz="800" dirty="0">
                <a:solidFill>
                  <a:srgbClr val="0B2742"/>
                </a:solidFill>
                <a:latin typeface="+mj-lt"/>
              </a:rPr>
              <a:t>using existing infrastructure with no change in frequency, antenna, power output </a:t>
            </a:r>
          </a:p>
          <a:p>
            <a:pPr marL="0" indent="0">
              <a:lnSpc>
                <a:spcPct val="100000"/>
              </a:lnSpc>
              <a:spcBef>
                <a:spcPts val="0"/>
              </a:spcBef>
              <a:spcAft>
                <a:spcPts val="600"/>
              </a:spcAft>
              <a:buNone/>
            </a:pPr>
            <a:r>
              <a:rPr lang="en-US" sz="800" b="1" dirty="0">
                <a:highlight>
                  <a:srgbClr val="FFFF00"/>
                </a:highlight>
                <a:latin typeface="+mj-lt"/>
              </a:rPr>
              <a:t>2024-2025</a:t>
            </a:r>
            <a:r>
              <a:rPr lang="en-US" sz="800" dirty="0">
                <a:highlight>
                  <a:srgbClr val="FFFF00"/>
                </a:highlight>
                <a:latin typeface="+mj-lt"/>
              </a:rPr>
              <a:t>: XGN moved to Phase 2 and added three additional stations with experimental license to test SFN, emergency notifications, road sign update for emergency, first responder communication and channel bonding</a:t>
            </a:r>
          </a:p>
        </p:txBody>
      </p:sp>
      <p:pic>
        <p:nvPicPr>
          <p:cNvPr id="1122" name="Picture 1121">
            <a:extLst>
              <a:ext uri="{FF2B5EF4-FFF2-40B4-BE49-F238E27FC236}">
                <a16:creationId xmlns:a16="http://schemas.microsoft.com/office/drawing/2014/main" id="{09084117-7C5A-B731-3AF1-E2E3B2872CDA}"/>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20000"/>
                    </a14:imgEffect>
                  </a14:imgLayer>
                </a14:imgProps>
              </a:ext>
            </a:extLst>
          </a:blip>
          <a:stretch>
            <a:fillRect/>
          </a:stretch>
        </p:blipFill>
        <p:spPr>
          <a:xfrm>
            <a:off x="8594802" y="2927973"/>
            <a:ext cx="976324" cy="1122009"/>
          </a:xfrm>
          <a:prstGeom prst="rect">
            <a:avLst/>
          </a:prstGeom>
        </p:spPr>
      </p:pic>
      <p:pic>
        <p:nvPicPr>
          <p:cNvPr id="1123" name="Picture 1122">
            <a:extLst>
              <a:ext uri="{FF2B5EF4-FFF2-40B4-BE49-F238E27FC236}">
                <a16:creationId xmlns:a16="http://schemas.microsoft.com/office/drawing/2014/main" id="{661C3FEA-741B-CF47-AD56-787F0CC8F316}"/>
              </a:ext>
            </a:extLst>
          </p:cNvPr>
          <p:cNvPicPr>
            <a:picLocks noChangeAspect="1"/>
          </p:cNvPicPr>
          <p:nvPr/>
        </p:nvPicPr>
        <p:blipFill>
          <a:blip r:embed="rId5"/>
          <a:stretch>
            <a:fillRect/>
          </a:stretch>
        </p:blipFill>
        <p:spPr>
          <a:xfrm>
            <a:off x="9751906" y="2977438"/>
            <a:ext cx="1755834" cy="1072544"/>
          </a:xfrm>
          <a:prstGeom prst="rect">
            <a:avLst/>
          </a:prstGeom>
        </p:spPr>
      </p:pic>
      <p:cxnSp>
        <p:nvCxnSpPr>
          <p:cNvPr id="1130" name="Straight Connector 1129">
            <a:extLst>
              <a:ext uri="{FF2B5EF4-FFF2-40B4-BE49-F238E27FC236}">
                <a16:creationId xmlns:a16="http://schemas.microsoft.com/office/drawing/2014/main" id="{7BA7D7C4-7593-4133-A584-20CBFD4F095E}"/>
              </a:ext>
            </a:extLst>
          </p:cNvPr>
          <p:cNvCxnSpPr>
            <a:cxnSpLocks/>
          </p:cNvCxnSpPr>
          <p:nvPr/>
        </p:nvCxnSpPr>
        <p:spPr>
          <a:xfrm>
            <a:off x="2984612" y="4023186"/>
            <a:ext cx="2632480" cy="44650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135" name="Straight Connector 1134">
            <a:extLst>
              <a:ext uri="{FF2B5EF4-FFF2-40B4-BE49-F238E27FC236}">
                <a16:creationId xmlns:a16="http://schemas.microsoft.com/office/drawing/2014/main" id="{E78EB4A2-7E40-6F81-9B41-94B215750DF3}"/>
              </a:ext>
            </a:extLst>
          </p:cNvPr>
          <p:cNvCxnSpPr>
            <a:cxnSpLocks/>
          </p:cNvCxnSpPr>
          <p:nvPr/>
        </p:nvCxnSpPr>
        <p:spPr>
          <a:xfrm flipH="1">
            <a:off x="7154718" y="4395119"/>
            <a:ext cx="1409448" cy="43836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142" name="Content Placeholder 4">
            <a:extLst>
              <a:ext uri="{FF2B5EF4-FFF2-40B4-BE49-F238E27FC236}">
                <a16:creationId xmlns:a16="http://schemas.microsoft.com/office/drawing/2014/main" id="{0A0A271E-7CB5-04DE-69C0-971D6D95DB56}"/>
              </a:ext>
            </a:extLst>
          </p:cNvPr>
          <p:cNvSpPr txBox="1">
            <a:spLocks/>
          </p:cNvSpPr>
          <p:nvPr/>
        </p:nvSpPr>
        <p:spPr>
          <a:xfrm>
            <a:off x="199318" y="2759060"/>
            <a:ext cx="2909195" cy="44179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2024</a:t>
            </a:r>
            <a:r>
              <a:rPr lang="en-US" sz="800" dirty="0">
                <a:latin typeface="+mj-lt"/>
              </a:rPr>
              <a:t>:  First  demo with Moto Edge phones in Mexico City</a:t>
            </a:r>
          </a:p>
          <a:p>
            <a:pPr marL="0" indent="0">
              <a:lnSpc>
                <a:spcPct val="100000"/>
              </a:lnSpc>
              <a:spcBef>
                <a:spcPts val="0"/>
              </a:spcBef>
              <a:spcAft>
                <a:spcPts val="600"/>
              </a:spcAft>
              <a:buNone/>
            </a:pPr>
            <a:r>
              <a:rPr lang="en-US" sz="800" b="1" dirty="0">
                <a:highlight>
                  <a:srgbClr val="FFFF00"/>
                </a:highlight>
                <a:latin typeface="+mj-lt"/>
              </a:rPr>
              <a:t>2025</a:t>
            </a:r>
            <a:r>
              <a:rPr lang="en-US" sz="800" dirty="0">
                <a:highlight>
                  <a:srgbClr val="FFFF00"/>
                </a:highlight>
                <a:latin typeface="+mj-lt"/>
              </a:rPr>
              <a:t>:  Larger trial covering center area of Mexico City</a:t>
            </a:r>
            <a:endParaRPr lang="en-US" sz="500" dirty="0">
              <a:highlight>
                <a:srgbClr val="FFFF00"/>
              </a:highlight>
            </a:endParaRPr>
          </a:p>
        </p:txBody>
      </p:sp>
      <p:sp>
        <p:nvSpPr>
          <p:cNvPr id="1143" name="Content Placeholder 4">
            <a:extLst>
              <a:ext uri="{FF2B5EF4-FFF2-40B4-BE49-F238E27FC236}">
                <a16:creationId xmlns:a16="http://schemas.microsoft.com/office/drawing/2014/main" id="{290B00DF-4CBF-6382-6947-CE2FF3347B82}"/>
              </a:ext>
            </a:extLst>
          </p:cNvPr>
          <p:cNvSpPr txBox="1">
            <a:spLocks/>
          </p:cNvSpPr>
          <p:nvPr/>
        </p:nvSpPr>
        <p:spPr>
          <a:xfrm>
            <a:off x="116650" y="4226477"/>
            <a:ext cx="3511025" cy="629275"/>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a:latin typeface="+mj-lt"/>
              </a:rPr>
              <a:t>2020-2021</a:t>
            </a:r>
            <a:r>
              <a:rPr lang="en-US" sz="800">
                <a:latin typeface="+mj-lt"/>
              </a:rPr>
              <a:t>:  Delivery of TV and Radio with Rel-14 </a:t>
            </a:r>
            <a:r>
              <a:rPr lang="en-US" sz="800">
                <a:latin typeface="+mj-lt"/>
                <a:hlinkClick r:id="rId6"/>
              </a:rPr>
              <a:t>5G broadcast trial </a:t>
            </a:r>
            <a:r>
              <a:rPr lang="en-US" sz="800">
                <a:latin typeface="+mj-lt"/>
              </a:rPr>
              <a:t>deployment in Santiago de Tolu </a:t>
            </a:r>
          </a:p>
          <a:p>
            <a:pPr marL="0" indent="0">
              <a:lnSpc>
                <a:spcPct val="100000"/>
              </a:lnSpc>
              <a:spcBef>
                <a:spcPts val="0"/>
              </a:spcBef>
              <a:spcAft>
                <a:spcPts val="600"/>
              </a:spcAft>
              <a:buNone/>
            </a:pPr>
            <a:r>
              <a:rPr lang="en-US" sz="800" b="1">
                <a:latin typeface="+mj-lt"/>
              </a:rPr>
              <a:t>2024</a:t>
            </a:r>
            <a:r>
              <a:rPr lang="en-US" sz="800">
                <a:latin typeface="+mj-lt"/>
              </a:rPr>
              <a:t>: First demonstration of </a:t>
            </a:r>
            <a:r>
              <a:rPr lang="en-US" sz="800">
                <a:latin typeface="+mj-lt"/>
                <a:hlinkClick r:id="rId7"/>
              </a:rPr>
              <a:t>5G Broadcast combined with ISDB-T </a:t>
            </a:r>
            <a:r>
              <a:rPr lang="en-US" sz="800">
                <a:latin typeface="+mj-lt"/>
              </a:rPr>
              <a:t>combined waveform</a:t>
            </a:r>
          </a:p>
        </p:txBody>
      </p:sp>
      <p:pic>
        <p:nvPicPr>
          <p:cNvPr id="1145" name="Picture 4">
            <a:extLst>
              <a:ext uri="{FF2B5EF4-FFF2-40B4-BE49-F238E27FC236}">
                <a16:creationId xmlns:a16="http://schemas.microsoft.com/office/drawing/2014/main" id="{04ADD39E-E069-345C-ADB1-61B2481B099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16055" y="4946669"/>
            <a:ext cx="1095001" cy="1460001"/>
          </a:xfrm>
          <a:prstGeom prst="rect">
            <a:avLst/>
          </a:prstGeom>
          <a:noFill/>
          <a:extLst>
            <a:ext uri="{909E8E84-426E-40DD-AFC4-6F175D3DCCD1}">
              <a14:hiddenFill xmlns:a14="http://schemas.microsoft.com/office/drawing/2010/main">
                <a:solidFill>
                  <a:srgbClr val="FFFFFF"/>
                </a:solidFill>
              </a14:hiddenFill>
            </a:ext>
          </a:extLst>
        </p:spPr>
      </p:pic>
      <p:pic>
        <p:nvPicPr>
          <p:cNvPr id="1146" name="Picture 6">
            <a:extLst>
              <a:ext uri="{FF2B5EF4-FFF2-40B4-BE49-F238E27FC236}">
                <a16:creationId xmlns:a16="http://schemas.microsoft.com/office/drawing/2014/main" id="{A0343EFB-9390-5B6E-E61D-A2F4F540DB71}"/>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15161" r="2746" b="25425"/>
          <a:stretch/>
        </p:blipFill>
        <p:spPr bwMode="auto">
          <a:xfrm>
            <a:off x="10352614" y="5292750"/>
            <a:ext cx="1660917" cy="1131601"/>
          </a:xfrm>
          <a:prstGeom prst="rect">
            <a:avLst/>
          </a:prstGeom>
          <a:noFill/>
          <a:extLst>
            <a:ext uri="{909E8E84-426E-40DD-AFC4-6F175D3DCCD1}">
              <a14:hiddenFill xmlns:a14="http://schemas.microsoft.com/office/drawing/2010/main">
                <a:solidFill>
                  <a:srgbClr val="FFFFFF"/>
                </a:solidFill>
              </a14:hiddenFill>
            </a:ext>
          </a:extLst>
        </p:spPr>
      </p:pic>
      <p:sp>
        <p:nvSpPr>
          <p:cNvPr id="1147" name="Content Placeholder 4">
            <a:extLst>
              <a:ext uri="{FF2B5EF4-FFF2-40B4-BE49-F238E27FC236}">
                <a16:creationId xmlns:a16="http://schemas.microsoft.com/office/drawing/2014/main" id="{6E075C47-E935-98DA-2B26-8886D696A024}"/>
              </a:ext>
            </a:extLst>
          </p:cNvPr>
          <p:cNvSpPr txBox="1">
            <a:spLocks/>
          </p:cNvSpPr>
          <p:nvPr/>
        </p:nvSpPr>
        <p:spPr>
          <a:xfrm>
            <a:off x="8614285" y="4549030"/>
            <a:ext cx="3399246" cy="621562"/>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pPr>
            <a:r>
              <a:rPr lang="en-US" sz="800" b="1" dirty="0">
                <a:latin typeface="+mj-lt"/>
              </a:rPr>
              <a:t>2023</a:t>
            </a:r>
            <a:r>
              <a:rPr lang="en-US" sz="800" dirty="0">
                <a:latin typeface="+mj-lt"/>
              </a:rPr>
              <a:t>:  </a:t>
            </a:r>
            <a:r>
              <a:rPr lang="en-US" sz="800" dirty="0">
                <a:latin typeface="+mj-lt"/>
                <a:hlinkClick r:id="rId10"/>
              </a:rPr>
              <a:t>Multi-angle 5G Broadcast demo </a:t>
            </a:r>
            <a:r>
              <a:rPr lang="en-US" sz="800" dirty="0">
                <a:latin typeface="+mj-lt"/>
              </a:rPr>
              <a:t>during Rio Open</a:t>
            </a:r>
          </a:p>
          <a:p>
            <a:pPr marL="0" indent="0">
              <a:lnSpc>
                <a:spcPct val="100000"/>
              </a:lnSpc>
              <a:spcBef>
                <a:spcPts val="0"/>
              </a:spcBef>
              <a:spcAft>
                <a:spcPts val="600"/>
              </a:spcAft>
              <a:buNone/>
            </a:pPr>
            <a:r>
              <a:rPr lang="en-US" sz="800" b="1" dirty="0">
                <a:latin typeface="+mj-lt"/>
              </a:rPr>
              <a:t>2024</a:t>
            </a:r>
            <a:r>
              <a:rPr lang="en-US" sz="800" dirty="0">
                <a:latin typeface="+mj-lt"/>
              </a:rPr>
              <a:t>: </a:t>
            </a:r>
            <a:r>
              <a:rPr lang="en-US" sz="800" dirty="0">
                <a:latin typeface="+mj-lt"/>
                <a:hlinkClick r:id="rId11"/>
              </a:rPr>
              <a:t>Demo at Set Expo </a:t>
            </a:r>
            <a:r>
              <a:rPr lang="en-US" sz="800" dirty="0">
                <a:latin typeface="+mj-lt"/>
              </a:rPr>
              <a:t>in collaboration between Claro, Globo, Motorola, Rohde &amp; Schwarz and Qualcomm</a:t>
            </a:r>
          </a:p>
        </p:txBody>
      </p:sp>
      <p:pic>
        <p:nvPicPr>
          <p:cNvPr id="1148" name="Imagem 8" descr="Interface gráfica do usuário, Site&#10;&#10;Descrição gerada automaticamente">
            <a:extLst>
              <a:ext uri="{FF2B5EF4-FFF2-40B4-BE49-F238E27FC236}">
                <a16:creationId xmlns:a16="http://schemas.microsoft.com/office/drawing/2014/main" id="{11A44688-EA03-AABE-FA13-0B3A8B719DD7}"/>
              </a:ext>
            </a:extLst>
          </p:cNvPr>
          <p:cNvPicPr>
            <a:picLocks noChangeAspect="1"/>
          </p:cNvPicPr>
          <p:nvPr/>
        </p:nvPicPr>
        <p:blipFill>
          <a:blip r:embed="rId12" cstate="email">
            <a:extLst>
              <a:ext uri="{28A0092B-C50C-407E-A947-70E740481C1C}">
                <a14:useLocalDpi xmlns:a14="http://schemas.microsoft.com/office/drawing/2010/main"/>
              </a:ext>
            </a:extLst>
          </a:blip>
          <a:srcRect l="27583" t="5042" b="30689"/>
          <a:stretch/>
        </p:blipFill>
        <p:spPr>
          <a:xfrm>
            <a:off x="8614285" y="5315910"/>
            <a:ext cx="1658992" cy="1123752"/>
          </a:xfrm>
          <a:prstGeom prst="rect">
            <a:avLst/>
          </a:prstGeom>
        </p:spPr>
      </p:pic>
      <p:pic>
        <p:nvPicPr>
          <p:cNvPr id="5" name="Picture 4">
            <a:extLst>
              <a:ext uri="{FF2B5EF4-FFF2-40B4-BE49-F238E27FC236}">
                <a16:creationId xmlns:a16="http://schemas.microsoft.com/office/drawing/2014/main" id="{35B724B6-7797-2CBB-578F-6BF0AAC1DC3E}"/>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437007" y="4908529"/>
            <a:ext cx="4092479" cy="1886218"/>
          </a:xfrm>
          <a:prstGeom prst="rect">
            <a:avLst/>
          </a:prstGeom>
        </p:spPr>
      </p:pic>
      <p:sp>
        <p:nvSpPr>
          <p:cNvPr id="4" name="Footer Placeholder 3">
            <a:extLst>
              <a:ext uri="{FF2B5EF4-FFF2-40B4-BE49-F238E27FC236}">
                <a16:creationId xmlns:a16="http://schemas.microsoft.com/office/drawing/2014/main" id="{EA3F9F11-D490-316E-FAB1-A7D49F96EAAB}"/>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23875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2261DF75-165C-6E16-7B9B-39552AF20FF8}"/>
              </a:ext>
            </a:extLst>
          </p:cNvPr>
          <p:cNvPicPr>
            <a:picLocks noChangeAspect="1"/>
          </p:cNvPicPr>
          <p:nvPr/>
        </p:nvPicPr>
        <p:blipFill>
          <a:blip r:embed="rId2"/>
          <a:stretch>
            <a:fillRect/>
          </a:stretch>
        </p:blipFill>
        <p:spPr>
          <a:xfrm>
            <a:off x="4288666" y="1885575"/>
            <a:ext cx="2286000" cy="1339269"/>
          </a:xfrm>
          <a:prstGeom prst="rect">
            <a:avLst/>
          </a:prstGeom>
        </p:spPr>
      </p:pic>
      <p:pic>
        <p:nvPicPr>
          <p:cNvPr id="19" name="Grafik 1">
            <a:extLst>
              <a:ext uri="{FF2B5EF4-FFF2-40B4-BE49-F238E27FC236}">
                <a16:creationId xmlns:a16="http://schemas.microsoft.com/office/drawing/2014/main" id="{7FB09AFA-F6EA-4F09-E5A9-39A967B5F3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51559" y="1075675"/>
            <a:ext cx="914400" cy="1969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a:extLst>
              <a:ext uri="{FF2B5EF4-FFF2-40B4-BE49-F238E27FC236}">
                <a16:creationId xmlns:a16="http://schemas.microsoft.com/office/drawing/2014/main" id="{D50C51C6-5AAD-F7B7-EF20-CDA9BE393DF3}"/>
              </a:ext>
            </a:extLst>
          </p:cNvPr>
          <p:cNvPicPr>
            <a:picLocks noChangeAspect="1"/>
          </p:cNvPicPr>
          <p:nvPr/>
        </p:nvPicPr>
        <p:blipFill>
          <a:blip r:embed="rId4"/>
          <a:stretch>
            <a:fillRect/>
          </a:stretch>
        </p:blipFill>
        <p:spPr>
          <a:xfrm>
            <a:off x="9842376" y="4057099"/>
            <a:ext cx="2194560" cy="1200221"/>
          </a:xfrm>
          <a:prstGeom prst="rect">
            <a:avLst/>
          </a:prstGeom>
        </p:spPr>
      </p:pic>
      <p:pic>
        <p:nvPicPr>
          <p:cNvPr id="20" name="Picture 19">
            <a:extLst>
              <a:ext uri="{FF2B5EF4-FFF2-40B4-BE49-F238E27FC236}">
                <a16:creationId xmlns:a16="http://schemas.microsoft.com/office/drawing/2014/main" id="{C47A607F-00A6-459F-BE57-65C56B6C1AFE}"/>
              </a:ext>
            </a:extLst>
          </p:cNvPr>
          <p:cNvPicPr>
            <a:picLocks noChangeAspect="1"/>
          </p:cNvPicPr>
          <p:nvPr/>
        </p:nvPicPr>
        <p:blipFill>
          <a:blip r:embed="rId5"/>
          <a:stretch>
            <a:fillRect/>
          </a:stretch>
        </p:blipFill>
        <p:spPr>
          <a:xfrm>
            <a:off x="4284616" y="4156433"/>
            <a:ext cx="2241880" cy="1095425"/>
          </a:xfrm>
          <a:prstGeom prst="rect">
            <a:avLst/>
          </a:prstGeom>
        </p:spPr>
      </p:pic>
      <p:sp>
        <p:nvSpPr>
          <p:cNvPr id="3" name="Title 2">
            <a:extLst>
              <a:ext uri="{FF2B5EF4-FFF2-40B4-BE49-F238E27FC236}">
                <a16:creationId xmlns:a16="http://schemas.microsoft.com/office/drawing/2014/main" id="{7D578F91-5395-485C-B6D8-9A8638CACF1E}"/>
              </a:ext>
            </a:extLst>
          </p:cNvPr>
          <p:cNvSpPr>
            <a:spLocks noGrp="1"/>
          </p:cNvSpPr>
          <p:nvPr>
            <p:ph type="title"/>
          </p:nvPr>
        </p:nvSpPr>
        <p:spPr>
          <a:xfrm>
            <a:off x="321647" y="289502"/>
            <a:ext cx="11187112" cy="455189"/>
          </a:xfrm>
        </p:spPr>
        <p:txBody>
          <a:bodyPr/>
          <a:lstStyle/>
          <a:p>
            <a:r>
              <a:rPr lang="en-US"/>
              <a:t>Selected use cases</a:t>
            </a:r>
          </a:p>
        </p:txBody>
      </p:sp>
      <p:sp>
        <p:nvSpPr>
          <p:cNvPr id="5" name="Text Placeholder 4">
            <a:extLst>
              <a:ext uri="{FF2B5EF4-FFF2-40B4-BE49-F238E27FC236}">
                <a16:creationId xmlns:a16="http://schemas.microsoft.com/office/drawing/2014/main" id="{0F8A5AB2-84B7-48FE-82C1-B2DEF9B4F625}"/>
              </a:ext>
            </a:extLst>
          </p:cNvPr>
          <p:cNvSpPr>
            <a:spLocks noGrp="1"/>
          </p:cNvSpPr>
          <p:nvPr>
            <p:ph type="body" sz="quarter" idx="15"/>
          </p:nvPr>
        </p:nvSpPr>
        <p:spPr/>
        <p:txBody>
          <a:bodyPr/>
          <a:lstStyle/>
          <a:p>
            <a:r>
              <a:rPr lang="en-US"/>
              <a:t>Enhanced broadcast use cases with 5G broadcast</a:t>
            </a:r>
          </a:p>
        </p:txBody>
      </p:sp>
      <p:sp>
        <p:nvSpPr>
          <p:cNvPr id="9" name="Rectangle: Rounded Corners 8">
            <a:extLst>
              <a:ext uri="{FF2B5EF4-FFF2-40B4-BE49-F238E27FC236}">
                <a16:creationId xmlns:a16="http://schemas.microsoft.com/office/drawing/2014/main" id="{7DE42E9B-8BAC-488A-8C0F-470F22F3F714}"/>
              </a:ext>
            </a:extLst>
          </p:cNvPr>
          <p:cNvSpPr/>
          <p:nvPr/>
        </p:nvSpPr>
        <p:spPr>
          <a:xfrm>
            <a:off x="302986" y="962648"/>
            <a:ext cx="4920342" cy="1242832"/>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One-way communication directly to handsets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More cost efficient than unicast (RAN and CDN)</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Live sports, special events, general programming</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Key for massive events (e.g. World Cup)</a:t>
            </a:r>
          </a:p>
        </p:txBody>
      </p:sp>
      <p:sp>
        <p:nvSpPr>
          <p:cNvPr id="10" name="Rectangle: Rounded Corners 9">
            <a:extLst>
              <a:ext uri="{FF2B5EF4-FFF2-40B4-BE49-F238E27FC236}">
                <a16:creationId xmlns:a16="http://schemas.microsoft.com/office/drawing/2014/main" id="{00FC3BD4-9F71-4599-87BA-5C9371A3D6E6}"/>
              </a:ext>
            </a:extLst>
          </p:cNvPr>
          <p:cNvSpPr/>
          <p:nvPr/>
        </p:nvSpPr>
        <p:spPr>
          <a:xfrm>
            <a:off x="321647" y="971231"/>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Linear TV and Radio</a:t>
            </a:r>
          </a:p>
        </p:txBody>
      </p:sp>
      <p:sp>
        <p:nvSpPr>
          <p:cNvPr id="11" name="Rectangle: Rounded Corners 10">
            <a:extLst>
              <a:ext uri="{FF2B5EF4-FFF2-40B4-BE49-F238E27FC236}">
                <a16:creationId xmlns:a16="http://schemas.microsoft.com/office/drawing/2014/main" id="{6A6DBE9C-1019-4AC0-8506-77B7C5967D44}"/>
              </a:ext>
            </a:extLst>
          </p:cNvPr>
          <p:cNvSpPr/>
          <p:nvPr/>
        </p:nvSpPr>
        <p:spPr>
          <a:xfrm>
            <a:off x="321646" y="3300712"/>
            <a:ext cx="4901681" cy="1242832"/>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Combine linear video with interactivity.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Linear content from broadcaster, unicast using mobile network.</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Comments, ratings, e-commerce, advertising</a:t>
            </a:r>
          </a:p>
        </p:txBody>
      </p:sp>
      <p:sp>
        <p:nvSpPr>
          <p:cNvPr id="12" name="Rectangle: Rounded Corners 11">
            <a:extLst>
              <a:ext uri="{FF2B5EF4-FFF2-40B4-BE49-F238E27FC236}">
                <a16:creationId xmlns:a16="http://schemas.microsoft.com/office/drawing/2014/main" id="{53395F49-394F-4200-8FA6-D3FED4EB4048}"/>
              </a:ext>
            </a:extLst>
          </p:cNvPr>
          <p:cNvSpPr/>
          <p:nvPr/>
        </p:nvSpPr>
        <p:spPr>
          <a:xfrm>
            <a:off x="340308" y="3309295"/>
            <a:ext cx="4886315"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Interactive media</a:t>
            </a:r>
          </a:p>
        </p:txBody>
      </p:sp>
      <p:sp>
        <p:nvSpPr>
          <p:cNvPr id="15" name="Rectangle: Rounded Corners 14">
            <a:extLst>
              <a:ext uri="{FF2B5EF4-FFF2-40B4-BE49-F238E27FC236}">
                <a16:creationId xmlns:a16="http://schemas.microsoft.com/office/drawing/2014/main" id="{BFE2A067-5F7B-4441-92F2-B1632B178BE6}"/>
              </a:ext>
            </a:extLst>
          </p:cNvPr>
          <p:cNvSpPr/>
          <p:nvPr/>
        </p:nvSpPr>
        <p:spPr>
          <a:xfrm>
            <a:off x="6845179" y="961563"/>
            <a:ext cx="4398540" cy="1237760"/>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Emergency notifications to smartphones from broadcast infrastructure.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Possibility of sending text-only notifications and multimedia content</a:t>
            </a:r>
          </a:p>
        </p:txBody>
      </p:sp>
      <p:sp>
        <p:nvSpPr>
          <p:cNvPr id="16" name="Rectangle: Rounded Corners 15">
            <a:extLst>
              <a:ext uri="{FF2B5EF4-FFF2-40B4-BE49-F238E27FC236}">
                <a16:creationId xmlns:a16="http://schemas.microsoft.com/office/drawing/2014/main" id="{798E1065-2831-44BD-B4D1-95226B624ABE}"/>
              </a:ext>
            </a:extLst>
          </p:cNvPr>
          <p:cNvSpPr/>
          <p:nvPr/>
        </p:nvSpPr>
        <p:spPr>
          <a:xfrm>
            <a:off x="6863022" y="970147"/>
            <a:ext cx="4384752" cy="26462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Emergency messages</a:t>
            </a:r>
          </a:p>
        </p:txBody>
      </p:sp>
      <p:sp>
        <p:nvSpPr>
          <p:cNvPr id="17" name="Rectangle: Rounded Corners 16">
            <a:extLst>
              <a:ext uri="{FF2B5EF4-FFF2-40B4-BE49-F238E27FC236}">
                <a16:creationId xmlns:a16="http://schemas.microsoft.com/office/drawing/2014/main" id="{A010C85B-A533-4DD3-A3FE-7FC05F2D565B}"/>
              </a:ext>
            </a:extLst>
          </p:cNvPr>
          <p:cNvSpPr/>
          <p:nvPr/>
        </p:nvSpPr>
        <p:spPr>
          <a:xfrm>
            <a:off x="6846081" y="3292918"/>
            <a:ext cx="4920342" cy="126107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Software / firmware upgrades.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Download and storage of popular content:</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TV shows</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“Viral” videos in social media.</a:t>
            </a:r>
          </a:p>
        </p:txBody>
      </p:sp>
      <p:sp>
        <p:nvSpPr>
          <p:cNvPr id="18" name="Rectangle: Rounded Corners 17">
            <a:extLst>
              <a:ext uri="{FF2B5EF4-FFF2-40B4-BE49-F238E27FC236}">
                <a16:creationId xmlns:a16="http://schemas.microsoft.com/office/drawing/2014/main" id="{F2DDC56B-78EE-49AD-A96B-5702B4B913DF}"/>
              </a:ext>
            </a:extLst>
          </p:cNvPr>
          <p:cNvSpPr/>
          <p:nvPr/>
        </p:nvSpPr>
        <p:spPr>
          <a:xfrm>
            <a:off x="6864742" y="3301500"/>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General file download</a:t>
            </a:r>
          </a:p>
        </p:txBody>
      </p:sp>
      <p:sp>
        <p:nvSpPr>
          <p:cNvPr id="4" name="Footer Placeholder 1">
            <a:extLst>
              <a:ext uri="{FF2B5EF4-FFF2-40B4-BE49-F238E27FC236}">
                <a16:creationId xmlns:a16="http://schemas.microsoft.com/office/drawing/2014/main" id="{694284B4-3DA7-DD02-C500-A5501519C0A5}"/>
              </a:ext>
            </a:extLst>
          </p:cNvPr>
          <p:cNvSpPr txBox="1">
            <a:spLocks/>
          </p:cNvSpPr>
          <p:nvPr/>
        </p:nvSpPr>
        <p:spPr>
          <a:xfrm>
            <a:off x="396623" y="5090505"/>
            <a:ext cx="10489691" cy="11817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a:solidFill>
                  <a:schemeClr val="accent6">
                    <a:lumMod val="75000"/>
                  </a:schemeClr>
                </a:solidFill>
              </a:rPr>
              <a:t>IBC 2024, Amsterdam, The Netherlands</a:t>
            </a:r>
          </a:p>
        </p:txBody>
      </p:sp>
      <p:sp>
        <p:nvSpPr>
          <p:cNvPr id="2" name="Footer Placeholder 1">
            <a:extLst>
              <a:ext uri="{FF2B5EF4-FFF2-40B4-BE49-F238E27FC236}">
                <a16:creationId xmlns:a16="http://schemas.microsoft.com/office/drawing/2014/main" id="{A7D58EEC-D1E7-9552-C2EB-14348123F54A}"/>
              </a:ext>
            </a:extLst>
          </p:cNvPr>
          <p:cNvSpPr>
            <a:spLocks noGrp="1"/>
          </p:cNvSpPr>
          <p:nvPr>
            <p:ph type="ftr" sz="quarter" idx="3"/>
          </p:nvPr>
        </p:nvSpPr>
        <p:spPr/>
        <p:txBody>
          <a:bodyPr/>
          <a:lstStyle/>
          <a:p>
            <a:r>
              <a:rPr lang="en-US"/>
              <a:t>Media Web Symposium June 2025</a:t>
            </a:r>
          </a:p>
        </p:txBody>
      </p:sp>
    </p:spTree>
    <p:extLst>
      <p:ext uri="{BB962C8B-B14F-4D97-AF65-F5344CB8AC3E}">
        <p14:creationId xmlns:p14="http://schemas.microsoft.com/office/powerpoint/2010/main" val="26756371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78CA96-9CC8-F0B1-05E9-09A291F92F58}"/>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86113336-DFC4-98A5-E9D3-B2791B3A4C1A}"/>
              </a:ext>
            </a:extLst>
          </p:cNvPr>
          <p:cNvSpPr>
            <a:spLocks noGrp="1"/>
          </p:cNvSpPr>
          <p:nvPr>
            <p:ph type="title"/>
          </p:nvPr>
        </p:nvSpPr>
        <p:spPr>
          <a:xfrm>
            <a:off x="495298" y="1761769"/>
            <a:ext cx="8829675" cy="2168863"/>
          </a:xfrm>
        </p:spPr>
        <p:txBody>
          <a:bodyPr/>
          <a:lstStyle/>
          <a:p>
            <a:r>
              <a:rPr lang="en-US" dirty="0"/>
              <a:t>Standardization and Technology updates  </a:t>
            </a:r>
            <a:br>
              <a:rPr lang="en-US" dirty="0"/>
            </a:br>
            <a:r>
              <a:rPr lang="en-US" dirty="0"/>
              <a:t>Where do we stand?</a:t>
            </a:r>
          </a:p>
        </p:txBody>
      </p:sp>
    </p:spTree>
    <p:extLst>
      <p:ext uri="{BB962C8B-B14F-4D97-AF65-F5344CB8AC3E}">
        <p14:creationId xmlns:p14="http://schemas.microsoft.com/office/powerpoint/2010/main" val="3486338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C6B0D-A2CE-033C-9783-70A142305EEC}"/>
            </a:ext>
          </a:extLst>
        </p:cNvPr>
        <p:cNvGrpSpPr/>
        <p:nvPr/>
      </p:nvGrpSpPr>
      <p:grpSpPr>
        <a:xfrm>
          <a:off x="0" y="0"/>
          <a:ext cx="0" cy="0"/>
          <a:chOff x="0" y="0"/>
          <a:chExt cx="0" cy="0"/>
        </a:xfrm>
      </p:grpSpPr>
      <p:sp>
        <p:nvSpPr>
          <p:cNvPr id="36" name="Rectangle 35">
            <a:extLst>
              <a:ext uri="{FF2B5EF4-FFF2-40B4-BE49-F238E27FC236}">
                <a16:creationId xmlns:a16="http://schemas.microsoft.com/office/drawing/2014/main" id="{8488C5B9-5EE8-A072-BE03-337C4995E264}"/>
              </a:ext>
            </a:extLst>
          </p:cNvPr>
          <p:cNvSpPr/>
          <p:nvPr/>
        </p:nvSpPr>
        <p:spPr>
          <a:xfrm>
            <a:off x="7968259"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35" name="Rectangle 34">
            <a:extLst>
              <a:ext uri="{FF2B5EF4-FFF2-40B4-BE49-F238E27FC236}">
                <a16:creationId xmlns:a16="http://schemas.microsoft.com/office/drawing/2014/main" id="{5165E8E9-6F8D-EFB6-6749-A16F8EE2E929}"/>
              </a:ext>
            </a:extLst>
          </p:cNvPr>
          <p:cNvSpPr/>
          <p:nvPr/>
        </p:nvSpPr>
        <p:spPr>
          <a:xfrm>
            <a:off x="3962436" y="1046548"/>
            <a:ext cx="3719558" cy="3721280"/>
          </a:xfrm>
          <a:prstGeom prst="rect">
            <a:avLst/>
          </a:prstGeom>
          <a:solidFill>
            <a:srgbClr val="FFFFFF"/>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 name="Footer Placeholder 1">
            <a:extLst>
              <a:ext uri="{FF2B5EF4-FFF2-40B4-BE49-F238E27FC236}">
                <a16:creationId xmlns:a16="http://schemas.microsoft.com/office/drawing/2014/main" id="{52ACC895-5EC1-7FFD-9862-E1569B20F885}"/>
              </a:ext>
            </a:extLst>
          </p:cNvPr>
          <p:cNvSpPr>
            <a:spLocks noGrp="1"/>
          </p:cNvSpPr>
          <p:nvPr>
            <p:ph type="ftr" sz="quarter" idx="16"/>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40000"/>
                    <a:lumOff val="60000"/>
                  </a:srgbClr>
                </a:solidFill>
                <a:effectLst/>
                <a:uLnTx/>
                <a:uFillTx/>
                <a:latin typeface="Microsoft Sans Serif"/>
                <a:ea typeface="+mn-ea"/>
                <a:cs typeface="+mn-cs"/>
              </a:rPr>
              <a:t>Media Web Symposium June 2025</a:t>
            </a:r>
          </a:p>
        </p:txBody>
      </p:sp>
      <p:sp>
        <p:nvSpPr>
          <p:cNvPr id="6" name="Title 2">
            <a:extLst>
              <a:ext uri="{FF2B5EF4-FFF2-40B4-BE49-F238E27FC236}">
                <a16:creationId xmlns:a16="http://schemas.microsoft.com/office/drawing/2014/main" id="{085B870C-D277-8CCB-ECC0-625681660229}"/>
              </a:ext>
            </a:extLst>
          </p:cNvPr>
          <p:cNvSpPr txBox="1">
            <a:spLocks/>
          </p:cNvSpPr>
          <p:nvPr/>
        </p:nvSpPr>
        <p:spPr bwMode="gray">
          <a:xfrm>
            <a:off x="495300" y="2090172"/>
            <a:ext cx="3211513" cy="2677656"/>
          </a:xfrm>
          <a:prstGeom prst="rect">
            <a:avLst/>
          </a:prstGeom>
        </p:spPr>
        <p:txBody>
          <a:bodyPr vert="horz" wrap="square" lIns="0" tIns="0" rIns="0" bIns="0" rtlCol="0" anchor="ctr" anchorCtr="0">
            <a:spAutoFit/>
          </a:bodyPr>
          <a:lstStyle>
            <a:lvl1pPr algn="l" defTabSz="914400" rtl="0" eaLnBrk="1" latinLnBrk="0" hangingPunct="1">
              <a:lnSpc>
                <a:spcPct val="87000"/>
              </a:lnSpc>
              <a:spcBef>
                <a:spcPct val="0"/>
              </a:spcBef>
              <a:buNone/>
              <a:defRPr sz="5400" kern="1200" baseline="0">
                <a:solidFill>
                  <a:schemeClr val="bg1"/>
                </a:solidFill>
                <a:latin typeface="+mj-lt"/>
                <a:ea typeface="+mj-ea"/>
                <a:cs typeface="+mj-cs"/>
              </a:defRPr>
            </a:lvl1pPr>
          </a:lstStyle>
          <a:p>
            <a:pPr marL="0" marR="0" lvl="0" indent="0" algn="l" defTabSz="914400" rtl="0" eaLnBrk="1" fontAlgn="auto" latinLnBrk="0" hangingPunct="1">
              <a:lnSpc>
                <a:spcPct val="87000"/>
              </a:lnSpc>
              <a:spcBef>
                <a:spcPct val="0"/>
              </a:spcBef>
              <a:spcAft>
                <a:spcPts val="0"/>
              </a:spcAft>
              <a:buClrTx/>
              <a:buSzTx/>
              <a:buFontTx/>
              <a:buNone/>
              <a:tabLst/>
              <a:defRPr/>
            </a:pPr>
            <a:r>
              <a:rPr kumimoji="0" lang="en-US" sz="4000" b="0" i="0" u="none" strike="noStrike" kern="1200" cap="none" spc="0" normalizeH="0" baseline="0" noProof="0">
                <a:ln>
                  <a:noFill/>
                </a:ln>
                <a:solidFill>
                  <a:srgbClr val="F7F8FA"/>
                </a:solidFill>
                <a:effectLst/>
                <a:uLnTx/>
                <a:uFillTx/>
                <a:latin typeface="Microsoft Sans Serif"/>
                <a:ea typeface="+mj-ea"/>
                <a:cs typeface="+mj-cs"/>
              </a:rPr>
              <a:t>For more information on 5G broadcast standards…</a:t>
            </a:r>
          </a:p>
        </p:txBody>
      </p:sp>
      <p:pic>
        <p:nvPicPr>
          <p:cNvPr id="23" name="Picture 22">
            <a:extLst>
              <a:ext uri="{FF2B5EF4-FFF2-40B4-BE49-F238E27FC236}">
                <a16:creationId xmlns:a16="http://schemas.microsoft.com/office/drawing/2014/main" id="{82CDE0C2-08B5-0243-170E-CBE9D69FE807}"/>
              </a:ext>
            </a:extLst>
          </p:cNvPr>
          <p:cNvPicPr>
            <a:picLocks noChangeAspect="1"/>
          </p:cNvPicPr>
          <p:nvPr/>
        </p:nvPicPr>
        <p:blipFill>
          <a:blip r:embed="rId2"/>
          <a:stretch>
            <a:fillRect/>
          </a:stretch>
        </p:blipFill>
        <p:spPr>
          <a:xfrm>
            <a:off x="4361023" y="1117880"/>
            <a:ext cx="2922384" cy="3578616"/>
          </a:xfrm>
          <a:prstGeom prst="rect">
            <a:avLst/>
          </a:prstGeom>
          <a:ln>
            <a:noFill/>
          </a:ln>
        </p:spPr>
      </p:pic>
      <p:pic>
        <p:nvPicPr>
          <p:cNvPr id="24" name="Picture 23">
            <a:extLst>
              <a:ext uri="{FF2B5EF4-FFF2-40B4-BE49-F238E27FC236}">
                <a16:creationId xmlns:a16="http://schemas.microsoft.com/office/drawing/2014/main" id="{83B0554E-C765-72F3-DB66-6A7CA7CC8BD0}"/>
              </a:ext>
            </a:extLst>
          </p:cNvPr>
          <p:cNvPicPr>
            <a:picLocks noChangeAspect="1"/>
          </p:cNvPicPr>
          <p:nvPr/>
        </p:nvPicPr>
        <p:blipFill rotWithShape="1">
          <a:blip r:embed="rId3"/>
          <a:stretch/>
        </p:blipFill>
        <p:spPr>
          <a:xfrm>
            <a:off x="8074069" y="1296470"/>
            <a:ext cx="3507938" cy="2883644"/>
          </a:xfrm>
          <a:prstGeom prst="rect">
            <a:avLst/>
          </a:prstGeom>
        </p:spPr>
      </p:pic>
      <p:sp>
        <p:nvSpPr>
          <p:cNvPr id="26" name="Rectangle 25">
            <a:extLst>
              <a:ext uri="{FF2B5EF4-FFF2-40B4-BE49-F238E27FC236}">
                <a16:creationId xmlns:a16="http://schemas.microsoft.com/office/drawing/2014/main" id="{AD5BE93B-6610-0856-C1BC-2C7CD5528A63}"/>
              </a:ext>
            </a:extLst>
          </p:cNvPr>
          <p:cNvSpPr/>
          <p:nvPr/>
        </p:nvSpPr>
        <p:spPr>
          <a:xfrm>
            <a:off x="3962436"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4"/>
              </a:rPr>
              <a:t>ETSI TS 103 720</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Profile of 3GPP specification containing the necessary parts to deploy 5G broadcast</a:t>
            </a:r>
          </a:p>
        </p:txBody>
      </p:sp>
      <p:sp>
        <p:nvSpPr>
          <p:cNvPr id="27" name="Rectangle 26">
            <a:extLst>
              <a:ext uri="{FF2B5EF4-FFF2-40B4-BE49-F238E27FC236}">
                <a16:creationId xmlns:a16="http://schemas.microsoft.com/office/drawing/2014/main" id="{5705D0F9-92EB-6963-6631-011BCD473E54}"/>
              </a:ext>
            </a:extLst>
          </p:cNvPr>
          <p:cNvSpPr/>
          <p:nvPr/>
        </p:nvSpPr>
        <p:spPr>
          <a:xfrm>
            <a:off x="7968259" y="372517"/>
            <a:ext cx="3210187" cy="581698"/>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5"/>
              </a:rPr>
              <a:t>TR 36.976</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Overall description</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enhanced TV (</a:t>
            </a:r>
            <a:r>
              <a:rPr kumimoji="0" lang="en-US" sz="1400" b="0" i="0" u="none" strike="noStrike" kern="1200" cap="none" spc="0" normalizeH="0" baseline="0" noProof="0" err="1">
                <a:ln>
                  <a:noFill/>
                </a:ln>
                <a:solidFill>
                  <a:srgbClr val="13171F"/>
                </a:solidFill>
                <a:effectLst/>
                <a:uLnTx/>
                <a:uFillTx/>
                <a:latin typeface="Microsoft Sans Serif"/>
                <a:ea typeface="+mn-ea"/>
                <a:cs typeface="+mn-cs"/>
              </a:rPr>
              <a:t>enTV</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for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5G broadcast</a:t>
            </a:r>
          </a:p>
        </p:txBody>
      </p:sp>
      <p:grpSp>
        <p:nvGrpSpPr>
          <p:cNvPr id="33" name="Group 32">
            <a:extLst>
              <a:ext uri="{FF2B5EF4-FFF2-40B4-BE49-F238E27FC236}">
                <a16:creationId xmlns:a16="http://schemas.microsoft.com/office/drawing/2014/main" id="{2C0BB6F5-CD30-6E47-ADDC-927F98C63E31}"/>
              </a:ext>
            </a:extLst>
          </p:cNvPr>
          <p:cNvGrpSpPr/>
          <p:nvPr/>
        </p:nvGrpSpPr>
        <p:grpSpPr>
          <a:xfrm>
            <a:off x="5784112" y="5094747"/>
            <a:ext cx="5912588" cy="1265879"/>
            <a:chOff x="3962436" y="4767828"/>
            <a:chExt cx="5973161" cy="1278847"/>
          </a:xfrm>
        </p:grpSpPr>
        <p:pic>
          <p:nvPicPr>
            <p:cNvPr id="28" name="Picture 27">
              <a:extLst>
                <a:ext uri="{FF2B5EF4-FFF2-40B4-BE49-F238E27FC236}">
                  <a16:creationId xmlns:a16="http://schemas.microsoft.com/office/drawing/2014/main" id="{896C72C9-FB84-8872-64D5-A0F7076B012A}"/>
                </a:ext>
              </a:extLst>
            </p:cNvPr>
            <p:cNvPicPr>
              <a:picLocks noChangeAspect="1"/>
            </p:cNvPicPr>
            <p:nvPr/>
          </p:nvPicPr>
          <p:blipFill>
            <a:blip r:embed="rId6"/>
            <a:stretch>
              <a:fillRect/>
            </a:stretch>
          </p:blipFill>
          <p:spPr>
            <a:xfrm>
              <a:off x="3962436" y="4767828"/>
              <a:ext cx="1876891" cy="1278847"/>
            </a:xfrm>
            <a:prstGeom prst="rect">
              <a:avLst/>
            </a:prstGeom>
            <a:ln>
              <a:solidFill>
                <a:schemeClr val="tx1"/>
              </a:solidFill>
            </a:ln>
          </p:spPr>
        </p:pic>
        <p:pic>
          <p:nvPicPr>
            <p:cNvPr id="29" name="Picture 28">
              <a:extLst>
                <a:ext uri="{FF2B5EF4-FFF2-40B4-BE49-F238E27FC236}">
                  <a16:creationId xmlns:a16="http://schemas.microsoft.com/office/drawing/2014/main" id="{E05982F1-2DE3-1226-D416-85E52C1D6EA4}"/>
                </a:ext>
              </a:extLst>
            </p:cNvPr>
            <p:cNvPicPr>
              <a:picLocks noChangeAspect="1"/>
            </p:cNvPicPr>
            <p:nvPr/>
          </p:nvPicPr>
          <p:blipFill>
            <a:blip r:embed="rId7"/>
            <a:stretch>
              <a:fillRect/>
            </a:stretch>
          </p:blipFill>
          <p:spPr>
            <a:xfrm>
              <a:off x="5961357" y="4767828"/>
              <a:ext cx="1926105" cy="1278846"/>
            </a:xfrm>
            <a:prstGeom prst="rect">
              <a:avLst/>
            </a:prstGeom>
            <a:ln>
              <a:solidFill>
                <a:schemeClr val="tx1"/>
              </a:solidFill>
            </a:ln>
          </p:spPr>
        </p:pic>
        <p:pic>
          <p:nvPicPr>
            <p:cNvPr id="30" name="Picture 29">
              <a:extLst>
                <a:ext uri="{FF2B5EF4-FFF2-40B4-BE49-F238E27FC236}">
                  <a16:creationId xmlns:a16="http://schemas.microsoft.com/office/drawing/2014/main" id="{EC6CC178-26AA-0A6A-014D-FB952316306F}"/>
                </a:ext>
              </a:extLst>
            </p:cNvPr>
            <p:cNvPicPr>
              <a:picLocks noChangeAspect="1"/>
            </p:cNvPicPr>
            <p:nvPr/>
          </p:nvPicPr>
          <p:blipFill>
            <a:blip r:embed="rId8"/>
            <a:stretch>
              <a:fillRect/>
            </a:stretch>
          </p:blipFill>
          <p:spPr>
            <a:xfrm>
              <a:off x="8009492" y="4767828"/>
              <a:ext cx="1926105" cy="1276696"/>
            </a:xfrm>
            <a:prstGeom prst="rect">
              <a:avLst/>
            </a:prstGeom>
            <a:ln>
              <a:solidFill>
                <a:schemeClr val="tx1"/>
              </a:solidFill>
            </a:ln>
          </p:spPr>
        </p:pic>
      </p:grpSp>
      <p:sp>
        <p:nvSpPr>
          <p:cNvPr id="32" name="Rectangle 31">
            <a:extLst>
              <a:ext uri="{FF2B5EF4-FFF2-40B4-BE49-F238E27FC236}">
                <a16:creationId xmlns:a16="http://schemas.microsoft.com/office/drawing/2014/main" id="{7F250FA5-B894-0D7A-9CF0-A67E9AEA334E}"/>
              </a:ext>
            </a:extLst>
          </p:cNvPr>
          <p:cNvSpPr/>
          <p:nvPr/>
        </p:nvSpPr>
        <p:spPr>
          <a:xfrm>
            <a:off x="3976807" y="5145989"/>
            <a:ext cx="2014972" cy="1163395"/>
          </a:xfrm>
          <a:prstGeom prst="rect">
            <a:avLst/>
          </a:prstGeom>
        </p:spPr>
        <p:txBody>
          <a:bodyPr wrap="square" lIns="0" tIns="0" rIns="0" bIns="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solidFill>
                <a:effectLst/>
                <a:uLnTx/>
                <a:uFillTx/>
                <a:latin typeface="Microsoft Sans Serif"/>
                <a:ea typeface="+mn-ea"/>
                <a:cs typeface="+mn-cs"/>
              </a:rPr>
              <a:t>Various specifications</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of 5G PHY supporting broadcast together</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rPr>
              <a:t>with unicast in TS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9"/>
              </a:rPr>
              <a:t>36.211</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 </a:t>
            </a: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0"/>
              </a:rPr>
              <a:t>36.212</a:t>
            </a:r>
            <a:r>
              <a:rPr kumimoji="0" lang="en-US" sz="1400" b="0" i="0" u="none" strike="noStrike" kern="1200" cap="none" spc="0" normalizeH="0" baseline="0" noProof="0">
                <a:ln>
                  <a:noFill/>
                </a:ln>
                <a:solidFill>
                  <a:srgbClr val="13171F"/>
                </a:solidFill>
                <a:effectLst/>
                <a:uLnTx/>
                <a:uFillTx/>
                <a:latin typeface="Microsoft Sans Serif"/>
                <a:ea typeface="+mn-ea"/>
                <a:cs typeface="+mn-cs"/>
              </a:rPr>
              <a:t>,</a:t>
            </a:r>
            <a:br>
              <a:rPr kumimoji="0" lang="en-US" sz="1400" b="0" i="0" u="none" strike="noStrike" kern="1200" cap="none" spc="0" normalizeH="0" baseline="0" noProof="0">
                <a:ln>
                  <a:noFill/>
                </a:ln>
                <a:solidFill>
                  <a:srgbClr val="13171F"/>
                </a:solidFill>
                <a:effectLst/>
                <a:uLnTx/>
                <a:uFillTx/>
                <a:latin typeface="Microsoft Sans Serif"/>
                <a:ea typeface="+mn-ea"/>
                <a:cs typeface="+mn-cs"/>
              </a:rPr>
            </a:br>
            <a:r>
              <a:rPr kumimoji="0" lang="en-US" sz="1400" b="0" i="0" u="none" strike="noStrike" kern="1200" cap="none" spc="0" normalizeH="0" baseline="0" noProof="0">
                <a:ln>
                  <a:noFill/>
                </a:ln>
                <a:solidFill>
                  <a:srgbClr val="13171F"/>
                </a:solidFill>
                <a:effectLst/>
                <a:uLnTx/>
                <a:uFillTx/>
                <a:latin typeface="Microsoft Sans Serif"/>
                <a:ea typeface="+mn-ea"/>
                <a:cs typeface="+mn-cs"/>
                <a:hlinkClick r:id="rId11"/>
              </a:rPr>
              <a:t>36.213</a:t>
            </a:r>
            <a:endParaRPr kumimoji="0" lang="en-US" sz="14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42" name="Group 41">
            <a:extLst>
              <a:ext uri="{FF2B5EF4-FFF2-40B4-BE49-F238E27FC236}">
                <a16:creationId xmlns:a16="http://schemas.microsoft.com/office/drawing/2014/main" id="{8F916967-C89E-34FF-FCB2-9DB7EB337A12}"/>
              </a:ext>
            </a:extLst>
          </p:cNvPr>
          <p:cNvGrpSpPr>
            <a:grpSpLocks noChangeAspect="1"/>
          </p:cNvGrpSpPr>
          <p:nvPr/>
        </p:nvGrpSpPr>
        <p:grpSpPr>
          <a:xfrm>
            <a:off x="504183" y="571500"/>
            <a:ext cx="772259" cy="914400"/>
            <a:chOff x="1339675" y="3217863"/>
            <a:chExt cx="930450" cy="1101707"/>
          </a:xfrm>
        </p:grpSpPr>
        <p:grpSp>
          <p:nvGrpSpPr>
            <p:cNvPr id="43" name="Group 42">
              <a:extLst>
                <a:ext uri="{FF2B5EF4-FFF2-40B4-BE49-F238E27FC236}">
                  <a16:creationId xmlns:a16="http://schemas.microsoft.com/office/drawing/2014/main" id="{80335BC8-0A91-219C-B8EE-D02206A14317}"/>
                </a:ext>
              </a:extLst>
            </p:cNvPr>
            <p:cNvGrpSpPr/>
            <p:nvPr/>
          </p:nvGrpSpPr>
          <p:grpSpPr>
            <a:xfrm>
              <a:off x="1339701" y="3217863"/>
              <a:ext cx="930424" cy="1101706"/>
              <a:chOff x="1339701" y="3217863"/>
              <a:chExt cx="930424" cy="1101706"/>
            </a:xfrm>
          </p:grpSpPr>
          <p:sp>
            <p:nvSpPr>
              <p:cNvPr id="45" name="Rectangle: Rounded Corners 44">
                <a:extLst>
                  <a:ext uri="{FF2B5EF4-FFF2-40B4-BE49-F238E27FC236}">
                    <a16:creationId xmlns:a16="http://schemas.microsoft.com/office/drawing/2014/main" id="{96FBC1F9-1349-C849-C16E-7E7BE244806A}"/>
                  </a:ext>
                </a:extLst>
              </p:cNvPr>
              <p:cNvSpPr/>
              <p:nvPr/>
            </p:nvSpPr>
            <p:spPr>
              <a:xfrm>
                <a:off x="1339701" y="4132675"/>
                <a:ext cx="919521" cy="186894"/>
              </a:xfrm>
              <a:prstGeom prst="roundRect">
                <a:avLst>
                  <a:gd name="adj" fmla="val 9743"/>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6" name="Freeform 5">
                <a:extLst>
                  <a:ext uri="{FF2B5EF4-FFF2-40B4-BE49-F238E27FC236}">
                    <a16:creationId xmlns:a16="http://schemas.microsoft.com/office/drawing/2014/main" id="{04602A0A-BA08-B8BA-6C8A-6BA246563B52}"/>
                  </a:ext>
                </a:extLst>
              </p:cNvPr>
              <p:cNvSpPr>
                <a:spLocks noEditPoints="1"/>
              </p:cNvSpPr>
              <p:nvPr/>
            </p:nvSpPr>
            <p:spPr bwMode="auto">
              <a:xfrm>
                <a:off x="1341438" y="3217863"/>
                <a:ext cx="928687" cy="881062"/>
              </a:xfrm>
              <a:custGeom>
                <a:avLst/>
                <a:gdLst>
                  <a:gd name="T0" fmla="*/ 4047 w 4086"/>
                  <a:gd name="T1" fmla="*/ 3736 h 3892"/>
                  <a:gd name="T2" fmla="*/ 187 w 4086"/>
                  <a:gd name="T3" fmla="*/ 43 h 3892"/>
                  <a:gd name="T4" fmla="*/ 47 w 4086"/>
                  <a:gd name="T5" fmla="*/ 35 h 3892"/>
                  <a:gd name="T6" fmla="*/ 0 w 4086"/>
                  <a:gd name="T7" fmla="*/ 124 h 3892"/>
                  <a:gd name="T8" fmla="*/ 0 w 4086"/>
                  <a:gd name="T9" fmla="*/ 3783 h 3892"/>
                  <a:gd name="T10" fmla="*/ 109 w 4086"/>
                  <a:gd name="T11" fmla="*/ 3892 h 3892"/>
                  <a:gd name="T12" fmla="*/ 3980 w 4086"/>
                  <a:gd name="T13" fmla="*/ 3892 h 3892"/>
                  <a:gd name="T14" fmla="*/ 4059 w 4086"/>
                  <a:gd name="T15" fmla="*/ 3853 h 3892"/>
                  <a:gd name="T16" fmla="*/ 4047 w 4086"/>
                  <a:gd name="T17" fmla="*/ 3736 h 3892"/>
                  <a:gd name="T18" fmla="*/ 2328 w 4086"/>
                  <a:gd name="T19" fmla="*/ 3132 h 3892"/>
                  <a:gd name="T20" fmla="*/ 807 w 4086"/>
                  <a:gd name="T21" fmla="*/ 3132 h 3892"/>
                  <a:gd name="T22" fmla="*/ 721 w 4086"/>
                  <a:gd name="T23" fmla="*/ 3050 h 3892"/>
                  <a:gd name="T24" fmla="*/ 721 w 4086"/>
                  <a:gd name="T25" fmla="*/ 1552 h 3892"/>
                  <a:gd name="T26" fmla="*/ 753 w 4086"/>
                  <a:gd name="T27" fmla="*/ 1538 h 3892"/>
                  <a:gd name="T28" fmla="*/ 2341 w 4086"/>
                  <a:gd name="T29" fmla="*/ 3099 h 3892"/>
                  <a:gd name="T30" fmla="*/ 2328 w 4086"/>
                  <a:gd name="T31" fmla="*/ 3132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86" h="3892">
                    <a:moveTo>
                      <a:pt x="4047" y="3736"/>
                    </a:moveTo>
                    <a:cubicBezTo>
                      <a:pt x="187" y="43"/>
                      <a:pt x="187" y="43"/>
                      <a:pt x="187" y="43"/>
                    </a:cubicBezTo>
                    <a:cubicBezTo>
                      <a:pt x="148" y="7"/>
                      <a:pt x="90" y="0"/>
                      <a:pt x="47" y="35"/>
                    </a:cubicBezTo>
                    <a:cubicBezTo>
                      <a:pt x="15" y="54"/>
                      <a:pt x="0" y="89"/>
                      <a:pt x="0" y="124"/>
                    </a:cubicBezTo>
                    <a:cubicBezTo>
                      <a:pt x="0" y="3783"/>
                      <a:pt x="0" y="3783"/>
                      <a:pt x="0" y="3783"/>
                    </a:cubicBezTo>
                    <a:cubicBezTo>
                      <a:pt x="0" y="3841"/>
                      <a:pt x="51" y="3892"/>
                      <a:pt x="109" y="3892"/>
                    </a:cubicBezTo>
                    <a:cubicBezTo>
                      <a:pt x="3980" y="3892"/>
                      <a:pt x="3980" y="3892"/>
                      <a:pt x="3980" y="3892"/>
                    </a:cubicBezTo>
                    <a:cubicBezTo>
                      <a:pt x="4012" y="3892"/>
                      <a:pt x="4039" y="3876"/>
                      <a:pt x="4059" y="3853"/>
                    </a:cubicBezTo>
                    <a:cubicBezTo>
                      <a:pt x="4086" y="3814"/>
                      <a:pt x="4078" y="3763"/>
                      <a:pt x="4047" y="3736"/>
                    </a:cubicBezTo>
                    <a:close/>
                    <a:moveTo>
                      <a:pt x="2328" y="3132"/>
                    </a:moveTo>
                    <a:cubicBezTo>
                      <a:pt x="807" y="3132"/>
                      <a:pt x="807" y="3132"/>
                      <a:pt x="807" y="3132"/>
                    </a:cubicBezTo>
                    <a:cubicBezTo>
                      <a:pt x="760" y="3132"/>
                      <a:pt x="721" y="3093"/>
                      <a:pt x="721" y="3050"/>
                    </a:cubicBezTo>
                    <a:cubicBezTo>
                      <a:pt x="721" y="1552"/>
                      <a:pt x="721" y="1552"/>
                      <a:pt x="721" y="1552"/>
                    </a:cubicBezTo>
                    <a:cubicBezTo>
                      <a:pt x="721" y="1535"/>
                      <a:pt x="741" y="1526"/>
                      <a:pt x="753" y="1538"/>
                    </a:cubicBezTo>
                    <a:cubicBezTo>
                      <a:pt x="2341" y="3099"/>
                      <a:pt x="2341" y="3099"/>
                      <a:pt x="2341" y="3099"/>
                    </a:cubicBezTo>
                    <a:cubicBezTo>
                      <a:pt x="2353" y="3111"/>
                      <a:pt x="2345" y="3132"/>
                      <a:pt x="2328" y="3132"/>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44" name="Freeform: Shape 43">
              <a:extLst>
                <a:ext uri="{FF2B5EF4-FFF2-40B4-BE49-F238E27FC236}">
                  <a16:creationId xmlns:a16="http://schemas.microsoft.com/office/drawing/2014/main" id="{C06A55CA-703B-656C-55F3-CA402AE2348F}"/>
                </a:ext>
              </a:extLst>
            </p:cNvPr>
            <p:cNvSpPr/>
            <p:nvPr/>
          </p:nvSpPr>
          <p:spPr>
            <a:xfrm>
              <a:off x="1339675" y="4132676"/>
              <a:ext cx="919547" cy="186894"/>
            </a:xfrm>
            <a:custGeom>
              <a:avLst/>
              <a:gdLst>
                <a:gd name="connsiteX0" fmla="*/ 2207645 w 2249488"/>
                <a:gd name="connsiteY0" fmla="*/ 456054 h 457200"/>
                <a:gd name="connsiteX1" fmla="*/ 2204879 w 2249488"/>
                <a:gd name="connsiteY1" fmla="*/ 457200 h 457200"/>
                <a:gd name="connsiteX2" fmla="*/ 2202085 w 2249488"/>
                <a:gd name="connsiteY2" fmla="*/ 457200 h 457200"/>
                <a:gd name="connsiteX3" fmla="*/ 41716 w 2249488"/>
                <a:gd name="connsiteY3" fmla="*/ 456028 h 457200"/>
                <a:gd name="connsiteX4" fmla="*/ 47403 w 2249488"/>
                <a:gd name="connsiteY4" fmla="*/ 457200 h 457200"/>
                <a:gd name="connsiteX5" fmla="*/ 44545 w 2249488"/>
                <a:gd name="connsiteY5" fmla="*/ 457200 h 457200"/>
                <a:gd name="connsiteX6" fmla="*/ 19170 w 2249488"/>
                <a:gd name="connsiteY6" fmla="*/ 446690 h 457200"/>
                <a:gd name="connsiteX7" fmla="*/ 41716 w 2249488"/>
                <a:gd name="connsiteY7" fmla="*/ 456028 h 457200"/>
                <a:gd name="connsiteX8" fmla="*/ 29089 w 2249488"/>
                <a:gd name="connsiteY8" fmla="*/ 453426 h 457200"/>
                <a:gd name="connsiteX9" fmla="*/ 2230419 w 2249488"/>
                <a:gd name="connsiteY9" fmla="*/ 446622 h 457200"/>
                <a:gd name="connsiteX10" fmla="*/ 2220400 w 2249488"/>
                <a:gd name="connsiteY10" fmla="*/ 453426 h 457200"/>
                <a:gd name="connsiteX11" fmla="*/ 2207645 w 2249488"/>
                <a:gd name="connsiteY11" fmla="*/ 456054 h 457200"/>
                <a:gd name="connsiteX12" fmla="*/ 2249424 w 2249488"/>
                <a:gd name="connsiteY12" fmla="*/ 409907 h 457200"/>
                <a:gd name="connsiteX13" fmla="*/ 2249424 w 2249488"/>
                <a:gd name="connsiteY13" fmla="*/ 412655 h 457200"/>
                <a:gd name="connsiteX14" fmla="*/ 2236378 w 2249488"/>
                <a:gd name="connsiteY14" fmla="*/ 444153 h 457200"/>
                <a:gd name="connsiteX15" fmla="*/ 2230419 w 2249488"/>
                <a:gd name="connsiteY15" fmla="*/ 446622 h 457200"/>
                <a:gd name="connsiteX16" fmla="*/ 2235483 w 2249488"/>
                <a:gd name="connsiteY16" fmla="*/ 443182 h 457200"/>
                <a:gd name="connsiteX17" fmla="*/ 0 w 2249488"/>
                <a:gd name="connsiteY17" fmla="*/ 409755 h 457200"/>
                <a:gd name="connsiteX18" fmla="*/ 14006 w 2249488"/>
                <a:gd name="connsiteY18" fmla="*/ 443182 h 457200"/>
                <a:gd name="connsiteX19" fmla="*/ 19170 w 2249488"/>
                <a:gd name="connsiteY19" fmla="*/ 446690 h 457200"/>
                <a:gd name="connsiteX20" fmla="*/ 13047 w 2249488"/>
                <a:gd name="connsiteY20" fmla="*/ 444153 h 457200"/>
                <a:gd name="connsiteX21" fmla="*/ 0 w 2249488"/>
                <a:gd name="connsiteY21" fmla="*/ 412655 h 457200"/>
                <a:gd name="connsiteX22" fmla="*/ 1956451 w 2249488"/>
                <a:gd name="connsiteY22" fmla="*/ 342900 h 457200"/>
                <a:gd name="connsiteX23" fmla="*/ 1986617 w 2249488"/>
                <a:gd name="connsiteY23" fmla="*/ 368779 h 457200"/>
                <a:gd name="connsiteX24" fmla="*/ 1986617 w 2249488"/>
                <a:gd name="connsiteY24" fmla="*/ 457200 h 457200"/>
                <a:gd name="connsiteX25" fmla="*/ 1937059 w 2249488"/>
                <a:gd name="connsiteY25" fmla="*/ 457200 h 457200"/>
                <a:gd name="connsiteX26" fmla="*/ 1937059 w 2249488"/>
                <a:gd name="connsiteY26" fmla="*/ 368779 h 457200"/>
                <a:gd name="connsiteX27" fmla="*/ 1956451 w 2249488"/>
                <a:gd name="connsiteY27" fmla="*/ 342900 h 457200"/>
                <a:gd name="connsiteX28" fmla="*/ 1391925 w 2249488"/>
                <a:gd name="connsiteY28" fmla="*/ 342900 h 457200"/>
                <a:gd name="connsiteX29" fmla="*/ 1422090 w 2249488"/>
                <a:gd name="connsiteY29" fmla="*/ 368779 h 457200"/>
                <a:gd name="connsiteX30" fmla="*/ 1422090 w 2249488"/>
                <a:gd name="connsiteY30" fmla="*/ 457200 h 457200"/>
                <a:gd name="connsiteX31" fmla="*/ 1370378 w 2249488"/>
                <a:gd name="connsiteY31" fmla="*/ 457200 h 457200"/>
                <a:gd name="connsiteX32" fmla="*/ 1370378 w 2249488"/>
                <a:gd name="connsiteY32" fmla="*/ 368779 h 457200"/>
                <a:gd name="connsiteX33" fmla="*/ 1391925 w 2249488"/>
                <a:gd name="connsiteY33" fmla="*/ 342900 h 457200"/>
                <a:gd name="connsiteX34" fmla="*/ 825243 w 2249488"/>
                <a:gd name="connsiteY34" fmla="*/ 342900 h 457200"/>
                <a:gd name="connsiteX35" fmla="*/ 855409 w 2249488"/>
                <a:gd name="connsiteY35" fmla="*/ 368779 h 457200"/>
                <a:gd name="connsiteX36" fmla="*/ 855409 w 2249488"/>
                <a:gd name="connsiteY36" fmla="*/ 457200 h 457200"/>
                <a:gd name="connsiteX37" fmla="*/ 805851 w 2249488"/>
                <a:gd name="connsiteY37" fmla="*/ 457200 h 457200"/>
                <a:gd name="connsiteX38" fmla="*/ 805851 w 2249488"/>
                <a:gd name="connsiteY38" fmla="*/ 368779 h 457200"/>
                <a:gd name="connsiteX39" fmla="*/ 825243 w 2249488"/>
                <a:gd name="connsiteY39" fmla="*/ 342900 h 457200"/>
                <a:gd name="connsiteX40" fmla="*/ 258562 w 2249488"/>
                <a:gd name="connsiteY40" fmla="*/ 342900 h 457200"/>
                <a:gd name="connsiteX41" fmla="*/ 288728 w 2249488"/>
                <a:gd name="connsiteY41" fmla="*/ 368779 h 457200"/>
                <a:gd name="connsiteX42" fmla="*/ 288728 w 2249488"/>
                <a:gd name="connsiteY42" fmla="*/ 457200 h 457200"/>
                <a:gd name="connsiteX43" fmla="*/ 239170 w 2249488"/>
                <a:gd name="connsiteY43" fmla="*/ 457200 h 457200"/>
                <a:gd name="connsiteX44" fmla="*/ 239170 w 2249488"/>
                <a:gd name="connsiteY44" fmla="*/ 368779 h 457200"/>
                <a:gd name="connsiteX45" fmla="*/ 258562 w 2249488"/>
                <a:gd name="connsiteY45" fmla="*/ 342900 h 457200"/>
                <a:gd name="connsiteX46" fmla="*/ 1674188 w 2249488"/>
                <a:gd name="connsiteY46" fmla="*/ 228600 h 457200"/>
                <a:gd name="connsiteX47" fmla="*/ 1704354 w 2249488"/>
                <a:gd name="connsiteY47" fmla="*/ 254479 h 457200"/>
                <a:gd name="connsiteX48" fmla="*/ 1704354 w 2249488"/>
                <a:gd name="connsiteY48" fmla="*/ 457200 h 457200"/>
                <a:gd name="connsiteX49" fmla="*/ 1654796 w 2249488"/>
                <a:gd name="connsiteY49" fmla="*/ 457200 h 457200"/>
                <a:gd name="connsiteX50" fmla="*/ 1654796 w 2249488"/>
                <a:gd name="connsiteY50" fmla="*/ 254479 h 457200"/>
                <a:gd name="connsiteX51" fmla="*/ 1674188 w 2249488"/>
                <a:gd name="connsiteY51" fmla="*/ 228600 h 457200"/>
                <a:gd name="connsiteX52" fmla="*/ 1107507 w 2249488"/>
                <a:gd name="connsiteY52" fmla="*/ 228600 h 457200"/>
                <a:gd name="connsiteX53" fmla="*/ 1137672 w 2249488"/>
                <a:gd name="connsiteY53" fmla="*/ 254479 h 457200"/>
                <a:gd name="connsiteX54" fmla="*/ 1137672 w 2249488"/>
                <a:gd name="connsiteY54" fmla="*/ 457200 h 457200"/>
                <a:gd name="connsiteX55" fmla="*/ 1088115 w 2249488"/>
                <a:gd name="connsiteY55" fmla="*/ 457200 h 457200"/>
                <a:gd name="connsiteX56" fmla="*/ 1088115 w 2249488"/>
                <a:gd name="connsiteY56" fmla="*/ 254479 h 457200"/>
                <a:gd name="connsiteX57" fmla="*/ 1107507 w 2249488"/>
                <a:gd name="connsiteY57" fmla="*/ 228600 h 457200"/>
                <a:gd name="connsiteX58" fmla="*/ 542980 w 2249488"/>
                <a:gd name="connsiteY58" fmla="*/ 228600 h 457200"/>
                <a:gd name="connsiteX59" fmla="*/ 573146 w 2249488"/>
                <a:gd name="connsiteY59" fmla="*/ 254479 h 457200"/>
                <a:gd name="connsiteX60" fmla="*/ 573146 w 2249488"/>
                <a:gd name="connsiteY60" fmla="*/ 457200 h 457200"/>
                <a:gd name="connsiteX61" fmla="*/ 521433 w 2249488"/>
                <a:gd name="connsiteY61" fmla="*/ 457200 h 457200"/>
                <a:gd name="connsiteX62" fmla="*/ 521433 w 2249488"/>
                <a:gd name="connsiteY62" fmla="*/ 254479 h 457200"/>
                <a:gd name="connsiteX63" fmla="*/ 542980 w 2249488"/>
                <a:gd name="connsiteY63" fmla="*/ 228600 h 457200"/>
                <a:gd name="connsiteX64" fmla="*/ 2249424 w 2249488"/>
                <a:gd name="connsiteY64" fmla="*/ 47293 h 457200"/>
                <a:gd name="connsiteX65" fmla="*/ 2249488 w 2249488"/>
                <a:gd name="connsiteY65" fmla="*/ 47446 h 457200"/>
                <a:gd name="connsiteX66" fmla="*/ 2249488 w 2249488"/>
                <a:gd name="connsiteY66" fmla="*/ 409755 h 457200"/>
                <a:gd name="connsiteX67" fmla="*/ 2249424 w 2249488"/>
                <a:gd name="connsiteY67" fmla="*/ 409907 h 457200"/>
                <a:gd name="connsiteX68" fmla="*/ 2230419 w 2249488"/>
                <a:gd name="connsiteY68" fmla="*/ 10579 h 457200"/>
                <a:gd name="connsiteX69" fmla="*/ 2236378 w 2249488"/>
                <a:gd name="connsiteY69" fmla="*/ 13047 h 457200"/>
                <a:gd name="connsiteX70" fmla="*/ 2249424 w 2249488"/>
                <a:gd name="connsiteY70" fmla="*/ 44545 h 457200"/>
                <a:gd name="connsiteX71" fmla="*/ 2249424 w 2249488"/>
                <a:gd name="connsiteY71" fmla="*/ 47293 h 457200"/>
                <a:gd name="connsiteX72" fmla="*/ 2235483 w 2249488"/>
                <a:gd name="connsiteY72" fmla="*/ 14018 h 457200"/>
                <a:gd name="connsiteX73" fmla="*/ 19170 w 2249488"/>
                <a:gd name="connsiteY73" fmla="*/ 10511 h 457200"/>
                <a:gd name="connsiteX74" fmla="*/ 14006 w 2249488"/>
                <a:gd name="connsiteY74" fmla="*/ 14018 h 457200"/>
                <a:gd name="connsiteX75" fmla="*/ 0 w 2249488"/>
                <a:gd name="connsiteY75" fmla="*/ 47446 h 457200"/>
                <a:gd name="connsiteX76" fmla="*/ 0 w 2249488"/>
                <a:gd name="connsiteY76" fmla="*/ 44545 h 457200"/>
                <a:gd name="connsiteX77" fmla="*/ 13047 w 2249488"/>
                <a:gd name="connsiteY77" fmla="*/ 13047 h 457200"/>
                <a:gd name="connsiteX78" fmla="*/ 41716 w 2249488"/>
                <a:gd name="connsiteY78" fmla="*/ 1172 h 457200"/>
                <a:gd name="connsiteX79" fmla="*/ 19170 w 2249488"/>
                <a:gd name="connsiteY79" fmla="*/ 10511 h 457200"/>
                <a:gd name="connsiteX80" fmla="*/ 29089 w 2249488"/>
                <a:gd name="connsiteY80" fmla="*/ 3774 h 457200"/>
                <a:gd name="connsiteX81" fmla="*/ 2207645 w 2249488"/>
                <a:gd name="connsiteY81" fmla="*/ 1146 h 457200"/>
                <a:gd name="connsiteX82" fmla="*/ 2220400 w 2249488"/>
                <a:gd name="connsiteY82" fmla="*/ 3774 h 457200"/>
                <a:gd name="connsiteX83" fmla="*/ 2230419 w 2249488"/>
                <a:gd name="connsiteY83" fmla="*/ 10579 h 457200"/>
                <a:gd name="connsiteX84" fmla="*/ 2202085 w 2249488"/>
                <a:gd name="connsiteY84" fmla="*/ 0 h 457200"/>
                <a:gd name="connsiteX85" fmla="*/ 2204879 w 2249488"/>
                <a:gd name="connsiteY85" fmla="*/ 0 h 457200"/>
                <a:gd name="connsiteX86" fmla="*/ 2207645 w 2249488"/>
                <a:gd name="connsiteY86" fmla="*/ 1146 h 457200"/>
                <a:gd name="connsiteX87" fmla="*/ 44545 w 2249488"/>
                <a:gd name="connsiteY87" fmla="*/ 0 h 457200"/>
                <a:gd name="connsiteX88" fmla="*/ 47403 w 2249488"/>
                <a:gd name="connsiteY88" fmla="*/ 0 h 457200"/>
                <a:gd name="connsiteX89" fmla="*/ 41716 w 2249488"/>
                <a:gd name="connsiteY89" fmla="*/ 1172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49488" h="457200">
                  <a:moveTo>
                    <a:pt x="2207645" y="456054"/>
                  </a:moveTo>
                  <a:lnTo>
                    <a:pt x="2204879" y="457200"/>
                  </a:lnTo>
                  <a:lnTo>
                    <a:pt x="2202085" y="457200"/>
                  </a:lnTo>
                  <a:close/>
                  <a:moveTo>
                    <a:pt x="41716" y="456028"/>
                  </a:moveTo>
                  <a:lnTo>
                    <a:pt x="47403" y="457200"/>
                  </a:lnTo>
                  <a:lnTo>
                    <a:pt x="44545" y="457200"/>
                  </a:lnTo>
                  <a:close/>
                  <a:moveTo>
                    <a:pt x="19170" y="446690"/>
                  </a:moveTo>
                  <a:lnTo>
                    <a:pt x="41716" y="456028"/>
                  </a:lnTo>
                  <a:lnTo>
                    <a:pt x="29089" y="453426"/>
                  </a:lnTo>
                  <a:close/>
                  <a:moveTo>
                    <a:pt x="2230419" y="446622"/>
                  </a:moveTo>
                  <a:lnTo>
                    <a:pt x="2220400" y="453426"/>
                  </a:lnTo>
                  <a:lnTo>
                    <a:pt x="2207645" y="456054"/>
                  </a:lnTo>
                  <a:close/>
                  <a:moveTo>
                    <a:pt x="2249424" y="409907"/>
                  </a:moveTo>
                  <a:lnTo>
                    <a:pt x="2249424" y="412655"/>
                  </a:lnTo>
                  <a:cubicBezTo>
                    <a:pt x="2249424" y="424956"/>
                    <a:pt x="2244438" y="436092"/>
                    <a:pt x="2236378" y="444153"/>
                  </a:cubicBezTo>
                  <a:lnTo>
                    <a:pt x="2230419" y="446622"/>
                  </a:lnTo>
                  <a:lnTo>
                    <a:pt x="2235483" y="443182"/>
                  </a:lnTo>
                  <a:close/>
                  <a:moveTo>
                    <a:pt x="0" y="409755"/>
                  </a:moveTo>
                  <a:cubicBezTo>
                    <a:pt x="0" y="422694"/>
                    <a:pt x="5387" y="434556"/>
                    <a:pt x="14006" y="443182"/>
                  </a:cubicBezTo>
                  <a:lnTo>
                    <a:pt x="19170" y="446690"/>
                  </a:lnTo>
                  <a:lnTo>
                    <a:pt x="13047" y="444153"/>
                  </a:lnTo>
                  <a:cubicBezTo>
                    <a:pt x="4986" y="436092"/>
                    <a:pt x="0" y="424956"/>
                    <a:pt x="0" y="412655"/>
                  </a:cubicBezTo>
                  <a:close/>
                  <a:moveTo>
                    <a:pt x="1956451" y="342900"/>
                  </a:moveTo>
                  <a:cubicBezTo>
                    <a:pt x="1973689" y="340744"/>
                    <a:pt x="1986617" y="351527"/>
                    <a:pt x="1986617" y="368779"/>
                  </a:cubicBezTo>
                  <a:cubicBezTo>
                    <a:pt x="1986617" y="457200"/>
                    <a:pt x="1986617" y="457200"/>
                    <a:pt x="1986617" y="457200"/>
                  </a:cubicBezTo>
                  <a:lnTo>
                    <a:pt x="1937059" y="457200"/>
                  </a:lnTo>
                  <a:cubicBezTo>
                    <a:pt x="1937059" y="368779"/>
                    <a:pt x="1937059" y="368779"/>
                    <a:pt x="1937059" y="368779"/>
                  </a:cubicBezTo>
                  <a:cubicBezTo>
                    <a:pt x="1937059" y="355840"/>
                    <a:pt x="1945678" y="345057"/>
                    <a:pt x="1956451" y="342900"/>
                  </a:cubicBezTo>
                  <a:close/>
                  <a:moveTo>
                    <a:pt x="1391925" y="342900"/>
                  </a:moveTo>
                  <a:cubicBezTo>
                    <a:pt x="1407008" y="340744"/>
                    <a:pt x="1422090" y="351527"/>
                    <a:pt x="1422090" y="368779"/>
                  </a:cubicBezTo>
                  <a:cubicBezTo>
                    <a:pt x="1422090" y="457200"/>
                    <a:pt x="1422090" y="457200"/>
                    <a:pt x="1422090" y="457200"/>
                  </a:cubicBezTo>
                  <a:lnTo>
                    <a:pt x="1370378" y="457200"/>
                  </a:lnTo>
                  <a:cubicBezTo>
                    <a:pt x="1370378" y="368779"/>
                    <a:pt x="1370378" y="368779"/>
                    <a:pt x="1370378" y="368779"/>
                  </a:cubicBezTo>
                  <a:cubicBezTo>
                    <a:pt x="1370378" y="355840"/>
                    <a:pt x="1378997" y="345057"/>
                    <a:pt x="1391925" y="342900"/>
                  </a:cubicBezTo>
                  <a:close/>
                  <a:moveTo>
                    <a:pt x="825243" y="342900"/>
                  </a:moveTo>
                  <a:cubicBezTo>
                    <a:pt x="840326" y="340744"/>
                    <a:pt x="855409" y="351527"/>
                    <a:pt x="855409" y="368779"/>
                  </a:cubicBezTo>
                  <a:cubicBezTo>
                    <a:pt x="855409" y="457200"/>
                    <a:pt x="855409" y="457200"/>
                    <a:pt x="855409" y="457200"/>
                  </a:cubicBezTo>
                  <a:lnTo>
                    <a:pt x="805851" y="457200"/>
                  </a:lnTo>
                  <a:cubicBezTo>
                    <a:pt x="805851" y="368779"/>
                    <a:pt x="805851" y="368779"/>
                    <a:pt x="805851" y="368779"/>
                  </a:cubicBezTo>
                  <a:cubicBezTo>
                    <a:pt x="805851" y="355840"/>
                    <a:pt x="812315" y="345057"/>
                    <a:pt x="825243" y="342900"/>
                  </a:cubicBezTo>
                  <a:close/>
                  <a:moveTo>
                    <a:pt x="258562" y="342900"/>
                  </a:moveTo>
                  <a:cubicBezTo>
                    <a:pt x="275800" y="340744"/>
                    <a:pt x="288728" y="351527"/>
                    <a:pt x="288728" y="368779"/>
                  </a:cubicBezTo>
                  <a:cubicBezTo>
                    <a:pt x="288728" y="457200"/>
                    <a:pt x="288728" y="457200"/>
                    <a:pt x="288728" y="457200"/>
                  </a:cubicBezTo>
                  <a:lnTo>
                    <a:pt x="239170" y="457200"/>
                  </a:lnTo>
                  <a:cubicBezTo>
                    <a:pt x="239170" y="368779"/>
                    <a:pt x="239170" y="368779"/>
                    <a:pt x="239170" y="368779"/>
                  </a:cubicBezTo>
                  <a:cubicBezTo>
                    <a:pt x="239170" y="355840"/>
                    <a:pt x="247789" y="345057"/>
                    <a:pt x="258562" y="342900"/>
                  </a:cubicBezTo>
                  <a:close/>
                  <a:moveTo>
                    <a:pt x="1674188" y="228600"/>
                  </a:moveTo>
                  <a:cubicBezTo>
                    <a:pt x="1691426" y="226444"/>
                    <a:pt x="1704354" y="237227"/>
                    <a:pt x="1704354" y="254479"/>
                  </a:cubicBezTo>
                  <a:cubicBezTo>
                    <a:pt x="1704354" y="457200"/>
                    <a:pt x="1704354" y="457200"/>
                    <a:pt x="1704354" y="457200"/>
                  </a:cubicBezTo>
                  <a:lnTo>
                    <a:pt x="1654796" y="457200"/>
                  </a:lnTo>
                  <a:cubicBezTo>
                    <a:pt x="1654796" y="254479"/>
                    <a:pt x="1654796" y="254479"/>
                    <a:pt x="1654796" y="254479"/>
                  </a:cubicBezTo>
                  <a:cubicBezTo>
                    <a:pt x="1654796" y="241540"/>
                    <a:pt x="1663415" y="230757"/>
                    <a:pt x="1674188" y="228600"/>
                  </a:cubicBezTo>
                  <a:close/>
                  <a:moveTo>
                    <a:pt x="1107507" y="228600"/>
                  </a:moveTo>
                  <a:cubicBezTo>
                    <a:pt x="1124744" y="226444"/>
                    <a:pt x="1137672" y="237227"/>
                    <a:pt x="1137672" y="254479"/>
                  </a:cubicBezTo>
                  <a:cubicBezTo>
                    <a:pt x="1137672" y="457200"/>
                    <a:pt x="1137672" y="457200"/>
                    <a:pt x="1137672" y="457200"/>
                  </a:cubicBezTo>
                  <a:lnTo>
                    <a:pt x="1088115" y="457200"/>
                  </a:lnTo>
                  <a:cubicBezTo>
                    <a:pt x="1088115" y="254479"/>
                    <a:pt x="1088115" y="254479"/>
                    <a:pt x="1088115" y="254479"/>
                  </a:cubicBezTo>
                  <a:cubicBezTo>
                    <a:pt x="1088115" y="241540"/>
                    <a:pt x="1096733" y="230757"/>
                    <a:pt x="1107507" y="228600"/>
                  </a:cubicBezTo>
                  <a:close/>
                  <a:moveTo>
                    <a:pt x="542980" y="228600"/>
                  </a:moveTo>
                  <a:cubicBezTo>
                    <a:pt x="558063" y="226444"/>
                    <a:pt x="573146" y="237227"/>
                    <a:pt x="573146" y="254479"/>
                  </a:cubicBezTo>
                  <a:cubicBezTo>
                    <a:pt x="573146" y="457200"/>
                    <a:pt x="573146" y="457200"/>
                    <a:pt x="573146" y="457200"/>
                  </a:cubicBezTo>
                  <a:lnTo>
                    <a:pt x="521433" y="457200"/>
                  </a:lnTo>
                  <a:cubicBezTo>
                    <a:pt x="521433" y="254479"/>
                    <a:pt x="521433" y="254479"/>
                    <a:pt x="521433" y="254479"/>
                  </a:cubicBezTo>
                  <a:cubicBezTo>
                    <a:pt x="521433" y="241540"/>
                    <a:pt x="530052" y="230757"/>
                    <a:pt x="542980" y="228600"/>
                  </a:cubicBezTo>
                  <a:close/>
                  <a:moveTo>
                    <a:pt x="2249424" y="47293"/>
                  </a:moveTo>
                  <a:lnTo>
                    <a:pt x="2249488" y="47446"/>
                  </a:lnTo>
                  <a:cubicBezTo>
                    <a:pt x="2249488" y="47446"/>
                    <a:pt x="2249488" y="47446"/>
                    <a:pt x="2249488" y="409755"/>
                  </a:cubicBezTo>
                  <a:lnTo>
                    <a:pt x="2249424" y="409907"/>
                  </a:lnTo>
                  <a:close/>
                  <a:moveTo>
                    <a:pt x="2230419" y="10579"/>
                  </a:moveTo>
                  <a:lnTo>
                    <a:pt x="2236378" y="13047"/>
                  </a:lnTo>
                  <a:cubicBezTo>
                    <a:pt x="2244438" y="21108"/>
                    <a:pt x="2249424" y="32244"/>
                    <a:pt x="2249424" y="44545"/>
                  </a:cubicBezTo>
                  <a:lnTo>
                    <a:pt x="2249424" y="47293"/>
                  </a:lnTo>
                  <a:lnTo>
                    <a:pt x="2235483" y="14018"/>
                  </a:lnTo>
                  <a:close/>
                  <a:moveTo>
                    <a:pt x="19170" y="10511"/>
                  </a:moveTo>
                  <a:lnTo>
                    <a:pt x="14006" y="14018"/>
                  </a:lnTo>
                  <a:cubicBezTo>
                    <a:pt x="5387" y="22645"/>
                    <a:pt x="0" y="34506"/>
                    <a:pt x="0" y="47446"/>
                  </a:cubicBezTo>
                  <a:lnTo>
                    <a:pt x="0" y="44545"/>
                  </a:lnTo>
                  <a:cubicBezTo>
                    <a:pt x="0" y="32244"/>
                    <a:pt x="4986" y="21108"/>
                    <a:pt x="13047" y="13047"/>
                  </a:cubicBezTo>
                  <a:close/>
                  <a:moveTo>
                    <a:pt x="41716" y="1172"/>
                  </a:moveTo>
                  <a:lnTo>
                    <a:pt x="19170" y="10511"/>
                  </a:lnTo>
                  <a:lnTo>
                    <a:pt x="29089" y="3774"/>
                  </a:lnTo>
                  <a:close/>
                  <a:moveTo>
                    <a:pt x="2207645" y="1146"/>
                  </a:moveTo>
                  <a:lnTo>
                    <a:pt x="2220400" y="3774"/>
                  </a:lnTo>
                  <a:lnTo>
                    <a:pt x="2230419" y="10579"/>
                  </a:lnTo>
                  <a:close/>
                  <a:moveTo>
                    <a:pt x="2202085" y="0"/>
                  </a:moveTo>
                  <a:lnTo>
                    <a:pt x="2204879" y="0"/>
                  </a:lnTo>
                  <a:lnTo>
                    <a:pt x="2207645" y="1146"/>
                  </a:lnTo>
                  <a:close/>
                  <a:moveTo>
                    <a:pt x="44545" y="0"/>
                  </a:moveTo>
                  <a:lnTo>
                    <a:pt x="47403" y="0"/>
                  </a:lnTo>
                  <a:lnTo>
                    <a:pt x="41716" y="1172"/>
                  </a:lnTo>
                  <a:close/>
                </a:path>
              </a:pathLst>
            </a:custGeom>
            <a:solidFill>
              <a:schemeClr val="accent6">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2747090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7AF8DD-61D7-59BE-EA8C-0ACD6CAADBCF}"/>
            </a:ext>
          </a:extLst>
        </p:cNvPr>
        <p:cNvGrpSpPr/>
        <p:nvPr/>
      </p:nvGrpSpPr>
      <p:grpSpPr>
        <a:xfrm>
          <a:off x="0" y="0"/>
          <a:ext cx="0" cy="0"/>
          <a:chOff x="0" y="0"/>
          <a:chExt cx="0" cy="0"/>
        </a:xfrm>
      </p:grpSpPr>
      <p:sp>
        <p:nvSpPr>
          <p:cNvPr id="2" name="Footer Placeholder 1">
            <a:extLst>
              <a:ext uri="{FF2B5EF4-FFF2-40B4-BE49-F238E27FC236}">
                <a16:creationId xmlns:a16="http://schemas.microsoft.com/office/drawing/2014/main" id="{D64D6ADB-405F-D15A-5C09-C2E6FB26F40E}"/>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3" name="Title 2">
            <a:extLst>
              <a:ext uri="{FF2B5EF4-FFF2-40B4-BE49-F238E27FC236}">
                <a16:creationId xmlns:a16="http://schemas.microsoft.com/office/drawing/2014/main" id="{543CD931-36A0-537F-5C52-74E0068FC055}"/>
              </a:ext>
            </a:extLst>
          </p:cNvPr>
          <p:cNvSpPr>
            <a:spLocks noGrp="1"/>
          </p:cNvSpPr>
          <p:nvPr>
            <p:ph type="title"/>
          </p:nvPr>
        </p:nvSpPr>
        <p:spPr>
          <a:xfrm>
            <a:off x="495300" y="565125"/>
            <a:ext cx="11187112" cy="439479"/>
          </a:xfrm>
        </p:spPr>
        <p:txBody>
          <a:bodyPr/>
          <a:lstStyle/>
          <a:p>
            <a:r>
              <a:rPr lang="de-DE"/>
              <a:t>5G Broadcast Standards Evolution</a:t>
            </a:r>
            <a:endParaRPr lang="en-US"/>
          </a:p>
        </p:txBody>
      </p:sp>
      <p:graphicFrame>
        <p:nvGraphicFramePr>
          <p:cNvPr id="6" name="Content Placeholder 5">
            <a:extLst>
              <a:ext uri="{FF2B5EF4-FFF2-40B4-BE49-F238E27FC236}">
                <a16:creationId xmlns:a16="http://schemas.microsoft.com/office/drawing/2014/main" id="{21E50237-972B-AACE-95B2-B062C6CD3D6A}"/>
              </a:ext>
            </a:extLst>
          </p:cNvPr>
          <p:cNvGraphicFramePr>
            <a:graphicFrameLocks noGrp="1"/>
          </p:cNvGraphicFramePr>
          <p:nvPr>
            <p:ph sz="quarter" idx="14"/>
            <p:extLst>
              <p:ext uri="{D42A27DB-BD31-4B8C-83A1-F6EECF244321}">
                <p14:modId xmlns:p14="http://schemas.microsoft.com/office/powerpoint/2010/main" val="3649001062"/>
              </p:ext>
            </p:extLst>
          </p:nvPr>
        </p:nvGraphicFramePr>
        <p:xfrm>
          <a:off x="0" y="657225"/>
          <a:ext cx="12192000" cy="47053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ubtitle 4">
            <a:extLst>
              <a:ext uri="{FF2B5EF4-FFF2-40B4-BE49-F238E27FC236}">
                <a16:creationId xmlns:a16="http://schemas.microsoft.com/office/drawing/2014/main" id="{D9A78F0C-99FC-A15C-2F3A-5547ECC17C26}"/>
              </a:ext>
            </a:extLst>
          </p:cNvPr>
          <p:cNvSpPr>
            <a:spLocks noGrp="1"/>
          </p:cNvSpPr>
          <p:nvPr>
            <p:ph type="subTitle" idx="1"/>
          </p:nvPr>
        </p:nvSpPr>
        <p:spPr/>
        <p:txBody>
          <a:bodyPr/>
          <a:lstStyle/>
          <a:p>
            <a:r>
              <a:rPr lang="de-DE" dirty="0"/>
              <a:t>Where do we stand?</a:t>
            </a:r>
            <a:endParaRPr lang="en-US" dirty="0"/>
          </a:p>
        </p:txBody>
      </p:sp>
      <p:sp>
        <p:nvSpPr>
          <p:cNvPr id="7" name="TextBox 6">
            <a:extLst>
              <a:ext uri="{FF2B5EF4-FFF2-40B4-BE49-F238E27FC236}">
                <a16:creationId xmlns:a16="http://schemas.microsoft.com/office/drawing/2014/main" id="{7EE8BFE2-51AC-FC94-76AB-C45EBB8B53AA}"/>
              </a:ext>
            </a:extLst>
          </p:cNvPr>
          <p:cNvSpPr txBox="1"/>
          <p:nvPr/>
        </p:nvSpPr>
        <p:spPr>
          <a:xfrm>
            <a:off x="258464"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a:t>
            </a:r>
          </a:p>
        </p:txBody>
      </p:sp>
      <p:sp>
        <p:nvSpPr>
          <p:cNvPr id="8" name="TextBox 7">
            <a:extLst>
              <a:ext uri="{FF2B5EF4-FFF2-40B4-BE49-F238E27FC236}">
                <a16:creationId xmlns:a16="http://schemas.microsoft.com/office/drawing/2014/main" id="{089BCE4C-8CB8-88B4-E8F0-46C439954A00}"/>
              </a:ext>
            </a:extLst>
          </p:cNvPr>
          <p:cNvSpPr txBox="1"/>
          <p:nvPr/>
        </p:nvSpPr>
        <p:spPr>
          <a:xfrm>
            <a:off x="2797642"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9" name="TextBox 8">
            <a:extLst>
              <a:ext uri="{FF2B5EF4-FFF2-40B4-BE49-F238E27FC236}">
                <a16:creationId xmlns:a16="http://schemas.microsoft.com/office/drawing/2014/main" id="{81E21195-A9CB-AF5F-DF18-E72EA4D513DE}"/>
              </a:ext>
            </a:extLst>
          </p:cNvPr>
          <p:cNvSpPr txBox="1"/>
          <p:nvPr/>
        </p:nvSpPr>
        <p:spPr>
          <a:xfrm>
            <a:off x="1659532" y="1626302"/>
            <a:ext cx="1104615"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ITU</a:t>
            </a:r>
          </a:p>
        </p:txBody>
      </p:sp>
      <p:sp>
        <p:nvSpPr>
          <p:cNvPr id="10" name="TextBox 9">
            <a:extLst>
              <a:ext uri="{FF2B5EF4-FFF2-40B4-BE49-F238E27FC236}">
                <a16:creationId xmlns:a16="http://schemas.microsoft.com/office/drawing/2014/main" id="{72B50C1F-5583-7146-753C-1A2F93EDBC67}"/>
              </a:ext>
            </a:extLst>
          </p:cNvPr>
          <p:cNvSpPr txBox="1"/>
          <p:nvPr/>
        </p:nvSpPr>
        <p:spPr>
          <a:xfrm>
            <a:off x="4198710" y="1626302"/>
            <a:ext cx="1229761"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ETSI</a:t>
            </a:r>
          </a:p>
        </p:txBody>
      </p:sp>
      <p:sp>
        <p:nvSpPr>
          <p:cNvPr id="11" name="TextBox 10">
            <a:extLst>
              <a:ext uri="{FF2B5EF4-FFF2-40B4-BE49-F238E27FC236}">
                <a16:creationId xmlns:a16="http://schemas.microsoft.com/office/drawing/2014/main" id="{0C85DD22-7800-F4CE-524E-4C23CAA5AA44}"/>
              </a:ext>
            </a:extLst>
          </p:cNvPr>
          <p:cNvSpPr txBox="1"/>
          <p:nvPr/>
        </p:nvSpPr>
        <p:spPr>
          <a:xfrm>
            <a:off x="5461966"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12" name="TextBox 11">
            <a:extLst>
              <a:ext uri="{FF2B5EF4-FFF2-40B4-BE49-F238E27FC236}">
                <a16:creationId xmlns:a16="http://schemas.microsoft.com/office/drawing/2014/main" id="{AEA4455D-2786-651B-9AA8-47D08973F9F1}"/>
              </a:ext>
            </a:extLst>
          </p:cNvPr>
          <p:cNvSpPr txBox="1"/>
          <p:nvPr/>
        </p:nvSpPr>
        <p:spPr>
          <a:xfrm>
            <a:off x="6863034" y="1472414"/>
            <a:ext cx="1229761"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ETSI</a:t>
            </a:r>
            <a:br>
              <a:rPr kumimoji="0" lang="en-US" sz="2000" b="0" i="0" u="none" strike="noStrike" kern="1200" cap="none" spc="0" normalizeH="0" baseline="0" noProof="0">
                <a:ln>
                  <a:noFill/>
                </a:ln>
                <a:solidFill>
                  <a:srgbClr val="2853DC"/>
                </a:solidFill>
                <a:effectLst/>
                <a:uLnTx/>
                <a:uFillTx/>
                <a:latin typeface="Arial"/>
                <a:ea typeface="+mn-ea"/>
                <a:cs typeface="+mn-cs"/>
              </a:rPr>
            </a:br>
            <a:r>
              <a:rPr kumimoji="0" lang="en-US" sz="2000" b="0" i="0" u="none" strike="noStrike" kern="1200" cap="none" spc="0" normalizeH="0" baseline="0" noProof="0">
                <a:ln>
                  <a:noFill/>
                </a:ln>
                <a:solidFill>
                  <a:srgbClr val="2853DC"/>
                </a:solidFill>
                <a:effectLst/>
                <a:uLnTx/>
                <a:uFillTx/>
                <a:latin typeface="Arial"/>
                <a:ea typeface="+mn-ea"/>
                <a:cs typeface="+mn-cs"/>
              </a:rPr>
              <a:t>5G-MAG</a:t>
            </a:r>
          </a:p>
        </p:txBody>
      </p:sp>
      <p:sp>
        <p:nvSpPr>
          <p:cNvPr id="14" name="TextBox 13">
            <a:extLst>
              <a:ext uri="{FF2B5EF4-FFF2-40B4-BE49-F238E27FC236}">
                <a16:creationId xmlns:a16="http://schemas.microsoft.com/office/drawing/2014/main" id="{1E5AD2A9-FCDB-A86C-C1D6-20ABF3F95B92}"/>
              </a:ext>
            </a:extLst>
          </p:cNvPr>
          <p:cNvSpPr txBox="1"/>
          <p:nvPr/>
        </p:nvSpPr>
        <p:spPr>
          <a:xfrm>
            <a:off x="8126290" y="162630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16" name="TextBox 15">
            <a:extLst>
              <a:ext uri="{FF2B5EF4-FFF2-40B4-BE49-F238E27FC236}">
                <a16:creationId xmlns:a16="http://schemas.microsoft.com/office/drawing/2014/main" id="{AF6E57EA-B1A0-0C24-F3C9-1E8D594AE0DD}"/>
              </a:ext>
            </a:extLst>
          </p:cNvPr>
          <p:cNvSpPr txBox="1"/>
          <p:nvPr/>
        </p:nvSpPr>
        <p:spPr>
          <a:xfrm>
            <a:off x="339959" y="39144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2017</a:t>
            </a:r>
          </a:p>
        </p:txBody>
      </p:sp>
      <p:sp>
        <p:nvSpPr>
          <p:cNvPr id="17" name="TextBox 16">
            <a:extLst>
              <a:ext uri="{FF2B5EF4-FFF2-40B4-BE49-F238E27FC236}">
                <a16:creationId xmlns:a16="http://schemas.microsoft.com/office/drawing/2014/main" id="{9548BCD4-D114-AC97-F004-6229209CA4B4}"/>
              </a:ext>
            </a:extLst>
          </p:cNvPr>
          <p:cNvSpPr txBox="1"/>
          <p:nvPr/>
        </p:nvSpPr>
        <p:spPr>
          <a:xfrm>
            <a:off x="2916639"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2020 </a:t>
            </a:r>
          </a:p>
        </p:txBody>
      </p:sp>
      <p:sp>
        <p:nvSpPr>
          <p:cNvPr id="18" name="TextBox 17">
            <a:extLst>
              <a:ext uri="{FF2B5EF4-FFF2-40B4-BE49-F238E27FC236}">
                <a16:creationId xmlns:a16="http://schemas.microsoft.com/office/drawing/2014/main" id="{293BB190-E730-9F81-E145-8B81F7ED8848}"/>
              </a:ext>
            </a:extLst>
          </p:cNvPr>
          <p:cNvSpPr txBox="1"/>
          <p:nvPr/>
        </p:nvSpPr>
        <p:spPr>
          <a:xfrm>
            <a:off x="1759778" y="3912259"/>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2019</a:t>
            </a:r>
          </a:p>
        </p:txBody>
      </p:sp>
      <p:sp>
        <p:nvSpPr>
          <p:cNvPr id="19" name="TextBox 18">
            <a:extLst>
              <a:ext uri="{FF2B5EF4-FFF2-40B4-BE49-F238E27FC236}">
                <a16:creationId xmlns:a16="http://schemas.microsoft.com/office/drawing/2014/main" id="{7FDA6CAA-0500-6B30-B5AC-125C1A865CCE}"/>
              </a:ext>
            </a:extLst>
          </p:cNvPr>
          <p:cNvSpPr txBox="1"/>
          <p:nvPr/>
        </p:nvSpPr>
        <p:spPr>
          <a:xfrm>
            <a:off x="4336458" y="3912259"/>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2020</a:t>
            </a:r>
          </a:p>
        </p:txBody>
      </p:sp>
      <p:sp>
        <p:nvSpPr>
          <p:cNvPr id="20" name="TextBox 19">
            <a:extLst>
              <a:ext uri="{FF2B5EF4-FFF2-40B4-BE49-F238E27FC236}">
                <a16:creationId xmlns:a16="http://schemas.microsoft.com/office/drawing/2014/main" id="{B8A359A2-120E-33AA-70D4-E10E47EF716B}"/>
              </a:ext>
            </a:extLst>
          </p:cNvPr>
          <p:cNvSpPr txBox="1"/>
          <p:nvPr/>
        </p:nvSpPr>
        <p:spPr>
          <a:xfrm>
            <a:off x="5618465" y="3914411"/>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06/22 </a:t>
            </a:r>
          </a:p>
        </p:txBody>
      </p:sp>
      <p:sp>
        <p:nvSpPr>
          <p:cNvPr id="21" name="TextBox 20">
            <a:extLst>
              <a:ext uri="{FF2B5EF4-FFF2-40B4-BE49-F238E27FC236}">
                <a16:creationId xmlns:a16="http://schemas.microsoft.com/office/drawing/2014/main" id="{BD68215D-5D23-B26E-0C77-F65B4B6E5E15}"/>
              </a:ext>
            </a:extLst>
          </p:cNvPr>
          <p:cNvSpPr txBox="1"/>
          <p:nvPr/>
        </p:nvSpPr>
        <p:spPr>
          <a:xfrm>
            <a:off x="7038284" y="3910814"/>
            <a:ext cx="122976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a:ln>
                  <a:noFill/>
                </a:ln>
                <a:solidFill>
                  <a:srgbClr val="2853DC"/>
                </a:solidFill>
                <a:effectLst/>
                <a:uLnTx/>
                <a:uFillTx/>
                <a:latin typeface="Arial"/>
                <a:ea typeface="+mn-ea"/>
                <a:cs typeface="+mn-cs"/>
              </a:rPr>
              <a:t>06/23</a:t>
            </a:r>
            <a:endParaRPr kumimoji="0" lang="en-US" sz="2400" b="0" i="0" u="none" strike="noStrike" kern="1200" cap="none" spc="0" normalizeH="0" baseline="0" noProof="0">
              <a:ln>
                <a:noFill/>
              </a:ln>
              <a:solidFill>
                <a:srgbClr val="2853DC"/>
              </a:solidFill>
              <a:effectLst/>
              <a:uLnTx/>
              <a:uFillTx/>
              <a:latin typeface="Arial"/>
              <a:ea typeface="+mn-ea"/>
              <a:cs typeface="+mn-cs"/>
            </a:endParaRPr>
          </a:p>
        </p:txBody>
      </p:sp>
      <p:sp>
        <p:nvSpPr>
          <p:cNvPr id="22" name="TextBox 21">
            <a:extLst>
              <a:ext uri="{FF2B5EF4-FFF2-40B4-BE49-F238E27FC236}">
                <a16:creationId xmlns:a16="http://schemas.microsoft.com/office/drawing/2014/main" id="{C2641710-D5D8-EE14-5DB4-70F40AB75B7D}"/>
              </a:ext>
            </a:extLst>
          </p:cNvPr>
          <p:cNvSpPr txBox="1"/>
          <p:nvPr/>
        </p:nvSpPr>
        <p:spPr>
          <a:xfrm>
            <a:off x="10896972" y="3910814"/>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400" noProof="0" dirty="0">
                <a:solidFill>
                  <a:srgbClr val="2853DC"/>
                </a:solidFill>
                <a:latin typeface="Arial"/>
              </a:rPr>
              <a:t>09</a:t>
            </a:r>
            <a:r>
              <a:rPr kumimoji="0" lang="en-US" sz="2400" b="0" i="0" u="none" strike="noStrike" kern="1200" cap="none" spc="0" normalizeH="0" baseline="0" noProof="0" dirty="0">
                <a:ln>
                  <a:noFill/>
                </a:ln>
                <a:solidFill>
                  <a:srgbClr val="2853DC"/>
                </a:solidFill>
                <a:effectLst/>
                <a:uLnTx/>
                <a:uFillTx/>
                <a:latin typeface="Arial"/>
                <a:ea typeface="+mn-ea"/>
                <a:cs typeface="+mn-cs"/>
              </a:rPr>
              <a:t>/25</a:t>
            </a:r>
          </a:p>
        </p:txBody>
      </p:sp>
      <p:sp>
        <p:nvSpPr>
          <p:cNvPr id="23" name="TextBox 22">
            <a:extLst>
              <a:ext uri="{FF2B5EF4-FFF2-40B4-BE49-F238E27FC236}">
                <a16:creationId xmlns:a16="http://schemas.microsoft.com/office/drawing/2014/main" id="{7F37EAB0-1CB0-38B0-3389-FAFA934F49D1}"/>
              </a:ext>
            </a:extLst>
          </p:cNvPr>
          <p:cNvSpPr txBox="1"/>
          <p:nvPr/>
        </p:nvSpPr>
        <p:spPr>
          <a:xfrm>
            <a:off x="8320291" y="3910814"/>
            <a:ext cx="1367573"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2853DC"/>
                </a:solidFill>
                <a:effectLst/>
                <a:uLnTx/>
                <a:uFillTx/>
                <a:latin typeface="Arial"/>
                <a:ea typeface="+mn-ea"/>
                <a:cs typeface="+mn-cs"/>
              </a:rPr>
              <a:t>12/23 </a:t>
            </a:r>
          </a:p>
        </p:txBody>
      </p:sp>
      <p:sp>
        <p:nvSpPr>
          <p:cNvPr id="4" name="TextBox 3">
            <a:extLst>
              <a:ext uri="{FF2B5EF4-FFF2-40B4-BE49-F238E27FC236}">
                <a16:creationId xmlns:a16="http://schemas.microsoft.com/office/drawing/2014/main" id="{34F650EF-E974-E481-F079-5ED03F49AB74}"/>
              </a:ext>
            </a:extLst>
          </p:cNvPr>
          <p:cNvSpPr txBox="1"/>
          <p:nvPr/>
        </p:nvSpPr>
        <p:spPr>
          <a:xfrm>
            <a:off x="9527358" y="1495424"/>
            <a:ext cx="1229761"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ETSI</a:t>
            </a:r>
            <a:br>
              <a:rPr kumimoji="0" lang="en-US" sz="2000" b="0" i="0" u="none" strike="noStrike" kern="1200" cap="none" spc="0" normalizeH="0" baseline="0" noProof="0">
                <a:ln>
                  <a:noFill/>
                </a:ln>
                <a:solidFill>
                  <a:srgbClr val="2853DC"/>
                </a:solidFill>
                <a:effectLst/>
                <a:uLnTx/>
                <a:uFillTx/>
                <a:latin typeface="Arial"/>
                <a:ea typeface="+mn-ea"/>
                <a:cs typeface="+mn-cs"/>
              </a:rPr>
            </a:br>
            <a:r>
              <a:rPr kumimoji="0" lang="en-US" sz="2000" b="0" i="0" u="none" strike="noStrike" kern="1200" cap="none" spc="0" normalizeH="0" baseline="0" noProof="0">
                <a:ln>
                  <a:noFill/>
                </a:ln>
                <a:solidFill>
                  <a:srgbClr val="2853DC"/>
                </a:solidFill>
                <a:effectLst/>
                <a:uLnTx/>
                <a:uFillTx/>
                <a:latin typeface="Arial"/>
                <a:ea typeface="+mn-ea"/>
                <a:cs typeface="+mn-cs"/>
              </a:rPr>
              <a:t>5G-MAG</a:t>
            </a:r>
          </a:p>
        </p:txBody>
      </p:sp>
      <p:sp>
        <p:nvSpPr>
          <p:cNvPr id="15" name="TextBox 14">
            <a:extLst>
              <a:ext uri="{FF2B5EF4-FFF2-40B4-BE49-F238E27FC236}">
                <a16:creationId xmlns:a16="http://schemas.microsoft.com/office/drawing/2014/main" id="{72390B88-CC14-8C42-1F53-474244E890D1}"/>
              </a:ext>
            </a:extLst>
          </p:cNvPr>
          <p:cNvSpPr txBox="1"/>
          <p:nvPr/>
        </p:nvSpPr>
        <p:spPr>
          <a:xfrm>
            <a:off x="10790611" y="1649312"/>
            <a:ext cx="136757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853DC"/>
                </a:solidFill>
                <a:effectLst/>
                <a:uLnTx/>
                <a:uFillTx/>
                <a:latin typeface="Arial"/>
                <a:ea typeface="+mn-ea"/>
                <a:cs typeface="+mn-cs"/>
              </a:rPr>
              <a:t>3GPP </a:t>
            </a:r>
          </a:p>
        </p:txBody>
      </p:sp>
      <p:sp>
        <p:nvSpPr>
          <p:cNvPr id="25" name="TextBox 24">
            <a:extLst>
              <a:ext uri="{FF2B5EF4-FFF2-40B4-BE49-F238E27FC236}">
                <a16:creationId xmlns:a16="http://schemas.microsoft.com/office/drawing/2014/main" id="{3D9997D1-5D4C-8331-1DD4-0AC2F327C4E2}"/>
              </a:ext>
            </a:extLst>
          </p:cNvPr>
          <p:cNvSpPr txBox="1"/>
          <p:nvPr/>
        </p:nvSpPr>
        <p:spPr>
          <a:xfrm>
            <a:off x="9740110" y="3910814"/>
            <a:ext cx="110461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400" dirty="0">
                <a:solidFill>
                  <a:srgbClr val="2853DC"/>
                </a:solidFill>
                <a:latin typeface="Arial"/>
              </a:rPr>
              <a:t>06</a:t>
            </a:r>
            <a:r>
              <a:rPr kumimoji="0" lang="en-US" sz="2400" b="0" i="0" u="none" strike="noStrike" kern="1200" cap="none" spc="0" normalizeH="0" baseline="0" noProof="0" dirty="0">
                <a:ln>
                  <a:noFill/>
                </a:ln>
                <a:solidFill>
                  <a:srgbClr val="2853DC"/>
                </a:solidFill>
                <a:effectLst/>
                <a:uLnTx/>
                <a:uFillTx/>
                <a:latin typeface="Arial"/>
                <a:ea typeface="+mn-ea"/>
                <a:cs typeface="+mn-cs"/>
              </a:rPr>
              <a:t>/25</a:t>
            </a:r>
          </a:p>
        </p:txBody>
      </p:sp>
      <p:pic>
        <p:nvPicPr>
          <p:cNvPr id="26" name="Picture 2">
            <a:extLst>
              <a:ext uri="{FF2B5EF4-FFF2-40B4-BE49-F238E27FC236}">
                <a16:creationId xmlns:a16="http://schemas.microsoft.com/office/drawing/2014/main" id="{C8191289-535B-CCA9-EE26-1ED5173544D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069" y="4686218"/>
            <a:ext cx="2748272" cy="153691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27" name="Picture 26">
            <a:extLst>
              <a:ext uri="{FF2B5EF4-FFF2-40B4-BE49-F238E27FC236}">
                <a16:creationId xmlns:a16="http://schemas.microsoft.com/office/drawing/2014/main" id="{48A036B8-0F77-717E-1A30-5B5003502F56}"/>
              </a:ext>
            </a:extLst>
          </p:cNvPr>
          <p:cNvPicPr>
            <a:picLocks noChangeAspect="1"/>
          </p:cNvPicPr>
          <p:nvPr/>
        </p:nvPicPr>
        <p:blipFill>
          <a:blip r:embed="rId8"/>
          <a:stretch>
            <a:fillRect/>
          </a:stretch>
        </p:blipFill>
        <p:spPr>
          <a:xfrm>
            <a:off x="3962410" y="4410456"/>
            <a:ext cx="2541963" cy="2245285"/>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8" name="Content Placeholder 4">
            <a:extLst>
              <a:ext uri="{FF2B5EF4-FFF2-40B4-BE49-F238E27FC236}">
                <a16:creationId xmlns:a16="http://schemas.microsoft.com/office/drawing/2014/main" id="{077A5CFD-C598-66E8-68A9-E036C2F60B84}"/>
              </a:ext>
            </a:extLst>
          </p:cNvPr>
          <p:cNvPicPr>
            <a:picLocks noChangeAspect="1"/>
          </p:cNvPicPr>
          <p:nvPr/>
        </p:nvPicPr>
        <p:blipFill>
          <a:blip r:embed="rId9"/>
          <a:stretch>
            <a:fillRect/>
          </a:stretch>
        </p:blipFill>
        <p:spPr>
          <a:xfrm>
            <a:off x="9178832" y="4654691"/>
            <a:ext cx="2416505" cy="1938614"/>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pic>
        <p:nvPicPr>
          <p:cNvPr id="29" name="Picture 28" descr="A blue and white cover with a globe and puzzle pieces&#10;&#10;Description automatically generated">
            <a:extLst>
              <a:ext uri="{FF2B5EF4-FFF2-40B4-BE49-F238E27FC236}">
                <a16:creationId xmlns:a16="http://schemas.microsoft.com/office/drawing/2014/main" id="{C6EAEDB8-4F3B-1E4D-DD89-106393F1E658}"/>
              </a:ext>
            </a:extLst>
          </p:cNvPr>
          <p:cNvPicPr>
            <a:picLocks noChangeAspect="1"/>
          </p:cNvPicPr>
          <p:nvPr/>
        </p:nvPicPr>
        <p:blipFill>
          <a:blip r:embed="rId10"/>
          <a:stretch>
            <a:fillRect/>
          </a:stretch>
        </p:blipFill>
        <p:spPr>
          <a:xfrm>
            <a:off x="7116243" y="4410456"/>
            <a:ext cx="1870142" cy="233019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11034680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9"/>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499"/>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par>
                          <p:cTn id="19" fill="hold">
                            <p:stCondLst>
                              <p:cond delay="1500"/>
                            </p:stCondLst>
                            <p:childTnLst>
                              <p:par>
                                <p:cTn id="20" presetID="1" presetClass="entr" presetSubtype="0" fill="hold" grpId="0" nodeType="after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childTnLst>
                                </p:cTn>
                              </p:par>
                            </p:childTnLst>
                          </p:cTn>
                        </p:par>
                        <p:par>
                          <p:cTn id="24" fill="hold">
                            <p:stCondLst>
                              <p:cond delay="2000"/>
                            </p:stCondLst>
                            <p:childTnLst>
                              <p:par>
                                <p:cTn id="25" presetID="1" presetClass="entr" presetSubtype="0" fill="hold" grpId="0" nodeType="afterEffect">
                                  <p:stCondLst>
                                    <p:cond delay="0"/>
                                  </p:stCondLst>
                                  <p:childTnLst>
                                    <p:set>
                                      <p:cBhvr>
                                        <p:cTn id="26" dur="1" fill="hold">
                                          <p:stCondLst>
                                            <p:cond delay="499"/>
                                          </p:stCondLst>
                                        </p:cTn>
                                        <p:tgtEl>
                                          <p:spTgt spid="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499"/>
                                          </p:stCondLst>
                                        </p:cTn>
                                        <p:tgtEl>
                                          <p:spTgt spid="1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499"/>
                                          </p:stCondLst>
                                        </p:cTn>
                                        <p:tgtEl>
                                          <p:spTgt spid="1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par>
                          <p:cTn id="39" fill="hold">
                            <p:stCondLst>
                              <p:cond delay="3500"/>
                            </p:stCondLst>
                            <p:childTnLst>
                              <p:par>
                                <p:cTn id="40" presetID="1" presetClass="entr" presetSubtype="0" fill="hold" grpId="0" nodeType="afterEffect">
                                  <p:stCondLst>
                                    <p:cond delay="0"/>
                                  </p:stCondLst>
                                  <p:childTnLst>
                                    <p:set>
                                      <p:cBhvr>
                                        <p:cTn id="41" dur="1" fill="hold">
                                          <p:stCondLst>
                                            <p:cond delay="499"/>
                                          </p:stCondLst>
                                        </p:cTn>
                                        <p:tgtEl>
                                          <p:spTgt spid="4"/>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child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499"/>
                                          </p:stCondLst>
                                        </p:cTn>
                                        <p:tgtEl>
                                          <p:spTgt spid="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6" grpId="0"/>
      <p:bldP spid="17" grpId="0"/>
      <p:bldP spid="18" grpId="0"/>
      <p:bldP spid="19" grpId="0"/>
      <p:bldP spid="20" grpId="0"/>
      <p:bldP spid="21" grpId="0"/>
      <p:bldP spid="22" grpId="0"/>
      <p:bldP spid="23" grpId="0"/>
      <p:bldP spid="4" grpId="0"/>
      <p:bldP spid="15" grpId="0"/>
      <p:bldP spid="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3C161E-C889-2072-D5EB-1D55F4B99C40}"/>
            </a:ext>
          </a:extLst>
        </p:cNvPr>
        <p:cNvGrpSpPr/>
        <p:nvPr/>
      </p:nvGrpSpPr>
      <p:grpSpPr>
        <a:xfrm>
          <a:off x="0" y="0"/>
          <a:ext cx="0" cy="0"/>
          <a:chOff x="0" y="0"/>
          <a:chExt cx="0" cy="0"/>
        </a:xfrm>
      </p:grpSpPr>
      <p:sp>
        <p:nvSpPr>
          <p:cNvPr id="2" name="Footer Placeholder 1">
            <a:extLst>
              <a:ext uri="{FF2B5EF4-FFF2-40B4-BE49-F238E27FC236}">
                <a16:creationId xmlns:a16="http://schemas.microsoft.com/office/drawing/2014/main" id="{9602665A-6345-AC3A-7DD7-FE6854768274}"/>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June 2025</a:t>
            </a:r>
          </a:p>
        </p:txBody>
      </p:sp>
      <p:sp>
        <p:nvSpPr>
          <p:cNvPr id="3" name="Title 2">
            <a:extLst>
              <a:ext uri="{FF2B5EF4-FFF2-40B4-BE49-F238E27FC236}">
                <a16:creationId xmlns:a16="http://schemas.microsoft.com/office/drawing/2014/main" id="{B158260C-71B2-DA0D-BA3E-FAAC076D200F}"/>
              </a:ext>
            </a:extLst>
          </p:cNvPr>
          <p:cNvSpPr>
            <a:spLocks noGrp="1"/>
          </p:cNvSpPr>
          <p:nvPr>
            <p:ph type="title"/>
          </p:nvPr>
        </p:nvSpPr>
        <p:spPr>
          <a:xfrm>
            <a:off x="495300" y="565125"/>
            <a:ext cx="11187112" cy="439479"/>
          </a:xfrm>
        </p:spPr>
        <p:txBody>
          <a:bodyPr/>
          <a:lstStyle/>
          <a:p>
            <a:r>
              <a:rPr lang="de-DE"/>
              <a:t>RAN: MBMS </a:t>
            </a:r>
            <a:r>
              <a:rPr lang="de-DE">
                <a:sym typeface="Wingdings" panose="05000000000000000000" pitchFamily="2" charset="2"/>
              </a:rPr>
              <a:t> 5G Broadcast Evolution</a:t>
            </a:r>
            <a:endParaRPr lang="en-US"/>
          </a:p>
        </p:txBody>
      </p:sp>
      <p:sp>
        <p:nvSpPr>
          <p:cNvPr id="39" name="L-Shape 38">
            <a:extLst>
              <a:ext uri="{FF2B5EF4-FFF2-40B4-BE49-F238E27FC236}">
                <a16:creationId xmlns:a16="http://schemas.microsoft.com/office/drawing/2014/main" id="{0A1FFA26-1289-BADE-F811-F9C4B4A8E84D}"/>
              </a:ext>
            </a:extLst>
          </p:cNvPr>
          <p:cNvSpPr/>
          <p:nvPr/>
        </p:nvSpPr>
        <p:spPr>
          <a:xfrm rot="5400000">
            <a:off x="914889" y="2503561"/>
            <a:ext cx="410655" cy="1441241"/>
          </a:xfrm>
          <a:prstGeom prst="corner">
            <a:avLst>
              <a:gd name="adj1" fmla="val 16120"/>
              <a:gd name="adj2" fmla="val 16110"/>
            </a:avLst>
          </a:prstGeom>
        </p:spPr>
        <p:style>
          <a:lnRef idx="1">
            <a:schemeClr val="accent2">
              <a:hueOff val="0"/>
              <a:satOff val="0"/>
              <a:lumOff val="0"/>
              <a:alphaOff val="0"/>
            </a:schemeClr>
          </a:lnRef>
          <a:fillRef idx="3">
            <a:schemeClr val="accent2">
              <a:hueOff val="0"/>
              <a:satOff val="0"/>
              <a:lumOff val="0"/>
              <a:alphaOff val="0"/>
            </a:schemeClr>
          </a:fillRef>
          <a:effectRef idx="3">
            <a:schemeClr val="accent2">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0" name="Freeform: Shape 39">
            <a:extLst>
              <a:ext uri="{FF2B5EF4-FFF2-40B4-BE49-F238E27FC236}">
                <a16:creationId xmlns:a16="http://schemas.microsoft.com/office/drawing/2014/main" id="{74609C63-7557-221E-453F-07DD90E332E4}"/>
              </a:ext>
            </a:extLst>
          </p:cNvPr>
          <p:cNvSpPr/>
          <p:nvPr/>
        </p:nvSpPr>
        <p:spPr>
          <a:xfrm>
            <a:off x="482837" y="3141041"/>
            <a:ext cx="2083501" cy="540754"/>
          </a:xfrm>
          <a:custGeom>
            <a:avLst/>
            <a:gdLst>
              <a:gd name="connsiteX0" fmla="*/ 0 w 1814784"/>
              <a:gd name="connsiteY0" fmla="*/ 0 h 540754"/>
              <a:gd name="connsiteX1" fmla="*/ 1814784 w 1814784"/>
              <a:gd name="connsiteY1" fmla="*/ 0 h 540754"/>
              <a:gd name="connsiteX2" fmla="*/ 1814784 w 1814784"/>
              <a:gd name="connsiteY2" fmla="*/ 540754 h 540754"/>
              <a:gd name="connsiteX3" fmla="*/ 0 w 1814784"/>
              <a:gd name="connsiteY3" fmla="*/ 540754 h 540754"/>
              <a:gd name="connsiteX4" fmla="*/ 0 w 181478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784" h="540754">
                <a:moveTo>
                  <a:pt x="0" y="0"/>
                </a:moveTo>
                <a:lnTo>
                  <a:pt x="1814784" y="0"/>
                </a:lnTo>
                <a:lnTo>
                  <a:pt x="181478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2853DC"/>
                </a:solidFill>
                <a:effectLst/>
                <a:uLnTx/>
                <a:uFillTx/>
                <a:latin typeface="Microsoft Sans Serif"/>
                <a:ea typeface="+mn-ea"/>
                <a:cs typeface="+mn-cs"/>
              </a:rPr>
              <a:t>Mixed unicast/MBMS carrier </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15 kHz numerology</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Extended CP of 16.7us</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Multi-cell transmission only (MBSFN)</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Up to 60% of subframes for MBSFN transmission</a:t>
            </a:r>
          </a:p>
          <a:p>
            <a:pPr marL="0" marR="0" lvl="0" indent="0" algn="l" defTabSz="622300" rtl="0" eaLnBrk="1" fontAlgn="auto" latinLnBrk="0" hangingPunct="1">
              <a:lnSpc>
                <a:spcPct val="90000"/>
              </a:lnSpc>
              <a:spcBef>
                <a:spcPct val="0"/>
              </a:spcBef>
              <a:spcAft>
                <a:spcPts val="300"/>
              </a:spcAft>
              <a:buClrTx/>
              <a:buSzTx/>
              <a:buFontTx/>
              <a:buNone/>
              <a:tabLst/>
              <a:defRPr/>
            </a:pPr>
            <a:endPar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endParaRPr>
          </a:p>
        </p:txBody>
      </p:sp>
      <p:sp>
        <p:nvSpPr>
          <p:cNvPr id="41" name="Isosceles Triangle 40">
            <a:extLst>
              <a:ext uri="{FF2B5EF4-FFF2-40B4-BE49-F238E27FC236}">
                <a16:creationId xmlns:a16="http://schemas.microsoft.com/office/drawing/2014/main" id="{31E94B1E-1379-5A9E-690F-8E8B4EA7CCD8}"/>
              </a:ext>
            </a:extLst>
          </p:cNvPr>
          <p:cNvSpPr/>
          <p:nvPr/>
        </p:nvSpPr>
        <p:spPr>
          <a:xfrm>
            <a:off x="1926885" y="2826370"/>
            <a:ext cx="250926" cy="192485"/>
          </a:xfrm>
          <a:prstGeom prst="triangle">
            <a:avLst>
              <a:gd name="adj" fmla="val 100000"/>
            </a:avLst>
          </a:prstGeom>
        </p:spPr>
        <p:style>
          <a:lnRef idx="1">
            <a:schemeClr val="accent3">
              <a:hueOff val="0"/>
              <a:satOff val="0"/>
              <a:lumOff val="0"/>
              <a:alphaOff val="0"/>
            </a:schemeClr>
          </a:lnRef>
          <a:fillRef idx="3">
            <a:schemeClr val="accent3">
              <a:hueOff val="0"/>
              <a:satOff val="0"/>
              <a:lumOff val="0"/>
              <a:alphaOff val="0"/>
            </a:schemeClr>
          </a:fillRef>
          <a:effectRef idx="3">
            <a:schemeClr val="accent3">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2" name="L-Shape 41">
            <a:extLst>
              <a:ext uri="{FF2B5EF4-FFF2-40B4-BE49-F238E27FC236}">
                <a16:creationId xmlns:a16="http://schemas.microsoft.com/office/drawing/2014/main" id="{88D02238-0488-9B1F-160C-666708996130}"/>
              </a:ext>
            </a:extLst>
          </p:cNvPr>
          <p:cNvSpPr/>
          <p:nvPr/>
        </p:nvSpPr>
        <p:spPr>
          <a:xfrm rot="5400000">
            <a:off x="3017677" y="2037218"/>
            <a:ext cx="410655" cy="1552622"/>
          </a:xfrm>
          <a:prstGeom prst="corner">
            <a:avLst>
              <a:gd name="adj1" fmla="val 16120"/>
              <a:gd name="adj2" fmla="val 16110"/>
            </a:avLst>
          </a:prstGeom>
        </p:spPr>
        <p:style>
          <a:lnRef idx="1">
            <a:schemeClr val="accent4">
              <a:hueOff val="0"/>
              <a:satOff val="0"/>
              <a:lumOff val="0"/>
              <a:alphaOff val="0"/>
            </a:schemeClr>
          </a:lnRef>
          <a:fillRef idx="3">
            <a:schemeClr val="accent4">
              <a:hueOff val="0"/>
              <a:satOff val="0"/>
              <a:lumOff val="0"/>
              <a:alphaOff val="0"/>
            </a:schemeClr>
          </a:fillRef>
          <a:effectRef idx="3">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3" name="Freeform: Shape 42">
            <a:extLst>
              <a:ext uri="{FF2B5EF4-FFF2-40B4-BE49-F238E27FC236}">
                <a16:creationId xmlns:a16="http://schemas.microsoft.com/office/drawing/2014/main" id="{021664F8-680A-61DA-F42B-7F4F85CD4731}"/>
              </a:ext>
            </a:extLst>
          </p:cNvPr>
          <p:cNvSpPr/>
          <p:nvPr/>
        </p:nvSpPr>
        <p:spPr>
          <a:xfrm>
            <a:off x="2566339" y="2706836"/>
            <a:ext cx="1883783" cy="540754"/>
          </a:xfrm>
          <a:custGeom>
            <a:avLst/>
            <a:gdLst>
              <a:gd name="connsiteX0" fmla="*/ 0 w 1769034"/>
              <a:gd name="connsiteY0" fmla="*/ 0 h 540754"/>
              <a:gd name="connsiteX1" fmla="*/ 1769034 w 1769034"/>
              <a:gd name="connsiteY1" fmla="*/ 0 h 540754"/>
              <a:gd name="connsiteX2" fmla="*/ 1769034 w 1769034"/>
              <a:gd name="connsiteY2" fmla="*/ 540754 h 540754"/>
              <a:gd name="connsiteX3" fmla="*/ 0 w 1769034"/>
              <a:gd name="connsiteY3" fmla="*/ 540754 h 540754"/>
              <a:gd name="connsiteX4" fmla="*/ 0 w 1769034"/>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034" h="540754">
                <a:moveTo>
                  <a:pt x="0" y="0"/>
                </a:moveTo>
                <a:lnTo>
                  <a:pt x="1769034" y="0"/>
                </a:lnTo>
                <a:lnTo>
                  <a:pt x="1769034"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Single-cell transmission  (SC-PTM)</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Transmission on PDSCH with new group identities</a:t>
            </a: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Non-synchronized transmitters</a:t>
            </a:r>
          </a:p>
        </p:txBody>
      </p:sp>
      <p:sp>
        <p:nvSpPr>
          <p:cNvPr id="44" name="Isosceles Triangle 43">
            <a:extLst>
              <a:ext uri="{FF2B5EF4-FFF2-40B4-BE49-F238E27FC236}">
                <a16:creationId xmlns:a16="http://schemas.microsoft.com/office/drawing/2014/main" id="{F8E5FDF7-BFD0-8A31-84C4-7B36AC2BA6B8}"/>
              </a:ext>
            </a:extLst>
          </p:cNvPr>
          <p:cNvSpPr/>
          <p:nvPr/>
        </p:nvSpPr>
        <p:spPr>
          <a:xfrm>
            <a:off x="6842715" y="2094324"/>
            <a:ext cx="244100" cy="232225"/>
          </a:xfrm>
          <a:prstGeom prst="triangle">
            <a:avLst>
              <a:gd name="adj" fmla="val 100000"/>
            </a:avLst>
          </a:prstGeom>
          <a:solidFill>
            <a:srgbClr val="7030A0"/>
          </a:solidFill>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5" name="L-Shape 44">
            <a:extLst>
              <a:ext uri="{FF2B5EF4-FFF2-40B4-BE49-F238E27FC236}">
                <a16:creationId xmlns:a16="http://schemas.microsoft.com/office/drawing/2014/main" id="{43CCA716-5308-AE7C-E260-3E84972A0F68}"/>
              </a:ext>
            </a:extLst>
          </p:cNvPr>
          <p:cNvSpPr/>
          <p:nvPr/>
        </p:nvSpPr>
        <p:spPr>
          <a:xfrm rot="5400000">
            <a:off x="5387364" y="922728"/>
            <a:ext cx="410655" cy="2514640"/>
          </a:xfrm>
          <a:prstGeom prst="corner">
            <a:avLst>
              <a:gd name="adj1" fmla="val 16120"/>
              <a:gd name="adj2" fmla="val 16110"/>
            </a:avLst>
          </a:prstGeom>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6" name="Freeform: Shape 45">
            <a:extLst>
              <a:ext uri="{FF2B5EF4-FFF2-40B4-BE49-F238E27FC236}">
                <a16:creationId xmlns:a16="http://schemas.microsoft.com/office/drawing/2014/main" id="{CA1D1D03-99D4-B84B-F7D9-0601C5817FC5}"/>
              </a:ext>
            </a:extLst>
          </p:cNvPr>
          <p:cNvSpPr/>
          <p:nvPr/>
        </p:nvSpPr>
        <p:spPr>
          <a:xfrm>
            <a:off x="4450123" y="2133385"/>
            <a:ext cx="2425943" cy="2630298"/>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marR="0" lvl="0" indent="-285750"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Longer cyclic prefixes for support of </a:t>
            </a:r>
            <a:r>
              <a:rPr kumimoji="0" lang="en-US" sz="1400" b="1" i="0" u="none" strike="noStrike" kern="1200" cap="none" spc="0" normalizeH="0" baseline="0" noProof="0">
                <a:ln>
                  <a:noFill/>
                </a:ln>
                <a:solidFill>
                  <a:srgbClr val="E71324"/>
                </a:solidFill>
                <a:effectLst/>
                <a:uLnTx/>
                <a:uFillTx/>
                <a:latin typeface="Microsoft Sans Serif"/>
                <a:ea typeface="+mn-ea"/>
                <a:cs typeface="+mn-cs"/>
              </a:rPr>
              <a:t>larger ISD</a:t>
            </a:r>
          </a:p>
          <a:p>
            <a:pPr marL="285750" marR="0" lvl="0" indent="-285750"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Up to 100% of subframes for MBSFN transmission on a </a:t>
            </a:r>
            <a:r>
              <a:rPr kumimoji="0" lang="en-US" sz="1400" b="1" i="0" u="none" strike="noStrike" kern="1200" cap="none" spc="0" normalizeH="0" baseline="0" noProof="0">
                <a:ln>
                  <a:noFill/>
                </a:ln>
                <a:solidFill>
                  <a:srgbClr val="E71324"/>
                </a:solidFill>
                <a:effectLst/>
                <a:uLnTx/>
                <a:uFillTx/>
                <a:latin typeface="Microsoft Sans Serif"/>
                <a:ea typeface="+mn-ea"/>
                <a:cs typeface="+mn-cs"/>
              </a:rPr>
              <a:t>dedicated carrier</a:t>
            </a:r>
            <a:endPar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endParaRP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Subframes fully dedicated to MBSFN transmission </a:t>
            </a:r>
          </a:p>
          <a:p>
            <a:pPr marL="285750" marR="0" lvl="0" indent="-285750" algn="l" defTabSz="6223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Targeting </a:t>
            </a:r>
            <a:r>
              <a:rPr kumimoji="0" lang="en-US" sz="1400" b="1" i="0" u="none" strike="noStrike" kern="1200" cap="none" spc="0" normalizeH="0" baseline="0" noProof="0">
                <a:ln>
                  <a:noFill/>
                </a:ln>
                <a:solidFill>
                  <a:srgbClr val="E71324"/>
                </a:solidFill>
                <a:effectLst/>
                <a:uLnTx/>
                <a:uFillTx/>
                <a:latin typeface="Microsoft Sans Serif"/>
                <a:ea typeface="+mn-ea"/>
                <a:cs typeface="+mn-cs"/>
              </a:rPr>
              <a:t>rooftop and car-mounted</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 antennas, handheld receivers</a:t>
            </a:r>
          </a:p>
        </p:txBody>
      </p:sp>
      <p:sp>
        <p:nvSpPr>
          <p:cNvPr id="24" name="TextBox 23">
            <a:extLst>
              <a:ext uri="{FF2B5EF4-FFF2-40B4-BE49-F238E27FC236}">
                <a16:creationId xmlns:a16="http://schemas.microsoft.com/office/drawing/2014/main" id="{A7104CCC-D1D8-2D46-6960-FC3F5A32365E}"/>
              </a:ext>
            </a:extLst>
          </p:cNvPr>
          <p:cNvSpPr txBox="1"/>
          <p:nvPr/>
        </p:nvSpPr>
        <p:spPr>
          <a:xfrm>
            <a:off x="401448" y="2634305"/>
            <a:ext cx="1399778"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solidFill>
                  <a:srgbClr val="2853DC"/>
                </a:solidFill>
                <a:effectLst>
                  <a:outerShdw blurRad="38100" dist="25400" dir="5400000" algn="ctr" rotWithShape="0">
                    <a:srgbClr val="6E747A">
                      <a:alpha val="43000"/>
                    </a:srgbClr>
                  </a:outerShdw>
                </a:effectLst>
                <a:uLnTx/>
                <a:uFillTx/>
                <a:latin typeface="Microsoft Sans Serif"/>
                <a:ea typeface="+mn-ea"/>
                <a:cs typeface="Microsoft Sans Serif" panose="020B0604020202020204" pitchFamily="34" charset="0"/>
              </a:rPr>
              <a:t>Release</a:t>
            </a:r>
            <a:r>
              <a:rPr kumimoji="0" lang="en-US" sz="2400" b="0"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 </a:t>
            </a:r>
            <a:r>
              <a:rPr kumimoji="0" lang="en-US" sz="2400" b="0" i="0" u="none" strike="noStrike" kern="1200" cap="none" spc="0" normalizeH="0" baseline="0" noProof="0">
                <a:ln w="0"/>
                <a:solidFill>
                  <a:srgbClr val="2853DC"/>
                </a:solidFill>
                <a:effectLst>
                  <a:outerShdw blurRad="38100" dist="25400" dir="5400000" algn="ctr" rotWithShape="0">
                    <a:srgbClr val="6E747A">
                      <a:alpha val="43000"/>
                    </a:srgbClr>
                  </a:outerShdw>
                </a:effectLst>
                <a:uLnTx/>
                <a:uFillTx/>
                <a:latin typeface="Microsoft Sans Serif"/>
                <a:ea typeface="+mn-ea"/>
                <a:cs typeface="Microsoft Sans Serif" panose="020B0604020202020204" pitchFamily="34" charset="0"/>
              </a:rPr>
              <a:t>9</a:t>
            </a:r>
            <a:endParaRPr kumimoji="0" lang="en-US" sz="2400" b="0"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endParaRPr>
          </a:p>
        </p:txBody>
      </p:sp>
      <p:sp>
        <p:nvSpPr>
          <p:cNvPr id="25" name="TextBox 24">
            <a:extLst>
              <a:ext uri="{FF2B5EF4-FFF2-40B4-BE49-F238E27FC236}">
                <a16:creationId xmlns:a16="http://schemas.microsoft.com/office/drawing/2014/main" id="{FA64F1A4-139A-0885-1D93-1884DCC9F77B}"/>
              </a:ext>
            </a:extLst>
          </p:cNvPr>
          <p:cNvSpPr txBox="1"/>
          <p:nvPr/>
        </p:nvSpPr>
        <p:spPr>
          <a:xfrm>
            <a:off x="2360519" y="2166573"/>
            <a:ext cx="1552623" cy="354584"/>
          </a:xfrm>
          <a:prstGeom prst="rect">
            <a:avLst/>
          </a:prstGeom>
        </p:spPr>
        <p:txBody>
          <a:bodyPr wrap="square" lIns="0" tIns="0" rIns="0" bIns="0" rtlCol="0">
            <a:spAutoFit/>
            <a:scene3d>
              <a:camera prst="orthographicFront"/>
              <a:lightRig rig="soft" dir="t">
                <a:rot lat="0" lon="0" rev="15600000"/>
              </a:lightRig>
            </a:scene3d>
            <a:sp3d extrusionH="57150" prstMaterial="softEdge">
              <a:bevelT w="25400" h="38100"/>
            </a:sp3d>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1" i="0" u="none" strike="noStrike" kern="1200" cap="none" spc="0" normalizeH="0" baseline="0" noProof="0">
                <a:ln/>
                <a:solidFill>
                  <a:srgbClr val="82CBD7"/>
                </a:solidFill>
                <a:effectLst/>
                <a:uLnTx/>
                <a:uFillTx/>
                <a:latin typeface="Microsoft Sans Serif"/>
                <a:ea typeface="+mn-ea"/>
                <a:cs typeface="Microsoft Sans Serif" panose="020B0604020202020204" pitchFamily="34" charset="0"/>
              </a:rPr>
              <a:t>Release 13</a:t>
            </a:r>
          </a:p>
        </p:txBody>
      </p:sp>
      <p:sp>
        <p:nvSpPr>
          <p:cNvPr id="26" name="TextBox 25">
            <a:extLst>
              <a:ext uri="{FF2B5EF4-FFF2-40B4-BE49-F238E27FC236}">
                <a16:creationId xmlns:a16="http://schemas.microsoft.com/office/drawing/2014/main" id="{48FAFDC0-09B5-5FE6-A9FC-10102FEF1309}"/>
              </a:ext>
            </a:extLst>
          </p:cNvPr>
          <p:cNvSpPr txBox="1"/>
          <p:nvPr/>
        </p:nvSpPr>
        <p:spPr>
          <a:xfrm>
            <a:off x="4278097" y="1593945"/>
            <a:ext cx="1639902"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14</a:t>
            </a:r>
          </a:p>
        </p:txBody>
      </p:sp>
      <p:grpSp>
        <p:nvGrpSpPr>
          <p:cNvPr id="37" name="Group 36">
            <a:extLst>
              <a:ext uri="{FF2B5EF4-FFF2-40B4-BE49-F238E27FC236}">
                <a16:creationId xmlns:a16="http://schemas.microsoft.com/office/drawing/2014/main" id="{F587684A-AEAF-FBBD-D1A7-0EB4041690C4}"/>
              </a:ext>
            </a:extLst>
          </p:cNvPr>
          <p:cNvGrpSpPr/>
          <p:nvPr/>
        </p:nvGrpSpPr>
        <p:grpSpPr>
          <a:xfrm>
            <a:off x="5286208" y="4531452"/>
            <a:ext cx="1864026" cy="1711997"/>
            <a:chOff x="7412273" y="1956898"/>
            <a:chExt cx="1820504" cy="3376006"/>
          </a:xfrm>
        </p:grpSpPr>
        <p:grpSp>
          <p:nvGrpSpPr>
            <p:cNvPr id="27" name="Group 26">
              <a:extLst>
                <a:ext uri="{FF2B5EF4-FFF2-40B4-BE49-F238E27FC236}">
                  <a16:creationId xmlns:a16="http://schemas.microsoft.com/office/drawing/2014/main" id="{AEF1BE0B-98FC-8164-36BD-90013361D0F9}"/>
                </a:ext>
              </a:extLst>
            </p:cNvPr>
            <p:cNvGrpSpPr/>
            <p:nvPr/>
          </p:nvGrpSpPr>
          <p:grpSpPr>
            <a:xfrm>
              <a:off x="7440434" y="1956898"/>
              <a:ext cx="1327261" cy="973519"/>
              <a:chOff x="9179052" y="1732995"/>
              <a:chExt cx="1938065" cy="1357400"/>
            </a:xfrm>
          </p:grpSpPr>
          <p:pic>
            <p:nvPicPr>
              <p:cNvPr id="28" name="Picture 27">
                <a:extLst>
                  <a:ext uri="{FF2B5EF4-FFF2-40B4-BE49-F238E27FC236}">
                    <a16:creationId xmlns:a16="http://schemas.microsoft.com/office/drawing/2014/main" id="{924B5B7A-07C9-D184-DC61-0A6583FBD6A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79052" y="1732995"/>
                <a:ext cx="1938065" cy="1298916"/>
              </a:xfrm>
              <a:prstGeom prst="rect">
                <a:avLst/>
              </a:prstGeom>
            </p:spPr>
          </p:pic>
          <p:sp>
            <p:nvSpPr>
              <p:cNvPr id="29" name="TextBox 28">
                <a:extLst>
                  <a:ext uri="{FF2B5EF4-FFF2-40B4-BE49-F238E27FC236}">
                    <a16:creationId xmlns:a16="http://schemas.microsoft.com/office/drawing/2014/main" id="{8810D9B0-3246-00A6-C0F0-F03CA01C4AF0}"/>
                  </a:ext>
                </a:extLst>
              </p:cNvPr>
              <p:cNvSpPr txBox="1"/>
              <p:nvPr/>
            </p:nvSpPr>
            <p:spPr>
              <a:xfrm>
                <a:off x="9829086" y="2883544"/>
                <a:ext cx="637995" cy="206851"/>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C000"/>
                    </a:solidFill>
                    <a:effectLst/>
                    <a:uLnTx/>
                    <a:uFillTx/>
                    <a:latin typeface="Microsoft Sans Serif"/>
                    <a:ea typeface="+mn-ea"/>
                    <a:cs typeface="Microsoft Sans Serif" panose="020B0604020202020204" pitchFamily="34" charset="0"/>
                  </a:rPr>
                  <a:t>&gt; 15 km</a:t>
                </a:r>
                <a:endParaRPr kumimoji="0" lang="en-US" sz="1600" b="0" i="0" u="none" strike="noStrike" kern="1200" cap="none" spc="0" normalizeH="0" baseline="0" noProof="0">
                  <a:ln>
                    <a:noFill/>
                  </a:ln>
                  <a:solidFill>
                    <a:srgbClr val="FFC000"/>
                  </a:solidFill>
                  <a:effectLst/>
                  <a:uLnTx/>
                  <a:uFillTx/>
                  <a:latin typeface="Microsoft Sans Serif"/>
                  <a:ea typeface="+mn-ea"/>
                  <a:cs typeface="Microsoft Sans Serif" panose="020B0604020202020204" pitchFamily="34" charset="0"/>
                </a:endParaRPr>
              </a:p>
            </p:txBody>
          </p:sp>
        </p:grpSp>
        <p:pic>
          <p:nvPicPr>
            <p:cNvPr id="30" name="Picture 29">
              <a:extLst>
                <a:ext uri="{FF2B5EF4-FFF2-40B4-BE49-F238E27FC236}">
                  <a16:creationId xmlns:a16="http://schemas.microsoft.com/office/drawing/2014/main" id="{63E3BE2F-3301-7193-9B06-4A720390428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12273" y="3914386"/>
              <a:ext cx="1820504" cy="1418518"/>
            </a:xfrm>
            <a:prstGeom prst="rect">
              <a:avLst/>
            </a:prstGeom>
          </p:spPr>
        </p:pic>
        <p:pic>
          <p:nvPicPr>
            <p:cNvPr id="31" name="Picture 30">
              <a:extLst>
                <a:ext uri="{FF2B5EF4-FFF2-40B4-BE49-F238E27FC236}">
                  <a16:creationId xmlns:a16="http://schemas.microsoft.com/office/drawing/2014/main" id="{7E3DC8B6-4139-67D7-A7C9-5DF9BA9854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40434" y="3155528"/>
              <a:ext cx="1633177" cy="516482"/>
            </a:xfrm>
            <a:prstGeom prst="rect">
              <a:avLst/>
            </a:prstGeom>
          </p:spPr>
        </p:pic>
      </p:grpSp>
      <p:cxnSp>
        <p:nvCxnSpPr>
          <p:cNvPr id="32" name="Straight Arrow Connector 31">
            <a:extLst>
              <a:ext uri="{FF2B5EF4-FFF2-40B4-BE49-F238E27FC236}">
                <a16:creationId xmlns:a16="http://schemas.microsoft.com/office/drawing/2014/main" id="{F50C63D7-BB90-A07F-00AD-85B6AE2A78B7}"/>
              </a:ext>
            </a:extLst>
          </p:cNvPr>
          <p:cNvCxnSpPr/>
          <p:nvPr/>
        </p:nvCxnSpPr>
        <p:spPr>
          <a:xfrm>
            <a:off x="91512" y="6130780"/>
            <a:ext cx="4294965" cy="0"/>
          </a:xfrm>
          <a:prstGeom prst="straightConnector1">
            <a:avLst/>
          </a:prstGeom>
          <a:ln w="12700" cap="rnd">
            <a:solidFill>
              <a:schemeClr val="accent1"/>
            </a:solidFill>
            <a:roun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ED5F6D44-5F12-421D-B130-9128795423A2}"/>
              </a:ext>
            </a:extLst>
          </p:cNvPr>
          <p:cNvCxnSpPr>
            <a:cxnSpLocks/>
          </p:cNvCxnSpPr>
          <p:nvPr/>
        </p:nvCxnSpPr>
        <p:spPr>
          <a:xfrm>
            <a:off x="4454491" y="6130780"/>
            <a:ext cx="7485872" cy="0"/>
          </a:xfrm>
          <a:prstGeom prst="straightConnector1">
            <a:avLst/>
          </a:prstGeom>
          <a:ln w="12700" cap="rnd">
            <a:solidFill>
              <a:schemeClr val="bg2"/>
            </a:solidFill>
            <a:round/>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910BFC5E-0A66-77B1-E754-2365D68BFB79}"/>
              </a:ext>
            </a:extLst>
          </p:cNvPr>
          <p:cNvSpPr txBox="1"/>
          <p:nvPr/>
        </p:nvSpPr>
        <p:spPr>
          <a:xfrm>
            <a:off x="1012827" y="6178929"/>
            <a:ext cx="2045358" cy="207972"/>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“Operator controlled” MBMS</a:t>
            </a:r>
          </a:p>
        </p:txBody>
      </p:sp>
      <p:sp>
        <p:nvSpPr>
          <p:cNvPr id="35" name="TextBox 34">
            <a:extLst>
              <a:ext uri="{FF2B5EF4-FFF2-40B4-BE49-F238E27FC236}">
                <a16:creationId xmlns:a16="http://schemas.microsoft.com/office/drawing/2014/main" id="{1F7A6CE5-F776-9B5F-57C9-55A8C5731156}"/>
              </a:ext>
            </a:extLst>
          </p:cNvPr>
          <p:cNvSpPr txBox="1"/>
          <p:nvPr/>
        </p:nvSpPr>
        <p:spPr>
          <a:xfrm>
            <a:off x="6555204" y="6211571"/>
            <a:ext cx="2262676" cy="207972"/>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71324"/>
                </a:solidFill>
                <a:effectLst/>
                <a:uLnTx/>
                <a:uFillTx/>
                <a:latin typeface="Microsoft Sans Serif"/>
                <a:ea typeface="+mn-ea"/>
                <a:cs typeface="Microsoft Sans Serif" panose="020B0604020202020204" pitchFamily="34" charset="0"/>
              </a:rPr>
              <a:t>“Broadcaster controlled” MBMS</a:t>
            </a:r>
          </a:p>
        </p:txBody>
      </p:sp>
      <p:sp>
        <p:nvSpPr>
          <p:cNvPr id="48" name="L-Shape 47">
            <a:extLst>
              <a:ext uri="{FF2B5EF4-FFF2-40B4-BE49-F238E27FC236}">
                <a16:creationId xmlns:a16="http://schemas.microsoft.com/office/drawing/2014/main" id="{7EA94600-02ED-14BC-29A7-9A304EB7AFFA}"/>
              </a:ext>
            </a:extLst>
          </p:cNvPr>
          <p:cNvSpPr/>
          <p:nvPr/>
        </p:nvSpPr>
        <p:spPr>
          <a:xfrm rot="5400000">
            <a:off x="8098974" y="500132"/>
            <a:ext cx="410655" cy="2514640"/>
          </a:xfrm>
          <a:prstGeom prst="corner">
            <a:avLst>
              <a:gd name="adj1" fmla="val 16120"/>
              <a:gd name="adj2" fmla="val 16110"/>
            </a:avLst>
          </a:prstGeom>
          <a:solidFill>
            <a:srgbClr val="7030A0"/>
          </a:solidFill>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484E09AE-9641-B05C-0D22-08EBF0687E6C}"/>
              </a:ext>
            </a:extLst>
          </p:cNvPr>
          <p:cNvSpPr/>
          <p:nvPr/>
        </p:nvSpPr>
        <p:spPr>
          <a:xfrm>
            <a:off x="7161734" y="1710788"/>
            <a:ext cx="2297906"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E04F4F"/>
                </a:solidFill>
                <a:effectLst/>
                <a:uLnTx/>
                <a:uFillTx/>
                <a:latin typeface="Microsoft Sans Serif"/>
                <a:ea typeface="+mn-ea"/>
                <a:cs typeface="+mn-cs"/>
              </a:rPr>
              <a:t>New numerologies</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 to target </a:t>
            </a:r>
            <a:r>
              <a:rPr kumimoji="0" lang="en-US" sz="1400" b="1" i="0" u="none" strike="noStrike" kern="1200" cap="none" spc="0" normalizeH="0" baseline="0" noProof="0">
                <a:ln>
                  <a:noFill/>
                </a:ln>
                <a:solidFill>
                  <a:srgbClr val="E04F4F"/>
                </a:solidFill>
                <a:effectLst/>
                <a:uLnTx/>
                <a:uFillTx/>
                <a:latin typeface="Microsoft Sans Serif"/>
                <a:ea typeface="+mn-ea"/>
                <a:cs typeface="+mn-cs"/>
              </a:rPr>
              <a:t>rooftop reception </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with up to </a:t>
            </a:r>
            <a:r>
              <a:rPr kumimoji="0" lang="en-US" sz="1400" b="1" i="0" u="none" strike="noStrike" kern="1200" cap="none" spc="0" normalizeH="0" baseline="0" noProof="0">
                <a:ln>
                  <a:noFill/>
                </a:ln>
                <a:solidFill>
                  <a:srgbClr val="E04F4F"/>
                </a:solidFill>
                <a:effectLst/>
                <a:uLnTx/>
                <a:uFillTx/>
                <a:latin typeface="Microsoft Sans Serif"/>
                <a:ea typeface="+mn-ea"/>
                <a:cs typeface="+mn-cs"/>
              </a:rPr>
              <a:t>125 km ISD</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E04F4F"/>
                </a:solidFill>
                <a:effectLst/>
                <a:uLnTx/>
                <a:uFillTx/>
                <a:latin typeface="Microsoft Sans Serif"/>
                <a:ea typeface="+mn-ea"/>
                <a:cs typeface="+mn-cs"/>
              </a:rPr>
              <a:t>High mobility reception</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 fixed, portable and mobile receivers </a:t>
            </a:r>
            <a:r>
              <a:rPr kumimoji="0" lang="en-US" sz="1400" b="1" i="0" u="none" strike="noStrike" kern="1200" cap="none" spc="0" normalizeH="0" baseline="0" noProof="0">
                <a:ln>
                  <a:noFill/>
                </a:ln>
                <a:solidFill>
                  <a:srgbClr val="E04F4F"/>
                </a:solidFill>
                <a:effectLst/>
                <a:uLnTx/>
                <a:uFillTx/>
                <a:latin typeface="Microsoft Sans Serif"/>
                <a:ea typeface="+mn-ea"/>
                <a:cs typeface="+mn-cs"/>
              </a:rPr>
              <a:t>up to 250 km/h</a:t>
            </a:r>
            <a:endPar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endParaRPr>
          </a:p>
          <a:p>
            <a:pPr marL="285750" marR="0" lvl="0" indent="-285750" algn="l" defTabSz="622300" rtl="0" eaLnBrk="1" fontAlgn="auto" latinLnBrk="0" hangingPunct="1">
              <a:lnSpc>
                <a:spcPct val="90000"/>
              </a:lnSpc>
              <a:spcBef>
                <a:spcPct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E04F4F"/>
                </a:solidFill>
                <a:effectLst/>
                <a:uLnTx/>
                <a:uFillTx/>
                <a:latin typeface="Microsoft Sans Serif"/>
                <a:ea typeface="+mn-ea"/>
                <a:cs typeface="+mn-cs"/>
              </a:rPr>
              <a:t>Enhancements to CAS</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—increased PDCCH </a:t>
            </a:r>
            <a:r>
              <a:rPr kumimoji="0" lang="en-US" sz="1400" b="0" i="0" u="none" strike="noStrike" kern="1200" cap="none" spc="0" normalizeH="0" baseline="0" noProof="0" err="1">
                <a:ln>
                  <a:noFill/>
                </a:ln>
                <a:solidFill>
                  <a:srgbClr val="13161E">
                    <a:hueOff val="0"/>
                    <a:satOff val="0"/>
                    <a:lumOff val="0"/>
                    <a:alphaOff val="0"/>
                  </a:srgbClr>
                </a:solidFill>
                <a:effectLst/>
                <a:uLnTx/>
                <a:uFillTx/>
                <a:latin typeface="Microsoft Sans Serif"/>
                <a:ea typeface="+mn-ea"/>
                <a:cs typeface="+mn-cs"/>
              </a:rPr>
              <a:t>agg</a:t>
            </a:r>
            <a:r>
              <a:rPr kumimoji="0" lang="en-US" sz="1400" b="0" i="0" u="none" strike="noStrike" kern="1200" cap="none" spc="0" normalizeH="0" baseline="0" noProof="0">
                <a:ln>
                  <a:noFill/>
                </a:ln>
                <a:solidFill>
                  <a:srgbClr val="13161E">
                    <a:hueOff val="0"/>
                    <a:satOff val="0"/>
                    <a:lumOff val="0"/>
                    <a:alphaOff val="0"/>
                  </a:srgbClr>
                </a:solidFill>
                <a:effectLst/>
                <a:uLnTx/>
                <a:uFillTx/>
                <a:latin typeface="Microsoft Sans Serif"/>
                <a:ea typeface="+mn-ea"/>
                <a:cs typeface="+mn-cs"/>
              </a:rPr>
              <a:t>. Level, PBCH repetition, CFI in MIB</a:t>
            </a:r>
          </a:p>
        </p:txBody>
      </p:sp>
      <p:sp>
        <p:nvSpPr>
          <p:cNvPr id="50" name="TextBox 49">
            <a:extLst>
              <a:ext uri="{FF2B5EF4-FFF2-40B4-BE49-F238E27FC236}">
                <a16:creationId xmlns:a16="http://schemas.microsoft.com/office/drawing/2014/main" id="{3E064371-199A-2C0C-8635-892979F751EA}"/>
              </a:ext>
            </a:extLst>
          </p:cNvPr>
          <p:cNvSpPr txBox="1"/>
          <p:nvPr/>
        </p:nvSpPr>
        <p:spPr>
          <a:xfrm>
            <a:off x="7046981" y="1135664"/>
            <a:ext cx="1639902"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16</a:t>
            </a:r>
          </a:p>
        </p:txBody>
      </p:sp>
      <p:sp>
        <p:nvSpPr>
          <p:cNvPr id="51" name="Isosceles Triangle 50">
            <a:extLst>
              <a:ext uri="{FF2B5EF4-FFF2-40B4-BE49-F238E27FC236}">
                <a16:creationId xmlns:a16="http://schemas.microsoft.com/office/drawing/2014/main" id="{D77031B1-25AA-64EA-9107-EA89B3FBAF75}"/>
              </a:ext>
            </a:extLst>
          </p:cNvPr>
          <p:cNvSpPr/>
          <p:nvPr/>
        </p:nvSpPr>
        <p:spPr>
          <a:xfrm>
            <a:off x="4040883" y="2555419"/>
            <a:ext cx="244100" cy="232225"/>
          </a:xfrm>
          <a:prstGeom prst="triangle">
            <a:avLst>
              <a:gd name="adj" fmla="val 100000"/>
            </a:avLst>
          </a:prstGeom>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52" name="Picture 51">
            <a:extLst>
              <a:ext uri="{FF2B5EF4-FFF2-40B4-BE49-F238E27FC236}">
                <a16:creationId xmlns:a16="http://schemas.microsoft.com/office/drawing/2014/main" id="{EBEECE7B-A007-C7EF-58A3-5D00EBA2441A}"/>
              </a:ext>
            </a:extLst>
          </p:cNvPr>
          <p:cNvPicPr>
            <a:picLocks noChangeAspect="1"/>
          </p:cNvPicPr>
          <p:nvPr/>
        </p:nvPicPr>
        <p:blipFill>
          <a:blip r:embed="rId5"/>
          <a:stretch>
            <a:fillRect/>
          </a:stretch>
        </p:blipFill>
        <p:spPr>
          <a:xfrm>
            <a:off x="7793241" y="4058867"/>
            <a:ext cx="3956241" cy="2004996"/>
          </a:xfrm>
          <a:prstGeom prst="rect">
            <a:avLst/>
          </a:prstGeom>
        </p:spPr>
      </p:pic>
      <p:sp>
        <p:nvSpPr>
          <p:cNvPr id="12" name="Isosceles Triangle 11">
            <a:extLst>
              <a:ext uri="{FF2B5EF4-FFF2-40B4-BE49-F238E27FC236}">
                <a16:creationId xmlns:a16="http://schemas.microsoft.com/office/drawing/2014/main" id="{59733707-555D-05E1-35A7-BE9AE25AB17D}"/>
              </a:ext>
            </a:extLst>
          </p:cNvPr>
          <p:cNvSpPr/>
          <p:nvPr/>
        </p:nvSpPr>
        <p:spPr>
          <a:xfrm>
            <a:off x="9426288" y="1650680"/>
            <a:ext cx="244100" cy="232225"/>
          </a:xfrm>
          <a:prstGeom prst="triangle">
            <a:avLst>
              <a:gd name="adj" fmla="val 100000"/>
            </a:avLst>
          </a:prstGeom>
          <a:solidFill>
            <a:srgbClr val="FFC000"/>
          </a:solidFill>
          <a:ln>
            <a:solidFill>
              <a:srgbClr val="FFC000"/>
            </a:solidFill>
          </a:ln>
        </p:spPr>
        <p:style>
          <a:lnRef idx="1">
            <a:schemeClr val="accent5">
              <a:hueOff val="0"/>
              <a:satOff val="0"/>
              <a:lumOff val="0"/>
              <a:alphaOff val="0"/>
            </a:schemeClr>
          </a:lnRef>
          <a:fillRef idx="3">
            <a:schemeClr val="accent5">
              <a:hueOff val="0"/>
              <a:satOff val="0"/>
              <a:lumOff val="0"/>
              <a:alphaOff val="0"/>
            </a:schemeClr>
          </a:fillRef>
          <a:effectRef idx="3">
            <a:schemeClr val="accent5">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3" name="L-Shape 12">
            <a:extLst>
              <a:ext uri="{FF2B5EF4-FFF2-40B4-BE49-F238E27FC236}">
                <a16:creationId xmlns:a16="http://schemas.microsoft.com/office/drawing/2014/main" id="{8658936E-8D2E-0A02-ACD3-CCA8D9085EFE}"/>
              </a:ext>
            </a:extLst>
          </p:cNvPr>
          <p:cNvSpPr/>
          <p:nvPr/>
        </p:nvSpPr>
        <p:spPr>
          <a:xfrm rot="5400000">
            <a:off x="10599694" y="139342"/>
            <a:ext cx="410655" cy="2348934"/>
          </a:xfrm>
          <a:prstGeom prst="corner">
            <a:avLst>
              <a:gd name="adj1" fmla="val 16120"/>
              <a:gd name="adj2" fmla="val 16110"/>
            </a:avLst>
          </a:prstGeom>
          <a:solidFill>
            <a:srgbClr val="FFC000"/>
          </a:solidFill>
          <a:ln>
            <a:solidFill>
              <a:srgbClr val="FFC000"/>
            </a:solidFill>
          </a:ln>
        </p:spPr>
        <p:style>
          <a:lnRef idx="1">
            <a:schemeClr val="accent6">
              <a:hueOff val="0"/>
              <a:satOff val="0"/>
              <a:lumOff val="0"/>
              <a:alphaOff val="0"/>
            </a:schemeClr>
          </a:lnRef>
          <a:fillRef idx="3">
            <a:schemeClr val="accent6">
              <a:hueOff val="0"/>
              <a:satOff val="0"/>
              <a:lumOff val="0"/>
              <a:alphaOff val="0"/>
            </a:schemeClr>
          </a:fillRef>
          <a:effectRef idx="3">
            <a:schemeClr val="accent6">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4" name="Freeform: Shape 13">
            <a:extLst>
              <a:ext uri="{FF2B5EF4-FFF2-40B4-BE49-F238E27FC236}">
                <a16:creationId xmlns:a16="http://schemas.microsoft.com/office/drawing/2014/main" id="{3958BBC0-0C35-15C5-C9E2-841F7523F5EE}"/>
              </a:ext>
            </a:extLst>
          </p:cNvPr>
          <p:cNvSpPr/>
          <p:nvPr/>
        </p:nvSpPr>
        <p:spPr>
          <a:xfrm>
            <a:off x="9745307" y="1267144"/>
            <a:ext cx="2234182" cy="2470593"/>
          </a:xfrm>
          <a:custGeom>
            <a:avLst/>
            <a:gdLst>
              <a:gd name="connsiteX0" fmla="*/ 0 w 2234182"/>
              <a:gd name="connsiteY0" fmla="*/ 0 h 540754"/>
              <a:gd name="connsiteX1" fmla="*/ 2234182 w 2234182"/>
              <a:gd name="connsiteY1" fmla="*/ 0 h 540754"/>
              <a:gd name="connsiteX2" fmla="*/ 2234182 w 2234182"/>
              <a:gd name="connsiteY2" fmla="*/ 540754 h 540754"/>
              <a:gd name="connsiteX3" fmla="*/ 0 w 2234182"/>
              <a:gd name="connsiteY3" fmla="*/ 540754 h 540754"/>
              <a:gd name="connsiteX4" fmla="*/ 0 w 2234182"/>
              <a:gd name="connsiteY4" fmla="*/ 0 h 540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182" h="540754">
                <a:moveTo>
                  <a:pt x="0" y="0"/>
                </a:moveTo>
                <a:lnTo>
                  <a:pt x="2234182" y="0"/>
                </a:lnTo>
                <a:lnTo>
                  <a:pt x="2234182" y="540754"/>
                </a:lnTo>
                <a:lnTo>
                  <a:pt x="0" y="54075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6/7/8 MHz channel bandwidth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to support common global channel bandwidth for broadcast systems</a:t>
            </a:r>
            <a:endParaRPr kumimoji="0" lang="en-US" sz="1400" b="0" i="0" u="none" strike="noStrike" kern="1200" cap="none" spc="0" normalizeH="0" baseline="0" noProof="0" dirty="0">
              <a:ln>
                <a:noFill/>
              </a:ln>
              <a:solidFill>
                <a:srgbClr val="E04F4F"/>
              </a:solidFill>
              <a:effectLst/>
              <a:uLnTx/>
              <a:uFillTx/>
              <a:latin typeface="Microsoft Sans Serif"/>
              <a:ea typeface="+mn-ea"/>
              <a:cs typeface="+mn-cs"/>
            </a:endParaRP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Introduction of UHF Band 108 </a:t>
            </a: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to address RF transmitter and receiver requirements</a:t>
            </a:r>
            <a:r>
              <a:rPr kumimoji="0" lang="en-US" sz="1400" b="1" i="0" u="none" strike="noStrike" kern="1200" cap="none" spc="0" normalizeH="0" baseline="0" noProof="0" dirty="0">
                <a:ln>
                  <a:noFill/>
                </a:ln>
                <a:solidFill>
                  <a:srgbClr val="E04F4F"/>
                </a:solidFill>
                <a:effectLst/>
                <a:uLnTx/>
                <a:uFillTx/>
                <a:latin typeface="Microsoft Sans Serif"/>
                <a:ea typeface="+mn-ea"/>
                <a:cs typeface="+mn-cs"/>
              </a:rPr>
              <a:t>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400" b="1" i="0" u="none" strike="noStrike" kern="1200" cap="none" spc="0" normalizeH="0" baseline="0" noProof="0" dirty="0">
              <a:ln>
                <a:noFill/>
              </a:ln>
              <a:solidFill>
                <a:srgbClr val="E04F4F"/>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D6EC7103-095F-0142-92E0-DF9C5D9E8674}"/>
              </a:ext>
            </a:extLst>
          </p:cNvPr>
          <p:cNvSpPr txBox="1"/>
          <p:nvPr/>
        </p:nvSpPr>
        <p:spPr>
          <a:xfrm>
            <a:off x="9630554" y="692020"/>
            <a:ext cx="2051858" cy="354584"/>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400" b="0" i="0" u="none" strike="noStrike" kern="1200" cap="none" spc="0" normalizeH="0" baseline="0" noProof="0">
                <a:ln w="0"/>
                <a:gradFill>
                  <a:gsLst>
                    <a:gs pos="21000">
                      <a:srgbClr val="53575C"/>
                    </a:gs>
                    <a:gs pos="88000">
                      <a:srgbClr val="C5C7CA"/>
                    </a:gs>
                  </a:gsLst>
                  <a:lin ang="5400000"/>
                </a:gradFill>
                <a:effectLst/>
                <a:uLnTx/>
                <a:uFillTx/>
                <a:latin typeface="Microsoft Sans Serif"/>
                <a:ea typeface="+mn-ea"/>
                <a:cs typeface="Microsoft Sans Serif" panose="020B0604020202020204" pitchFamily="34" charset="0"/>
              </a:rPr>
              <a:t>Release 17/18</a:t>
            </a:r>
          </a:p>
        </p:txBody>
      </p:sp>
      <p:pic>
        <p:nvPicPr>
          <p:cNvPr id="4" name="Picture 4" descr="Why 3GPP Just Works– Multiple Generations Of Global Cellular Standards And  Solid Execution">
            <a:extLst>
              <a:ext uri="{FF2B5EF4-FFF2-40B4-BE49-F238E27FC236}">
                <a16:creationId xmlns:a16="http://schemas.microsoft.com/office/drawing/2014/main" id="{54DEEAEA-05D1-A9BF-8FB2-75FCA9C94B5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7338" y="1246980"/>
            <a:ext cx="1556378" cy="9088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5526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 name="Picture 10" descr="11th FOKUS Media Web Symposium | Remo Vogel">
            <a:extLst>
              <a:ext uri="{FF2B5EF4-FFF2-40B4-BE49-F238E27FC236}">
                <a16:creationId xmlns:a16="http://schemas.microsoft.com/office/drawing/2014/main" id="{B9FBF2A7-AE35-D19B-CCCC-73928FD81A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38379" y="4579040"/>
            <a:ext cx="2227739" cy="222773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 Roland Beutler – 5G Masters">
            <a:extLst>
              <a:ext uri="{FF2B5EF4-FFF2-40B4-BE49-F238E27FC236}">
                <a16:creationId xmlns:a16="http://schemas.microsoft.com/office/drawing/2014/main" id="{2D7BE2B2-5678-56C3-EFFA-D301DD188D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7807" y="2705984"/>
            <a:ext cx="1439949" cy="2162176"/>
          </a:xfrm>
          <a:prstGeom prst="rect">
            <a:avLst/>
          </a:prstGeom>
          <a:noFill/>
          <a:extLst>
            <a:ext uri="{909E8E84-426E-40DD-AFC4-6F175D3DCCD1}">
              <a14:hiddenFill xmlns:a14="http://schemas.microsoft.com/office/drawing/2010/main">
                <a:solidFill>
                  <a:srgbClr val="FFFFFF"/>
                </a:solidFill>
              </a14:hiddenFill>
            </a:ext>
          </a:extLst>
        </p:spPr>
      </p:pic>
      <p:sp>
        <p:nvSpPr>
          <p:cNvPr id="8" name="Speech Bubble: Oval 7">
            <a:extLst>
              <a:ext uri="{FF2B5EF4-FFF2-40B4-BE49-F238E27FC236}">
                <a16:creationId xmlns:a16="http://schemas.microsoft.com/office/drawing/2014/main" id="{5F63792C-C17C-4E85-A6D8-6FFA15195372}"/>
              </a:ext>
            </a:extLst>
          </p:cNvPr>
          <p:cNvSpPr/>
          <p:nvPr/>
        </p:nvSpPr>
        <p:spPr>
          <a:xfrm>
            <a:off x="2777456" y="2422141"/>
            <a:ext cx="3437891" cy="1317559"/>
          </a:xfrm>
          <a:prstGeom prst="wedgeEllipseCallout">
            <a:avLst>
              <a:gd name="adj1" fmla="val -68428"/>
              <a:gd name="adj2" fmla="val 569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B107 is not sufficient, I need the entire UHF band defined in 3GPP</a:t>
            </a:r>
            <a:endParaRPr lang="en-US" dirty="0" err="1">
              <a:solidFill>
                <a:schemeClr val="bg1"/>
              </a:solidFill>
              <a:latin typeface="Microsoft Sans Serif"/>
              <a:cs typeface="Microsoft Sans Serif" panose="020B0604020202020204" pitchFamily="34" charset="0"/>
            </a:endParaRPr>
          </a:p>
        </p:txBody>
      </p:sp>
      <p:pic>
        <p:nvPicPr>
          <p:cNvPr id="1030" name="Picture 6" descr="Profile photo of Mark Aitken">
            <a:extLst>
              <a:ext uri="{FF2B5EF4-FFF2-40B4-BE49-F238E27FC236}">
                <a16:creationId xmlns:a16="http://schemas.microsoft.com/office/drawing/2014/main" id="{8CB796DB-CCB6-27E8-0856-71DEEB41DA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72663" y="285751"/>
            <a:ext cx="1709737" cy="170973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81AE909D-D732-5EB9-9B29-D7DBB23A631C}"/>
              </a:ext>
            </a:extLst>
          </p:cNvPr>
          <p:cNvSpPr txBox="1"/>
          <p:nvPr/>
        </p:nvSpPr>
        <p:spPr>
          <a:xfrm>
            <a:off x="3048000" y="3972173"/>
            <a:ext cx="6096000" cy="369332"/>
          </a:xfrm>
          <a:prstGeom prst="rect">
            <a:avLst/>
          </a:prstGeom>
          <a:noFill/>
        </p:spPr>
        <p:txBody>
          <a:bodyPr wrap="square">
            <a:spAutoFit/>
          </a:bodyPr>
          <a:lstStyle/>
          <a:p>
            <a:endParaRPr lang="en-US" dirty="0"/>
          </a:p>
        </p:txBody>
      </p:sp>
      <p:sp>
        <p:nvSpPr>
          <p:cNvPr id="11" name="Speech Bubble: Oval 10">
            <a:extLst>
              <a:ext uri="{FF2B5EF4-FFF2-40B4-BE49-F238E27FC236}">
                <a16:creationId xmlns:a16="http://schemas.microsoft.com/office/drawing/2014/main" id="{1C207936-1642-0C7D-A427-0451E80D6865}"/>
              </a:ext>
            </a:extLst>
          </p:cNvPr>
          <p:cNvSpPr/>
          <p:nvPr/>
        </p:nvSpPr>
        <p:spPr>
          <a:xfrm>
            <a:off x="6535823" y="165957"/>
            <a:ext cx="3192549" cy="1346943"/>
          </a:xfrm>
          <a:prstGeom prst="wedgeEllipseCallout">
            <a:avLst>
              <a:gd name="adj1" fmla="val 77674"/>
              <a:gd name="adj2" fmla="val 3198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ATSC3.0 the only reasonable course as the underlying nature of D2M</a:t>
            </a:r>
          </a:p>
        </p:txBody>
      </p:sp>
      <p:sp>
        <p:nvSpPr>
          <p:cNvPr id="12" name="Speech Bubble: Oval 11">
            <a:extLst>
              <a:ext uri="{FF2B5EF4-FFF2-40B4-BE49-F238E27FC236}">
                <a16:creationId xmlns:a16="http://schemas.microsoft.com/office/drawing/2014/main" id="{D854D937-22C3-F506-5CED-9839DCA64919}"/>
              </a:ext>
            </a:extLst>
          </p:cNvPr>
          <p:cNvSpPr/>
          <p:nvPr/>
        </p:nvSpPr>
        <p:spPr>
          <a:xfrm>
            <a:off x="6945093" y="4975130"/>
            <a:ext cx="2543175" cy="1850992"/>
          </a:xfrm>
          <a:prstGeom prst="wedgeEllipseCallout">
            <a:avLst>
              <a:gd name="adj1" fmla="val 102547"/>
              <a:gd name="adj2" fmla="val -26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am building a DVB-I large scale trial. How can we add 5G Broadcast?</a:t>
            </a:r>
            <a:endParaRPr lang="en-US" dirty="0" err="1">
              <a:solidFill>
                <a:schemeClr val="bg1"/>
              </a:solidFill>
              <a:latin typeface="Microsoft Sans Serif"/>
              <a:cs typeface="Microsoft Sans Serif" panose="020B0604020202020204" pitchFamily="34" charset="0"/>
            </a:endParaRPr>
          </a:p>
        </p:txBody>
      </p:sp>
      <p:pic>
        <p:nvPicPr>
          <p:cNvPr id="1036" name="Picture 12" descr="Bill Christian (@billchristiantv) / X">
            <a:extLst>
              <a:ext uri="{FF2B5EF4-FFF2-40B4-BE49-F238E27FC236}">
                <a16:creationId xmlns:a16="http://schemas.microsoft.com/office/drawing/2014/main" id="{6EAFDFC3-C1C3-74EC-F028-383D91BB50A9}"/>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val="0"/>
              </a:ext>
            </a:extLst>
          </a:blip>
          <a:srcRect l="29480" t="17222" r="23646"/>
          <a:stretch/>
        </p:blipFill>
        <p:spPr bwMode="auto">
          <a:xfrm>
            <a:off x="487797" y="13443"/>
            <a:ext cx="1977716" cy="2619375"/>
          </a:xfrm>
          <a:prstGeom prst="rect">
            <a:avLst/>
          </a:prstGeom>
          <a:extLst>
            <a:ext uri="{909E8E84-426E-40DD-AFC4-6F175D3DCCD1}">
              <a14:hiddenFill xmlns:a14="http://schemas.microsoft.com/office/drawing/2010/main">
                <a:solidFill>
                  <a:srgbClr val="FFFFFF"/>
                </a:solidFill>
              </a14:hiddenFill>
            </a:ext>
          </a:extLst>
        </p:spPr>
      </p:pic>
      <p:sp>
        <p:nvSpPr>
          <p:cNvPr id="13" name="Speech Bubble: Oval 12">
            <a:extLst>
              <a:ext uri="{FF2B5EF4-FFF2-40B4-BE49-F238E27FC236}">
                <a16:creationId xmlns:a16="http://schemas.microsoft.com/office/drawing/2014/main" id="{E56DA59E-7643-89C4-A898-FD177A4959A9}"/>
              </a:ext>
            </a:extLst>
          </p:cNvPr>
          <p:cNvSpPr/>
          <p:nvPr/>
        </p:nvSpPr>
        <p:spPr>
          <a:xfrm>
            <a:off x="2680204" y="3972173"/>
            <a:ext cx="3829051" cy="1217849"/>
          </a:xfrm>
          <a:prstGeom prst="wedgeEllipseCallout">
            <a:avLst>
              <a:gd name="adj1" fmla="val -59473"/>
              <a:gd name="adj2" fmla="val -4550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5G Broadcast and unicast combined is a MUST including low latency</a:t>
            </a:r>
            <a:endParaRPr lang="en-US" dirty="0" err="1">
              <a:solidFill>
                <a:schemeClr val="bg1"/>
              </a:solidFill>
              <a:latin typeface="Microsoft Sans Serif"/>
              <a:cs typeface="Microsoft Sans Serif" panose="020B0604020202020204" pitchFamily="34" charset="0"/>
            </a:endParaRPr>
          </a:p>
        </p:txBody>
      </p:sp>
      <p:pic>
        <p:nvPicPr>
          <p:cNvPr id="1038" name="Picture 14" descr="11th FOKUS Media Web Symposium | Johann Mika">
            <a:extLst>
              <a:ext uri="{FF2B5EF4-FFF2-40B4-BE49-F238E27FC236}">
                <a16:creationId xmlns:a16="http://schemas.microsoft.com/office/drawing/2014/main" id="{F0C842C1-BCF6-3654-331B-7228AF1277D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797" y="4975130"/>
            <a:ext cx="1771328" cy="1771328"/>
          </a:xfrm>
          <a:prstGeom prst="rect">
            <a:avLst/>
          </a:prstGeom>
          <a:noFill/>
          <a:extLst>
            <a:ext uri="{909E8E84-426E-40DD-AFC4-6F175D3DCCD1}">
              <a14:hiddenFill xmlns:a14="http://schemas.microsoft.com/office/drawing/2010/main">
                <a:solidFill>
                  <a:srgbClr val="FFFFFF"/>
                </a:solidFill>
              </a14:hiddenFill>
            </a:ext>
          </a:extLst>
        </p:spPr>
      </p:pic>
      <p:sp>
        <p:nvSpPr>
          <p:cNvPr id="14" name="Speech Bubble: Oval 13">
            <a:extLst>
              <a:ext uri="{FF2B5EF4-FFF2-40B4-BE49-F238E27FC236}">
                <a16:creationId xmlns:a16="http://schemas.microsoft.com/office/drawing/2014/main" id="{64E76C18-9C97-A620-AF8E-745EBC51B879}"/>
              </a:ext>
            </a:extLst>
          </p:cNvPr>
          <p:cNvSpPr/>
          <p:nvPr/>
        </p:nvSpPr>
        <p:spPr>
          <a:xfrm>
            <a:off x="2706772" y="5590955"/>
            <a:ext cx="3829051" cy="1217849"/>
          </a:xfrm>
          <a:prstGeom prst="wedgeEllipseCallout">
            <a:avLst>
              <a:gd name="adj1" fmla="val -79870"/>
              <a:gd name="adj2" fmla="val -1735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What features will be included in the first set of commercial chipsets?</a:t>
            </a:r>
            <a:endParaRPr lang="en-US" dirty="0" err="1">
              <a:solidFill>
                <a:schemeClr val="bg1"/>
              </a:solidFill>
              <a:latin typeface="Microsoft Sans Serif"/>
              <a:cs typeface="Microsoft Sans Serif" panose="020B0604020202020204" pitchFamily="34" charset="0"/>
            </a:endParaRPr>
          </a:p>
        </p:txBody>
      </p:sp>
      <p:pic>
        <p:nvPicPr>
          <p:cNvPr id="1040" name="Picture 16" descr="27.10.23 - 5G-MAG participates at GATIS' Global 5G Broadcast Summit">
            <a:extLst>
              <a:ext uri="{FF2B5EF4-FFF2-40B4-BE49-F238E27FC236}">
                <a16:creationId xmlns:a16="http://schemas.microsoft.com/office/drawing/2014/main" id="{FFE50796-1484-94D4-C2ED-037B00CFFE5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38379" y="2153292"/>
            <a:ext cx="2093064" cy="1183222"/>
          </a:xfrm>
          <a:prstGeom prst="rect">
            <a:avLst/>
          </a:prstGeom>
          <a:noFill/>
          <a:extLst>
            <a:ext uri="{909E8E84-426E-40DD-AFC4-6F175D3DCCD1}">
              <a14:hiddenFill xmlns:a14="http://schemas.microsoft.com/office/drawing/2010/main">
                <a:solidFill>
                  <a:srgbClr val="FFFFFF"/>
                </a:solidFill>
              </a14:hiddenFill>
            </a:ext>
          </a:extLst>
        </p:spPr>
      </p:pic>
      <p:sp>
        <p:nvSpPr>
          <p:cNvPr id="15" name="Speech Bubble: Oval 14">
            <a:extLst>
              <a:ext uri="{FF2B5EF4-FFF2-40B4-BE49-F238E27FC236}">
                <a16:creationId xmlns:a16="http://schemas.microsoft.com/office/drawing/2014/main" id="{7C383E6C-EEF1-34D9-6614-82B018AA7274}"/>
              </a:ext>
            </a:extLst>
          </p:cNvPr>
          <p:cNvSpPr/>
          <p:nvPr/>
        </p:nvSpPr>
        <p:spPr>
          <a:xfrm>
            <a:off x="6132972" y="1589934"/>
            <a:ext cx="3022241" cy="1850992"/>
          </a:xfrm>
          <a:prstGeom prst="wedgeEllipseCallout">
            <a:avLst>
              <a:gd name="adj1" fmla="val 80450"/>
              <a:gd name="adj2" fmla="val 126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How can we launch 5G Broadcast emergency services?</a:t>
            </a:r>
            <a:endParaRPr lang="en-US" dirty="0" err="1">
              <a:solidFill>
                <a:schemeClr val="bg1"/>
              </a:solidFill>
              <a:latin typeface="Microsoft Sans Serif"/>
              <a:cs typeface="Microsoft Sans Serif" panose="020B0604020202020204" pitchFamily="34" charset="0"/>
            </a:endParaRPr>
          </a:p>
        </p:txBody>
      </p:sp>
      <p:sp>
        <p:nvSpPr>
          <p:cNvPr id="7" name="Speech Bubble: Oval 6">
            <a:extLst>
              <a:ext uri="{FF2B5EF4-FFF2-40B4-BE49-F238E27FC236}">
                <a16:creationId xmlns:a16="http://schemas.microsoft.com/office/drawing/2014/main" id="{55FFDD39-B637-BC43-4BF4-F7D878C98536}"/>
              </a:ext>
            </a:extLst>
          </p:cNvPr>
          <p:cNvSpPr/>
          <p:nvPr/>
        </p:nvSpPr>
        <p:spPr>
          <a:xfrm>
            <a:off x="2829556" y="476433"/>
            <a:ext cx="3437891" cy="1609298"/>
          </a:xfrm>
          <a:prstGeom prst="wedgeEllipseCallout">
            <a:avLst>
              <a:gd name="adj1" fmla="val -80159"/>
              <a:gd name="adj2" fmla="val -2451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may have a regulator requirement to distribute some ATSC signal on my broadcast carrier</a:t>
            </a:r>
            <a:endParaRPr lang="en-US" dirty="0" err="1">
              <a:solidFill>
                <a:schemeClr val="bg1"/>
              </a:solidFill>
              <a:latin typeface="Microsoft Sans Serif"/>
              <a:cs typeface="Microsoft Sans Serif" panose="020B0604020202020204" pitchFamily="34" charset="0"/>
            </a:endParaRPr>
          </a:p>
        </p:txBody>
      </p:sp>
      <p:sp>
        <p:nvSpPr>
          <p:cNvPr id="17" name="Footer Placeholder 16">
            <a:extLst>
              <a:ext uri="{FF2B5EF4-FFF2-40B4-BE49-F238E27FC236}">
                <a16:creationId xmlns:a16="http://schemas.microsoft.com/office/drawing/2014/main" id="{A4C5DDE9-E57C-8425-8960-BC882E1D02CC}"/>
              </a:ext>
            </a:extLst>
          </p:cNvPr>
          <p:cNvSpPr>
            <a:spLocks noGrp="1"/>
          </p:cNvSpPr>
          <p:nvPr>
            <p:ph type="ftr" sz="quarter" idx="10"/>
          </p:nvPr>
        </p:nvSpPr>
        <p:spPr/>
        <p:txBody>
          <a:bodyPr/>
          <a:lstStyle/>
          <a:p>
            <a:r>
              <a:rPr lang="en-US"/>
              <a:t>Media Web Symposium June 2025</a:t>
            </a:r>
          </a:p>
        </p:txBody>
      </p:sp>
      <p:pic>
        <p:nvPicPr>
          <p:cNvPr id="1026" name="Picture 2" descr="Globoplay: Novelas, séries e + – Apps bei Google Play">
            <a:extLst>
              <a:ext uri="{FF2B5EF4-FFF2-40B4-BE49-F238E27FC236}">
                <a16:creationId xmlns:a16="http://schemas.microsoft.com/office/drawing/2014/main" id="{2355A8D6-D895-25BF-3D43-37D530B3E8B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934926" y="3401084"/>
            <a:ext cx="1096517" cy="1096517"/>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Oval 1">
            <a:extLst>
              <a:ext uri="{FF2B5EF4-FFF2-40B4-BE49-F238E27FC236}">
                <a16:creationId xmlns:a16="http://schemas.microsoft.com/office/drawing/2014/main" id="{32238111-EFE1-DD94-1627-F7E2093042DC}"/>
              </a:ext>
            </a:extLst>
          </p:cNvPr>
          <p:cNvSpPr/>
          <p:nvPr/>
        </p:nvSpPr>
        <p:spPr>
          <a:xfrm>
            <a:off x="6758955" y="3517959"/>
            <a:ext cx="2655589" cy="1400301"/>
          </a:xfrm>
          <a:prstGeom prst="wedgeEllipseCallout">
            <a:avLst>
              <a:gd name="adj1" fmla="val 101566"/>
              <a:gd name="adj2" fmla="val -222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I want to re-use my existing app/player</a:t>
            </a:r>
            <a:endParaRPr lang="en-US" dirty="0" err="1">
              <a:solidFill>
                <a:schemeClr val="bg1"/>
              </a:solidFill>
              <a:latin typeface="Microsoft Sans Serif"/>
              <a:cs typeface="Microsoft Sans Serif" panose="020B0604020202020204" pitchFamily="34" charset="0"/>
            </a:endParaRPr>
          </a:p>
        </p:txBody>
      </p:sp>
      <p:sp>
        <p:nvSpPr>
          <p:cNvPr id="3" name="L-Shape 2">
            <a:extLst>
              <a:ext uri="{FF2B5EF4-FFF2-40B4-BE49-F238E27FC236}">
                <a16:creationId xmlns:a16="http://schemas.microsoft.com/office/drawing/2014/main" id="{09CDC0EF-F0EE-65B5-75B4-B138F408347A}"/>
              </a:ext>
            </a:extLst>
          </p:cNvPr>
          <p:cNvSpPr/>
          <p:nvPr/>
        </p:nvSpPr>
        <p:spPr>
          <a:xfrm rot="18122002">
            <a:off x="3812933" y="623461"/>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L-Shape 3">
            <a:extLst>
              <a:ext uri="{FF2B5EF4-FFF2-40B4-BE49-F238E27FC236}">
                <a16:creationId xmlns:a16="http://schemas.microsoft.com/office/drawing/2014/main" id="{B543F7B3-6E03-E119-0A21-29C7BD188973}"/>
              </a:ext>
            </a:extLst>
          </p:cNvPr>
          <p:cNvSpPr/>
          <p:nvPr/>
        </p:nvSpPr>
        <p:spPr>
          <a:xfrm rot="18122002">
            <a:off x="3756883" y="2427831"/>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5" name="L-Shape 4">
            <a:extLst>
              <a:ext uri="{FF2B5EF4-FFF2-40B4-BE49-F238E27FC236}">
                <a16:creationId xmlns:a16="http://schemas.microsoft.com/office/drawing/2014/main" id="{701DF0A7-1BBD-A64C-8A43-35B14E06DEE7}"/>
              </a:ext>
            </a:extLst>
          </p:cNvPr>
          <p:cNvSpPr/>
          <p:nvPr/>
        </p:nvSpPr>
        <p:spPr>
          <a:xfrm rot="18122002">
            <a:off x="3781507" y="3907866"/>
            <a:ext cx="1284565" cy="885299"/>
          </a:xfrm>
          <a:prstGeom prst="corner">
            <a:avLst>
              <a:gd name="adj1" fmla="val 31752"/>
              <a:gd name="adj2" fmla="val 41397"/>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6" name="L-Shape 5">
            <a:extLst>
              <a:ext uri="{FF2B5EF4-FFF2-40B4-BE49-F238E27FC236}">
                <a16:creationId xmlns:a16="http://schemas.microsoft.com/office/drawing/2014/main" id="{4E2D01F3-C5EB-1CB1-A242-10F67000ACB9}"/>
              </a:ext>
            </a:extLst>
          </p:cNvPr>
          <p:cNvSpPr/>
          <p:nvPr/>
        </p:nvSpPr>
        <p:spPr>
          <a:xfrm rot="18122002">
            <a:off x="3756884" y="5584854"/>
            <a:ext cx="1284565" cy="885299"/>
          </a:xfrm>
          <a:prstGeom prst="corner">
            <a:avLst>
              <a:gd name="adj1" fmla="val 31752"/>
              <a:gd name="adj2" fmla="val 41397"/>
            </a:avLst>
          </a:prstGeom>
          <a:solidFill>
            <a:srgbClr val="FFFF00"/>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9" name="L-Shape 8">
            <a:extLst>
              <a:ext uri="{FF2B5EF4-FFF2-40B4-BE49-F238E27FC236}">
                <a16:creationId xmlns:a16="http://schemas.microsoft.com/office/drawing/2014/main" id="{6D5E4949-A39B-DB18-C77F-3367A425CF3C}"/>
              </a:ext>
            </a:extLst>
          </p:cNvPr>
          <p:cNvSpPr/>
          <p:nvPr/>
        </p:nvSpPr>
        <p:spPr>
          <a:xfrm rot="18122002">
            <a:off x="7444465" y="5341619"/>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6" name="L-Shape 15">
            <a:extLst>
              <a:ext uri="{FF2B5EF4-FFF2-40B4-BE49-F238E27FC236}">
                <a16:creationId xmlns:a16="http://schemas.microsoft.com/office/drawing/2014/main" id="{7B8C3E95-F960-92C4-CC39-DE6F347666A2}"/>
              </a:ext>
            </a:extLst>
          </p:cNvPr>
          <p:cNvSpPr/>
          <p:nvPr/>
        </p:nvSpPr>
        <p:spPr>
          <a:xfrm rot="18122002">
            <a:off x="7387354" y="3646236"/>
            <a:ext cx="1284565" cy="885299"/>
          </a:xfrm>
          <a:prstGeom prst="corner">
            <a:avLst>
              <a:gd name="adj1" fmla="val 31752"/>
              <a:gd name="adj2" fmla="val 41397"/>
            </a:avLst>
          </a:prstGeom>
          <a:solidFill>
            <a:srgbClr val="FFFF00"/>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8" name="L-Shape 17">
            <a:extLst>
              <a:ext uri="{FF2B5EF4-FFF2-40B4-BE49-F238E27FC236}">
                <a16:creationId xmlns:a16="http://schemas.microsoft.com/office/drawing/2014/main" id="{9489AF83-9A99-CDF2-8B7D-A6B63AA17937}"/>
              </a:ext>
            </a:extLst>
          </p:cNvPr>
          <p:cNvSpPr/>
          <p:nvPr/>
        </p:nvSpPr>
        <p:spPr>
          <a:xfrm rot="18122002">
            <a:off x="7016948" y="1890033"/>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19" name="L-Shape 18">
            <a:extLst>
              <a:ext uri="{FF2B5EF4-FFF2-40B4-BE49-F238E27FC236}">
                <a16:creationId xmlns:a16="http://schemas.microsoft.com/office/drawing/2014/main" id="{A399FC5B-97E9-C3DD-15DF-42BF2222B60D}"/>
              </a:ext>
            </a:extLst>
          </p:cNvPr>
          <p:cNvSpPr/>
          <p:nvPr/>
        </p:nvSpPr>
        <p:spPr>
          <a:xfrm rot="18122002">
            <a:off x="7387353" y="192955"/>
            <a:ext cx="1284565" cy="885299"/>
          </a:xfrm>
          <a:prstGeom prst="corner">
            <a:avLst>
              <a:gd name="adj1" fmla="val 31752"/>
              <a:gd name="adj2" fmla="val 41397"/>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784577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4"/>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1000"/>
                                  </p:stCondLst>
                                  <p:childTnLst>
                                    <p:set>
                                      <p:cBhvr>
                                        <p:cTn id="12" dur="1" fill="hold">
                                          <p:stCondLst>
                                            <p:cond delay="0"/>
                                          </p:stCondLst>
                                        </p:cTn>
                                        <p:tgtEl>
                                          <p:spTgt spid="5"/>
                                        </p:tgtEl>
                                        <p:attrNameLst>
                                          <p:attrName>style.visibility</p:attrName>
                                        </p:attrNameLst>
                                      </p:cBhvr>
                                      <p:to>
                                        <p:strVal val="visible"/>
                                      </p:to>
                                    </p:set>
                                  </p:childTnLst>
                                </p:cTn>
                              </p:par>
                            </p:childTnLst>
                          </p:cTn>
                        </p:par>
                        <p:par>
                          <p:cTn id="13" fill="hold">
                            <p:stCondLst>
                              <p:cond delay="2000"/>
                            </p:stCondLst>
                            <p:childTnLst>
                              <p:par>
                                <p:cTn id="14" presetID="1" presetClass="entr" presetSubtype="0" fill="hold" grpId="0" nodeType="afterEffect">
                                  <p:stCondLst>
                                    <p:cond delay="1000"/>
                                  </p:stCondLst>
                                  <p:childTnLst>
                                    <p:set>
                                      <p:cBhvr>
                                        <p:cTn id="15" dur="1" fill="hold">
                                          <p:stCondLst>
                                            <p:cond delay="0"/>
                                          </p:stCondLst>
                                        </p:cTn>
                                        <p:tgtEl>
                                          <p:spTgt spid="6"/>
                                        </p:tgtEl>
                                        <p:attrNameLst>
                                          <p:attrName>style.visibility</p:attrName>
                                        </p:attrNameLst>
                                      </p:cBhvr>
                                      <p:to>
                                        <p:strVal val="visible"/>
                                      </p:to>
                                    </p:set>
                                  </p:childTnLst>
                                </p:cTn>
                              </p:par>
                            </p:childTnLst>
                          </p:cTn>
                        </p:par>
                        <p:par>
                          <p:cTn id="16" fill="hold">
                            <p:stCondLst>
                              <p:cond delay="3000"/>
                            </p:stCondLst>
                            <p:childTnLst>
                              <p:par>
                                <p:cTn id="17" presetID="1" presetClass="entr" presetSubtype="0" fill="hold" grpId="0" nodeType="afterEffect">
                                  <p:stCondLst>
                                    <p:cond delay="1000"/>
                                  </p:stCondLst>
                                  <p:childTnLst>
                                    <p:set>
                                      <p:cBhvr>
                                        <p:cTn id="18" dur="1" fill="hold">
                                          <p:stCondLst>
                                            <p:cond delay="0"/>
                                          </p:stCondLst>
                                        </p:cTn>
                                        <p:tgtEl>
                                          <p:spTgt spid="19"/>
                                        </p:tgtEl>
                                        <p:attrNameLst>
                                          <p:attrName>style.visibility</p:attrName>
                                        </p:attrNameLst>
                                      </p:cBhvr>
                                      <p:to>
                                        <p:strVal val="visible"/>
                                      </p:to>
                                    </p:set>
                                  </p:childTnLst>
                                </p:cTn>
                              </p:par>
                            </p:childTnLst>
                          </p:cTn>
                        </p:par>
                        <p:par>
                          <p:cTn id="19" fill="hold">
                            <p:stCondLst>
                              <p:cond delay="4000"/>
                            </p:stCondLst>
                            <p:childTnLst>
                              <p:par>
                                <p:cTn id="20" presetID="1" presetClass="entr" presetSubtype="0" fill="hold" grpId="0" nodeType="afterEffect">
                                  <p:stCondLst>
                                    <p:cond delay="1000"/>
                                  </p:stCondLst>
                                  <p:childTnLst>
                                    <p:set>
                                      <p:cBhvr>
                                        <p:cTn id="21" dur="1" fill="hold">
                                          <p:stCondLst>
                                            <p:cond delay="0"/>
                                          </p:stCondLst>
                                        </p:cTn>
                                        <p:tgtEl>
                                          <p:spTgt spid="18"/>
                                        </p:tgtEl>
                                        <p:attrNameLst>
                                          <p:attrName>style.visibility</p:attrName>
                                        </p:attrNameLst>
                                      </p:cBhvr>
                                      <p:to>
                                        <p:strVal val="visible"/>
                                      </p:to>
                                    </p:set>
                                  </p:childTnLst>
                                </p:cTn>
                              </p:par>
                            </p:childTnLst>
                          </p:cTn>
                        </p:par>
                        <p:par>
                          <p:cTn id="22" fill="hold">
                            <p:stCondLst>
                              <p:cond delay="5000"/>
                            </p:stCondLst>
                            <p:childTnLst>
                              <p:par>
                                <p:cTn id="23" presetID="1" presetClass="entr" presetSubtype="0" fill="hold" grpId="0" nodeType="afterEffect">
                                  <p:stCondLst>
                                    <p:cond delay="1000"/>
                                  </p:stCondLst>
                                  <p:childTnLst>
                                    <p:set>
                                      <p:cBhvr>
                                        <p:cTn id="24" dur="1" fill="hold">
                                          <p:stCondLst>
                                            <p:cond delay="0"/>
                                          </p:stCondLst>
                                        </p:cTn>
                                        <p:tgtEl>
                                          <p:spTgt spid="16"/>
                                        </p:tgtEl>
                                        <p:attrNameLst>
                                          <p:attrName>style.visibility</p:attrName>
                                        </p:attrNameLst>
                                      </p:cBhvr>
                                      <p:to>
                                        <p:strVal val="visible"/>
                                      </p:to>
                                    </p:set>
                                  </p:childTnLst>
                                </p:cTn>
                              </p:par>
                            </p:childTnLst>
                          </p:cTn>
                        </p:par>
                        <p:par>
                          <p:cTn id="25" fill="hold">
                            <p:stCondLst>
                              <p:cond delay="6000"/>
                            </p:stCondLst>
                            <p:childTnLst>
                              <p:par>
                                <p:cTn id="26" presetID="1" presetClass="entr" presetSubtype="0" fill="hold" grpId="0" nodeType="afterEffect">
                                  <p:stCondLst>
                                    <p:cond delay="1000"/>
                                  </p:stCondLst>
                                  <p:childTnLst>
                                    <p:set>
                                      <p:cBhvr>
                                        <p:cTn id="2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9" grpId="0" animBg="1"/>
      <p:bldP spid="16" grpId="0" animBg="1"/>
      <p:bldP spid="18" grpId="0" animBg="1"/>
      <p:bldP spid="1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C36BAA97-4B98-41D0-BF5A-F38AC8F40E63}"/>
              </a:ext>
            </a:extLst>
          </p:cNvPr>
          <p:cNvSpPr>
            <a:spLocks noGrp="1"/>
          </p:cNvSpPr>
          <p:nvPr>
            <p:ph type="ftr" sz="quarter" idx="10"/>
          </p:nvPr>
        </p:nvSpPr>
        <p:spPr/>
        <p:txBody>
          <a:bodyPr/>
          <a:lstStyle/>
          <a:p>
            <a:r>
              <a:rPr lang="en-US"/>
              <a:t>Media Web Symposium June 2025</a:t>
            </a:r>
          </a:p>
        </p:txBody>
      </p:sp>
      <p:sp>
        <p:nvSpPr>
          <p:cNvPr id="3" name="Title 2">
            <a:extLst>
              <a:ext uri="{FF2B5EF4-FFF2-40B4-BE49-F238E27FC236}">
                <a16:creationId xmlns:a16="http://schemas.microsoft.com/office/drawing/2014/main" id="{ADE9013B-DFA0-F80F-7763-F55F22BE723F}"/>
              </a:ext>
            </a:extLst>
          </p:cNvPr>
          <p:cNvSpPr>
            <a:spLocks noGrp="1"/>
          </p:cNvSpPr>
          <p:nvPr>
            <p:ph type="title"/>
          </p:nvPr>
        </p:nvSpPr>
        <p:spPr>
          <a:xfrm>
            <a:off x="495300" y="642644"/>
            <a:ext cx="11187112" cy="361959"/>
          </a:xfrm>
        </p:spPr>
        <p:txBody>
          <a:bodyPr/>
          <a:lstStyle/>
          <a:p>
            <a:r>
              <a:rPr lang="de-DE" dirty="0"/>
              <a:t>Target Organizations</a:t>
            </a:r>
            <a:endParaRPr lang="en-US" dirty="0"/>
          </a:p>
        </p:txBody>
      </p:sp>
      <p:sp>
        <p:nvSpPr>
          <p:cNvPr id="5" name="Subtitle 4">
            <a:extLst>
              <a:ext uri="{FF2B5EF4-FFF2-40B4-BE49-F238E27FC236}">
                <a16:creationId xmlns:a16="http://schemas.microsoft.com/office/drawing/2014/main" id="{E3C8EE3F-3335-6FCC-B9E2-F7C1CE4C6077}"/>
              </a:ext>
            </a:extLst>
          </p:cNvPr>
          <p:cNvSpPr>
            <a:spLocks noGrp="1"/>
          </p:cNvSpPr>
          <p:nvPr>
            <p:ph type="subTitle" idx="1"/>
          </p:nvPr>
        </p:nvSpPr>
        <p:spPr/>
        <p:txBody>
          <a:bodyPr/>
          <a:lstStyle/>
          <a:p>
            <a:r>
              <a:rPr lang="de-DE" dirty="0"/>
              <a:t>Qualcomm is engaged in global standardization ecosystem</a:t>
            </a:r>
            <a:endParaRPr lang="en-US" dirty="0"/>
          </a:p>
        </p:txBody>
      </p:sp>
      <p:pic>
        <p:nvPicPr>
          <p:cNvPr id="7" name="Picture 2" descr="DVB - Wikipedia">
            <a:extLst>
              <a:ext uri="{FF2B5EF4-FFF2-40B4-BE49-F238E27FC236}">
                <a16:creationId xmlns:a16="http://schemas.microsoft.com/office/drawing/2014/main" id="{AAC46488-466A-39EA-8646-28DAA24FB2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07318" y="3875198"/>
            <a:ext cx="2568388" cy="108086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Why 3GPP Just Works– Multiple Generations Of Global Cellular Standards And  Solid Execution">
            <a:extLst>
              <a:ext uri="{FF2B5EF4-FFF2-40B4-BE49-F238E27FC236}">
                <a16:creationId xmlns:a16="http://schemas.microsoft.com/office/drawing/2014/main" id="{15D6DDF2-2891-C26E-35BC-BABB243B75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95177" y="1895110"/>
            <a:ext cx="2100823" cy="122675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5G-MAG MEDIA ACTION GROUP | Where Media meets Connectivity">
            <a:extLst>
              <a:ext uri="{FF2B5EF4-FFF2-40B4-BE49-F238E27FC236}">
                <a16:creationId xmlns:a16="http://schemas.microsoft.com/office/drawing/2014/main" id="{BFCB10F0-E455-D169-BCC5-D10F3BAC00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2672" y="1779641"/>
            <a:ext cx="1624853" cy="162485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Joint Technical Committee (JTC) of the European Broadcasting Union (EBU),  the European Committee for Electrotechnical Standardization (CENELEC) and  ETSI | StandICT.eu 2026">
            <a:extLst>
              <a:ext uri="{FF2B5EF4-FFF2-40B4-BE49-F238E27FC236}">
                <a16:creationId xmlns:a16="http://schemas.microsoft.com/office/drawing/2014/main" id="{02FBD7DA-14E9-A5C4-9E3A-41BE97204A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6294" y="3802811"/>
            <a:ext cx="4365813" cy="1361952"/>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ATSC standards - Wikipedia">
            <a:extLst>
              <a:ext uri="{FF2B5EF4-FFF2-40B4-BE49-F238E27FC236}">
                <a16:creationId xmlns:a16="http://schemas.microsoft.com/office/drawing/2014/main" id="{E831FFC7-29A9-1775-0F2D-D514AE3A232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14370" y="3779693"/>
            <a:ext cx="3400425" cy="129896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Allianzen">
            <a:extLst>
              <a:ext uri="{FF2B5EF4-FFF2-40B4-BE49-F238E27FC236}">
                <a16:creationId xmlns:a16="http://schemas.microsoft.com/office/drawing/2014/main" id="{A034A696-E4B9-866F-1E97-6D9A9929B17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14582" y="2036654"/>
            <a:ext cx="3526212" cy="994358"/>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SVTA LABS: Building The Future of Streaming">
            <a:extLst>
              <a:ext uri="{FF2B5EF4-FFF2-40B4-BE49-F238E27FC236}">
                <a16:creationId xmlns:a16="http://schemas.microsoft.com/office/drawing/2014/main" id="{200623B5-9D0A-3158-12FA-7C5572DB258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95177" y="5464565"/>
            <a:ext cx="3875835" cy="11544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38812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2">
            <a:duotone>
              <a:schemeClr val="bg2">
                <a:shade val="88000"/>
                <a:hueMod val="106000"/>
                <a:satMod val="140000"/>
                <a:lumMod val="54000"/>
              </a:schemeClr>
              <a:schemeClr val="bg2">
                <a:tint val="98000"/>
                <a:hueMod val="90000"/>
                <a:satMod val="150000"/>
                <a:lumMod val="160000"/>
              </a:schemeClr>
            </a:duotone>
          </a:blip>
          <a:stretch/>
        </a:blipFill>
        <a:effectLst/>
      </p:bgPr>
    </p:bg>
    <p:spTree>
      <p:nvGrpSpPr>
        <p:cNvPr id="1" name=""/>
        <p:cNvGrpSpPr/>
        <p:nvPr/>
      </p:nvGrpSpPr>
      <p:grpSpPr>
        <a:xfrm>
          <a:off x="0" y="0"/>
          <a:ext cx="0" cy="0"/>
          <a:chOff x="0" y="0"/>
          <a:chExt cx="0" cy="0"/>
        </a:xfrm>
      </p:grpSpPr>
      <p:sp>
        <p:nvSpPr>
          <p:cNvPr id="19" name="Title 18">
            <a:extLst>
              <a:ext uri="{FF2B5EF4-FFF2-40B4-BE49-F238E27FC236}">
                <a16:creationId xmlns:a16="http://schemas.microsoft.com/office/drawing/2014/main" id="{69CE52BA-B08B-D719-67F6-517138196C9C}"/>
              </a:ext>
            </a:extLst>
          </p:cNvPr>
          <p:cNvSpPr>
            <a:spLocks noGrp="1"/>
          </p:cNvSpPr>
          <p:nvPr>
            <p:ph type="ctrTitle"/>
          </p:nvPr>
        </p:nvSpPr>
        <p:spPr>
          <a:xfrm>
            <a:off x="1617234" y="4539574"/>
            <a:ext cx="8957535" cy="1182839"/>
          </a:xfrm>
        </p:spPr>
        <p:txBody>
          <a:bodyPr>
            <a:normAutofit/>
          </a:bodyPr>
          <a:lstStyle/>
          <a:p>
            <a:pPr algn="ctr"/>
            <a:r>
              <a:rPr lang="de-DE" sz="2600"/>
              <a:t>Breaking News from the 3GPP RAN WG Meetings in WUHAN on 5G Broadcast</a:t>
            </a:r>
            <a:endParaRPr lang="en-US" sz="2600" dirty="0"/>
          </a:p>
        </p:txBody>
      </p:sp>
      <p:sp>
        <p:nvSpPr>
          <p:cNvPr id="28" name="Round Single Corner Rectangle 4">
            <a:extLst>
              <a:ext uri="{FF2B5EF4-FFF2-40B4-BE49-F238E27FC236}">
                <a16:creationId xmlns:a16="http://schemas.microsoft.com/office/drawing/2014/main" id="{2A4362C1-4CBA-464D-98B4-208037B132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4541" y="636679"/>
            <a:ext cx="3415771" cy="3601835"/>
          </a:xfrm>
          <a:prstGeom prst="round1Rect">
            <a:avLst>
              <a:gd name="adj" fmla="val 9975"/>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a:solidFill>
                <a:prstClr val="white"/>
              </a:solidFill>
              <a:latin typeface="Tw Cen MT" panose="020B0602020104020603"/>
            </a:endParaRPr>
          </a:p>
        </p:txBody>
      </p:sp>
      <p:pic>
        <p:nvPicPr>
          <p:cNvPr id="26" name="Picture 25">
            <a:extLst>
              <a:ext uri="{FF2B5EF4-FFF2-40B4-BE49-F238E27FC236}">
                <a16:creationId xmlns:a16="http://schemas.microsoft.com/office/drawing/2014/main" id="{F00183A5-A5B4-6EF5-3D50-7D4A4D5C9FDD}"/>
              </a:ext>
            </a:extLst>
          </p:cNvPr>
          <p:cNvPicPr>
            <a:picLocks noChangeAspect="1"/>
          </p:cNvPicPr>
          <p:nvPr/>
        </p:nvPicPr>
        <p:blipFill>
          <a:blip r:embed="rId3"/>
          <a:stretch>
            <a:fillRect/>
          </a:stretch>
        </p:blipFill>
        <p:spPr>
          <a:xfrm>
            <a:off x="985717" y="1550102"/>
            <a:ext cx="2773419" cy="1774988"/>
          </a:xfrm>
          <a:prstGeom prst="rect">
            <a:avLst/>
          </a:prstGeom>
        </p:spPr>
      </p:pic>
      <p:sp>
        <p:nvSpPr>
          <p:cNvPr id="29" name="Round Diagonal Corner Rectangle 18">
            <a:extLst>
              <a:ext uri="{FF2B5EF4-FFF2-40B4-BE49-F238E27FC236}">
                <a16:creationId xmlns:a16="http://schemas.microsoft.com/office/drawing/2014/main" id="{DAC8B1B5-358F-4498-A98B-80EE307C26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06910" y="639966"/>
            <a:ext cx="3415769" cy="3598548"/>
          </a:xfrm>
          <a:prstGeom prst="round2DiagRect">
            <a:avLst>
              <a:gd name="adj1" fmla="val 0"/>
              <a:gd name="adj2" fmla="val 0"/>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a:solidFill>
                <a:prstClr val="white"/>
              </a:solidFill>
              <a:latin typeface="Tw Cen MT" panose="020B0602020104020603"/>
            </a:endParaRPr>
          </a:p>
        </p:txBody>
      </p:sp>
      <p:pic>
        <p:nvPicPr>
          <p:cNvPr id="25" name="Picture 24">
            <a:extLst>
              <a:ext uri="{FF2B5EF4-FFF2-40B4-BE49-F238E27FC236}">
                <a16:creationId xmlns:a16="http://schemas.microsoft.com/office/drawing/2014/main" id="{8E477C52-2EFE-78E5-E5C7-ABEF216B91E0}"/>
              </a:ext>
            </a:extLst>
          </p:cNvPr>
          <p:cNvPicPr>
            <a:picLocks noChangeAspect="1"/>
          </p:cNvPicPr>
          <p:nvPr/>
        </p:nvPicPr>
        <p:blipFill>
          <a:blip r:embed="rId4"/>
          <a:stretch>
            <a:fillRect/>
          </a:stretch>
        </p:blipFill>
        <p:spPr>
          <a:xfrm>
            <a:off x="4728085" y="1655750"/>
            <a:ext cx="2773419" cy="1566981"/>
          </a:xfrm>
          <a:prstGeom prst="rect">
            <a:avLst/>
          </a:prstGeom>
        </p:spPr>
      </p:pic>
      <p:sp>
        <p:nvSpPr>
          <p:cNvPr id="30" name="Round Single Corner Rectangle 22">
            <a:extLst>
              <a:ext uri="{FF2B5EF4-FFF2-40B4-BE49-F238E27FC236}">
                <a16:creationId xmlns:a16="http://schemas.microsoft.com/office/drawing/2014/main" id="{AE9AA0E3-147E-4905-B268-5A9FFE34A4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146844" y="644264"/>
            <a:ext cx="3415771" cy="3601835"/>
          </a:xfrm>
          <a:prstGeom prst="round1Rect">
            <a:avLst>
              <a:gd name="adj" fmla="val 9975"/>
            </a:avLst>
          </a:prstGeom>
          <a:solidFill>
            <a:srgbClr val="FFFFFF"/>
          </a:solidFill>
          <a:ln w="19050" cap="sq">
            <a:solidFill>
              <a:schemeClr val="tx2">
                <a:lumMod val="60000"/>
                <a:lumOff val="40000"/>
                <a:alpha val="60000"/>
              </a:schemeClr>
            </a:solidFill>
            <a:miter lim="800000"/>
          </a:ln>
          <a:effectLst>
            <a:outerShdw blurRad="889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189"/>
            <a:endParaRPr lang="en-US">
              <a:solidFill>
                <a:prstClr val="white"/>
              </a:solidFill>
              <a:latin typeface="Tw Cen MT" panose="020B0602020104020603"/>
            </a:endParaRPr>
          </a:p>
        </p:txBody>
      </p:sp>
      <p:pic>
        <p:nvPicPr>
          <p:cNvPr id="24" name="Picture 23">
            <a:extLst>
              <a:ext uri="{FF2B5EF4-FFF2-40B4-BE49-F238E27FC236}">
                <a16:creationId xmlns:a16="http://schemas.microsoft.com/office/drawing/2014/main" id="{2D90B3C1-4083-A102-8A8E-B980005B501C}"/>
              </a:ext>
            </a:extLst>
          </p:cNvPr>
          <p:cNvPicPr>
            <a:picLocks noChangeAspect="1"/>
          </p:cNvPicPr>
          <p:nvPr/>
        </p:nvPicPr>
        <p:blipFill>
          <a:blip r:embed="rId5"/>
          <a:stretch>
            <a:fillRect/>
          </a:stretch>
        </p:blipFill>
        <p:spPr>
          <a:xfrm>
            <a:off x="8468021" y="1783028"/>
            <a:ext cx="2773419" cy="1324307"/>
          </a:xfrm>
          <a:prstGeom prst="rect">
            <a:avLst/>
          </a:prstGeom>
        </p:spPr>
      </p:pic>
      <p:pic>
        <p:nvPicPr>
          <p:cNvPr id="4098" name="Picture 2" descr="No alternative text description for this image">
            <a:extLst>
              <a:ext uri="{FF2B5EF4-FFF2-40B4-BE49-F238E27FC236}">
                <a16:creationId xmlns:a16="http://schemas.microsoft.com/office/drawing/2014/main" id="{826BA883-B98A-9512-D4DA-0AB903B949F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7554" y="467590"/>
            <a:ext cx="7620000" cy="5715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471A960-4529-7BD4-0BA5-AA751698FB17}"/>
              </a:ext>
            </a:extLst>
          </p:cNvPr>
          <p:cNvSpPr/>
          <p:nvPr/>
        </p:nvSpPr>
        <p:spPr>
          <a:xfrm>
            <a:off x="10228729" y="1754363"/>
            <a:ext cx="403412" cy="646331"/>
          </a:xfrm>
          <a:prstGeom prst="rect">
            <a:avLst/>
          </a:prstGeom>
          <a:solidFill>
            <a:schemeClr val="tx1"/>
          </a:solidFill>
        </p:spPr>
        <p:txBody>
          <a:bodyPr wrap="square" lIns="91440" tIns="45720" rIns="91440" bIns="45720">
            <a:spAutoFit/>
          </a:bodyPr>
          <a:lstStyle/>
          <a:p>
            <a:pPr algn="ctr"/>
            <a:r>
              <a:rPr lang="en-US" sz="3600" b="1" cap="none" spc="0" dirty="0">
                <a:ln w="22225">
                  <a:solidFill>
                    <a:schemeClr val="accent2"/>
                  </a:solidFill>
                  <a:prstDash val="solid"/>
                </a:ln>
                <a:solidFill>
                  <a:schemeClr val="accent2">
                    <a:lumMod val="40000"/>
                    <a:lumOff val="60000"/>
                  </a:schemeClr>
                </a:solidFill>
                <a:effectLst/>
              </a:rPr>
              <a:t>3</a:t>
            </a:r>
          </a:p>
        </p:txBody>
      </p:sp>
      <p:sp>
        <p:nvSpPr>
          <p:cNvPr id="3" name="Rectangle 2">
            <a:extLst>
              <a:ext uri="{FF2B5EF4-FFF2-40B4-BE49-F238E27FC236}">
                <a16:creationId xmlns:a16="http://schemas.microsoft.com/office/drawing/2014/main" id="{20A9317E-26D4-EFBE-06B5-B9012ACAA457}"/>
              </a:ext>
            </a:extLst>
          </p:cNvPr>
          <p:cNvSpPr/>
          <p:nvPr/>
        </p:nvSpPr>
        <p:spPr>
          <a:xfrm>
            <a:off x="10228729" y="2351693"/>
            <a:ext cx="403412" cy="646331"/>
          </a:xfrm>
          <a:prstGeom prst="rect">
            <a:avLst/>
          </a:prstGeom>
          <a:solidFill>
            <a:schemeClr val="tx1"/>
          </a:solidFill>
        </p:spPr>
        <p:txBody>
          <a:bodyPr wrap="square" lIns="91440" tIns="45720" rIns="91440" bIns="45720">
            <a:spAutoFit/>
          </a:bodyPr>
          <a:lstStyle/>
          <a:p>
            <a:pPr algn="ctr"/>
            <a:r>
              <a:rPr lang="en-US" sz="36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2</a:t>
            </a:r>
          </a:p>
        </p:txBody>
      </p:sp>
    </p:spTree>
    <p:extLst>
      <p:ext uri="{BB962C8B-B14F-4D97-AF65-F5344CB8AC3E}">
        <p14:creationId xmlns:p14="http://schemas.microsoft.com/office/powerpoint/2010/main" val="13613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2000"/>
                                        <p:tgtEl>
                                          <p:spTgt spid="4098"/>
                                        </p:tgtEl>
                                      </p:cBhvr>
                                    </p:animEffect>
                                    <p:anim calcmode="lin" valueType="num">
                                      <p:cBhvr>
                                        <p:cTn id="8" dur="2000" fill="hold"/>
                                        <p:tgtEl>
                                          <p:spTgt spid="4098"/>
                                        </p:tgtEl>
                                        <p:attrNameLst>
                                          <p:attrName>style.rotation</p:attrName>
                                        </p:attrNameLst>
                                      </p:cBhvr>
                                      <p:tavLst>
                                        <p:tav tm="0">
                                          <p:val>
                                            <p:fltVal val="720"/>
                                          </p:val>
                                        </p:tav>
                                        <p:tav tm="100000">
                                          <p:val>
                                            <p:fltVal val="0"/>
                                          </p:val>
                                        </p:tav>
                                      </p:tavLst>
                                    </p:anim>
                                    <p:anim calcmode="lin" valueType="num">
                                      <p:cBhvr>
                                        <p:cTn id="9" dur="2000" fill="hold"/>
                                        <p:tgtEl>
                                          <p:spTgt spid="4098"/>
                                        </p:tgtEl>
                                        <p:attrNameLst>
                                          <p:attrName>ppt_h</p:attrName>
                                        </p:attrNameLst>
                                      </p:cBhvr>
                                      <p:tavLst>
                                        <p:tav tm="0">
                                          <p:val>
                                            <p:fltVal val="0"/>
                                          </p:val>
                                        </p:tav>
                                        <p:tav tm="100000">
                                          <p:val>
                                            <p:strVal val="#ppt_h"/>
                                          </p:val>
                                        </p:tav>
                                      </p:tavLst>
                                    </p:anim>
                                    <p:anim calcmode="lin" valueType="num">
                                      <p:cBhvr>
                                        <p:cTn id="10" dur="2000" fill="hold"/>
                                        <p:tgtEl>
                                          <p:spTgt spid="409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2E0AD05-91BD-619C-774B-F7294EE5B987}"/>
              </a:ext>
            </a:extLst>
          </p:cNvPr>
          <p:cNvPicPr>
            <a:picLocks noChangeAspect="1"/>
          </p:cNvPicPr>
          <p:nvPr/>
        </p:nvPicPr>
        <p:blipFill>
          <a:blip r:embed="rId2"/>
          <a:stretch>
            <a:fillRect/>
          </a:stretch>
        </p:blipFill>
        <p:spPr>
          <a:xfrm>
            <a:off x="801796" y="1374046"/>
            <a:ext cx="7533626" cy="3823315"/>
          </a:xfrm>
          <a:prstGeom prst="rect">
            <a:avLst/>
          </a:prstGeom>
          <a:noFill/>
        </p:spPr>
      </p:pic>
      <p:pic>
        <p:nvPicPr>
          <p:cNvPr id="1026" name="Picture 2">
            <a:extLst>
              <a:ext uri="{FF2B5EF4-FFF2-40B4-BE49-F238E27FC236}">
                <a16:creationId xmlns:a16="http://schemas.microsoft.com/office/drawing/2014/main" id="{81F0DF40-9F88-541F-56B1-0FF61A3D4A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1535" y="4500416"/>
            <a:ext cx="1229591" cy="153698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60B0920C-9ED2-7612-F599-78F23B4250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1535" y="536863"/>
            <a:ext cx="1178792" cy="147349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43659494-5B82-8E9F-A744-B13FFE7029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21535" y="2464666"/>
            <a:ext cx="1137227" cy="142153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8FDAC177-A33B-213D-957F-D05456303BE7}"/>
              </a:ext>
            </a:extLst>
          </p:cNvPr>
          <p:cNvSpPr txBox="1"/>
          <p:nvPr/>
        </p:nvSpPr>
        <p:spPr>
          <a:xfrm>
            <a:off x="1262743" y="5391074"/>
            <a:ext cx="6096000" cy="646331"/>
          </a:xfrm>
          <a:prstGeom prst="rect">
            <a:avLst/>
          </a:prstGeom>
          <a:noFill/>
        </p:spPr>
        <p:txBody>
          <a:bodyPr wrap="square">
            <a:spAutoFit/>
          </a:bodyPr>
          <a:lstStyle/>
          <a:p>
            <a:r>
              <a:rPr lang="de-DE">
                <a:solidFill>
                  <a:srgbClr val="FFFF00"/>
                </a:solidFill>
                <a:hlinkClick r:id="rId6">
                  <a:extLst>
                    <a:ext uri="{A12FA001-AC4F-418D-AE19-62706E023703}">
                      <ahyp:hlinkClr xmlns:ahyp="http://schemas.microsoft.com/office/drawing/2018/hyperlinkcolor" val="tx"/>
                    </a:ext>
                  </a:extLst>
                </a:hlinkClick>
              </a:rPr>
              <a:t>Details of the paper</a:t>
            </a:r>
            <a:endParaRPr lang="de-DE">
              <a:solidFill>
                <a:srgbClr val="FFFF00"/>
              </a:solidFill>
            </a:endParaRPr>
          </a:p>
          <a:p>
            <a:r>
              <a:rPr lang="en-US">
                <a:solidFill>
                  <a:srgbClr val="FFFF00"/>
                </a:solidFill>
                <a:hlinkClick r:id="rId7">
                  <a:extLst>
                    <a:ext uri="{A12FA001-AC4F-418D-AE19-62706E023703}">
                      <ahyp:hlinkClr xmlns:ahyp="http://schemas.microsoft.com/office/drawing/2018/hyperlinkcolor" val="tx"/>
                    </a:ext>
                  </a:extLst>
                </a:hlinkClick>
              </a:rPr>
              <a:t>Session and Recording</a:t>
            </a:r>
            <a:endParaRPr lang="en-US">
              <a:solidFill>
                <a:srgbClr val="FFFF00"/>
              </a:solidFill>
            </a:endParaRPr>
          </a:p>
        </p:txBody>
      </p:sp>
    </p:spTree>
    <p:extLst>
      <p:ext uri="{BB962C8B-B14F-4D97-AF65-F5344CB8AC3E}">
        <p14:creationId xmlns:p14="http://schemas.microsoft.com/office/powerpoint/2010/main" val="1836771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231C851-256E-0CB6-59C6-53E3EA359CBF}"/>
              </a:ext>
            </a:extLst>
          </p:cNvPr>
          <p:cNvSpPr>
            <a:spLocks noGrp="1"/>
          </p:cNvSpPr>
          <p:nvPr>
            <p:ph sz="quarter" idx="10"/>
          </p:nvPr>
        </p:nvSpPr>
        <p:spPr/>
        <p:txBody>
          <a:bodyPr/>
          <a:lstStyle/>
          <a:p>
            <a:r>
              <a:rPr lang="en-US" dirty="0"/>
              <a:t>5G Broadcast Recap</a:t>
            </a:r>
          </a:p>
          <a:p>
            <a:r>
              <a:rPr lang="en-US" dirty="0"/>
              <a:t>Trial Updates</a:t>
            </a:r>
          </a:p>
          <a:p>
            <a:r>
              <a:rPr lang="en-US" dirty="0"/>
              <a:t>Standards Updates</a:t>
            </a:r>
          </a:p>
          <a:p>
            <a:r>
              <a:rPr lang="en-US" dirty="0"/>
              <a:t>Deployment Updates</a:t>
            </a:r>
          </a:p>
        </p:txBody>
      </p:sp>
    </p:spTree>
    <p:extLst>
      <p:ext uri="{BB962C8B-B14F-4D97-AF65-F5344CB8AC3E}">
        <p14:creationId xmlns:p14="http://schemas.microsoft.com/office/powerpoint/2010/main" val="3245685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642645"/>
            <a:ext cx="11187112" cy="361959"/>
          </a:xfrm>
        </p:spPr>
        <p:txBody>
          <a:bodyPr/>
          <a:lstStyle/>
          <a:p>
            <a:r>
              <a:rPr lang="en-US" spc="-151" dirty="0"/>
              <a:t>Recap IBC 2023: 5G Broadcast, 3GPP and cellular modems</a:t>
            </a:r>
            <a:endParaRPr lang="en-US" dirty="0"/>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361813" y="1719072"/>
            <a:ext cx="11742475" cy="4681727"/>
          </a:xfrm>
        </p:spPr>
        <p:txBody>
          <a:bodyPr/>
          <a:lstStyle/>
          <a:p>
            <a:r>
              <a:rPr lang="en-US" dirty="0"/>
              <a:t>Broadcasting technologies traditionally use time &amp; frequency </a:t>
            </a:r>
            <a:r>
              <a:rPr lang="en-US" dirty="0" err="1"/>
              <a:t>interleavers</a:t>
            </a:r>
            <a:r>
              <a:rPr lang="en-US" dirty="0"/>
              <a:t> to harness diversity</a:t>
            </a:r>
          </a:p>
          <a:p>
            <a:pPr lvl="1"/>
            <a:r>
              <a:rPr lang="en-US" dirty="0"/>
              <a:t>3GPP cellular technologies “don’t need to” rely on </a:t>
            </a:r>
            <a:r>
              <a:rPr lang="en-US" dirty="0" err="1"/>
              <a:t>interleavers</a:t>
            </a:r>
            <a:r>
              <a:rPr lang="en-US" dirty="0"/>
              <a:t> due to additional diversity sources (e.g. HARQ feedback/retransmissions, spatial diversity, etc.)</a:t>
            </a:r>
          </a:p>
          <a:p>
            <a:r>
              <a:rPr lang="en-US" sz="2000" dirty="0"/>
              <a:t>Last year, we focused on</a:t>
            </a:r>
          </a:p>
          <a:p>
            <a:pPr lvl="1"/>
            <a:r>
              <a:rPr lang="en-US" dirty="0"/>
              <a:t>1- How we could create “3GPP-modem-friendly” time and frequency </a:t>
            </a:r>
            <a:r>
              <a:rPr lang="en-US" dirty="0" err="1"/>
              <a:t>interleavers</a:t>
            </a:r>
            <a:endParaRPr lang="en-US" dirty="0"/>
          </a:p>
          <a:p>
            <a:pPr lvl="1"/>
            <a:r>
              <a:rPr lang="en-US" dirty="0"/>
              <a:t>2- How </a:t>
            </a:r>
            <a:r>
              <a:rPr lang="en-US" dirty="0" err="1"/>
              <a:t>interleavers</a:t>
            </a:r>
            <a:r>
              <a:rPr lang="en-US" dirty="0"/>
              <a:t> improve 5G Broadcast performance in different mobility scenarios</a:t>
            </a:r>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36347"/>
          </a:xfrm>
        </p:spPr>
        <p:txBody>
          <a:bodyPr/>
          <a:lstStyle/>
          <a:p>
            <a:r>
              <a:rPr lang="en-US" dirty="0"/>
              <a:t>The big picture</a:t>
            </a:r>
          </a:p>
        </p:txBody>
      </p:sp>
      <p:sp>
        <p:nvSpPr>
          <p:cNvPr id="6" name="Footer Placeholder 1">
            <a:extLst>
              <a:ext uri="{FF2B5EF4-FFF2-40B4-BE49-F238E27FC236}">
                <a16:creationId xmlns:a16="http://schemas.microsoft.com/office/drawing/2014/main" id="{87E2459D-EDBA-3E21-C82F-475533F4414C}"/>
              </a:ext>
            </a:extLst>
          </p:cNvPr>
          <p:cNvSpPr>
            <a:spLocks noGrp="1"/>
          </p:cNvSpPr>
          <p:nvPr>
            <p:ph type="ftr" sz="quarter" idx="10"/>
          </p:nvPr>
        </p:nvSpPr>
        <p:spPr>
          <a:xfrm>
            <a:off x="495299" y="6532895"/>
            <a:ext cx="10489691" cy="118174"/>
          </a:xfrm>
        </p:spPr>
        <p:txBody>
          <a:bodyPr/>
          <a:lstStyle/>
          <a:p>
            <a:r>
              <a:rPr lang="en-US"/>
              <a:t>Media Web Symposium June 2025</a:t>
            </a:r>
            <a:endParaRPr lang="en-US" dirty="0"/>
          </a:p>
        </p:txBody>
      </p:sp>
      <p:pic>
        <p:nvPicPr>
          <p:cNvPr id="13" name="Graphic 12" descr="Smart Phone outline">
            <a:extLst>
              <a:ext uri="{FF2B5EF4-FFF2-40B4-BE49-F238E27FC236}">
                <a16:creationId xmlns:a16="http://schemas.microsoft.com/office/drawing/2014/main" id="{2111FA8F-5649-BA19-E126-ADE306EB7C1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975415" y="4361740"/>
            <a:ext cx="724988" cy="724988"/>
          </a:xfrm>
          <a:prstGeom prst="rect">
            <a:avLst/>
          </a:prstGeom>
        </p:spPr>
      </p:pic>
      <p:sp>
        <p:nvSpPr>
          <p:cNvPr id="14" name="Rectangle 13">
            <a:extLst>
              <a:ext uri="{FF2B5EF4-FFF2-40B4-BE49-F238E27FC236}">
                <a16:creationId xmlns:a16="http://schemas.microsoft.com/office/drawing/2014/main" id="{E35020C7-A130-308B-62D9-405C44A2F54B}"/>
              </a:ext>
            </a:extLst>
          </p:cNvPr>
          <p:cNvSpPr/>
          <p:nvPr/>
        </p:nvSpPr>
        <p:spPr>
          <a:xfrm>
            <a:off x="5675392" y="5089624"/>
            <a:ext cx="1475274" cy="2699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7F8FA"/>
                </a:solidFill>
                <a:effectLst/>
                <a:uLnTx/>
                <a:uFillTx/>
                <a:latin typeface="Microsoft Sans Serif"/>
                <a:ea typeface="+mn-ea"/>
                <a:cs typeface="+mn-cs"/>
              </a:rPr>
              <a:t>3GPP Modem</a:t>
            </a:r>
          </a:p>
        </p:txBody>
      </p:sp>
      <p:sp>
        <p:nvSpPr>
          <p:cNvPr id="15" name="TextBox 14">
            <a:extLst>
              <a:ext uri="{FF2B5EF4-FFF2-40B4-BE49-F238E27FC236}">
                <a16:creationId xmlns:a16="http://schemas.microsoft.com/office/drawing/2014/main" id="{0266EB7F-DD0D-418B-0C08-7029FE6AE778}"/>
              </a:ext>
            </a:extLst>
          </p:cNvPr>
          <p:cNvSpPr txBox="1"/>
          <p:nvPr/>
        </p:nvSpPr>
        <p:spPr>
          <a:xfrm>
            <a:off x="5804638" y="5323223"/>
            <a:ext cx="126348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accent1"/>
                </a:solidFill>
                <a:effectLst/>
                <a:uLnTx/>
                <a:uFillTx/>
                <a:latin typeface="Microsoft Sans Serif"/>
                <a:ea typeface="+mn-ea"/>
                <a:cs typeface="+mn-cs"/>
              </a:rPr>
              <a:t>UHF band support</a:t>
            </a:r>
          </a:p>
        </p:txBody>
      </p:sp>
      <p:sp>
        <p:nvSpPr>
          <p:cNvPr id="16" name="Cross 15">
            <a:extLst>
              <a:ext uri="{FF2B5EF4-FFF2-40B4-BE49-F238E27FC236}">
                <a16:creationId xmlns:a16="http://schemas.microsoft.com/office/drawing/2014/main" id="{5960915D-17BF-8752-5F2F-93D4243298EE}"/>
              </a:ext>
            </a:extLst>
          </p:cNvPr>
          <p:cNvSpPr/>
          <p:nvPr/>
        </p:nvSpPr>
        <p:spPr>
          <a:xfrm>
            <a:off x="5679581" y="5409555"/>
            <a:ext cx="229964" cy="229964"/>
          </a:xfrm>
          <a:prstGeom prst="plus">
            <a:avLst>
              <a:gd name="adj" fmla="val 4351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92" name="Picture 91" descr="Graphical user interface, text&#10;&#10;Description automatically generated">
            <a:extLst>
              <a:ext uri="{FF2B5EF4-FFF2-40B4-BE49-F238E27FC236}">
                <a16:creationId xmlns:a16="http://schemas.microsoft.com/office/drawing/2014/main" id="{03DC5616-7A61-E62E-0159-DFA47AA1263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632" y="3815936"/>
            <a:ext cx="5303520" cy="1290833"/>
          </a:xfrm>
          <a:prstGeom prst="rect">
            <a:avLst/>
          </a:prstGeom>
        </p:spPr>
      </p:pic>
      <p:grpSp>
        <p:nvGrpSpPr>
          <p:cNvPr id="169" name="Group 168">
            <a:extLst>
              <a:ext uri="{FF2B5EF4-FFF2-40B4-BE49-F238E27FC236}">
                <a16:creationId xmlns:a16="http://schemas.microsoft.com/office/drawing/2014/main" id="{03832CFD-059A-4746-8D8D-3A3277516C89}"/>
              </a:ext>
            </a:extLst>
          </p:cNvPr>
          <p:cNvGrpSpPr>
            <a:grpSpLocks noChangeAspect="1"/>
          </p:cNvGrpSpPr>
          <p:nvPr/>
        </p:nvGrpSpPr>
        <p:grpSpPr>
          <a:xfrm>
            <a:off x="282528" y="5173081"/>
            <a:ext cx="5058915" cy="1370086"/>
            <a:chOff x="372875" y="5300697"/>
            <a:chExt cx="4542094" cy="1230121"/>
          </a:xfrm>
        </p:grpSpPr>
        <p:sp>
          <p:nvSpPr>
            <p:cNvPr id="93" name="Rectangle 92">
              <a:extLst>
                <a:ext uri="{FF2B5EF4-FFF2-40B4-BE49-F238E27FC236}">
                  <a16:creationId xmlns:a16="http://schemas.microsoft.com/office/drawing/2014/main" id="{0FDBF1D1-CFFC-4366-8A48-905DCD2594B8}"/>
                </a:ext>
              </a:extLst>
            </p:cNvPr>
            <p:cNvSpPr/>
            <p:nvPr/>
          </p:nvSpPr>
          <p:spPr>
            <a:xfrm>
              <a:off x="372875" y="5329061"/>
              <a:ext cx="219086" cy="1005225"/>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CP</a:t>
              </a:r>
            </a:p>
          </p:txBody>
        </p:sp>
        <p:sp>
          <p:nvSpPr>
            <p:cNvPr id="95" name="Freeform: Shape 94">
              <a:extLst>
                <a:ext uri="{FF2B5EF4-FFF2-40B4-BE49-F238E27FC236}">
                  <a16:creationId xmlns:a16="http://schemas.microsoft.com/office/drawing/2014/main" id="{B17F22F3-BF96-F431-0604-88BEBB93C6A0}"/>
                </a:ext>
              </a:extLst>
            </p:cNvPr>
            <p:cNvSpPr/>
            <p:nvPr/>
          </p:nvSpPr>
          <p:spPr>
            <a:xfrm>
              <a:off x="403482" y="5361280"/>
              <a:ext cx="157871" cy="946411"/>
            </a:xfrm>
            <a:custGeom>
              <a:avLst/>
              <a:gdLst>
                <a:gd name="connsiteX0" fmla="*/ 59635 w 324679"/>
                <a:gd name="connsiteY0" fmla="*/ 0 h 1729412"/>
                <a:gd name="connsiteX1" fmla="*/ 192157 w 324679"/>
                <a:gd name="connsiteY1" fmla="*/ 13252 h 1729412"/>
                <a:gd name="connsiteX2" fmla="*/ 304800 w 324679"/>
                <a:gd name="connsiteY2" fmla="*/ 26505 h 1729412"/>
                <a:gd name="connsiteX3" fmla="*/ 324679 w 324679"/>
                <a:gd name="connsiteY3" fmla="*/ 66261 h 1729412"/>
                <a:gd name="connsiteX4" fmla="*/ 218661 w 324679"/>
                <a:gd name="connsiteY4" fmla="*/ 119270 h 1729412"/>
                <a:gd name="connsiteX5" fmla="*/ 86139 w 324679"/>
                <a:gd name="connsiteY5" fmla="*/ 172278 h 1729412"/>
                <a:gd name="connsiteX6" fmla="*/ 79513 w 324679"/>
                <a:gd name="connsiteY6" fmla="*/ 192157 h 1729412"/>
                <a:gd name="connsiteX7" fmla="*/ 225287 w 324679"/>
                <a:gd name="connsiteY7" fmla="*/ 331305 h 1729412"/>
                <a:gd name="connsiteX8" fmla="*/ 159026 w 324679"/>
                <a:gd name="connsiteY8" fmla="*/ 364435 h 1729412"/>
                <a:gd name="connsiteX9" fmla="*/ 13253 w 324679"/>
                <a:gd name="connsiteY9" fmla="*/ 443948 h 1729412"/>
                <a:gd name="connsiteX10" fmla="*/ 66261 w 324679"/>
                <a:gd name="connsiteY10" fmla="*/ 503583 h 1729412"/>
                <a:gd name="connsiteX11" fmla="*/ 132522 w 324679"/>
                <a:gd name="connsiteY11" fmla="*/ 530087 h 1729412"/>
                <a:gd name="connsiteX12" fmla="*/ 145774 w 324679"/>
                <a:gd name="connsiteY12" fmla="*/ 596348 h 1729412"/>
                <a:gd name="connsiteX13" fmla="*/ 79513 w 324679"/>
                <a:gd name="connsiteY13" fmla="*/ 622852 h 1729412"/>
                <a:gd name="connsiteX14" fmla="*/ 39757 w 324679"/>
                <a:gd name="connsiteY14" fmla="*/ 642731 h 1729412"/>
                <a:gd name="connsiteX15" fmla="*/ 231913 w 324679"/>
                <a:gd name="connsiteY15" fmla="*/ 748748 h 1729412"/>
                <a:gd name="connsiteX16" fmla="*/ 258418 w 324679"/>
                <a:gd name="connsiteY16" fmla="*/ 755374 h 1729412"/>
                <a:gd name="connsiteX17" fmla="*/ 0 w 324679"/>
                <a:gd name="connsiteY17" fmla="*/ 848139 h 1729412"/>
                <a:gd name="connsiteX18" fmla="*/ 19879 w 324679"/>
                <a:gd name="connsiteY18" fmla="*/ 907774 h 1729412"/>
                <a:gd name="connsiteX19" fmla="*/ 192157 w 324679"/>
                <a:gd name="connsiteY19" fmla="*/ 1000539 h 1729412"/>
                <a:gd name="connsiteX20" fmla="*/ 159026 w 324679"/>
                <a:gd name="connsiteY20" fmla="*/ 1033670 h 1729412"/>
                <a:gd name="connsiteX21" fmla="*/ 106018 w 324679"/>
                <a:gd name="connsiteY21" fmla="*/ 1046922 h 1729412"/>
                <a:gd name="connsiteX22" fmla="*/ 139148 w 324679"/>
                <a:gd name="connsiteY22" fmla="*/ 1093305 h 1729412"/>
                <a:gd name="connsiteX23" fmla="*/ 251792 w 324679"/>
                <a:gd name="connsiteY23" fmla="*/ 1159565 h 1729412"/>
                <a:gd name="connsiteX24" fmla="*/ 178905 w 324679"/>
                <a:gd name="connsiteY24" fmla="*/ 1179444 h 1729412"/>
                <a:gd name="connsiteX25" fmla="*/ 106018 w 324679"/>
                <a:gd name="connsiteY25" fmla="*/ 1192696 h 1729412"/>
                <a:gd name="connsiteX26" fmla="*/ 139148 w 324679"/>
                <a:gd name="connsiteY26" fmla="*/ 1298713 h 1729412"/>
                <a:gd name="connsiteX27" fmla="*/ 258418 w 324679"/>
                <a:gd name="connsiteY27" fmla="*/ 1384852 h 1729412"/>
                <a:gd name="connsiteX28" fmla="*/ 271670 w 324679"/>
                <a:gd name="connsiteY28" fmla="*/ 1398105 h 1729412"/>
                <a:gd name="connsiteX29" fmla="*/ 172279 w 324679"/>
                <a:gd name="connsiteY29" fmla="*/ 1431235 h 1729412"/>
                <a:gd name="connsiteX30" fmla="*/ 159026 w 324679"/>
                <a:gd name="connsiteY30" fmla="*/ 1490870 h 1729412"/>
                <a:gd name="connsiteX31" fmla="*/ 125896 w 324679"/>
                <a:gd name="connsiteY31" fmla="*/ 1510748 h 1729412"/>
                <a:gd name="connsiteX32" fmla="*/ 205409 w 324679"/>
                <a:gd name="connsiteY32" fmla="*/ 1636644 h 1729412"/>
                <a:gd name="connsiteX33" fmla="*/ 225287 w 324679"/>
                <a:gd name="connsiteY33" fmla="*/ 1649896 h 1729412"/>
                <a:gd name="connsiteX34" fmla="*/ 198783 w 324679"/>
                <a:gd name="connsiteY34" fmla="*/ 1689652 h 1729412"/>
                <a:gd name="connsiteX35" fmla="*/ 178905 w 324679"/>
                <a:gd name="connsiteY35" fmla="*/ 1709531 h 1729412"/>
                <a:gd name="connsiteX36" fmla="*/ 139148 w 324679"/>
                <a:gd name="connsiteY36" fmla="*/ 1722783 h 1729412"/>
                <a:gd name="connsiteX37" fmla="*/ 46383 w 324679"/>
                <a:gd name="connsiteY37" fmla="*/ 1729409 h 172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4679" h="1729412">
                  <a:moveTo>
                    <a:pt x="59635" y="0"/>
                  </a:moveTo>
                  <a:lnTo>
                    <a:pt x="192157" y="13252"/>
                  </a:lnTo>
                  <a:cubicBezTo>
                    <a:pt x="229745" y="17316"/>
                    <a:pt x="269697" y="12464"/>
                    <a:pt x="304800" y="26505"/>
                  </a:cubicBezTo>
                  <a:cubicBezTo>
                    <a:pt x="318557" y="32008"/>
                    <a:pt x="318053" y="53009"/>
                    <a:pt x="324679" y="66261"/>
                  </a:cubicBezTo>
                  <a:cubicBezTo>
                    <a:pt x="289340" y="83931"/>
                    <a:pt x="255169" y="104163"/>
                    <a:pt x="218661" y="119270"/>
                  </a:cubicBezTo>
                  <a:cubicBezTo>
                    <a:pt x="46062" y="190690"/>
                    <a:pt x="199766" y="107350"/>
                    <a:pt x="86139" y="172278"/>
                  </a:cubicBezTo>
                  <a:cubicBezTo>
                    <a:pt x="83930" y="178904"/>
                    <a:pt x="77913" y="185358"/>
                    <a:pt x="79513" y="192157"/>
                  </a:cubicBezTo>
                  <a:cubicBezTo>
                    <a:pt x="108626" y="315884"/>
                    <a:pt x="104142" y="281421"/>
                    <a:pt x="225287" y="331305"/>
                  </a:cubicBezTo>
                  <a:cubicBezTo>
                    <a:pt x="203200" y="342348"/>
                    <a:pt x="182298" y="356177"/>
                    <a:pt x="159026" y="364435"/>
                  </a:cubicBezTo>
                  <a:cubicBezTo>
                    <a:pt x="5099" y="419054"/>
                    <a:pt x="28328" y="353497"/>
                    <a:pt x="13253" y="443948"/>
                  </a:cubicBezTo>
                  <a:cubicBezTo>
                    <a:pt x="30922" y="463826"/>
                    <a:pt x="45493" y="486969"/>
                    <a:pt x="66261" y="503583"/>
                  </a:cubicBezTo>
                  <a:cubicBezTo>
                    <a:pt x="77036" y="512203"/>
                    <a:pt x="114137" y="523959"/>
                    <a:pt x="132522" y="530087"/>
                  </a:cubicBezTo>
                  <a:cubicBezTo>
                    <a:pt x="136939" y="552174"/>
                    <a:pt x="156949" y="576791"/>
                    <a:pt x="145774" y="596348"/>
                  </a:cubicBezTo>
                  <a:cubicBezTo>
                    <a:pt x="133972" y="617002"/>
                    <a:pt x="101307" y="613317"/>
                    <a:pt x="79513" y="622852"/>
                  </a:cubicBezTo>
                  <a:cubicBezTo>
                    <a:pt x="65939" y="628791"/>
                    <a:pt x="53009" y="636105"/>
                    <a:pt x="39757" y="642731"/>
                  </a:cubicBezTo>
                  <a:cubicBezTo>
                    <a:pt x="134451" y="701914"/>
                    <a:pt x="136879" y="709616"/>
                    <a:pt x="231913" y="748748"/>
                  </a:cubicBezTo>
                  <a:cubicBezTo>
                    <a:pt x="240334" y="752215"/>
                    <a:pt x="249583" y="753165"/>
                    <a:pt x="258418" y="755374"/>
                  </a:cubicBezTo>
                  <a:cubicBezTo>
                    <a:pt x="43772" y="829390"/>
                    <a:pt x="129169" y="796472"/>
                    <a:pt x="0" y="848139"/>
                  </a:cubicBezTo>
                  <a:cubicBezTo>
                    <a:pt x="6626" y="868017"/>
                    <a:pt x="5518" y="892516"/>
                    <a:pt x="19879" y="907774"/>
                  </a:cubicBezTo>
                  <a:cubicBezTo>
                    <a:pt x="48827" y="938531"/>
                    <a:pt x="154314" y="983073"/>
                    <a:pt x="192157" y="1000539"/>
                  </a:cubicBezTo>
                  <a:cubicBezTo>
                    <a:pt x="181113" y="1011583"/>
                    <a:pt x="172777" y="1026265"/>
                    <a:pt x="159026" y="1033670"/>
                  </a:cubicBezTo>
                  <a:cubicBezTo>
                    <a:pt x="142990" y="1042305"/>
                    <a:pt x="111777" y="1029643"/>
                    <a:pt x="106018" y="1046922"/>
                  </a:cubicBezTo>
                  <a:cubicBezTo>
                    <a:pt x="100010" y="1064947"/>
                    <a:pt x="125713" y="1079870"/>
                    <a:pt x="139148" y="1093305"/>
                  </a:cubicBezTo>
                  <a:cubicBezTo>
                    <a:pt x="167637" y="1121794"/>
                    <a:pt x="217910" y="1142624"/>
                    <a:pt x="251792" y="1159565"/>
                  </a:cubicBezTo>
                  <a:cubicBezTo>
                    <a:pt x="227496" y="1166191"/>
                    <a:pt x="203462" y="1173863"/>
                    <a:pt x="178905" y="1179444"/>
                  </a:cubicBezTo>
                  <a:cubicBezTo>
                    <a:pt x="154825" y="1184917"/>
                    <a:pt x="113827" y="1169269"/>
                    <a:pt x="106018" y="1192696"/>
                  </a:cubicBezTo>
                  <a:cubicBezTo>
                    <a:pt x="94310" y="1227820"/>
                    <a:pt x="121514" y="1266158"/>
                    <a:pt x="139148" y="1298713"/>
                  </a:cubicBezTo>
                  <a:cubicBezTo>
                    <a:pt x="165323" y="1347036"/>
                    <a:pt x="213579" y="1362433"/>
                    <a:pt x="258418" y="1384852"/>
                  </a:cubicBezTo>
                  <a:cubicBezTo>
                    <a:pt x="262835" y="1389270"/>
                    <a:pt x="277171" y="1395143"/>
                    <a:pt x="271670" y="1398105"/>
                  </a:cubicBezTo>
                  <a:cubicBezTo>
                    <a:pt x="240922" y="1414662"/>
                    <a:pt x="172279" y="1431235"/>
                    <a:pt x="172279" y="1431235"/>
                  </a:cubicBezTo>
                  <a:cubicBezTo>
                    <a:pt x="167861" y="1451113"/>
                    <a:pt x="169287" y="1473281"/>
                    <a:pt x="159026" y="1490870"/>
                  </a:cubicBezTo>
                  <a:cubicBezTo>
                    <a:pt x="152537" y="1501994"/>
                    <a:pt x="125896" y="1497869"/>
                    <a:pt x="125896" y="1510748"/>
                  </a:cubicBezTo>
                  <a:cubicBezTo>
                    <a:pt x="125896" y="1564302"/>
                    <a:pt x="170356" y="1605096"/>
                    <a:pt x="205409" y="1636644"/>
                  </a:cubicBezTo>
                  <a:cubicBezTo>
                    <a:pt x="211328" y="1641971"/>
                    <a:pt x="218661" y="1645479"/>
                    <a:pt x="225287" y="1649896"/>
                  </a:cubicBezTo>
                  <a:cubicBezTo>
                    <a:pt x="248696" y="1685009"/>
                    <a:pt x="242055" y="1660803"/>
                    <a:pt x="198783" y="1689652"/>
                  </a:cubicBezTo>
                  <a:cubicBezTo>
                    <a:pt x="190986" y="1694850"/>
                    <a:pt x="187097" y="1704980"/>
                    <a:pt x="178905" y="1709531"/>
                  </a:cubicBezTo>
                  <a:cubicBezTo>
                    <a:pt x="166694" y="1716315"/>
                    <a:pt x="152927" y="1720487"/>
                    <a:pt x="139148" y="1722783"/>
                  </a:cubicBezTo>
                  <a:cubicBezTo>
                    <a:pt x="97190" y="1729776"/>
                    <a:pt x="79263" y="1729409"/>
                    <a:pt x="46383" y="1729409"/>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mc:AlternateContent xmlns:mc="http://schemas.openxmlformats.org/markup-compatibility/2006" xmlns:a14="http://schemas.microsoft.com/office/drawing/2010/main">
          <mc:Choice Requires="a14">
            <p:sp>
              <p:nvSpPr>
                <p:cNvPr id="96" name="Rectangle 95">
                  <a:extLst>
                    <a:ext uri="{FF2B5EF4-FFF2-40B4-BE49-F238E27FC236}">
                      <a16:creationId xmlns:a16="http://schemas.microsoft.com/office/drawing/2014/main" id="{554EB390-7712-A70F-30C0-A084D953F8E9}"/>
                    </a:ext>
                  </a:extLst>
                </p:cNvPr>
                <p:cNvSpPr/>
                <p:nvPr/>
              </p:nvSpPr>
              <p:spPr>
                <a:xfrm>
                  <a:off x="591960" y="5329061"/>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a:t>
                  </a:r>
                  <a14:m>
                    <m:oMath xmlns:m="http://schemas.openxmlformats.org/officeDocument/2006/math">
                      <m:r>
                        <a:rPr lang="en-US" sz="700" b="0" i="1" smtClean="0">
                          <a:solidFill>
                            <a:schemeClr val="bg1"/>
                          </a:solidFill>
                          <a:latin typeface="Cambria Math" panose="02040503050406030204" pitchFamily="18" charset="0"/>
                          <a:cs typeface="Microsoft Sans Serif" panose="020B0604020202020204" pitchFamily="34" charset="0"/>
                        </a:rPr>
                        <m:t>𝐶</m:t>
                      </m:r>
                    </m:oMath>
                  </a14:m>
                  <a:endParaRPr lang="en-US" sz="700" dirty="0">
                    <a:solidFill>
                      <a:schemeClr val="bg1"/>
                    </a:solidFill>
                    <a:latin typeface="Microsoft Sans Serif"/>
                    <a:cs typeface="Microsoft Sans Serif" panose="020B0604020202020204" pitchFamily="34" charset="0"/>
                  </a:endParaRPr>
                </a:p>
              </p:txBody>
            </p:sp>
          </mc:Choice>
          <mc:Fallback xmlns="">
            <p:sp>
              <p:nvSpPr>
                <p:cNvPr id="96" name="Rectangle 95">
                  <a:extLst>
                    <a:ext uri="{FF2B5EF4-FFF2-40B4-BE49-F238E27FC236}">
                      <a16:creationId xmlns:a16="http://schemas.microsoft.com/office/drawing/2014/main" id="{554EB390-7712-A70F-30C0-A084D953F8E9}"/>
                    </a:ext>
                  </a:extLst>
                </p:cNvPr>
                <p:cNvSpPr>
                  <a:spLocks noRot="1" noChangeAspect="1" noMove="1" noResize="1" noEditPoints="1" noAdjustHandles="1" noChangeArrowheads="1" noChangeShapeType="1" noTextEdit="1"/>
                </p:cNvSpPr>
                <p:nvPr/>
              </p:nvSpPr>
              <p:spPr>
                <a:xfrm>
                  <a:off x="591960" y="5329061"/>
                  <a:ext cx="509053" cy="183647"/>
                </a:xfrm>
                <a:prstGeom prst="rect">
                  <a:avLst/>
                </a:prstGeom>
                <a:blipFill>
                  <a:blip r:embed="rId7"/>
                  <a:stretch>
                    <a:fillRect b="-2857"/>
                  </a:stretch>
                </a:blipFill>
                <a:ln>
                  <a:solidFill>
                    <a:schemeClr val="tx1"/>
                  </a:solidFill>
                </a:ln>
              </p:spPr>
              <p:txBody>
                <a:bodyPr/>
                <a:lstStyle/>
                <a:p>
                  <a:r>
                    <a:rPr lang="en-US">
                      <a:noFill/>
                    </a:rPr>
                    <a:t> </a:t>
                  </a:r>
                </a:p>
              </p:txBody>
            </p:sp>
          </mc:Fallback>
        </mc:AlternateContent>
        <p:sp>
          <p:nvSpPr>
            <p:cNvPr id="97" name="Rectangle 96">
              <a:extLst>
                <a:ext uri="{FF2B5EF4-FFF2-40B4-BE49-F238E27FC236}">
                  <a16:creationId xmlns:a16="http://schemas.microsoft.com/office/drawing/2014/main" id="{24685D98-AC12-0078-ACC5-CA61CE08FC3B}"/>
                </a:ext>
              </a:extLst>
            </p:cNvPr>
            <p:cNvSpPr/>
            <p:nvPr/>
          </p:nvSpPr>
          <p:spPr>
            <a:xfrm>
              <a:off x="591960" y="5966992"/>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2</a:t>
              </a:r>
            </a:p>
          </p:txBody>
        </p:sp>
        <p:sp>
          <p:nvSpPr>
            <p:cNvPr id="98" name="Rectangle 97">
              <a:extLst>
                <a:ext uri="{FF2B5EF4-FFF2-40B4-BE49-F238E27FC236}">
                  <a16:creationId xmlns:a16="http://schemas.microsoft.com/office/drawing/2014/main" id="{16C252BB-ECBD-5557-AACB-48812F79B722}"/>
                </a:ext>
              </a:extLst>
            </p:cNvPr>
            <p:cNvSpPr/>
            <p:nvPr/>
          </p:nvSpPr>
          <p:spPr>
            <a:xfrm>
              <a:off x="591960" y="6150639"/>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1</a:t>
              </a:r>
            </a:p>
          </p:txBody>
        </p:sp>
        <p:sp>
          <p:nvSpPr>
            <p:cNvPr id="99" name="TextBox 98">
              <a:extLst>
                <a:ext uri="{FF2B5EF4-FFF2-40B4-BE49-F238E27FC236}">
                  <a16:creationId xmlns:a16="http://schemas.microsoft.com/office/drawing/2014/main" id="{8B1F8B96-D839-E14D-F8EF-39032BED5724}"/>
                </a:ext>
              </a:extLst>
            </p:cNvPr>
            <p:cNvSpPr txBox="1"/>
            <p:nvPr/>
          </p:nvSpPr>
          <p:spPr>
            <a:xfrm rot="16200000">
              <a:off x="650119" y="5425458"/>
              <a:ext cx="338131" cy="88614"/>
            </a:xfrm>
            <a:prstGeom prst="rect">
              <a:avLst/>
            </a:prstGeom>
          </p:spPr>
          <p:txBody>
            <a:bodyPr wrap="square" lIns="0" tIns="0" rIns="0" bIns="0" rtlCol="0">
              <a:spAutoFit/>
            </a:bodyPr>
            <a:lstStyle/>
            <a:p>
              <a:pPr algn="l">
                <a:lnSpc>
                  <a:spcPct val="96000"/>
                </a:lnSpc>
              </a:pPr>
              <a:r>
                <a:rPr lang="en-US" sz="600" dirty="0">
                  <a:solidFill>
                    <a:schemeClr val="tx2"/>
                  </a:solidFill>
                  <a:latin typeface="Microsoft Sans Serif"/>
                  <a:cs typeface="Microsoft Sans Serif" panose="020B0604020202020204" pitchFamily="34" charset="0"/>
                </a:rPr>
                <a:t>…</a:t>
              </a:r>
            </a:p>
          </p:txBody>
        </p:sp>
        <p:sp>
          <p:nvSpPr>
            <p:cNvPr id="100" name="Rectangle 99">
              <a:extLst>
                <a:ext uri="{FF2B5EF4-FFF2-40B4-BE49-F238E27FC236}">
                  <a16:creationId xmlns:a16="http://schemas.microsoft.com/office/drawing/2014/main" id="{56FD8AA4-6906-6012-9CC8-8CFBF6A65DB8}"/>
                </a:ext>
              </a:extLst>
            </p:cNvPr>
            <p:cNvSpPr/>
            <p:nvPr/>
          </p:nvSpPr>
          <p:spPr>
            <a:xfrm>
              <a:off x="591960" y="5788178"/>
              <a:ext cx="509053"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CB 3</a:t>
              </a:r>
            </a:p>
          </p:txBody>
        </p:sp>
        <p:sp>
          <p:nvSpPr>
            <p:cNvPr id="104" name="Rectangle 103">
              <a:extLst>
                <a:ext uri="{FF2B5EF4-FFF2-40B4-BE49-F238E27FC236}">
                  <a16:creationId xmlns:a16="http://schemas.microsoft.com/office/drawing/2014/main" id="{04737477-3D25-1AFD-F120-7106524BEE92}"/>
                </a:ext>
              </a:extLst>
            </p:cNvPr>
            <p:cNvSpPr/>
            <p:nvPr/>
          </p:nvSpPr>
          <p:spPr>
            <a:xfrm>
              <a:off x="3550760" y="5329061"/>
              <a:ext cx="219086" cy="1005225"/>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CP</a:t>
              </a:r>
            </a:p>
          </p:txBody>
        </p:sp>
        <p:sp>
          <p:nvSpPr>
            <p:cNvPr id="105" name="Freeform: Shape 104">
              <a:extLst>
                <a:ext uri="{FF2B5EF4-FFF2-40B4-BE49-F238E27FC236}">
                  <a16:creationId xmlns:a16="http://schemas.microsoft.com/office/drawing/2014/main" id="{DA7A2B8F-0138-388C-C24F-F52A5C5B2244}"/>
                </a:ext>
              </a:extLst>
            </p:cNvPr>
            <p:cNvSpPr/>
            <p:nvPr/>
          </p:nvSpPr>
          <p:spPr>
            <a:xfrm>
              <a:off x="3581367" y="5361280"/>
              <a:ext cx="157871" cy="946411"/>
            </a:xfrm>
            <a:custGeom>
              <a:avLst/>
              <a:gdLst>
                <a:gd name="connsiteX0" fmla="*/ 59635 w 324679"/>
                <a:gd name="connsiteY0" fmla="*/ 0 h 1729412"/>
                <a:gd name="connsiteX1" fmla="*/ 192157 w 324679"/>
                <a:gd name="connsiteY1" fmla="*/ 13252 h 1729412"/>
                <a:gd name="connsiteX2" fmla="*/ 304800 w 324679"/>
                <a:gd name="connsiteY2" fmla="*/ 26505 h 1729412"/>
                <a:gd name="connsiteX3" fmla="*/ 324679 w 324679"/>
                <a:gd name="connsiteY3" fmla="*/ 66261 h 1729412"/>
                <a:gd name="connsiteX4" fmla="*/ 218661 w 324679"/>
                <a:gd name="connsiteY4" fmla="*/ 119270 h 1729412"/>
                <a:gd name="connsiteX5" fmla="*/ 86139 w 324679"/>
                <a:gd name="connsiteY5" fmla="*/ 172278 h 1729412"/>
                <a:gd name="connsiteX6" fmla="*/ 79513 w 324679"/>
                <a:gd name="connsiteY6" fmla="*/ 192157 h 1729412"/>
                <a:gd name="connsiteX7" fmla="*/ 225287 w 324679"/>
                <a:gd name="connsiteY7" fmla="*/ 331305 h 1729412"/>
                <a:gd name="connsiteX8" fmla="*/ 159026 w 324679"/>
                <a:gd name="connsiteY8" fmla="*/ 364435 h 1729412"/>
                <a:gd name="connsiteX9" fmla="*/ 13253 w 324679"/>
                <a:gd name="connsiteY9" fmla="*/ 443948 h 1729412"/>
                <a:gd name="connsiteX10" fmla="*/ 66261 w 324679"/>
                <a:gd name="connsiteY10" fmla="*/ 503583 h 1729412"/>
                <a:gd name="connsiteX11" fmla="*/ 132522 w 324679"/>
                <a:gd name="connsiteY11" fmla="*/ 530087 h 1729412"/>
                <a:gd name="connsiteX12" fmla="*/ 145774 w 324679"/>
                <a:gd name="connsiteY12" fmla="*/ 596348 h 1729412"/>
                <a:gd name="connsiteX13" fmla="*/ 79513 w 324679"/>
                <a:gd name="connsiteY13" fmla="*/ 622852 h 1729412"/>
                <a:gd name="connsiteX14" fmla="*/ 39757 w 324679"/>
                <a:gd name="connsiteY14" fmla="*/ 642731 h 1729412"/>
                <a:gd name="connsiteX15" fmla="*/ 231913 w 324679"/>
                <a:gd name="connsiteY15" fmla="*/ 748748 h 1729412"/>
                <a:gd name="connsiteX16" fmla="*/ 258418 w 324679"/>
                <a:gd name="connsiteY16" fmla="*/ 755374 h 1729412"/>
                <a:gd name="connsiteX17" fmla="*/ 0 w 324679"/>
                <a:gd name="connsiteY17" fmla="*/ 848139 h 1729412"/>
                <a:gd name="connsiteX18" fmla="*/ 19879 w 324679"/>
                <a:gd name="connsiteY18" fmla="*/ 907774 h 1729412"/>
                <a:gd name="connsiteX19" fmla="*/ 192157 w 324679"/>
                <a:gd name="connsiteY19" fmla="*/ 1000539 h 1729412"/>
                <a:gd name="connsiteX20" fmla="*/ 159026 w 324679"/>
                <a:gd name="connsiteY20" fmla="*/ 1033670 h 1729412"/>
                <a:gd name="connsiteX21" fmla="*/ 106018 w 324679"/>
                <a:gd name="connsiteY21" fmla="*/ 1046922 h 1729412"/>
                <a:gd name="connsiteX22" fmla="*/ 139148 w 324679"/>
                <a:gd name="connsiteY22" fmla="*/ 1093305 h 1729412"/>
                <a:gd name="connsiteX23" fmla="*/ 251792 w 324679"/>
                <a:gd name="connsiteY23" fmla="*/ 1159565 h 1729412"/>
                <a:gd name="connsiteX24" fmla="*/ 178905 w 324679"/>
                <a:gd name="connsiteY24" fmla="*/ 1179444 h 1729412"/>
                <a:gd name="connsiteX25" fmla="*/ 106018 w 324679"/>
                <a:gd name="connsiteY25" fmla="*/ 1192696 h 1729412"/>
                <a:gd name="connsiteX26" fmla="*/ 139148 w 324679"/>
                <a:gd name="connsiteY26" fmla="*/ 1298713 h 1729412"/>
                <a:gd name="connsiteX27" fmla="*/ 258418 w 324679"/>
                <a:gd name="connsiteY27" fmla="*/ 1384852 h 1729412"/>
                <a:gd name="connsiteX28" fmla="*/ 271670 w 324679"/>
                <a:gd name="connsiteY28" fmla="*/ 1398105 h 1729412"/>
                <a:gd name="connsiteX29" fmla="*/ 172279 w 324679"/>
                <a:gd name="connsiteY29" fmla="*/ 1431235 h 1729412"/>
                <a:gd name="connsiteX30" fmla="*/ 159026 w 324679"/>
                <a:gd name="connsiteY30" fmla="*/ 1490870 h 1729412"/>
                <a:gd name="connsiteX31" fmla="*/ 125896 w 324679"/>
                <a:gd name="connsiteY31" fmla="*/ 1510748 h 1729412"/>
                <a:gd name="connsiteX32" fmla="*/ 205409 w 324679"/>
                <a:gd name="connsiteY32" fmla="*/ 1636644 h 1729412"/>
                <a:gd name="connsiteX33" fmla="*/ 225287 w 324679"/>
                <a:gd name="connsiteY33" fmla="*/ 1649896 h 1729412"/>
                <a:gd name="connsiteX34" fmla="*/ 198783 w 324679"/>
                <a:gd name="connsiteY34" fmla="*/ 1689652 h 1729412"/>
                <a:gd name="connsiteX35" fmla="*/ 178905 w 324679"/>
                <a:gd name="connsiteY35" fmla="*/ 1709531 h 1729412"/>
                <a:gd name="connsiteX36" fmla="*/ 139148 w 324679"/>
                <a:gd name="connsiteY36" fmla="*/ 1722783 h 1729412"/>
                <a:gd name="connsiteX37" fmla="*/ 46383 w 324679"/>
                <a:gd name="connsiteY37" fmla="*/ 1729409 h 172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4679" h="1729412">
                  <a:moveTo>
                    <a:pt x="59635" y="0"/>
                  </a:moveTo>
                  <a:lnTo>
                    <a:pt x="192157" y="13252"/>
                  </a:lnTo>
                  <a:cubicBezTo>
                    <a:pt x="229745" y="17316"/>
                    <a:pt x="269697" y="12464"/>
                    <a:pt x="304800" y="26505"/>
                  </a:cubicBezTo>
                  <a:cubicBezTo>
                    <a:pt x="318557" y="32008"/>
                    <a:pt x="318053" y="53009"/>
                    <a:pt x="324679" y="66261"/>
                  </a:cubicBezTo>
                  <a:cubicBezTo>
                    <a:pt x="289340" y="83931"/>
                    <a:pt x="255169" y="104163"/>
                    <a:pt x="218661" y="119270"/>
                  </a:cubicBezTo>
                  <a:cubicBezTo>
                    <a:pt x="46062" y="190690"/>
                    <a:pt x="199766" y="107350"/>
                    <a:pt x="86139" y="172278"/>
                  </a:cubicBezTo>
                  <a:cubicBezTo>
                    <a:pt x="83930" y="178904"/>
                    <a:pt x="77913" y="185358"/>
                    <a:pt x="79513" y="192157"/>
                  </a:cubicBezTo>
                  <a:cubicBezTo>
                    <a:pt x="108626" y="315884"/>
                    <a:pt x="104142" y="281421"/>
                    <a:pt x="225287" y="331305"/>
                  </a:cubicBezTo>
                  <a:cubicBezTo>
                    <a:pt x="203200" y="342348"/>
                    <a:pt x="182298" y="356177"/>
                    <a:pt x="159026" y="364435"/>
                  </a:cubicBezTo>
                  <a:cubicBezTo>
                    <a:pt x="5099" y="419054"/>
                    <a:pt x="28328" y="353497"/>
                    <a:pt x="13253" y="443948"/>
                  </a:cubicBezTo>
                  <a:cubicBezTo>
                    <a:pt x="30922" y="463826"/>
                    <a:pt x="45493" y="486969"/>
                    <a:pt x="66261" y="503583"/>
                  </a:cubicBezTo>
                  <a:cubicBezTo>
                    <a:pt x="77036" y="512203"/>
                    <a:pt x="114137" y="523959"/>
                    <a:pt x="132522" y="530087"/>
                  </a:cubicBezTo>
                  <a:cubicBezTo>
                    <a:pt x="136939" y="552174"/>
                    <a:pt x="156949" y="576791"/>
                    <a:pt x="145774" y="596348"/>
                  </a:cubicBezTo>
                  <a:cubicBezTo>
                    <a:pt x="133972" y="617002"/>
                    <a:pt x="101307" y="613317"/>
                    <a:pt x="79513" y="622852"/>
                  </a:cubicBezTo>
                  <a:cubicBezTo>
                    <a:pt x="65939" y="628791"/>
                    <a:pt x="53009" y="636105"/>
                    <a:pt x="39757" y="642731"/>
                  </a:cubicBezTo>
                  <a:cubicBezTo>
                    <a:pt x="134451" y="701914"/>
                    <a:pt x="136879" y="709616"/>
                    <a:pt x="231913" y="748748"/>
                  </a:cubicBezTo>
                  <a:cubicBezTo>
                    <a:pt x="240334" y="752215"/>
                    <a:pt x="249583" y="753165"/>
                    <a:pt x="258418" y="755374"/>
                  </a:cubicBezTo>
                  <a:cubicBezTo>
                    <a:pt x="43772" y="829390"/>
                    <a:pt x="129169" y="796472"/>
                    <a:pt x="0" y="848139"/>
                  </a:cubicBezTo>
                  <a:cubicBezTo>
                    <a:pt x="6626" y="868017"/>
                    <a:pt x="5518" y="892516"/>
                    <a:pt x="19879" y="907774"/>
                  </a:cubicBezTo>
                  <a:cubicBezTo>
                    <a:pt x="48827" y="938531"/>
                    <a:pt x="154314" y="983073"/>
                    <a:pt x="192157" y="1000539"/>
                  </a:cubicBezTo>
                  <a:cubicBezTo>
                    <a:pt x="181113" y="1011583"/>
                    <a:pt x="172777" y="1026265"/>
                    <a:pt x="159026" y="1033670"/>
                  </a:cubicBezTo>
                  <a:cubicBezTo>
                    <a:pt x="142990" y="1042305"/>
                    <a:pt x="111777" y="1029643"/>
                    <a:pt x="106018" y="1046922"/>
                  </a:cubicBezTo>
                  <a:cubicBezTo>
                    <a:pt x="100010" y="1064947"/>
                    <a:pt x="125713" y="1079870"/>
                    <a:pt x="139148" y="1093305"/>
                  </a:cubicBezTo>
                  <a:cubicBezTo>
                    <a:pt x="167637" y="1121794"/>
                    <a:pt x="217910" y="1142624"/>
                    <a:pt x="251792" y="1159565"/>
                  </a:cubicBezTo>
                  <a:cubicBezTo>
                    <a:pt x="227496" y="1166191"/>
                    <a:pt x="203462" y="1173863"/>
                    <a:pt x="178905" y="1179444"/>
                  </a:cubicBezTo>
                  <a:cubicBezTo>
                    <a:pt x="154825" y="1184917"/>
                    <a:pt x="113827" y="1169269"/>
                    <a:pt x="106018" y="1192696"/>
                  </a:cubicBezTo>
                  <a:cubicBezTo>
                    <a:pt x="94310" y="1227820"/>
                    <a:pt x="121514" y="1266158"/>
                    <a:pt x="139148" y="1298713"/>
                  </a:cubicBezTo>
                  <a:cubicBezTo>
                    <a:pt x="165323" y="1347036"/>
                    <a:pt x="213579" y="1362433"/>
                    <a:pt x="258418" y="1384852"/>
                  </a:cubicBezTo>
                  <a:cubicBezTo>
                    <a:pt x="262835" y="1389270"/>
                    <a:pt x="277171" y="1395143"/>
                    <a:pt x="271670" y="1398105"/>
                  </a:cubicBezTo>
                  <a:cubicBezTo>
                    <a:pt x="240922" y="1414662"/>
                    <a:pt x="172279" y="1431235"/>
                    <a:pt x="172279" y="1431235"/>
                  </a:cubicBezTo>
                  <a:cubicBezTo>
                    <a:pt x="167861" y="1451113"/>
                    <a:pt x="169287" y="1473281"/>
                    <a:pt x="159026" y="1490870"/>
                  </a:cubicBezTo>
                  <a:cubicBezTo>
                    <a:pt x="152537" y="1501994"/>
                    <a:pt x="125896" y="1497869"/>
                    <a:pt x="125896" y="1510748"/>
                  </a:cubicBezTo>
                  <a:cubicBezTo>
                    <a:pt x="125896" y="1564302"/>
                    <a:pt x="170356" y="1605096"/>
                    <a:pt x="205409" y="1636644"/>
                  </a:cubicBezTo>
                  <a:cubicBezTo>
                    <a:pt x="211328" y="1641971"/>
                    <a:pt x="218661" y="1645479"/>
                    <a:pt x="225287" y="1649896"/>
                  </a:cubicBezTo>
                  <a:cubicBezTo>
                    <a:pt x="248696" y="1685009"/>
                    <a:pt x="242055" y="1660803"/>
                    <a:pt x="198783" y="1689652"/>
                  </a:cubicBezTo>
                  <a:cubicBezTo>
                    <a:pt x="190986" y="1694850"/>
                    <a:pt x="187097" y="1704980"/>
                    <a:pt x="178905" y="1709531"/>
                  </a:cubicBezTo>
                  <a:cubicBezTo>
                    <a:pt x="166694" y="1716315"/>
                    <a:pt x="152927" y="1720487"/>
                    <a:pt x="139148" y="1722783"/>
                  </a:cubicBezTo>
                  <a:cubicBezTo>
                    <a:pt x="97190" y="1729776"/>
                    <a:pt x="79263" y="1729409"/>
                    <a:pt x="46383" y="1729409"/>
                  </a:cubicBez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solidFill>
                  <a:srgbClr val="C00000"/>
                </a:solidFill>
              </a:endParaRPr>
            </a:p>
          </p:txBody>
        </p:sp>
        <mc:AlternateContent xmlns:mc="http://schemas.openxmlformats.org/markup-compatibility/2006" xmlns:a14="http://schemas.microsoft.com/office/drawing/2010/main">
          <mc:Choice Requires="a14">
            <p:sp>
              <p:nvSpPr>
                <p:cNvPr id="106" name="Rectangle 105">
                  <a:extLst>
                    <a:ext uri="{FF2B5EF4-FFF2-40B4-BE49-F238E27FC236}">
                      <a16:creationId xmlns:a16="http://schemas.microsoft.com/office/drawing/2014/main" id="{4C1D4411-BA54-83A2-A79F-87901F2A1835}"/>
                    </a:ext>
                  </a:extLst>
                </p:cNvPr>
                <p:cNvSpPr/>
                <p:nvPr/>
              </p:nvSpPr>
              <p:spPr>
                <a:xfrm>
                  <a:off x="3769846" y="5329061"/>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a:t>
                  </a:r>
                  <a14:m>
                    <m:oMath xmlns:m="http://schemas.openxmlformats.org/officeDocument/2006/math">
                      <m:r>
                        <m:rPr>
                          <m:sty m:val="p"/>
                        </m:rPr>
                        <a:rPr lang="en-US" sz="700" b="0" i="0" smtClean="0">
                          <a:solidFill>
                            <a:schemeClr val="bg1"/>
                          </a:solidFill>
                          <a:latin typeface="Cambria Math" panose="02040503050406030204" pitchFamily="18" charset="0"/>
                          <a:cs typeface="Microsoft Sans Serif" panose="020B0604020202020204" pitchFamily="34" charset="0"/>
                        </a:rPr>
                        <m:t>B</m:t>
                      </m:r>
                      <m:r>
                        <a:rPr lang="en-US" sz="700" b="0" i="0" smtClean="0">
                          <a:solidFill>
                            <a:schemeClr val="bg1"/>
                          </a:solidFill>
                          <a:latin typeface="Cambria Math" panose="02040503050406030204" pitchFamily="18" charset="0"/>
                          <a:cs typeface="Microsoft Sans Serif" panose="020B0604020202020204" pitchFamily="34" charset="0"/>
                        </a:rPr>
                        <m:t>/</m:t>
                      </m:r>
                      <m:r>
                        <a:rPr lang="en-US" sz="700" b="0" i="1" smtClean="0">
                          <a:solidFill>
                            <a:schemeClr val="bg1"/>
                          </a:solidFill>
                          <a:latin typeface="Cambria Math" panose="02040503050406030204" pitchFamily="18" charset="0"/>
                          <a:cs typeface="Microsoft Sans Serif" panose="020B0604020202020204" pitchFamily="34" charset="0"/>
                        </a:rPr>
                        <m:t>𝐶</m:t>
                      </m:r>
                    </m:oMath>
                  </a14:m>
                  <a:endParaRPr lang="en-US" sz="700" dirty="0">
                    <a:solidFill>
                      <a:schemeClr val="bg1"/>
                    </a:solidFill>
                    <a:latin typeface="Microsoft Sans Serif"/>
                    <a:cs typeface="Microsoft Sans Serif" panose="020B0604020202020204" pitchFamily="34" charset="0"/>
                  </a:endParaRPr>
                </a:p>
              </p:txBody>
            </p:sp>
          </mc:Choice>
          <mc:Fallback xmlns="">
            <p:sp>
              <p:nvSpPr>
                <p:cNvPr id="106" name="Rectangle 105">
                  <a:extLst>
                    <a:ext uri="{FF2B5EF4-FFF2-40B4-BE49-F238E27FC236}">
                      <a16:creationId xmlns:a16="http://schemas.microsoft.com/office/drawing/2014/main" id="{4C1D4411-BA54-83A2-A79F-87901F2A1835}"/>
                    </a:ext>
                  </a:extLst>
                </p:cNvPr>
                <p:cNvSpPr>
                  <a:spLocks noRot="1" noChangeAspect="1" noMove="1" noResize="1" noEditPoints="1" noAdjustHandles="1" noChangeArrowheads="1" noChangeShapeType="1" noTextEdit="1"/>
                </p:cNvSpPr>
                <p:nvPr/>
              </p:nvSpPr>
              <p:spPr>
                <a:xfrm>
                  <a:off x="3769846" y="5329061"/>
                  <a:ext cx="589228" cy="183647"/>
                </a:xfrm>
                <a:prstGeom prst="rect">
                  <a:avLst/>
                </a:prstGeom>
                <a:blipFill>
                  <a:blip r:embed="rId8"/>
                  <a:stretch>
                    <a:fillRect b="-2857"/>
                  </a:stretch>
                </a:blipFill>
                <a:ln>
                  <a:solidFill>
                    <a:schemeClr val="tx1"/>
                  </a:solidFill>
                </a:ln>
              </p:spPr>
              <p:txBody>
                <a:bodyPr/>
                <a:lstStyle/>
                <a:p>
                  <a:r>
                    <a:rPr lang="en-US">
                      <a:noFill/>
                    </a:rPr>
                    <a:t> </a:t>
                  </a:r>
                </a:p>
              </p:txBody>
            </p:sp>
          </mc:Fallback>
        </mc:AlternateContent>
        <p:sp>
          <p:nvSpPr>
            <p:cNvPr id="107" name="Rectangle 106">
              <a:extLst>
                <a:ext uri="{FF2B5EF4-FFF2-40B4-BE49-F238E27FC236}">
                  <a16:creationId xmlns:a16="http://schemas.microsoft.com/office/drawing/2014/main" id="{0BBFF62B-A4E4-C339-F643-CBCC5C1A69AF}"/>
                </a:ext>
              </a:extLst>
            </p:cNvPr>
            <p:cNvSpPr/>
            <p:nvPr/>
          </p:nvSpPr>
          <p:spPr>
            <a:xfrm>
              <a:off x="3769846" y="5966992"/>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2</a:t>
              </a:r>
            </a:p>
          </p:txBody>
        </p:sp>
        <p:sp>
          <p:nvSpPr>
            <p:cNvPr id="108" name="Rectangle 107">
              <a:extLst>
                <a:ext uri="{FF2B5EF4-FFF2-40B4-BE49-F238E27FC236}">
                  <a16:creationId xmlns:a16="http://schemas.microsoft.com/office/drawing/2014/main" id="{CABE7461-CB20-B671-CF56-22CD325DAE88}"/>
                </a:ext>
              </a:extLst>
            </p:cNvPr>
            <p:cNvSpPr/>
            <p:nvPr/>
          </p:nvSpPr>
          <p:spPr>
            <a:xfrm>
              <a:off x="3769846" y="6150639"/>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1</a:t>
              </a:r>
            </a:p>
          </p:txBody>
        </p:sp>
        <p:sp>
          <p:nvSpPr>
            <p:cNvPr id="109" name="TextBox 108">
              <a:extLst>
                <a:ext uri="{FF2B5EF4-FFF2-40B4-BE49-F238E27FC236}">
                  <a16:creationId xmlns:a16="http://schemas.microsoft.com/office/drawing/2014/main" id="{BE1CDC71-BC45-E6E0-7B76-36AE2A0CA4D2}"/>
                </a:ext>
              </a:extLst>
            </p:cNvPr>
            <p:cNvSpPr txBox="1"/>
            <p:nvPr/>
          </p:nvSpPr>
          <p:spPr>
            <a:xfrm rot="16200000">
              <a:off x="3828005" y="5425456"/>
              <a:ext cx="338131" cy="88614"/>
            </a:xfrm>
            <a:prstGeom prst="rect">
              <a:avLst/>
            </a:prstGeom>
          </p:spPr>
          <p:txBody>
            <a:bodyPr wrap="square" lIns="0" tIns="0" rIns="0" bIns="0" rtlCol="0">
              <a:spAutoFit/>
            </a:bodyPr>
            <a:lstStyle/>
            <a:p>
              <a:pPr algn="l">
                <a:lnSpc>
                  <a:spcPct val="96000"/>
                </a:lnSpc>
              </a:pPr>
              <a:r>
                <a:rPr lang="en-US" sz="600" dirty="0">
                  <a:solidFill>
                    <a:schemeClr val="tx2"/>
                  </a:solidFill>
                  <a:latin typeface="Microsoft Sans Serif"/>
                  <a:cs typeface="Microsoft Sans Serif" panose="020B0604020202020204" pitchFamily="34" charset="0"/>
                </a:rPr>
                <a:t>…</a:t>
              </a:r>
            </a:p>
          </p:txBody>
        </p:sp>
        <p:sp>
          <p:nvSpPr>
            <p:cNvPr id="110" name="Rectangle 109">
              <a:extLst>
                <a:ext uri="{FF2B5EF4-FFF2-40B4-BE49-F238E27FC236}">
                  <a16:creationId xmlns:a16="http://schemas.microsoft.com/office/drawing/2014/main" id="{B1A9B167-759F-937D-5DE2-3A126FA34853}"/>
                </a:ext>
              </a:extLst>
            </p:cNvPr>
            <p:cNvSpPr/>
            <p:nvPr/>
          </p:nvSpPr>
          <p:spPr>
            <a:xfrm>
              <a:off x="3769846" y="5788178"/>
              <a:ext cx="589228" cy="183647"/>
            </a:xfrm>
            <a:prstGeom prst="rect">
              <a:avLst/>
            </a:prstGeom>
            <a:solidFill>
              <a:schemeClr val="accent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700" dirty="0">
                  <a:solidFill>
                    <a:schemeClr val="bg1"/>
                  </a:solidFill>
                  <a:latin typeface="Microsoft Sans Serif"/>
                  <a:cs typeface="Microsoft Sans Serif" panose="020B0604020202020204" pitchFamily="34" charset="0"/>
                </a:rPr>
                <a:t>Block 2</a:t>
              </a:r>
            </a:p>
          </p:txBody>
        </p:sp>
        <p:sp>
          <p:nvSpPr>
            <p:cNvPr id="112" name="Rectangle 111">
              <a:extLst>
                <a:ext uri="{FF2B5EF4-FFF2-40B4-BE49-F238E27FC236}">
                  <a16:creationId xmlns:a16="http://schemas.microsoft.com/office/drawing/2014/main" id="{09B3D919-4827-3867-B099-6F6204074BD6}"/>
                </a:ext>
              </a:extLst>
            </p:cNvPr>
            <p:cNvSpPr/>
            <p:nvPr/>
          </p:nvSpPr>
          <p:spPr>
            <a:xfrm>
              <a:off x="3581367" y="6360017"/>
              <a:ext cx="1333601" cy="170801"/>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3" name="Rectangle 112">
              <a:extLst>
                <a:ext uri="{FF2B5EF4-FFF2-40B4-BE49-F238E27FC236}">
                  <a16:creationId xmlns:a16="http://schemas.microsoft.com/office/drawing/2014/main" id="{5214005F-F9F1-9259-2DC5-8485A74134FF}"/>
                </a:ext>
              </a:extLst>
            </p:cNvPr>
            <p:cNvSpPr/>
            <p:nvPr/>
          </p:nvSpPr>
          <p:spPr>
            <a:xfrm>
              <a:off x="1706031" y="5313472"/>
              <a:ext cx="1239647" cy="1015333"/>
            </a:xfrm>
            <a:prstGeom prst="rect">
              <a:avLst/>
            </a:prstGeom>
            <a:solidFill>
              <a:schemeClr val="accent6"/>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cxnSp>
          <p:nvCxnSpPr>
            <p:cNvPr id="115" name="Straight Arrow Connector 114">
              <a:extLst>
                <a:ext uri="{FF2B5EF4-FFF2-40B4-BE49-F238E27FC236}">
                  <a16:creationId xmlns:a16="http://schemas.microsoft.com/office/drawing/2014/main" id="{1FFB86A0-42FD-4D92-1457-B340C01B7CF8}"/>
                </a:ext>
              </a:extLst>
            </p:cNvPr>
            <p:cNvCxnSpPr>
              <a:cxnSpLocks/>
            </p:cNvCxnSpPr>
            <p:nvPr/>
          </p:nvCxnSpPr>
          <p:spPr>
            <a:xfrm>
              <a:off x="1746127" y="537516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sp>
          <p:nvSpPr>
            <p:cNvPr id="116" name="Rectangle 115">
              <a:extLst>
                <a:ext uri="{FF2B5EF4-FFF2-40B4-BE49-F238E27FC236}">
                  <a16:creationId xmlns:a16="http://schemas.microsoft.com/office/drawing/2014/main" id="{EF8679C2-8BEB-2B6E-32F9-8BB75EB83EDC}"/>
                </a:ext>
              </a:extLst>
            </p:cNvPr>
            <p:cNvSpPr/>
            <p:nvPr/>
          </p:nvSpPr>
          <p:spPr>
            <a:xfrm>
              <a:off x="1706030" y="5312934"/>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7" name="Rectangle 116">
              <a:extLst>
                <a:ext uri="{FF2B5EF4-FFF2-40B4-BE49-F238E27FC236}">
                  <a16:creationId xmlns:a16="http://schemas.microsoft.com/office/drawing/2014/main" id="{E66B48B5-3F60-F7A3-54C4-30800ACD975C}"/>
                </a:ext>
              </a:extLst>
            </p:cNvPr>
            <p:cNvSpPr/>
            <p:nvPr/>
          </p:nvSpPr>
          <p:spPr>
            <a:xfrm rot="5400000">
              <a:off x="1254017"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8" name="Rectangle 117">
              <a:extLst>
                <a:ext uri="{FF2B5EF4-FFF2-40B4-BE49-F238E27FC236}">
                  <a16:creationId xmlns:a16="http://schemas.microsoft.com/office/drawing/2014/main" id="{8E110C7C-0317-F4BB-69C1-F4D3D2AFE5BF}"/>
                </a:ext>
              </a:extLst>
            </p:cNvPr>
            <p:cNvSpPr/>
            <p:nvPr/>
          </p:nvSpPr>
          <p:spPr>
            <a:xfrm rot="5400000">
              <a:off x="136680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19" name="Rectangle 118">
              <a:extLst>
                <a:ext uri="{FF2B5EF4-FFF2-40B4-BE49-F238E27FC236}">
                  <a16:creationId xmlns:a16="http://schemas.microsoft.com/office/drawing/2014/main" id="{E8E91194-8B8C-646C-9B44-0418BC59B8E0}"/>
                </a:ext>
              </a:extLst>
            </p:cNvPr>
            <p:cNvSpPr/>
            <p:nvPr/>
          </p:nvSpPr>
          <p:spPr>
            <a:xfrm rot="5400000">
              <a:off x="147954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0" name="Rectangle 119">
              <a:extLst>
                <a:ext uri="{FF2B5EF4-FFF2-40B4-BE49-F238E27FC236}">
                  <a16:creationId xmlns:a16="http://schemas.microsoft.com/office/drawing/2014/main" id="{6D389673-7127-6B5C-B5AC-B18C09BECF2F}"/>
                </a:ext>
              </a:extLst>
            </p:cNvPr>
            <p:cNvSpPr/>
            <p:nvPr/>
          </p:nvSpPr>
          <p:spPr>
            <a:xfrm rot="5400000">
              <a:off x="159232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1" name="Rectangle 120">
              <a:extLst>
                <a:ext uri="{FF2B5EF4-FFF2-40B4-BE49-F238E27FC236}">
                  <a16:creationId xmlns:a16="http://schemas.microsoft.com/office/drawing/2014/main" id="{2AD89E7F-5590-D18B-D4FF-31DAABA2F502}"/>
                </a:ext>
              </a:extLst>
            </p:cNvPr>
            <p:cNvSpPr/>
            <p:nvPr/>
          </p:nvSpPr>
          <p:spPr>
            <a:xfrm rot="5400000">
              <a:off x="1705177"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2" name="Rectangle 121">
              <a:extLst>
                <a:ext uri="{FF2B5EF4-FFF2-40B4-BE49-F238E27FC236}">
                  <a16:creationId xmlns:a16="http://schemas.microsoft.com/office/drawing/2014/main" id="{C7A05D6F-7926-362E-2612-BE7619580408}"/>
                </a:ext>
              </a:extLst>
            </p:cNvPr>
            <p:cNvSpPr/>
            <p:nvPr/>
          </p:nvSpPr>
          <p:spPr>
            <a:xfrm rot="5400000">
              <a:off x="181796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3" name="Rectangle 122">
              <a:extLst>
                <a:ext uri="{FF2B5EF4-FFF2-40B4-BE49-F238E27FC236}">
                  <a16:creationId xmlns:a16="http://schemas.microsoft.com/office/drawing/2014/main" id="{EB433D63-0155-2052-8C35-E5A3E13F03A7}"/>
                </a:ext>
              </a:extLst>
            </p:cNvPr>
            <p:cNvSpPr/>
            <p:nvPr/>
          </p:nvSpPr>
          <p:spPr>
            <a:xfrm rot="5400000">
              <a:off x="1930700"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4" name="Rectangle 123">
              <a:extLst>
                <a:ext uri="{FF2B5EF4-FFF2-40B4-BE49-F238E27FC236}">
                  <a16:creationId xmlns:a16="http://schemas.microsoft.com/office/drawing/2014/main" id="{25FCA18A-4403-9F7C-C45F-E70939D9086D}"/>
                </a:ext>
              </a:extLst>
            </p:cNvPr>
            <p:cNvSpPr/>
            <p:nvPr/>
          </p:nvSpPr>
          <p:spPr>
            <a:xfrm rot="5400000">
              <a:off x="204348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5" name="Rectangle 124">
              <a:extLst>
                <a:ext uri="{FF2B5EF4-FFF2-40B4-BE49-F238E27FC236}">
                  <a16:creationId xmlns:a16="http://schemas.microsoft.com/office/drawing/2014/main" id="{F3D43FB0-DFA1-9EBA-7805-A5277E1C509B}"/>
                </a:ext>
              </a:extLst>
            </p:cNvPr>
            <p:cNvSpPr/>
            <p:nvPr/>
          </p:nvSpPr>
          <p:spPr>
            <a:xfrm rot="5400000">
              <a:off x="2156034"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6" name="Rectangle 125">
              <a:extLst>
                <a:ext uri="{FF2B5EF4-FFF2-40B4-BE49-F238E27FC236}">
                  <a16:creationId xmlns:a16="http://schemas.microsoft.com/office/drawing/2014/main" id="{A1BB8DE2-182B-40AF-4E6C-D817D3297506}"/>
                </a:ext>
              </a:extLst>
            </p:cNvPr>
            <p:cNvSpPr/>
            <p:nvPr/>
          </p:nvSpPr>
          <p:spPr>
            <a:xfrm rot="5400000">
              <a:off x="2268773"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7" name="Rectangle 126">
              <a:extLst>
                <a:ext uri="{FF2B5EF4-FFF2-40B4-BE49-F238E27FC236}">
                  <a16:creationId xmlns:a16="http://schemas.microsoft.com/office/drawing/2014/main" id="{20700A9A-8F62-D5C5-AF21-6B4D40C10171}"/>
                </a:ext>
              </a:extLst>
            </p:cNvPr>
            <p:cNvSpPr/>
            <p:nvPr/>
          </p:nvSpPr>
          <p:spPr>
            <a:xfrm rot="5400000">
              <a:off x="2381556" y="5764633"/>
              <a:ext cx="1015560" cy="112783"/>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8" name="Rectangle 127">
              <a:extLst>
                <a:ext uri="{FF2B5EF4-FFF2-40B4-BE49-F238E27FC236}">
                  <a16:creationId xmlns:a16="http://schemas.microsoft.com/office/drawing/2014/main" id="{3A677C5B-474B-D9CD-6C4E-EFE4A2145058}"/>
                </a:ext>
              </a:extLst>
            </p:cNvPr>
            <p:cNvSpPr/>
            <p:nvPr/>
          </p:nvSpPr>
          <p:spPr>
            <a:xfrm>
              <a:off x="1703557" y="5425717"/>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29" name="Rectangle 128">
              <a:extLst>
                <a:ext uri="{FF2B5EF4-FFF2-40B4-BE49-F238E27FC236}">
                  <a16:creationId xmlns:a16="http://schemas.microsoft.com/office/drawing/2014/main" id="{C12E7721-9191-B971-8995-C371CE7D2AF7}"/>
                </a:ext>
              </a:extLst>
            </p:cNvPr>
            <p:cNvSpPr/>
            <p:nvPr/>
          </p:nvSpPr>
          <p:spPr>
            <a:xfrm>
              <a:off x="1703557" y="5537962"/>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0" name="Rectangle 129">
              <a:extLst>
                <a:ext uri="{FF2B5EF4-FFF2-40B4-BE49-F238E27FC236}">
                  <a16:creationId xmlns:a16="http://schemas.microsoft.com/office/drawing/2014/main" id="{DBD21290-5B08-E6DA-8112-7EDF70090681}"/>
                </a:ext>
              </a:extLst>
            </p:cNvPr>
            <p:cNvSpPr/>
            <p:nvPr/>
          </p:nvSpPr>
          <p:spPr>
            <a:xfrm>
              <a:off x="1703557" y="5650745"/>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1" name="Rectangle 130">
              <a:extLst>
                <a:ext uri="{FF2B5EF4-FFF2-40B4-BE49-F238E27FC236}">
                  <a16:creationId xmlns:a16="http://schemas.microsoft.com/office/drawing/2014/main" id="{3F352C16-DE1D-4901-C216-C1C99A378B3F}"/>
                </a:ext>
              </a:extLst>
            </p:cNvPr>
            <p:cNvSpPr/>
            <p:nvPr/>
          </p:nvSpPr>
          <p:spPr>
            <a:xfrm>
              <a:off x="1703557" y="5762991"/>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2" name="Rectangle 131">
              <a:extLst>
                <a:ext uri="{FF2B5EF4-FFF2-40B4-BE49-F238E27FC236}">
                  <a16:creationId xmlns:a16="http://schemas.microsoft.com/office/drawing/2014/main" id="{33E45A75-11E2-F914-6CBF-C7E7178C0394}"/>
                </a:ext>
              </a:extLst>
            </p:cNvPr>
            <p:cNvSpPr/>
            <p:nvPr/>
          </p:nvSpPr>
          <p:spPr>
            <a:xfrm>
              <a:off x="1706260" y="5875526"/>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3" name="Rectangle 132">
              <a:extLst>
                <a:ext uri="{FF2B5EF4-FFF2-40B4-BE49-F238E27FC236}">
                  <a16:creationId xmlns:a16="http://schemas.microsoft.com/office/drawing/2014/main" id="{F17C203C-B2F4-E0D9-E112-BFC8232384D8}"/>
                </a:ext>
              </a:extLst>
            </p:cNvPr>
            <p:cNvSpPr/>
            <p:nvPr/>
          </p:nvSpPr>
          <p:spPr>
            <a:xfrm>
              <a:off x="1706260" y="5990993"/>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4" name="Rectangle 133">
              <a:extLst>
                <a:ext uri="{FF2B5EF4-FFF2-40B4-BE49-F238E27FC236}">
                  <a16:creationId xmlns:a16="http://schemas.microsoft.com/office/drawing/2014/main" id="{B95C312B-9B5F-6B12-C2BC-AF2FCA850FAF}"/>
                </a:ext>
              </a:extLst>
            </p:cNvPr>
            <p:cNvSpPr/>
            <p:nvPr/>
          </p:nvSpPr>
          <p:spPr>
            <a:xfrm>
              <a:off x="1706260" y="6103776"/>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35" name="Rectangle 134">
              <a:extLst>
                <a:ext uri="{FF2B5EF4-FFF2-40B4-BE49-F238E27FC236}">
                  <a16:creationId xmlns:a16="http://schemas.microsoft.com/office/drawing/2014/main" id="{F2419F7E-9584-1D15-738D-FCF52872CC22}"/>
                </a:ext>
              </a:extLst>
            </p:cNvPr>
            <p:cNvSpPr/>
            <p:nvPr/>
          </p:nvSpPr>
          <p:spPr>
            <a:xfrm>
              <a:off x="1706260" y="6216021"/>
              <a:ext cx="1239647" cy="112784"/>
            </a:xfrm>
            <a:prstGeom prst="rect">
              <a:avLst/>
            </a:prstGeom>
            <a:noFill/>
            <a:ln w="12700">
              <a:solidFill>
                <a:schemeClr val="dk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cxnSp>
          <p:nvCxnSpPr>
            <p:cNvPr id="136" name="Straight Arrow Connector 135">
              <a:extLst>
                <a:ext uri="{FF2B5EF4-FFF2-40B4-BE49-F238E27FC236}">
                  <a16:creationId xmlns:a16="http://schemas.microsoft.com/office/drawing/2014/main" id="{E8C78B8B-5FF8-7433-BAA5-C4687AACC35B}"/>
                </a:ext>
              </a:extLst>
            </p:cNvPr>
            <p:cNvCxnSpPr>
              <a:cxnSpLocks/>
            </p:cNvCxnSpPr>
            <p:nvPr/>
          </p:nvCxnSpPr>
          <p:spPr>
            <a:xfrm>
              <a:off x="1746127" y="548210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7" name="Straight Arrow Connector 136">
              <a:extLst>
                <a:ext uri="{FF2B5EF4-FFF2-40B4-BE49-F238E27FC236}">
                  <a16:creationId xmlns:a16="http://schemas.microsoft.com/office/drawing/2014/main" id="{0BE08A9C-F5AB-7055-31DC-9EAE6EEEC85D}"/>
                </a:ext>
              </a:extLst>
            </p:cNvPr>
            <p:cNvCxnSpPr>
              <a:cxnSpLocks/>
            </p:cNvCxnSpPr>
            <p:nvPr/>
          </p:nvCxnSpPr>
          <p:spPr>
            <a:xfrm>
              <a:off x="1750787" y="5594354"/>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8" name="Straight Arrow Connector 137">
              <a:extLst>
                <a:ext uri="{FF2B5EF4-FFF2-40B4-BE49-F238E27FC236}">
                  <a16:creationId xmlns:a16="http://schemas.microsoft.com/office/drawing/2014/main" id="{BD2E7733-69F3-C8D9-D98C-03438C734218}"/>
                </a:ext>
              </a:extLst>
            </p:cNvPr>
            <p:cNvCxnSpPr>
              <a:cxnSpLocks/>
            </p:cNvCxnSpPr>
            <p:nvPr/>
          </p:nvCxnSpPr>
          <p:spPr>
            <a:xfrm>
              <a:off x="1742997" y="5711458"/>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39" name="Straight Arrow Connector 138">
              <a:extLst>
                <a:ext uri="{FF2B5EF4-FFF2-40B4-BE49-F238E27FC236}">
                  <a16:creationId xmlns:a16="http://schemas.microsoft.com/office/drawing/2014/main" id="{1DAD170C-78EE-B4A7-3D04-2E476BF3DB5B}"/>
                </a:ext>
              </a:extLst>
            </p:cNvPr>
            <p:cNvCxnSpPr>
              <a:cxnSpLocks/>
            </p:cNvCxnSpPr>
            <p:nvPr/>
          </p:nvCxnSpPr>
          <p:spPr>
            <a:xfrm>
              <a:off x="1749257" y="582387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0" name="Straight Arrow Connector 139">
              <a:extLst>
                <a:ext uri="{FF2B5EF4-FFF2-40B4-BE49-F238E27FC236}">
                  <a16:creationId xmlns:a16="http://schemas.microsoft.com/office/drawing/2014/main" id="{DCE844F9-93E9-1911-BF54-24A17D3BC962}"/>
                </a:ext>
              </a:extLst>
            </p:cNvPr>
            <p:cNvCxnSpPr>
              <a:cxnSpLocks/>
            </p:cNvCxnSpPr>
            <p:nvPr/>
          </p:nvCxnSpPr>
          <p:spPr>
            <a:xfrm>
              <a:off x="1749257" y="5930819"/>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1" name="Straight Arrow Connector 140">
              <a:extLst>
                <a:ext uri="{FF2B5EF4-FFF2-40B4-BE49-F238E27FC236}">
                  <a16:creationId xmlns:a16="http://schemas.microsoft.com/office/drawing/2014/main" id="{2F1B1AD6-4A3B-64F1-1B21-89920D77267E}"/>
                </a:ext>
              </a:extLst>
            </p:cNvPr>
            <p:cNvCxnSpPr>
              <a:cxnSpLocks/>
            </p:cNvCxnSpPr>
            <p:nvPr/>
          </p:nvCxnSpPr>
          <p:spPr>
            <a:xfrm>
              <a:off x="1753917" y="6043064"/>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2" name="Straight Arrow Connector 141">
              <a:extLst>
                <a:ext uri="{FF2B5EF4-FFF2-40B4-BE49-F238E27FC236}">
                  <a16:creationId xmlns:a16="http://schemas.microsoft.com/office/drawing/2014/main" id="{E8E00F7D-CE83-25FA-C0D0-4FD253A026CA}"/>
                </a:ext>
              </a:extLst>
            </p:cNvPr>
            <p:cNvCxnSpPr>
              <a:cxnSpLocks/>
            </p:cNvCxnSpPr>
            <p:nvPr/>
          </p:nvCxnSpPr>
          <p:spPr>
            <a:xfrm>
              <a:off x="1746127" y="6160168"/>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3" name="Straight Arrow Connector 142">
              <a:extLst>
                <a:ext uri="{FF2B5EF4-FFF2-40B4-BE49-F238E27FC236}">
                  <a16:creationId xmlns:a16="http://schemas.microsoft.com/office/drawing/2014/main" id="{C5BF0DAE-B454-2691-91B7-47C76EBCD8F4}"/>
                </a:ext>
              </a:extLst>
            </p:cNvPr>
            <p:cNvCxnSpPr>
              <a:cxnSpLocks/>
            </p:cNvCxnSpPr>
            <p:nvPr/>
          </p:nvCxnSpPr>
          <p:spPr>
            <a:xfrm>
              <a:off x="1746127" y="6272413"/>
              <a:ext cx="1160765" cy="0"/>
            </a:xfrm>
            <a:prstGeom prst="straightConnector1">
              <a:avLst/>
            </a:prstGeom>
            <a:ln w="25400">
              <a:solidFill>
                <a:schemeClr val="bg1"/>
              </a:solidFill>
              <a:headEnd type="none" w="sm" len="sm"/>
              <a:tailEnd type="triangle"/>
            </a:ln>
          </p:spPr>
          <p:style>
            <a:lnRef idx="1">
              <a:schemeClr val="dk1"/>
            </a:lnRef>
            <a:fillRef idx="0">
              <a:schemeClr val="dk1"/>
            </a:fillRef>
            <a:effectRef idx="0">
              <a:schemeClr val="dk1"/>
            </a:effectRef>
            <a:fontRef idx="minor">
              <a:schemeClr val="tx1"/>
            </a:fontRef>
          </p:style>
        </p:cxnSp>
        <p:cxnSp>
          <p:nvCxnSpPr>
            <p:cNvPr id="144" name="Straight Arrow Connector 143">
              <a:extLst>
                <a:ext uri="{FF2B5EF4-FFF2-40B4-BE49-F238E27FC236}">
                  <a16:creationId xmlns:a16="http://schemas.microsoft.com/office/drawing/2014/main" id="{CD0EC0D8-3B32-9169-9724-1C38E02F4F10}"/>
                </a:ext>
              </a:extLst>
            </p:cNvPr>
            <p:cNvCxnSpPr>
              <a:cxnSpLocks/>
            </p:cNvCxnSpPr>
            <p:nvPr/>
          </p:nvCxnSpPr>
          <p:spPr>
            <a:xfrm flipV="1">
              <a:off x="1746127" y="5378942"/>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5" name="Straight Arrow Connector 144">
              <a:extLst>
                <a:ext uri="{FF2B5EF4-FFF2-40B4-BE49-F238E27FC236}">
                  <a16:creationId xmlns:a16="http://schemas.microsoft.com/office/drawing/2014/main" id="{6EC478B2-5B25-B9BA-2152-3E3A7EB3F213}"/>
                </a:ext>
              </a:extLst>
            </p:cNvPr>
            <p:cNvCxnSpPr>
              <a:cxnSpLocks/>
            </p:cNvCxnSpPr>
            <p:nvPr/>
          </p:nvCxnSpPr>
          <p:spPr>
            <a:xfrm flipV="1">
              <a:off x="1724538" y="548813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6" name="Straight Arrow Connector 145">
              <a:extLst>
                <a:ext uri="{FF2B5EF4-FFF2-40B4-BE49-F238E27FC236}">
                  <a16:creationId xmlns:a16="http://schemas.microsoft.com/office/drawing/2014/main" id="{FD1FB63D-0ABB-70BB-FA50-C673C51BBEAA}"/>
                </a:ext>
              </a:extLst>
            </p:cNvPr>
            <p:cNvCxnSpPr>
              <a:cxnSpLocks/>
            </p:cNvCxnSpPr>
            <p:nvPr/>
          </p:nvCxnSpPr>
          <p:spPr>
            <a:xfrm flipV="1">
              <a:off x="1730876" y="5604601"/>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7" name="Straight Arrow Connector 146">
              <a:extLst>
                <a:ext uri="{FF2B5EF4-FFF2-40B4-BE49-F238E27FC236}">
                  <a16:creationId xmlns:a16="http://schemas.microsoft.com/office/drawing/2014/main" id="{1C0DC905-2DE6-16C8-0DD7-7BC22BD3B121}"/>
                </a:ext>
              </a:extLst>
            </p:cNvPr>
            <p:cNvCxnSpPr>
              <a:cxnSpLocks/>
            </p:cNvCxnSpPr>
            <p:nvPr/>
          </p:nvCxnSpPr>
          <p:spPr>
            <a:xfrm flipV="1">
              <a:off x="1727070" y="5720981"/>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8" name="Straight Arrow Connector 147">
              <a:extLst>
                <a:ext uri="{FF2B5EF4-FFF2-40B4-BE49-F238E27FC236}">
                  <a16:creationId xmlns:a16="http://schemas.microsoft.com/office/drawing/2014/main" id="{0A37070F-C711-B75B-4F1D-F84D7A7CFFAC}"/>
                </a:ext>
              </a:extLst>
            </p:cNvPr>
            <p:cNvCxnSpPr>
              <a:cxnSpLocks/>
            </p:cNvCxnSpPr>
            <p:nvPr/>
          </p:nvCxnSpPr>
          <p:spPr>
            <a:xfrm flipV="1">
              <a:off x="1727069" y="582711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49" name="Straight Arrow Connector 148">
              <a:extLst>
                <a:ext uri="{FF2B5EF4-FFF2-40B4-BE49-F238E27FC236}">
                  <a16:creationId xmlns:a16="http://schemas.microsoft.com/office/drawing/2014/main" id="{C378A971-3D98-A950-66B1-39567BEE0771}"/>
                </a:ext>
              </a:extLst>
            </p:cNvPr>
            <p:cNvCxnSpPr>
              <a:cxnSpLocks/>
            </p:cNvCxnSpPr>
            <p:nvPr/>
          </p:nvCxnSpPr>
          <p:spPr>
            <a:xfrm flipV="1">
              <a:off x="1733496" y="5943369"/>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0" name="Straight Arrow Connector 149">
              <a:extLst>
                <a:ext uri="{FF2B5EF4-FFF2-40B4-BE49-F238E27FC236}">
                  <a16:creationId xmlns:a16="http://schemas.microsoft.com/office/drawing/2014/main" id="{5EB18CE7-15F9-E301-5E95-923B21F51C17}"/>
                </a:ext>
              </a:extLst>
            </p:cNvPr>
            <p:cNvCxnSpPr>
              <a:cxnSpLocks/>
            </p:cNvCxnSpPr>
            <p:nvPr/>
          </p:nvCxnSpPr>
          <p:spPr>
            <a:xfrm flipV="1">
              <a:off x="1742997" y="6046484"/>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1" name="Straight Arrow Connector 150">
              <a:extLst>
                <a:ext uri="{FF2B5EF4-FFF2-40B4-BE49-F238E27FC236}">
                  <a16:creationId xmlns:a16="http://schemas.microsoft.com/office/drawing/2014/main" id="{ACD2495E-B0F1-AF38-2709-CF5805A3CC4C}"/>
                </a:ext>
              </a:extLst>
            </p:cNvPr>
            <p:cNvCxnSpPr>
              <a:cxnSpLocks/>
            </p:cNvCxnSpPr>
            <p:nvPr/>
          </p:nvCxnSpPr>
          <p:spPr>
            <a:xfrm flipV="1">
              <a:off x="1724538" y="6166385"/>
              <a:ext cx="1157635" cy="103166"/>
            </a:xfrm>
            <a:prstGeom prst="straightConnector1">
              <a:avLst/>
            </a:prstGeom>
            <a:ln w="25400">
              <a:solidFill>
                <a:schemeClr val="bg1"/>
              </a:solidFill>
              <a:prstDash val="lgDash"/>
              <a:headEnd type="triangle" w="sm" len="sm"/>
              <a:tailEnd type="none"/>
            </a:ln>
          </p:spPr>
          <p:style>
            <a:lnRef idx="1">
              <a:schemeClr val="dk1"/>
            </a:lnRef>
            <a:fillRef idx="0">
              <a:schemeClr val="dk1"/>
            </a:fillRef>
            <a:effectRef idx="0">
              <a:schemeClr val="dk1"/>
            </a:effectRef>
            <a:fontRef idx="minor">
              <a:schemeClr val="tx1"/>
            </a:fontRef>
          </p:style>
        </p:cxnSp>
        <p:cxnSp>
          <p:nvCxnSpPr>
            <p:cNvPr id="152" name="Straight Arrow Connector 151">
              <a:extLst>
                <a:ext uri="{FF2B5EF4-FFF2-40B4-BE49-F238E27FC236}">
                  <a16:creationId xmlns:a16="http://schemas.microsoft.com/office/drawing/2014/main" id="{B96EF0E1-DD47-569B-1065-BF61A913F452}"/>
                </a:ext>
              </a:extLst>
            </p:cNvPr>
            <p:cNvCxnSpPr/>
            <p:nvPr/>
          </p:nvCxnSpPr>
          <p:spPr>
            <a:xfrm flipV="1">
              <a:off x="2992466" y="5312934"/>
              <a:ext cx="0" cy="1005225"/>
            </a:xfrm>
            <a:prstGeom prst="straightConnector1">
              <a:avLst/>
            </a:prstGeom>
            <a:ln w="12700">
              <a:headEnd type="triangle" w="sm" len="sm"/>
              <a:tailEnd type="triangle"/>
            </a:ln>
          </p:spPr>
          <p:style>
            <a:lnRef idx="1">
              <a:schemeClr val="dk1"/>
            </a:lnRef>
            <a:fillRef idx="0">
              <a:schemeClr val="dk1"/>
            </a:fillRef>
            <a:effectRef idx="0">
              <a:schemeClr val="dk1"/>
            </a:effectRef>
            <a:fontRef idx="minor">
              <a:schemeClr val="tx1"/>
            </a:fontRef>
          </p:style>
        </p:cxnSp>
        <p:cxnSp>
          <p:nvCxnSpPr>
            <p:cNvPr id="153" name="Straight Arrow Connector 152">
              <a:extLst>
                <a:ext uri="{FF2B5EF4-FFF2-40B4-BE49-F238E27FC236}">
                  <a16:creationId xmlns:a16="http://schemas.microsoft.com/office/drawing/2014/main" id="{BA14BF2C-CE41-3ED8-46BF-44CE2C3C0E87}"/>
                </a:ext>
              </a:extLst>
            </p:cNvPr>
            <p:cNvCxnSpPr>
              <a:cxnSpLocks/>
            </p:cNvCxnSpPr>
            <p:nvPr/>
          </p:nvCxnSpPr>
          <p:spPr>
            <a:xfrm flipH="1">
              <a:off x="1699258" y="6369726"/>
              <a:ext cx="1243946" cy="3204"/>
            </a:xfrm>
            <a:prstGeom prst="straightConnector1">
              <a:avLst/>
            </a:prstGeom>
            <a:ln w="12700">
              <a:headEnd type="triangle" w="sm" len="sm"/>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154" name="TextBox 153">
                  <a:extLst>
                    <a:ext uri="{FF2B5EF4-FFF2-40B4-BE49-F238E27FC236}">
                      <a16:creationId xmlns:a16="http://schemas.microsoft.com/office/drawing/2014/main" id="{B8C99326-5D72-7253-BD7A-95E63678D9A7}"/>
                    </a:ext>
                  </a:extLst>
                </p:cNvPr>
                <p:cNvSpPr txBox="1"/>
                <p:nvPr/>
              </p:nvSpPr>
              <p:spPr>
                <a:xfrm>
                  <a:off x="3043925" y="6031574"/>
                  <a:ext cx="448283" cy="132985"/>
                </a:xfrm>
                <a:prstGeom prst="rect">
                  <a:avLst/>
                </a:prstGeom>
                <a:ln>
                  <a:noFill/>
                </a:ln>
              </p:spPr>
              <p:txBody>
                <a:bodyPr wrap="square" lIns="0" tIns="0" rIns="0" bIns="0" rtlCol="0">
                  <a:spAutoFit/>
                </a:bodyPr>
                <a:lstStyle/>
                <a:p>
                  <a:pPr algn="l">
                    <a:lnSpc>
                      <a:spcPct val="96000"/>
                    </a:lnSpc>
                  </a:pPr>
                  <a14:m>
                    <m:oMath xmlns:m="http://schemas.openxmlformats.org/officeDocument/2006/math">
                      <m:r>
                        <a:rPr lang="en-US" sz="900" b="0" i="1" dirty="0" smtClean="0">
                          <a:solidFill>
                            <a:schemeClr val="tx2"/>
                          </a:solidFill>
                          <a:latin typeface="Cambria Math" panose="02040503050406030204" pitchFamily="18" charset="0"/>
                          <a:cs typeface="Microsoft Sans Serif" panose="020B0604020202020204" pitchFamily="34" charset="0"/>
                        </a:rPr>
                        <m:t>𝐶</m:t>
                      </m:r>
                    </m:oMath>
                  </a14:m>
                  <a:r>
                    <a:rPr lang="en-US" sz="900" dirty="0">
                      <a:solidFill>
                        <a:schemeClr val="tx2"/>
                      </a:solidFill>
                      <a:latin typeface="Microsoft Sans Serif"/>
                      <a:cs typeface="Microsoft Sans Serif" panose="020B0604020202020204" pitchFamily="34" charset="0"/>
                    </a:rPr>
                    <a:t> rows</a:t>
                  </a:r>
                </a:p>
              </p:txBody>
            </p:sp>
          </mc:Choice>
          <mc:Fallback xmlns="">
            <p:sp>
              <p:nvSpPr>
                <p:cNvPr id="154" name="TextBox 153">
                  <a:extLst>
                    <a:ext uri="{FF2B5EF4-FFF2-40B4-BE49-F238E27FC236}">
                      <a16:creationId xmlns:a16="http://schemas.microsoft.com/office/drawing/2014/main" id="{B8C99326-5D72-7253-BD7A-95E63678D9A7}"/>
                    </a:ext>
                  </a:extLst>
                </p:cNvPr>
                <p:cNvSpPr txBox="1">
                  <a:spLocks noRot="1" noChangeAspect="1" noMove="1" noResize="1" noEditPoints="1" noAdjustHandles="1" noChangeArrowheads="1" noChangeShapeType="1" noTextEdit="1"/>
                </p:cNvSpPr>
                <p:nvPr/>
              </p:nvSpPr>
              <p:spPr>
                <a:xfrm>
                  <a:off x="3043925" y="6031574"/>
                  <a:ext cx="448283" cy="132985"/>
                </a:xfrm>
                <a:prstGeom prst="rect">
                  <a:avLst/>
                </a:prstGeom>
                <a:blipFill>
                  <a:blip r:embed="rId9"/>
                  <a:stretch>
                    <a:fillRect l="-8537" t="-33333" b="-37500"/>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5" name="TextBox 154">
                  <a:extLst>
                    <a:ext uri="{FF2B5EF4-FFF2-40B4-BE49-F238E27FC236}">
                      <a16:creationId xmlns:a16="http://schemas.microsoft.com/office/drawing/2014/main" id="{5777DF45-56DD-40A8-7625-DC5931B4EB29}"/>
                    </a:ext>
                  </a:extLst>
                </p:cNvPr>
                <p:cNvSpPr txBox="1"/>
                <p:nvPr/>
              </p:nvSpPr>
              <p:spPr>
                <a:xfrm>
                  <a:off x="2100103" y="6380595"/>
                  <a:ext cx="707211" cy="132985"/>
                </a:xfrm>
                <a:prstGeom prst="rect">
                  <a:avLst/>
                </a:prstGeom>
                <a:ln>
                  <a:noFill/>
                </a:ln>
              </p:spPr>
              <p:txBody>
                <a:bodyPr wrap="square" lIns="0" tIns="0" rIns="0" bIns="0" rtlCol="0">
                  <a:spAutoFit/>
                </a:bodyPr>
                <a:lstStyle/>
                <a:p>
                  <a:pPr algn="l">
                    <a:lnSpc>
                      <a:spcPct val="96000"/>
                    </a:lnSpc>
                  </a:pPr>
                  <a14:m>
                    <m:oMath xmlns:m="http://schemas.openxmlformats.org/officeDocument/2006/math">
                      <m:r>
                        <a:rPr lang="en-US" sz="900" b="0" i="1" dirty="0" smtClean="0">
                          <a:solidFill>
                            <a:schemeClr val="tx2"/>
                          </a:solidFill>
                          <a:latin typeface="Cambria Math" panose="02040503050406030204" pitchFamily="18" charset="0"/>
                          <a:cs typeface="Microsoft Sans Serif" panose="020B0604020202020204" pitchFamily="34" charset="0"/>
                        </a:rPr>
                        <m:t>𝑀</m:t>
                      </m:r>
                      <m:r>
                        <a:rPr lang="en-US" sz="900" b="0" i="1" dirty="0" smtClean="0">
                          <a:solidFill>
                            <a:schemeClr val="tx2"/>
                          </a:solidFill>
                          <a:latin typeface="Cambria Math" panose="02040503050406030204" pitchFamily="18" charset="0"/>
                          <a:cs typeface="Microsoft Sans Serif" panose="020B0604020202020204" pitchFamily="34" charset="0"/>
                        </a:rPr>
                        <m:t>/</m:t>
                      </m:r>
                      <m:r>
                        <a:rPr lang="en-US" sz="900" b="0" i="1" dirty="0" smtClean="0">
                          <a:solidFill>
                            <a:schemeClr val="tx2"/>
                          </a:solidFill>
                          <a:latin typeface="Cambria Math" panose="02040503050406030204" pitchFamily="18" charset="0"/>
                          <a:cs typeface="Microsoft Sans Serif" panose="020B0604020202020204" pitchFamily="34" charset="0"/>
                        </a:rPr>
                        <m:t>𝐶</m:t>
                      </m:r>
                    </m:oMath>
                  </a14:m>
                  <a:r>
                    <a:rPr lang="en-US" sz="900" dirty="0">
                      <a:solidFill>
                        <a:schemeClr val="tx2"/>
                      </a:solidFill>
                      <a:latin typeface="Microsoft Sans Serif"/>
                      <a:cs typeface="Microsoft Sans Serif" panose="020B0604020202020204" pitchFamily="34" charset="0"/>
                    </a:rPr>
                    <a:t> columns</a:t>
                  </a:r>
                </a:p>
              </p:txBody>
            </p:sp>
          </mc:Choice>
          <mc:Fallback xmlns="">
            <p:sp>
              <p:nvSpPr>
                <p:cNvPr id="155" name="TextBox 154">
                  <a:extLst>
                    <a:ext uri="{FF2B5EF4-FFF2-40B4-BE49-F238E27FC236}">
                      <a16:creationId xmlns:a16="http://schemas.microsoft.com/office/drawing/2014/main" id="{5777DF45-56DD-40A8-7625-DC5931B4EB29}"/>
                    </a:ext>
                  </a:extLst>
                </p:cNvPr>
                <p:cNvSpPr txBox="1">
                  <a:spLocks noRot="1" noChangeAspect="1" noMove="1" noResize="1" noEditPoints="1" noAdjustHandles="1" noChangeArrowheads="1" noChangeShapeType="1" noTextEdit="1"/>
                </p:cNvSpPr>
                <p:nvPr/>
              </p:nvSpPr>
              <p:spPr>
                <a:xfrm>
                  <a:off x="2100103" y="6380595"/>
                  <a:ext cx="707211" cy="132985"/>
                </a:xfrm>
                <a:prstGeom prst="rect">
                  <a:avLst/>
                </a:prstGeom>
                <a:blipFill>
                  <a:blip r:embed="rId10"/>
                  <a:stretch>
                    <a:fillRect l="-5426" t="-33333" b="-37500"/>
                  </a:stretch>
                </a:blipFill>
                <a:ln>
                  <a:noFill/>
                </a:ln>
              </p:spPr>
              <p:txBody>
                <a:bodyPr/>
                <a:lstStyle/>
                <a:p>
                  <a:r>
                    <a:rPr lang="en-US">
                      <a:noFill/>
                    </a:rPr>
                    <a:t> </a:t>
                  </a:r>
                </a:p>
              </p:txBody>
            </p:sp>
          </mc:Fallback>
        </mc:AlternateContent>
        <p:sp>
          <p:nvSpPr>
            <p:cNvPr id="157" name="Arrow: Right 156">
              <a:extLst>
                <a:ext uri="{FF2B5EF4-FFF2-40B4-BE49-F238E27FC236}">
                  <a16:creationId xmlns:a16="http://schemas.microsoft.com/office/drawing/2014/main" id="{687E94F3-B2B0-9B3D-A4CF-68F17227BD2F}"/>
                </a:ext>
              </a:extLst>
            </p:cNvPr>
            <p:cNvSpPr/>
            <p:nvPr/>
          </p:nvSpPr>
          <p:spPr>
            <a:xfrm>
              <a:off x="1245642" y="5737557"/>
              <a:ext cx="402207" cy="172643"/>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mc:AlternateContent xmlns:mc="http://schemas.openxmlformats.org/markup-compatibility/2006" xmlns:a14="http://schemas.microsoft.com/office/drawing/2010/main">
          <mc:Choice Requires="a14">
            <p:sp>
              <p:nvSpPr>
                <p:cNvPr id="160" name="TextBox 159">
                  <a:extLst>
                    <a:ext uri="{FF2B5EF4-FFF2-40B4-BE49-F238E27FC236}">
                      <a16:creationId xmlns:a16="http://schemas.microsoft.com/office/drawing/2014/main" id="{FFF580BE-59A3-A66D-51B2-D96DBF27902B}"/>
                    </a:ext>
                  </a:extLst>
                </p:cNvPr>
                <p:cNvSpPr txBox="1"/>
                <p:nvPr/>
              </p:nvSpPr>
              <p:spPr>
                <a:xfrm>
                  <a:off x="1154854" y="6208017"/>
                  <a:ext cx="512368" cy="265970"/>
                </a:xfrm>
                <a:prstGeom prst="rect">
                  <a:avLst/>
                </a:prstGeom>
                <a:ln>
                  <a:noFill/>
                </a:ln>
              </p:spPr>
              <p:txBody>
                <a:bodyPr wrap="square" lIns="0" tIns="0" rIns="0" bIns="0" rtlCol="0">
                  <a:spAutoFit/>
                </a:bodyPr>
                <a:lstStyle/>
                <a:p>
                  <a:pPr algn="ctr">
                    <a:lnSpc>
                      <a:spcPct val="96000"/>
                    </a:lnSpc>
                  </a:pPr>
                  <a14:m>
                    <m:oMath xmlns:m="http://schemas.openxmlformats.org/officeDocument/2006/math">
                      <m:r>
                        <a:rPr lang="en-US" sz="900" b="0" i="1" smtClean="0">
                          <a:solidFill>
                            <a:schemeClr val="tx2"/>
                          </a:solidFill>
                          <a:latin typeface="Cambria Math" panose="02040503050406030204" pitchFamily="18" charset="0"/>
                          <a:cs typeface="Microsoft Sans Serif" panose="020B0604020202020204" pitchFamily="34" charset="0"/>
                        </a:rPr>
                        <m:t>𝑀</m:t>
                      </m:r>
                    </m:oMath>
                  </a14:m>
                  <a:r>
                    <a:rPr lang="en-US" sz="900" dirty="0">
                      <a:solidFill>
                        <a:schemeClr val="tx2"/>
                      </a:solidFill>
                      <a:latin typeface="Microsoft Sans Serif"/>
                      <a:cs typeface="Microsoft Sans Serif" panose="020B0604020202020204" pitchFamily="34" charset="0"/>
                    </a:rPr>
                    <a:t> input tones</a:t>
                  </a:r>
                </a:p>
              </p:txBody>
            </p:sp>
          </mc:Choice>
          <mc:Fallback xmlns="">
            <p:sp>
              <p:nvSpPr>
                <p:cNvPr id="160" name="TextBox 159">
                  <a:extLst>
                    <a:ext uri="{FF2B5EF4-FFF2-40B4-BE49-F238E27FC236}">
                      <a16:creationId xmlns:a16="http://schemas.microsoft.com/office/drawing/2014/main" id="{FFF580BE-59A3-A66D-51B2-D96DBF27902B}"/>
                    </a:ext>
                  </a:extLst>
                </p:cNvPr>
                <p:cNvSpPr txBox="1">
                  <a:spLocks noRot="1" noChangeAspect="1" noMove="1" noResize="1" noEditPoints="1" noAdjustHandles="1" noChangeArrowheads="1" noChangeShapeType="1" noTextEdit="1"/>
                </p:cNvSpPr>
                <p:nvPr/>
              </p:nvSpPr>
              <p:spPr>
                <a:xfrm>
                  <a:off x="1154854" y="6208017"/>
                  <a:ext cx="512368" cy="265970"/>
                </a:xfrm>
                <a:prstGeom prst="rect">
                  <a:avLst/>
                </a:prstGeom>
                <a:blipFill>
                  <a:blip r:embed="rId11"/>
                  <a:stretch>
                    <a:fillRect t="-16327" b="-12245"/>
                  </a:stretch>
                </a:blipFill>
                <a:ln>
                  <a:noFill/>
                </a:ln>
              </p:spPr>
              <p:txBody>
                <a:bodyPr/>
                <a:lstStyle/>
                <a:p>
                  <a:r>
                    <a:rPr lang="en-US">
                      <a:noFill/>
                    </a:rPr>
                    <a:t> </a:t>
                  </a:r>
                </a:p>
              </p:txBody>
            </p:sp>
          </mc:Fallback>
        </mc:AlternateContent>
        <p:sp>
          <p:nvSpPr>
            <p:cNvPr id="162" name="TextBox 161">
              <a:extLst>
                <a:ext uri="{FF2B5EF4-FFF2-40B4-BE49-F238E27FC236}">
                  <a16:creationId xmlns:a16="http://schemas.microsoft.com/office/drawing/2014/main" id="{72232B88-2958-3942-8237-FEB593F2F210}"/>
                </a:ext>
              </a:extLst>
            </p:cNvPr>
            <p:cNvSpPr txBox="1"/>
            <p:nvPr/>
          </p:nvSpPr>
          <p:spPr>
            <a:xfrm>
              <a:off x="1168239" y="5334604"/>
              <a:ext cx="495203" cy="265970"/>
            </a:xfrm>
            <a:prstGeom prst="rect">
              <a:avLst/>
            </a:prstGeom>
          </p:spPr>
          <p:txBody>
            <a:bodyPr wrap="square" lIns="0" tIns="0" rIns="0" bIns="0" rtlCol="0">
              <a:spAutoFit/>
            </a:bodyPr>
            <a:lstStyle/>
            <a:p>
              <a:pPr algn="ctr">
                <a:lnSpc>
                  <a:spcPct val="96000"/>
                </a:lnSpc>
              </a:pPr>
              <a:r>
                <a:rPr lang="en-US" sz="900" dirty="0">
                  <a:solidFill>
                    <a:schemeClr val="tx2"/>
                  </a:solidFill>
                  <a:latin typeface="Microsoft Sans Serif"/>
                  <a:cs typeface="Microsoft Sans Serif" panose="020B0604020202020204" pitchFamily="34" charset="0"/>
                </a:rPr>
                <a:t>Write row-wise</a:t>
              </a:r>
            </a:p>
          </p:txBody>
        </p:sp>
        <p:sp>
          <p:nvSpPr>
            <p:cNvPr id="163" name="TextBox 162">
              <a:extLst>
                <a:ext uri="{FF2B5EF4-FFF2-40B4-BE49-F238E27FC236}">
                  <a16:creationId xmlns:a16="http://schemas.microsoft.com/office/drawing/2014/main" id="{3FF1C8E4-B7BC-859D-538A-7F8C13476476}"/>
                </a:ext>
              </a:extLst>
            </p:cNvPr>
            <p:cNvSpPr txBox="1"/>
            <p:nvPr/>
          </p:nvSpPr>
          <p:spPr>
            <a:xfrm>
              <a:off x="3002378" y="5318223"/>
              <a:ext cx="495203" cy="265970"/>
            </a:xfrm>
            <a:prstGeom prst="rect">
              <a:avLst/>
            </a:prstGeom>
          </p:spPr>
          <p:txBody>
            <a:bodyPr wrap="square" lIns="0" tIns="0" rIns="0" bIns="0" rtlCol="0">
              <a:spAutoFit/>
            </a:bodyPr>
            <a:lstStyle/>
            <a:p>
              <a:pPr algn="ctr">
                <a:lnSpc>
                  <a:spcPct val="96000"/>
                </a:lnSpc>
              </a:pPr>
              <a:r>
                <a:rPr lang="en-US" sz="900" dirty="0">
                  <a:solidFill>
                    <a:schemeClr val="tx2"/>
                  </a:solidFill>
                  <a:latin typeface="Microsoft Sans Serif"/>
                  <a:cs typeface="Microsoft Sans Serif" panose="020B0604020202020204" pitchFamily="34" charset="0"/>
                </a:rPr>
                <a:t>Read </a:t>
              </a:r>
            </a:p>
            <a:p>
              <a:pPr algn="ctr">
                <a:lnSpc>
                  <a:spcPct val="96000"/>
                </a:lnSpc>
              </a:pPr>
              <a:r>
                <a:rPr lang="en-US" sz="900" dirty="0">
                  <a:solidFill>
                    <a:schemeClr val="tx2"/>
                  </a:solidFill>
                  <a:latin typeface="Microsoft Sans Serif"/>
                  <a:cs typeface="Microsoft Sans Serif" panose="020B0604020202020204" pitchFamily="34" charset="0"/>
                </a:rPr>
                <a:t>col-wise</a:t>
              </a:r>
            </a:p>
          </p:txBody>
        </p:sp>
        <mc:AlternateContent xmlns:mc="http://schemas.openxmlformats.org/markup-compatibility/2006" xmlns:a14="http://schemas.microsoft.com/office/drawing/2010/main">
          <mc:Choice Requires="a14">
            <p:sp>
              <p:nvSpPr>
                <p:cNvPr id="166" name="TextBox 165">
                  <a:extLst>
                    <a:ext uri="{FF2B5EF4-FFF2-40B4-BE49-F238E27FC236}">
                      <a16:creationId xmlns:a16="http://schemas.microsoft.com/office/drawing/2014/main" id="{D7055E15-3B41-BD1D-5DC4-E514B3552DB0}"/>
                    </a:ext>
                  </a:extLst>
                </p:cNvPr>
                <p:cNvSpPr txBox="1"/>
                <p:nvPr/>
              </p:nvSpPr>
              <p:spPr>
                <a:xfrm>
                  <a:off x="3618454" y="6374557"/>
                  <a:ext cx="1296515" cy="119399"/>
                </a:xfrm>
                <a:prstGeom prst="rect">
                  <a:avLst/>
                </a:prstGeom>
                <a:ln>
                  <a:noFill/>
                </a:ln>
              </p:spPr>
              <p:txBody>
                <a:bodyPr wrap="square" lIns="0" tIns="0" rIns="0" bIns="0" rtlCol="0">
                  <a:spAutoFit/>
                </a:bodyPr>
                <a:lstStyle/>
                <a:p>
                  <a:pPr algn="ctr">
                    <a:lnSpc>
                      <a:spcPct val="96000"/>
                    </a:lnSpc>
                  </a:pPr>
                  <a14:m>
                    <m:oMath xmlns:m="http://schemas.openxmlformats.org/officeDocument/2006/math">
                      <m:r>
                        <a:rPr lang="en-US" sz="900" b="0" i="1" smtClean="0">
                          <a:solidFill>
                            <a:schemeClr val="tx2"/>
                          </a:solidFill>
                          <a:latin typeface="Cambria Math" panose="02040503050406030204" pitchFamily="18" charset="0"/>
                          <a:cs typeface="Microsoft Sans Serif" panose="020B0604020202020204" pitchFamily="34" charset="0"/>
                        </a:rPr>
                        <m:t>𝑀</m:t>
                      </m:r>
                    </m:oMath>
                  </a14:m>
                  <a:r>
                    <a:rPr lang="en-US" sz="900" dirty="0">
                      <a:solidFill>
                        <a:schemeClr val="tx2"/>
                      </a:solidFill>
                      <a:latin typeface="Microsoft Sans Serif"/>
                      <a:cs typeface="Microsoft Sans Serif" panose="020B0604020202020204" pitchFamily="34" charset="0"/>
                    </a:rPr>
                    <a:t> interleaved OFDM tones</a:t>
                  </a:r>
                </a:p>
              </p:txBody>
            </p:sp>
          </mc:Choice>
          <mc:Fallback xmlns="">
            <p:sp>
              <p:nvSpPr>
                <p:cNvPr id="166" name="TextBox 165">
                  <a:extLst>
                    <a:ext uri="{FF2B5EF4-FFF2-40B4-BE49-F238E27FC236}">
                      <a16:creationId xmlns:a16="http://schemas.microsoft.com/office/drawing/2014/main" id="{D7055E15-3B41-BD1D-5DC4-E514B3552DB0}"/>
                    </a:ext>
                  </a:extLst>
                </p:cNvPr>
                <p:cNvSpPr txBox="1">
                  <a:spLocks noRot="1" noChangeAspect="1" noMove="1" noResize="1" noEditPoints="1" noAdjustHandles="1" noChangeArrowheads="1" noChangeShapeType="1" noTextEdit="1"/>
                </p:cNvSpPr>
                <p:nvPr/>
              </p:nvSpPr>
              <p:spPr>
                <a:xfrm>
                  <a:off x="3618454" y="6374557"/>
                  <a:ext cx="1296515" cy="119399"/>
                </a:xfrm>
                <a:prstGeom prst="rect">
                  <a:avLst/>
                </a:prstGeom>
                <a:blipFill>
                  <a:blip r:embed="rId12"/>
                  <a:stretch>
                    <a:fillRect l="-422" t="-36364" r="-2110" b="-50000"/>
                  </a:stretch>
                </a:blipFill>
                <a:ln>
                  <a:noFill/>
                </a:ln>
              </p:spPr>
              <p:txBody>
                <a:bodyPr/>
                <a:lstStyle/>
                <a:p>
                  <a:r>
                    <a:rPr lang="en-US">
                      <a:noFill/>
                    </a:rPr>
                    <a:t> </a:t>
                  </a:r>
                </a:p>
              </p:txBody>
            </p:sp>
          </mc:Fallback>
        </mc:AlternateContent>
        <p:sp>
          <p:nvSpPr>
            <p:cNvPr id="167" name="Arrow: Right 166">
              <a:extLst>
                <a:ext uri="{FF2B5EF4-FFF2-40B4-BE49-F238E27FC236}">
                  <a16:creationId xmlns:a16="http://schemas.microsoft.com/office/drawing/2014/main" id="{40AB54F1-F827-ED6E-5E97-4CBBF4E9825D}"/>
                </a:ext>
              </a:extLst>
            </p:cNvPr>
            <p:cNvSpPr/>
            <p:nvPr/>
          </p:nvSpPr>
          <p:spPr>
            <a:xfrm>
              <a:off x="3043376" y="5726835"/>
              <a:ext cx="453114" cy="172643"/>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sp>
          <p:nvSpPr>
            <p:cNvPr id="168" name="Rectangle 167">
              <a:extLst>
                <a:ext uri="{FF2B5EF4-FFF2-40B4-BE49-F238E27FC236}">
                  <a16:creationId xmlns:a16="http://schemas.microsoft.com/office/drawing/2014/main" id="{8A1066B8-D12E-C5B0-C791-652A4EEC697D}"/>
                </a:ext>
              </a:extLst>
            </p:cNvPr>
            <p:cNvSpPr/>
            <p:nvPr/>
          </p:nvSpPr>
          <p:spPr>
            <a:xfrm>
              <a:off x="1165032" y="6206945"/>
              <a:ext cx="476040" cy="262764"/>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sz="700" dirty="0" err="1">
                <a:solidFill>
                  <a:schemeClr val="bg1"/>
                </a:solidFill>
                <a:latin typeface="Microsoft Sans Serif"/>
                <a:cs typeface="Microsoft Sans Serif" panose="020B0604020202020204" pitchFamily="34" charset="0"/>
              </a:endParaRPr>
            </a:p>
          </p:txBody>
        </p:sp>
      </p:grpSp>
      <p:cxnSp>
        <p:nvCxnSpPr>
          <p:cNvPr id="172" name="Straight Connector 171">
            <a:extLst>
              <a:ext uri="{FF2B5EF4-FFF2-40B4-BE49-F238E27FC236}">
                <a16:creationId xmlns:a16="http://schemas.microsoft.com/office/drawing/2014/main" id="{6CE37B2D-F05A-39BA-C856-80389B242D1B}"/>
              </a:ext>
            </a:extLst>
          </p:cNvPr>
          <p:cNvCxnSpPr/>
          <p:nvPr/>
        </p:nvCxnSpPr>
        <p:spPr>
          <a:xfrm flipH="1" flipV="1">
            <a:off x="5121965" y="3816625"/>
            <a:ext cx="974035" cy="571907"/>
          </a:xfrm>
          <a:prstGeom prst="line">
            <a:avLst/>
          </a:prstGeom>
          <a:ln w="25400" cap="rnd">
            <a:solidFill>
              <a:srgbClr val="7030A0"/>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128653FE-3821-9867-674F-7B931D23E865}"/>
              </a:ext>
            </a:extLst>
          </p:cNvPr>
          <p:cNvCxnSpPr>
            <a:cxnSpLocks/>
          </p:cNvCxnSpPr>
          <p:nvPr/>
        </p:nvCxnSpPr>
        <p:spPr>
          <a:xfrm flipH="1">
            <a:off x="5200896" y="4441701"/>
            <a:ext cx="896438" cy="753707"/>
          </a:xfrm>
          <a:prstGeom prst="line">
            <a:avLst/>
          </a:prstGeom>
          <a:ln w="25400" cap="rnd">
            <a:solidFill>
              <a:schemeClr val="accent3">
                <a:lumMod val="75000"/>
              </a:schemeClr>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76" name="TextBox 175">
            <a:extLst>
              <a:ext uri="{FF2B5EF4-FFF2-40B4-BE49-F238E27FC236}">
                <a16:creationId xmlns:a16="http://schemas.microsoft.com/office/drawing/2014/main" id="{41C98763-1ECF-1825-DE5F-206376F8D34E}"/>
              </a:ext>
            </a:extLst>
          </p:cNvPr>
          <p:cNvSpPr txBox="1"/>
          <p:nvPr/>
        </p:nvSpPr>
        <p:spPr>
          <a:xfrm rot="1829171">
            <a:off x="5119465" y="3904523"/>
            <a:ext cx="1157668" cy="177293"/>
          </a:xfrm>
          <a:prstGeom prst="rect">
            <a:avLst/>
          </a:prstGeom>
        </p:spPr>
        <p:txBody>
          <a:bodyPr wrap="square" lIns="0" tIns="0" rIns="0" bIns="0" rtlCol="0">
            <a:spAutoFit/>
          </a:bodyPr>
          <a:lstStyle/>
          <a:p>
            <a:pPr algn="l">
              <a:lnSpc>
                <a:spcPct val="96000"/>
              </a:lnSpc>
            </a:pPr>
            <a:r>
              <a:rPr lang="en-US" sz="1200" b="1" dirty="0">
                <a:solidFill>
                  <a:srgbClr val="7030A0"/>
                </a:solidFill>
                <a:latin typeface="Microsoft Sans Serif"/>
                <a:cs typeface="Microsoft Sans Serif" panose="020B0604020202020204" pitchFamily="34" charset="0"/>
              </a:rPr>
              <a:t>Time </a:t>
            </a:r>
            <a:r>
              <a:rPr lang="en-US" sz="1200" b="1" dirty="0" err="1">
                <a:solidFill>
                  <a:srgbClr val="7030A0"/>
                </a:solidFill>
                <a:latin typeface="Microsoft Sans Serif"/>
                <a:cs typeface="Microsoft Sans Serif" panose="020B0604020202020204" pitchFamily="34" charset="0"/>
              </a:rPr>
              <a:t>interleaver</a:t>
            </a:r>
            <a:endParaRPr lang="en-US" sz="1200" b="1" dirty="0">
              <a:solidFill>
                <a:srgbClr val="7030A0"/>
              </a:solidFill>
              <a:latin typeface="Microsoft Sans Serif"/>
              <a:cs typeface="Microsoft Sans Serif" panose="020B0604020202020204" pitchFamily="34" charset="0"/>
            </a:endParaRPr>
          </a:p>
        </p:txBody>
      </p:sp>
      <p:sp>
        <p:nvSpPr>
          <p:cNvPr id="177" name="TextBox 176">
            <a:extLst>
              <a:ext uri="{FF2B5EF4-FFF2-40B4-BE49-F238E27FC236}">
                <a16:creationId xmlns:a16="http://schemas.microsoft.com/office/drawing/2014/main" id="{1711B416-47FD-7232-3127-C939C9DE6F62}"/>
              </a:ext>
            </a:extLst>
          </p:cNvPr>
          <p:cNvSpPr txBox="1"/>
          <p:nvPr/>
        </p:nvSpPr>
        <p:spPr>
          <a:xfrm rot="19193388">
            <a:off x="4826230" y="4953037"/>
            <a:ext cx="1470083" cy="177293"/>
          </a:xfrm>
          <a:prstGeom prst="rect">
            <a:avLst/>
          </a:prstGeom>
        </p:spPr>
        <p:txBody>
          <a:bodyPr wrap="square" lIns="0" tIns="0" rIns="0" bIns="0" rtlCol="0">
            <a:spAutoFit/>
          </a:bodyPr>
          <a:lstStyle/>
          <a:p>
            <a:pPr algn="l">
              <a:lnSpc>
                <a:spcPct val="96000"/>
              </a:lnSpc>
            </a:pPr>
            <a:r>
              <a:rPr lang="en-US" sz="1200" b="1" dirty="0">
                <a:solidFill>
                  <a:schemeClr val="accent3">
                    <a:lumMod val="75000"/>
                  </a:schemeClr>
                </a:solidFill>
                <a:latin typeface="Microsoft Sans Serif"/>
                <a:cs typeface="Microsoft Sans Serif" panose="020B0604020202020204" pitchFamily="34" charset="0"/>
              </a:rPr>
              <a:t>Frequency </a:t>
            </a:r>
            <a:r>
              <a:rPr lang="en-US" sz="1200" b="1" dirty="0" err="1">
                <a:solidFill>
                  <a:schemeClr val="accent3">
                    <a:lumMod val="75000"/>
                  </a:schemeClr>
                </a:solidFill>
                <a:latin typeface="Microsoft Sans Serif"/>
                <a:cs typeface="Microsoft Sans Serif" panose="020B0604020202020204" pitchFamily="34" charset="0"/>
              </a:rPr>
              <a:t>interleaver</a:t>
            </a:r>
            <a:endParaRPr lang="en-US" sz="1200" b="1" dirty="0">
              <a:solidFill>
                <a:schemeClr val="accent3">
                  <a:lumMod val="75000"/>
                </a:schemeClr>
              </a:solidFill>
              <a:latin typeface="Microsoft Sans Serif"/>
              <a:cs typeface="Microsoft Sans Serif" panose="020B0604020202020204" pitchFamily="34" charset="0"/>
            </a:endParaRPr>
          </a:p>
        </p:txBody>
      </p:sp>
      <p:pic>
        <p:nvPicPr>
          <p:cNvPr id="7" name="Picture 6">
            <a:extLst>
              <a:ext uri="{FF2B5EF4-FFF2-40B4-BE49-F238E27FC236}">
                <a16:creationId xmlns:a16="http://schemas.microsoft.com/office/drawing/2014/main" id="{E20FED7D-FB42-0102-DF7C-3BF303FF8A3D}"/>
              </a:ext>
            </a:extLst>
          </p:cNvPr>
          <p:cNvPicPr>
            <a:picLocks/>
          </p:cNvPicPr>
          <p:nvPr/>
        </p:nvPicPr>
        <p:blipFill>
          <a:blip r:embed="rId13">
            <a:clrChange>
              <a:clrFrom>
                <a:srgbClr val="FFFFFF"/>
              </a:clrFrom>
              <a:clrTo>
                <a:srgbClr val="FFFFFF">
                  <a:alpha val="0"/>
                </a:srgbClr>
              </a:clrTo>
            </a:clrChange>
          </a:blip>
          <a:stretch>
            <a:fillRect/>
          </a:stretch>
        </p:blipFill>
        <p:spPr>
          <a:xfrm>
            <a:off x="7359283" y="4100742"/>
            <a:ext cx="4663440" cy="164592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8" name="Rectangle 7">
            <a:extLst>
              <a:ext uri="{FF2B5EF4-FFF2-40B4-BE49-F238E27FC236}">
                <a16:creationId xmlns:a16="http://schemas.microsoft.com/office/drawing/2014/main" id="{3131FA81-028C-C1F6-098C-E178AFDAF18F}"/>
              </a:ext>
            </a:extLst>
          </p:cNvPr>
          <p:cNvSpPr/>
          <p:nvPr/>
        </p:nvSpPr>
        <p:spPr>
          <a:xfrm>
            <a:off x="7169205" y="1081262"/>
            <a:ext cx="4910964" cy="58835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dirty="0" err="1">
                <a:solidFill>
                  <a:schemeClr val="bg1"/>
                </a:solidFill>
                <a:latin typeface="Microsoft Sans Serif"/>
                <a:cs typeface="Microsoft Sans Serif" panose="020B0604020202020204" pitchFamily="34" charset="0"/>
              </a:rPr>
              <a:t>Now</a:t>
            </a:r>
            <a:r>
              <a:rPr lang="de-DE" dirty="0">
                <a:solidFill>
                  <a:schemeClr val="bg1"/>
                </a:solidFill>
                <a:latin typeface="Microsoft Sans Serif"/>
                <a:cs typeface="Microsoft Sans Serif" panose="020B0604020202020204" pitchFamily="34" charset="0"/>
              </a:rPr>
              <a:t> </a:t>
            </a:r>
            <a:r>
              <a:rPr lang="de-DE" dirty="0" err="1">
                <a:solidFill>
                  <a:schemeClr val="bg1"/>
                </a:solidFill>
                <a:latin typeface="Microsoft Sans Serif"/>
                <a:cs typeface="Microsoft Sans Serif" panose="020B0604020202020204" pitchFamily="34" charset="0"/>
              </a:rPr>
              <a:t>specified</a:t>
            </a:r>
            <a:r>
              <a:rPr lang="de-DE" dirty="0">
                <a:solidFill>
                  <a:schemeClr val="bg1"/>
                </a:solidFill>
                <a:latin typeface="Microsoft Sans Serif"/>
                <a:cs typeface="Microsoft Sans Serif" panose="020B0604020202020204" pitchFamily="34" charset="0"/>
              </a:rPr>
              <a:t> in Rel-19</a:t>
            </a: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237333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2B54C43F-F56B-5DAE-8CB6-238C753D21E5}"/>
              </a:ext>
            </a:extLst>
          </p:cNvPr>
          <p:cNvSpPr>
            <a:spLocks noGrp="1"/>
          </p:cNvSpPr>
          <p:nvPr>
            <p:ph type="ftr" sz="quarter" idx="10"/>
          </p:nvPr>
        </p:nvSpPr>
        <p:spPr/>
        <p:txBody>
          <a:bodyPr/>
          <a:lstStyle/>
          <a:p>
            <a:r>
              <a:rPr lang="en-US"/>
              <a:t>Media Web Symposium June 2025</a:t>
            </a:r>
          </a:p>
        </p:txBody>
      </p:sp>
      <p:sp>
        <p:nvSpPr>
          <p:cNvPr id="3" name="Title 2">
            <a:extLst>
              <a:ext uri="{FF2B5EF4-FFF2-40B4-BE49-F238E27FC236}">
                <a16:creationId xmlns:a16="http://schemas.microsoft.com/office/drawing/2014/main" id="{051E66CD-F849-87EF-41D7-A418A47A044C}"/>
              </a:ext>
            </a:extLst>
          </p:cNvPr>
          <p:cNvSpPr>
            <a:spLocks noGrp="1"/>
          </p:cNvSpPr>
          <p:nvPr>
            <p:ph type="title"/>
          </p:nvPr>
        </p:nvSpPr>
        <p:spPr/>
        <p:txBody>
          <a:bodyPr/>
          <a:lstStyle/>
          <a:p>
            <a:r>
              <a:rPr lang="de-DE" dirty="0"/>
              <a:t>Summary and Conclusions of Paper</a:t>
            </a:r>
            <a:endParaRPr lang="en-US" dirty="0"/>
          </a:p>
        </p:txBody>
      </p:sp>
      <p:sp>
        <p:nvSpPr>
          <p:cNvPr id="9" name="Subtitle 8">
            <a:extLst>
              <a:ext uri="{FF2B5EF4-FFF2-40B4-BE49-F238E27FC236}">
                <a16:creationId xmlns:a16="http://schemas.microsoft.com/office/drawing/2014/main" id="{3F1C0EF8-2171-4698-D775-42274CC059AC}"/>
              </a:ext>
            </a:extLst>
          </p:cNvPr>
          <p:cNvSpPr>
            <a:spLocks noGrp="1"/>
          </p:cNvSpPr>
          <p:nvPr>
            <p:ph type="subTitle" idx="1"/>
          </p:nvPr>
        </p:nvSpPr>
        <p:spPr/>
        <p:txBody>
          <a:bodyPr/>
          <a:lstStyle/>
          <a:p>
            <a:r>
              <a:rPr lang="en-US"/>
              <a:t>5G BROADCAST RECEIVERS: OPTIMIZING PERFORMANCE UNDER IMPLEMENTATION CONSTRAINTS</a:t>
            </a:r>
          </a:p>
        </p:txBody>
      </p:sp>
      <p:sp>
        <p:nvSpPr>
          <p:cNvPr id="12" name="Content Placeholder 11">
            <a:extLst>
              <a:ext uri="{FF2B5EF4-FFF2-40B4-BE49-F238E27FC236}">
                <a16:creationId xmlns:a16="http://schemas.microsoft.com/office/drawing/2014/main" id="{A13416DD-C42C-514F-06E2-C2DA34012FDB}"/>
              </a:ext>
            </a:extLst>
          </p:cNvPr>
          <p:cNvSpPr>
            <a:spLocks noGrp="1"/>
          </p:cNvSpPr>
          <p:nvPr>
            <p:ph sz="quarter" idx="16"/>
          </p:nvPr>
        </p:nvSpPr>
        <p:spPr/>
        <p:txBody>
          <a:bodyPr/>
          <a:lstStyle/>
          <a:p>
            <a:r>
              <a:rPr lang="en-GB" sz="1800" dirty="0">
                <a:effectLst/>
                <a:latin typeface="Arial" panose="020B0604020202020204" pitchFamily="34" charset="0"/>
                <a:ea typeface="SimSun" panose="02010600030101010101" pitchFamily="2" charset="-122"/>
                <a:cs typeface="Times New Roman" panose="02020603050405020304" pitchFamily="18" charset="0"/>
              </a:rPr>
              <a:t>Broadcast networks and usage of configurations needs to be done for worst-case scenario. </a:t>
            </a:r>
          </a:p>
          <a:p>
            <a:r>
              <a:rPr lang="en-GB" sz="1800" dirty="0">
                <a:effectLst/>
                <a:latin typeface="Arial" panose="020B0604020202020204" pitchFamily="34" charset="0"/>
                <a:ea typeface="SimSun" panose="02010600030101010101" pitchFamily="2" charset="-122"/>
                <a:cs typeface="Times New Roman" panose="02020603050405020304" pitchFamily="18" charset="0"/>
              </a:rPr>
              <a:t>For example, gains achieved in the 120 kmph scenario may not relevant, if such a planning would fail to serve a large number of receivers moving at lower speeds. </a:t>
            </a:r>
          </a:p>
          <a:p>
            <a:r>
              <a:rPr lang="en-GB" sz="1800" dirty="0">
                <a:latin typeface="Arial" panose="020B0604020202020204" pitchFamily="34" charset="0"/>
                <a:ea typeface="SimSun" panose="02010600030101010101" pitchFamily="2" charset="-122"/>
                <a:cs typeface="Times New Roman" panose="02020603050405020304" pitchFamily="18" charset="0"/>
              </a:rPr>
              <a:t>In this case, comparison between 5G broadcast and ATSC3.0 is provided for NLOS for different speeds and configurations</a:t>
            </a:r>
            <a:endParaRPr lang="en-US" dirty="0"/>
          </a:p>
        </p:txBody>
      </p:sp>
      <p:sp>
        <p:nvSpPr>
          <p:cNvPr id="19" name="Content Placeholder 18">
            <a:extLst>
              <a:ext uri="{FF2B5EF4-FFF2-40B4-BE49-F238E27FC236}">
                <a16:creationId xmlns:a16="http://schemas.microsoft.com/office/drawing/2014/main" id="{BE5EDC00-C011-B383-3B40-B00B316CFEA1}"/>
              </a:ext>
            </a:extLst>
          </p:cNvPr>
          <p:cNvSpPr>
            <a:spLocks noGrp="1"/>
          </p:cNvSpPr>
          <p:nvPr>
            <p:ph sz="quarter" idx="17"/>
          </p:nvPr>
        </p:nvSpPr>
        <p:spPr/>
        <p:txBody>
          <a:bodyPr>
            <a:normAutofit fontScale="92500" lnSpcReduction="10000"/>
          </a:bodyPr>
          <a:lstStyle/>
          <a:p>
            <a:r>
              <a:rPr lang="en-US" sz="2000" dirty="0"/>
              <a:t>The main design target &amp; “reason for being” of 5G broadcast is to enable operation of a broadcast network where the receivers are </a:t>
            </a:r>
            <a:r>
              <a:rPr lang="en-US" sz="2000" dirty="0">
                <a:solidFill>
                  <a:schemeClr val="bg2"/>
                </a:solidFill>
              </a:rPr>
              <a:t>hardware-compatible</a:t>
            </a:r>
            <a:r>
              <a:rPr lang="en-US" sz="2000" dirty="0">
                <a:solidFill>
                  <a:srgbClr val="FF0000"/>
                </a:solidFill>
              </a:rPr>
              <a:t> </a:t>
            </a:r>
            <a:r>
              <a:rPr lang="en-US" sz="2000" dirty="0"/>
              <a:t>with cellular modems</a:t>
            </a:r>
          </a:p>
          <a:p>
            <a:pPr lvl="1"/>
            <a:r>
              <a:rPr lang="en-US" dirty="0"/>
              <a:t>“Hardware compatible” means lower barrier to adoption in mobile devices compared to other broadcasting technologies</a:t>
            </a:r>
          </a:p>
          <a:p>
            <a:pPr lvl="2"/>
            <a:r>
              <a:rPr lang="en-US" sz="1400" dirty="0"/>
              <a:t>Several 5G Broadcast building blocks are already there in a 4G/5G modem, hence the additions are marginal. </a:t>
            </a:r>
          </a:p>
          <a:p>
            <a:pPr lvl="2"/>
            <a:r>
              <a:rPr lang="en-US" sz="1400" dirty="0"/>
              <a:t>For other technologies, a separate piece of silicon / die area would be required</a:t>
            </a:r>
          </a:p>
          <a:p>
            <a:r>
              <a:rPr lang="en-US" dirty="0"/>
              <a:t>In comparison with unconstrained broadcast designs, 5G Broadcast Rel-18 is only marginally worse </a:t>
            </a:r>
          </a:p>
          <a:p>
            <a:r>
              <a:rPr lang="en-US" dirty="0"/>
              <a:t>Address remaining gaps in Rel-19 without compromising the </a:t>
            </a:r>
            <a:r>
              <a:rPr lang="en-US" b="1" dirty="0"/>
              <a:t>design goals implementing a Time-Frequency Interleaver re-using HARQ procedures</a:t>
            </a:r>
          </a:p>
        </p:txBody>
      </p:sp>
      <p:graphicFrame>
        <p:nvGraphicFramePr>
          <p:cNvPr id="20" name="Content Placeholder 5">
            <a:extLst>
              <a:ext uri="{FF2B5EF4-FFF2-40B4-BE49-F238E27FC236}">
                <a16:creationId xmlns:a16="http://schemas.microsoft.com/office/drawing/2014/main" id="{D3180204-E078-547B-3B70-B25512E6DA8F}"/>
              </a:ext>
            </a:extLst>
          </p:cNvPr>
          <p:cNvGraphicFramePr>
            <a:graphicFrameLocks/>
          </p:cNvGraphicFramePr>
          <p:nvPr/>
        </p:nvGraphicFramePr>
        <p:xfrm>
          <a:off x="399286" y="4714479"/>
          <a:ext cx="5576890" cy="1498537"/>
        </p:xfrm>
        <a:graphic>
          <a:graphicData uri="http://schemas.openxmlformats.org/drawingml/2006/table">
            <a:tbl>
              <a:tblPr firstRow="1" firstCol="1" lastRow="1" bandRow="1">
                <a:tableStyleId>{5C22544A-7EE6-4342-B048-85BDC9FD1C3A}</a:tableStyleId>
              </a:tblPr>
              <a:tblGrid>
                <a:gridCol w="1162050">
                  <a:extLst>
                    <a:ext uri="{9D8B030D-6E8A-4147-A177-3AD203B41FA5}">
                      <a16:colId xmlns:a16="http://schemas.microsoft.com/office/drawing/2014/main" val="3036771167"/>
                    </a:ext>
                  </a:extLst>
                </a:gridCol>
                <a:gridCol w="1068706">
                  <a:extLst>
                    <a:ext uri="{9D8B030D-6E8A-4147-A177-3AD203B41FA5}">
                      <a16:colId xmlns:a16="http://schemas.microsoft.com/office/drawing/2014/main" val="2760916208"/>
                    </a:ext>
                  </a:extLst>
                </a:gridCol>
                <a:gridCol w="1115378">
                  <a:extLst>
                    <a:ext uri="{9D8B030D-6E8A-4147-A177-3AD203B41FA5}">
                      <a16:colId xmlns:a16="http://schemas.microsoft.com/office/drawing/2014/main" val="999946938"/>
                    </a:ext>
                  </a:extLst>
                </a:gridCol>
                <a:gridCol w="1115378">
                  <a:extLst>
                    <a:ext uri="{9D8B030D-6E8A-4147-A177-3AD203B41FA5}">
                      <a16:colId xmlns:a16="http://schemas.microsoft.com/office/drawing/2014/main" val="2782295726"/>
                    </a:ext>
                  </a:extLst>
                </a:gridCol>
                <a:gridCol w="1115378">
                  <a:extLst>
                    <a:ext uri="{9D8B030D-6E8A-4147-A177-3AD203B41FA5}">
                      <a16:colId xmlns:a16="http://schemas.microsoft.com/office/drawing/2014/main" val="896708219"/>
                    </a:ext>
                  </a:extLst>
                </a:gridCol>
              </a:tblGrid>
              <a:tr h="190500">
                <a:tc>
                  <a:txBody>
                    <a:bodyPr/>
                    <a:lstStyle/>
                    <a:p>
                      <a:r>
                        <a:rPr lang="en-US" sz="1600">
                          <a:effectLst/>
                        </a:rPr>
                        <a:t>SNR for</a:t>
                      </a:r>
                      <a:endParaRPr lang="en-US" sz="1600">
                        <a:effectLst/>
                        <a:latin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ATSC 3.0 + 1Rx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ATSC 3.0 + 2Rx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5G + 2Rx</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de-DE" sz="1600">
                          <a:effectLst/>
                        </a:rPr>
                        <a:t>5G + 2Rx + TFI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997403677"/>
                  </a:ext>
                </a:extLst>
              </a:tr>
              <a:tr h="190500">
                <a:tc>
                  <a:txBody>
                    <a:bodyPr/>
                    <a:lstStyle/>
                    <a:p>
                      <a:pPr marL="0" marR="0" algn="ctr">
                        <a:lnSpc>
                          <a:spcPct val="107000"/>
                        </a:lnSpc>
                        <a:spcBef>
                          <a:spcPts val="0"/>
                        </a:spcBef>
                        <a:spcAft>
                          <a:spcPts val="0"/>
                        </a:spcAft>
                      </a:pPr>
                      <a:r>
                        <a:rPr lang="en-US" sz="1600">
                          <a:effectLst/>
                        </a:rPr>
                        <a:t>3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14.4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92586272"/>
                  </a:ext>
                </a:extLst>
              </a:tr>
              <a:tr h="190500">
                <a:tc>
                  <a:txBody>
                    <a:bodyPr/>
                    <a:lstStyle/>
                    <a:p>
                      <a:pPr marL="0" marR="0" algn="ctr">
                        <a:lnSpc>
                          <a:spcPct val="107000"/>
                        </a:lnSpc>
                        <a:spcBef>
                          <a:spcPts val="0"/>
                        </a:spcBef>
                        <a:spcAft>
                          <a:spcPts val="0"/>
                        </a:spcAft>
                      </a:pPr>
                      <a:r>
                        <a:rPr lang="en-US" sz="1600">
                          <a:effectLst/>
                        </a:rPr>
                        <a:t>40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6.6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7.3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97555604"/>
                  </a:ext>
                </a:extLst>
              </a:tr>
              <a:tr h="190500">
                <a:tc>
                  <a:txBody>
                    <a:bodyPr/>
                    <a:lstStyle/>
                    <a:p>
                      <a:pPr marL="0" marR="0" algn="ctr">
                        <a:lnSpc>
                          <a:spcPct val="107000"/>
                        </a:lnSpc>
                        <a:spcBef>
                          <a:spcPts val="0"/>
                        </a:spcBef>
                        <a:spcAft>
                          <a:spcPts val="0"/>
                        </a:spcAft>
                      </a:pPr>
                      <a:r>
                        <a:rPr lang="en-US" sz="1600">
                          <a:effectLst/>
                        </a:rPr>
                        <a:t>120 kmph</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10.8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6.2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089883500"/>
                  </a:ext>
                </a:extLst>
              </a:tr>
              <a:tr h="190500">
                <a:tc>
                  <a:txBody>
                    <a:bodyPr/>
                    <a:lstStyle/>
                    <a:p>
                      <a:pPr marL="0" marR="0" algn="ctr">
                        <a:lnSpc>
                          <a:spcPct val="107000"/>
                        </a:lnSpc>
                        <a:spcBef>
                          <a:spcPts val="0"/>
                        </a:spcBef>
                        <a:spcAft>
                          <a:spcPts val="0"/>
                        </a:spcAft>
                      </a:pPr>
                      <a:r>
                        <a:rPr lang="en-US" sz="1600">
                          <a:effectLst/>
                        </a:rPr>
                        <a:t>Worst case</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14.4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8.7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11.4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07000"/>
                        </a:lnSpc>
                        <a:spcBef>
                          <a:spcPts val="0"/>
                        </a:spcBef>
                        <a:spcAft>
                          <a:spcPts val="0"/>
                        </a:spcAft>
                      </a:pPr>
                      <a:r>
                        <a:rPr lang="en-US" sz="1600">
                          <a:effectLst/>
                        </a:rPr>
                        <a:t>8.9 dB</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629949285"/>
                  </a:ext>
                </a:extLst>
              </a:tr>
            </a:tbl>
          </a:graphicData>
        </a:graphic>
      </p:graphicFrame>
      <p:pic>
        <p:nvPicPr>
          <p:cNvPr id="4" name="Picture 4" descr="Why 3GPP Just Works– Multiple Generations Of Global Cellular Standards And  Solid Execution">
            <a:extLst>
              <a:ext uri="{FF2B5EF4-FFF2-40B4-BE49-F238E27FC236}">
                <a16:creationId xmlns:a16="http://schemas.microsoft.com/office/drawing/2014/main" id="{84970C4A-B0E9-04F2-148A-555FDB900F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0" y="97725"/>
            <a:ext cx="1556378" cy="9088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797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1F0DF40-9F88-541F-56B1-0FF61A3D4A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00751" y="3270250"/>
            <a:ext cx="1229591" cy="153698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60B0920C-9ED2-7612-F599-78F23B4250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6151" y="1735658"/>
            <a:ext cx="1178792" cy="147349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43659494-5B82-8E9F-A744-B13FFE7029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46934" y="199824"/>
            <a:ext cx="1137227" cy="14215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6E12499E-3278-EF17-C31D-338B176152B6}"/>
              </a:ext>
            </a:extLst>
          </p:cNvPr>
          <p:cNvPicPr>
            <a:picLocks noChangeAspect="1"/>
          </p:cNvPicPr>
          <p:nvPr/>
        </p:nvPicPr>
        <p:blipFill>
          <a:blip r:embed="rId5"/>
          <a:stretch>
            <a:fillRect/>
          </a:stretch>
        </p:blipFill>
        <p:spPr>
          <a:xfrm>
            <a:off x="279401" y="2377440"/>
            <a:ext cx="8933605" cy="2103120"/>
          </a:xfrm>
          <a:prstGeom prst="rect">
            <a:avLst/>
          </a:prstGeom>
        </p:spPr>
      </p:pic>
      <p:pic>
        <p:nvPicPr>
          <p:cNvPr id="5" name="Picture 4">
            <a:extLst>
              <a:ext uri="{FF2B5EF4-FFF2-40B4-BE49-F238E27FC236}">
                <a16:creationId xmlns:a16="http://schemas.microsoft.com/office/drawing/2014/main" id="{391039AC-8D84-F380-7CF4-C5182208B6C4}"/>
              </a:ext>
            </a:extLst>
          </p:cNvPr>
          <p:cNvPicPr>
            <a:picLocks noChangeAspect="1"/>
          </p:cNvPicPr>
          <p:nvPr/>
        </p:nvPicPr>
        <p:blipFill>
          <a:blip r:embed="rId6"/>
          <a:stretch>
            <a:fillRect/>
          </a:stretch>
        </p:blipFill>
        <p:spPr>
          <a:xfrm>
            <a:off x="9500751" y="4917987"/>
            <a:ext cx="1229591" cy="1536989"/>
          </a:xfrm>
          <a:prstGeom prst="rect">
            <a:avLst/>
          </a:prstGeom>
        </p:spPr>
      </p:pic>
      <p:sp>
        <p:nvSpPr>
          <p:cNvPr id="2" name="TextBox 1">
            <a:extLst>
              <a:ext uri="{FF2B5EF4-FFF2-40B4-BE49-F238E27FC236}">
                <a16:creationId xmlns:a16="http://schemas.microsoft.com/office/drawing/2014/main" id="{0D8B930C-877E-5EDC-DA52-BA8478860694}"/>
              </a:ext>
            </a:extLst>
          </p:cNvPr>
          <p:cNvSpPr txBox="1"/>
          <p:nvPr/>
        </p:nvSpPr>
        <p:spPr>
          <a:xfrm>
            <a:off x="1625600" y="5372100"/>
            <a:ext cx="6825586" cy="590931"/>
          </a:xfrm>
          <a:prstGeom prst="rect">
            <a:avLst/>
          </a:prstGeom>
        </p:spPr>
        <p:txBody>
          <a:bodyPr wrap="none" lIns="0" tIns="0" rIns="0" bIns="0" rtlCol="0">
            <a:spAutoFit/>
          </a:bodyPr>
          <a:lstStyle/>
          <a:p>
            <a:pPr algn="l">
              <a:lnSpc>
                <a:spcPct val="96000"/>
              </a:lnSpc>
            </a:pPr>
            <a:r>
              <a:rPr lang="de-DE" sz="2000" dirty="0">
                <a:solidFill>
                  <a:schemeClr val="bg1"/>
                </a:solidFill>
                <a:latin typeface="Microsoft Sans Serif"/>
                <a:cs typeface="Microsoft Sans Serif" panose="020B0604020202020204" pitchFamily="34" charset="0"/>
              </a:rPr>
              <a:t>SET EXPO Paper August 2024</a:t>
            </a:r>
          </a:p>
          <a:p>
            <a:pPr algn="l">
              <a:lnSpc>
                <a:spcPct val="96000"/>
              </a:lnSpc>
            </a:pPr>
            <a:r>
              <a:rPr lang="de-DE" sz="2000" dirty="0">
                <a:solidFill>
                  <a:schemeClr val="bg1"/>
                </a:solidFill>
                <a:latin typeface="Microsoft Sans Serif"/>
                <a:cs typeface="Microsoft Sans Serif" panose="020B0604020202020204" pitchFamily="34" charset="0"/>
              </a:rPr>
              <a:t>Also </a:t>
            </a:r>
            <a:r>
              <a:rPr lang="de-DE" sz="2000" dirty="0" err="1">
                <a:solidFill>
                  <a:schemeClr val="bg1"/>
                </a:solidFill>
                <a:latin typeface="Microsoft Sans Serif"/>
                <a:cs typeface="Microsoft Sans Serif" panose="020B0604020202020204" pitchFamily="34" charset="0"/>
              </a:rPr>
              <a:t>presented</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more</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details</a:t>
            </a:r>
            <a:r>
              <a:rPr lang="de-DE" sz="2000" dirty="0">
                <a:solidFill>
                  <a:schemeClr val="bg1"/>
                </a:solidFill>
                <a:latin typeface="Microsoft Sans Serif"/>
                <a:cs typeface="Microsoft Sans Serif" panose="020B0604020202020204" pitchFamily="34" charset="0"/>
              </a:rPr>
              <a:t> </a:t>
            </a:r>
            <a:r>
              <a:rPr lang="de-DE" sz="2000" dirty="0" err="1">
                <a:solidFill>
                  <a:schemeClr val="bg1"/>
                </a:solidFill>
                <a:latin typeface="Microsoft Sans Serif"/>
                <a:cs typeface="Microsoft Sans Serif" panose="020B0604020202020204" pitchFamily="34" charset="0"/>
              </a:rPr>
              <a:t>during</a:t>
            </a:r>
            <a:r>
              <a:rPr lang="de-DE" sz="2000" dirty="0">
                <a:solidFill>
                  <a:schemeClr val="bg1"/>
                </a:solidFill>
                <a:latin typeface="Microsoft Sans Serif"/>
                <a:cs typeface="Microsoft Sans Serif" panose="020B0604020202020204" pitchFamily="34" charset="0"/>
              </a:rPr>
              <a:t> IBC 2024 and NAB 2025</a:t>
            </a:r>
            <a:endParaRPr lang="en-US" sz="2000" dirty="0">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474378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2ECD694-4D71-17F4-73D1-AE95E5129CEB}"/>
              </a:ext>
            </a:extLst>
          </p:cNvPr>
          <p:cNvSpPr>
            <a:spLocks noGrp="1"/>
          </p:cNvSpPr>
          <p:nvPr>
            <p:ph type="title"/>
          </p:nvPr>
        </p:nvSpPr>
        <p:spPr>
          <a:xfrm>
            <a:off x="495300" y="642644"/>
            <a:ext cx="11187112" cy="361959"/>
          </a:xfrm>
        </p:spPr>
        <p:txBody>
          <a:bodyPr/>
          <a:lstStyle/>
          <a:p>
            <a:r>
              <a:rPr lang="de-DE"/>
              <a:t>5G Broadcast and other radio technologies</a:t>
            </a:r>
            <a:endParaRPr lang="en-US"/>
          </a:p>
        </p:txBody>
      </p:sp>
      <p:sp>
        <p:nvSpPr>
          <p:cNvPr id="9" name="Content Placeholder 8">
            <a:extLst>
              <a:ext uri="{FF2B5EF4-FFF2-40B4-BE49-F238E27FC236}">
                <a16:creationId xmlns:a16="http://schemas.microsoft.com/office/drawing/2014/main" id="{95531C19-C4EC-8112-5FC1-6F8EBBE7C6BA}"/>
              </a:ext>
            </a:extLst>
          </p:cNvPr>
          <p:cNvSpPr>
            <a:spLocks noGrp="1"/>
          </p:cNvSpPr>
          <p:nvPr>
            <p:ph sz="quarter" idx="14"/>
          </p:nvPr>
        </p:nvSpPr>
        <p:spPr/>
        <p:txBody>
          <a:bodyPr/>
          <a:lstStyle/>
          <a:p>
            <a:endParaRPr lang="en-US"/>
          </a:p>
          <a:p>
            <a:pPr lvl="1"/>
            <a:endParaRPr lang="de-DE"/>
          </a:p>
          <a:p>
            <a:pPr lvl="1"/>
            <a:endParaRPr lang="en-US"/>
          </a:p>
        </p:txBody>
      </p:sp>
      <p:sp>
        <p:nvSpPr>
          <p:cNvPr id="8" name="Subtitle 7">
            <a:extLst>
              <a:ext uri="{FF2B5EF4-FFF2-40B4-BE49-F238E27FC236}">
                <a16:creationId xmlns:a16="http://schemas.microsoft.com/office/drawing/2014/main" id="{0D6AF231-DC44-2F27-2534-8C38EF71A55C}"/>
              </a:ext>
            </a:extLst>
          </p:cNvPr>
          <p:cNvSpPr>
            <a:spLocks noGrp="1"/>
          </p:cNvSpPr>
          <p:nvPr>
            <p:ph type="subTitle" idx="1"/>
          </p:nvPr>
        </p:nvSpPr>
        <p:spPr/>
        <p:txBody>
          <a:bodyPr/>
          <a:lstStyle/>
          <a:p>
            <a:r>
              <a:rPr lang="de-DE"/>
              <a:t>5G Broadcast is generally </a:t>
            </a:r>
            <a:r>
              <a:rPr lang="de-DE">
                <a:solidFill>
                  <a:srgbClr val="FF40FF"/>
                </a:solidFill>
              </a:rPr>
              <a:t>not</a:t>
            </a:r>
            <a:r>
              <a:rPr lang="de-DE"/>
              <a:t> expected to be deployed as </a:t>
            </a:r>
            <a:r>
              <a:rPr lang="de-DE">
                <a:solidFill>
                  <a:srgbClr val="FF40FF"/>
                </a:solidFill>
              </a:rPr>
              <a:t>greenfield</a:t>
            </a:r>
            <a:r>
              <a:rPr lang="de-DE"/>
              <a:t> or as </a:t>
            </a:r>
            <a:r>
              <a:rPr lang="de-DE">
                <a:solidFill>
                  <a:srgbClr val="FF40FF"/>
                </a:solidFill>
              </a:rPr>
              <a:t>standalone</a:t>
            </a:r>
            <a:r>
              <a:rPr lang="de-DE"/>
              <a:t> technology</a:t>
            </a:r>
            <a:endParaRPr lang="en-US"/>
          </a:p>
        </p:txBody>
      </p:sp>
      <p:pic>
        <p:nvPicPr>
          <p:cNvPr id="1028" name="Picture 4">
            <a:extLst>
              <a:ext uri="{FF2B5EF4-FFF2-40B4-BE49-F238E27FC236}">
                <a16:creationId xmlns:a16="http://schemas.microsoft.com/office/drawing/2014/main" id="{BEB6125A-36C9-ED15-6C5D-B18B441369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121" y="1624426"/>
            <a:ext cx="8766164" cy="444882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3953B0BB-5A3C-22AA-6449-E5420170AA4B}"/>
              </a:ext>
            </a:extLst>
          </p:cNvPr>
          <p:cNvSpPr txBox="1"/>
          <p:nvPr/>
        </p:nvSpPr>
        <p:spPr>
          <a:xfrm>
            <a:off x="9738638" y="299723"/>
            <a:ext cx="2039340" cy="120032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3171F"/>
                </a:solidFill>
                <a:effectLst/>
                <a:uLnTx/>
                <a:uFillTx/>
                <a:latin typeface="Microsoft Sans Serif"/>
                <a:ea typeface="+mn-ea"/>
                <a:cs typeface="+mn-cs"/>
              </a:rPr>
              <a:t>Cellular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2853DC"/>
                </a:solidFill>
                <a:effectLst/>
                <a:uLnTx/>
                <a:uFillTx/>
                <a:latin typeface="Microsoft Sans Serif"/>
                <a:ea typeface="+mn-ea"/>
                <a:cs typeface="+mn-cs"/>
              </a:rPr>
              <a:t>5G</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a:t>
            </a:r>
            <a:r>
              <a:rPr kumimoji="0" lang="en-US" sz="1800" b="1" i="0" u="none" strike="noStrike" kern="1200" cap="none" spc="0" normalizeH="0" baseline="0" noProof="0">
                <a:ln>
                  <a:noFill/>
                </a:ln>
                <a:solidFill>
                  <a:srgbClr val="2853DC"/>
                </a:solidFill>
                <a:effectLst/>
                <a:uLnTx/>
                <a:uFillTx/>
                <a:latin typeface="Microsoft Sans Serif"/>
                <a:ea typeface="+mn-ea"/>
                <a:cs typeface="+mn-cs"/>
              </a:rPr>
              <a:t>Broadcast</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chemeClr val="accent1"/>
                </a:solidFill>
                <a:effectLst>
                  <a:outerShdw blurRad="38100" dist="38100" dir="2700000" algn="tl">
                    <a:srgbClr val="000000">
                      <a:alpha val="43137"/>
                    </a:srgbClr>
                  </a:outerShdw>
                </a:effectLst>
                <a:uLnTx/>
                <a:uFillTx/>
                <a:latin typeface="Microsoft Sans Serif"/>
                <a:ea typeface="+mn-ea"/>
                <a:cs typeface="+mn-cs"/>
              </a:rPr>
              <a:t>Converged</a:t>
            </a:r>
            <a:r>
              <a:rPr kumimoji="0" lang="en-US" sz="1800" b="1" i="0" u="none" strike="noStrike" kern="1200" cap="none" spc="0" normalizeH="0" baseline="0" noProof="0">
                <a:ln>
                  <a:noFill/>
                </a:ln>
                <a:solidFill>
                  <a:srgbClr val="13171F"/>
                </a:solidFill>
                <a:effectLst/>
                <a:uLnTx/>
                <a:uFillTx/>
                <a:latin typeface="Microsoft Sans Serif"/>
                <a:ea typeface="+mn-ea"/>
                <a:cs typeface="+mn-cs"/>
              </a:rPr>
              <a:t> – </a:t>
            </a:r>
            <a:br>
              <a:rPr kumimoji="0" lang="en-US" sz="1800" b="1" i="0" u="none" strike="noStrike" kern="1200" cap="none" spc="0" normalizeH="0" baseline="0" noProof="0">
                <a:ln>
                  <a:noFill/>
                </a:ln>
                <a:solidFill>
                  <a:srgbClr val="13171F"/>
                </a:solidFill>
                <a:effectLst/>
                <a:uLnTx/>
                <a:uFillTx/>
                <a:latin typeface="Microsoft Sans Serif"/>
                <a:ea typeface="+mn-ea"/>
                <a:cs typeface="+mn-cs"/>
              </a:rPr>
            </a:br>
            <a:r>
              <a:rPr kumimoji="0" lang="en-US" sz="1800" b="1" i="0" u="none" strike="noStrike" kern="1200" cap="none" spc="0" normalizeH="0" baseline="0" noProof="0">
                <a:ln>
                  <a:noFill/>
                </a:ln>
                <a:solidFill>
                  <a:srgbClr val="13171F"/>
                </a:solidFill>
                <a:effectLst/>
                <a:uLnTx/>
                <a:uFillTx/>
                <a:latin typeface="Microsoft Sans Serif"/>
                <a:ea typeface="+mn-ea"/>
                <a:cs typeface="+mn-cs"/>
              </a:rPr>
              <a:t>Apps and Devices</a:t>
            </a:r>
          </a:p>
        </p:txBody>
      </p:sp>
      <p:sp>
        <p:nvSpPr>
          <p:cNvPr id="5" name="TextBox 4">
            <a:extLst>
              <a:ext uri="{FF2B5EF4-FFF2-40B4-BE49-F238E27FC236}">
                <a16:creationId xmlns:a16="http://schemas.microsoft.com/office/drawing/2014/main" id="{D7EAADE8-09A9-3A77-40B6-9E21B08CB842}"/>
              </a:ext>
            </a:extLst>
          </p:cNvPr>
          <p:cNvSpPr txBox="1"/>
          <p:nvPr/>
        </p:nvSpPr>
        <p:spPr>
          <a:xfrm>
            <a:off x="10796620" y="1674297"/>
            <a:ext cx="105990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Linear TV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Radio</a:t>
            </a:r>
          </a:p>
        </p:txBody>
      </p:sp>
      <p:cxnSp>
        <p:nvCxnSpPr>
          <p:cNvPr id="6" name="Straight Arrow Connector 5">
            <a:extLst>
              <a:ext uri="{FF2B5EF4-FFF2-40B4-BE49-F238E27FC236}">
                <a16:creationId xmlns:a16="http://schemas.microsoft.com/office/drawing/2014/main" id="{A9B8850D-344B-40AE-8427-79F67A7C8A39}"/>
              </a:ext>
            </a:extLst>
          </p:cNvPr>
          <p:cNvCxnSpPr>
            <a:stCxn id="5" idx="2"/>
          </p:cNvCxnSpPr>
          <p:nvPr/>
        </p:nvCxnSpPr>
        <p:spPr>
          <a:xfrm>
            <a:off x="11326573" y="2320628"/>
            <a:ext cx="0" cy="3802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 name="Graphic 9" descr="Cell Tower outline">
            <a:extLst>
              <a:ext uri="{FF2B5EF4-FFF2-40B4-BE49-F238E27FC236}">
                <a16:creationId xmlns:a16="http://schemas.microsoft.com/office/drawing/2014/main" id="{489E86A5-15FB-4DFF-D801-D3F922B35F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552998" y="2829772"/>
            <a:ext cx="914400" cy="914400"/>
          </a:xfrm>
          <a:prstGeom prst="rect">
            <a:avLst/>
          </a:prstGeom>
        </p:spPr>
      </p:pic>
      <p:pic>
        <p:nvPicPr>
          <p:cNvPr id="11" name="Graphic 10" descr="Smart Phone outline">
            <a:extLst>
              <a:ext uri="{FF2B5EF4-FFF2-40B4-BE49-F238E27FC236}">
                <a16:creationId xmlns:a16="http://schemas.microsoft.com/office/drawing/2014/main" id="{55EB9F98-EEBE-F519-BE86-2EF74C38764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225083" y="4426230"/>
            <a:ext cx="724988" cy="724988"/>
          </a:xfrm>
          <a:prstGeom prst="rect">
            <a:avLst/>
          </a:prstGeom>
        </p:spPr>
      </p:pic>
      <p:sp>
        <p:nvSpPr>
          <p:cNvPr id="12" name="Rectangle 11">
            <a:extLst>
              <a:ext uri="{FF2B5EF4-FFF2-40B4-BE49-F238E27FC236}">
                <a16:creationId xmlns:a16="http://schemas.microsoft.com/office/drawing/2014/main" id="{4217039F-CAD5-634E-4F5C-7E2511AFDE18}"/>
              </a:ext>
            </a:extLst>
          </p:cNvPr>
          <p:cNvSpPr/>
          <p:nvPr/>
        </p:nvSpPr>
        <p:spPr>
          <a:xfrm>
            <a:off x="9769931" y="5157215"/>
            <a:ext cx="1744373" cy="2699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7F8FA"/>
                </a:solidFill>
                <a:effectLst/>
                <a:uLnTx/>
                <a:uFillTx/>
                <a:latin typeface="Microsoft Sans Serif"/>
                <a:ea typeface="+mn-ea"/>
                <a:cs typeface="+mn-cs"/>
              </a:rPr>
              <a:t>Cellular Modem</a:t>
            </a:r>
          </a:p>
        </p:txBody>
      </p:sp>
      <p:cxnSp>
        <p:nvCxnSpPr>
          <p:cNvPr id="13" name="Straight Connector 12">
            <a:extLst>
              <a:ext uri="{FF2B5EF4-FFF2-40B4-BE49-F238E27FC236}">
                <a16:creationId xmlns:a16="http://schemas.microsoft.com/office/drawing/2014/main" id="{5FB9E582-DE26-A136-0EE0-9C2245BCFB77}"/>
              </a:ext>
            </a:extLst>
          </p:cNvPr>
          <p:cNvCxnSpPr>
            <a:cxnSpLocks/>
            <a:endCxn id="11" idx="0"/>
          </p:cNvCxnSpPr>
          <p:nvPr/>
        </p:nvCxnSpPr>
        <p:spPr>
          <a:xfrm flipH="1">
            <a:off x="10587577" y="3744172"/>
            <a:ext cx="730345" cy="68205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06B363-E481-214E-1D2C-B8EF3579D07E}"/>
              </a:ext>
            </a:extLst>
          </p:cNvPr>
          <p:cNvSpPr txBox="1"/>
          <p:nvPr/>
        </p:nvSpPr>
        <p:spPr>
          <a:xfrm>
            <a:off x="10127052" y="5483100"/>
            <a:ext cx="172367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accent1"/>
                </a:solidFill>
                <a:effectLst/>
                <a:uLnTx/>
                <a:uFillTx/>
                <a:latin typeface="Microsoft Sans Serif"/>
                <a:ea typeface="+mn-ea"/>
                <a:cs typeface="+mn-cs"/>
              </a:rPr>
              <a:t>UHF band support</a:t>
            </a:r>
          </a:p>
        </p:txBody>
      </p:sp>
      <p:sp>
        <p:nvSpPr>
          <p:cNvPr id="15" name="Cross 14">
            <a:extLst>
              <a:ext uri="{FF2B5EF4-FFF2-40B4-BE49-F238E27FC236}">
                <a16:creationId xmlns:a16="http://schemas.microsoft.com/office/drawing/2014/main" id="{7D786F13-F042-E3FE-6031-611EBC313F69}"/>
              </a:ext>
            </a:extLst>
          </p:cNvPr>
          <p:cNvSpPr/>
          <p:nvPr/>
        </p:nvSpPr>
        <p:spPr>
          <a:xfrm>
            <a:off x="9929249" y="5513513"/>
            <a:ext cx="229964" cy="229964"/>
          </a:xfrm>
          <a:prstGeom prst="plus">
            <a:avLst>
              <a:gd name="adj" fmla="val 4351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16" name="Graphic 15" descr="Download from cloud outline">
            <a:extLst>
              <a:ext uri="{FF2B5EF4-FFF2-40B4-BE49-F238E27FC236}">
                <a16:creationId xmlns:a16="http://schemas.microsoft.com/office/drawing/2014/main" id="{494EC974-D517-DAE4-22BF-B40B426E21D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549007" y="1880375"/>
            <a:ext cx="914400" cy="914400"/>
          </a:xfrm>
          <a:prstGeom prst="rect">
            <a:avLst/>
          </a:prstGeom>
        </p:spPr>
      </p:pic>
      <p:sp>
        <p:nvSpPr>
          <p:cNvPr id="17" name="TextBox 16">
            <a:extLst>
              <a:ext uri="{FF2B5EF4-FFF2-40B4-BE49-F238E27FC236}">
                <a16:creationId xmlns:a16="http://schemas.microsoft.com/office/drawing/2014/main" id="{FCFDAE14-9829-D2BD-081F-4F7061D02DCB}"/>
              </a:ext>
            </a:extLst>
          </p:cNvPr>
          <p:cNvSpPr txBox="1"/>
          <p:nvPr/>
        </p:nvSpPr>
        <p:spPr>
          <a:xfrm>
            <a:off x="9547919" y="1664004"/>
            <a:ext cx="945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Internet</a:t>
            </a:r>
          </a:p>
        </p:txBody>
      </p:sp>
      <p:cxnSp>
        <p:nvCxnSpPr>
          <p:cNvPr id="18" name="Straight Connector 17">
            <a:extLst>
              <a:ext uri="{FF2B5EF4-FFF2-40B4-BE49-F238E27FC236}">
                <a16:creationId xmlns:a16="http://schemas.microsoft.com/office/drawing/2014/main" id="{DE9F6D58-D6D0-81EB-6660-490B0CDE0716}"/>
              </a:ext>
            </a:extLst>
          </p:cNvPr>
          <p:cNvCxnSpPr>
            <a:cxnSpLocks/>
            <a:stCxn id="10" idx="2"/>
            <a:endCxn id="11" idx="0"/>
          </p:cNvCxnSpPr>
          <p:nvPr/>
        </p:nvCxnSpPr>
        <p:spPr>
          <a:xfrm>
            <a:off x="10010198" y="3744172"/>
            <a:ext cx="577379" cy="6820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19" name="Graphic 18" descr="Cell Tower with solid fill">
            <a:extLst>
              <a:ext uri="{FF2B5EF4-FFF2-40B4-BE49-F238E27FC236}">
                <a16:creationId xmlns:a16="http://schemas.microsoft.com/office/drawing/2014/main" id="{C14106A0-012B-05C6-4BFD-2AEE7C9DFF5C}"/>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903536" y="2789659"/>
            <a:ext cx="914400" cy="914400"/>
          </a:xfrm>
          <a:prstGeom prst="rect">
            <a:avLst/>
          </a:prstGeom>
        </p:spPr>
      </p:pic>
      <p:sp>
        <p:nvSpPr>
          <p:cNvPr id="20" name="Rectangle 19">
            <a:extLst>
              <a:ext uri="{FF2B5EF4-FFF2-40B4-BE49-F238E27FC236}">
                <a16:creationId xmlns:a16="http://schemas.microsoft.com/office/drawing/2014/main" id="{D236B0C0-7835-D431-1595-C409659F90FC}"/>
              </a:ext>
            </a:extLst>
          </p:cNvPr>
          <p:cNvSpPr/>
          <p:nvPr/>
        </p:nvSpPr>
        <p:spPr>
          <a:xfrm>
            <a:off x="9398001" y="2801496"/>
            <a:ext cx="2418702" cy="91438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21" name="Picture 2" descr="About 3GPP">
            <a:extLst>
              <a:ext uri="{FF2B5EF4-FFF2-40B4-BE49-F238E27FC236}">
                <a16:creationId xmlns:a16="http://schemas.microsoft.com/office/drawing/2014/main" id="{131767AF-3216-C623-FBFD-278FBF57C55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413081" y="2845568"/>
            <a:ext cx="404865" cy="235834"/>
          </a:xfrm>
          <a:prstGeom prst="rect">
            <a:avLst/>
          </a:prstGeom>
          <a:noFill/>
          <a:extLst>
            <a:ext uri="{909E8E84-426E-40DD-AFC4-6F175D3DCCD1}">
              <a14:hiddenFill xmlns:a14="http://schemas.microsoft.com/office/drawing/2010/main">
                <a:solidFill>
                  <a:srgbClr val="FFFFFF"/>
                </a:solidFill>
              </a14:hiddenFill>
            </a:ext>
          </a:extLst>
        </p:spPr>
      </p:pic>
      <p:cxnSp>
        <p:nvCxnSpPr>
          <p:cNvPr id="22" name="Straight Arrow Connector 21">
            <a:extLst>
              <a:ext uri="{FF2B5EF4-FFF2-40B4-BE49-F238E27FC236}">
                <a16:creationId xmlns:a16="http://schemas.microsoft.com/office/drawing/2014/main" id="{789DA6AC-A10C-9CAD-DB14-9A6CFD5AF7F0}"/>
              </a:ext>
            </a:extLst>
          </p:cNvPr>
          <p:cNvCxnSpPr>
            <a:cxnSpLocks/>
          </p:cNvCxnSpPr>
          <p:nvPr/>
        </p:nvCxnSpPr>
        <p:spPr>
          <a:xfrm>
            <a:off x="10467398" y="3311135"/>
            <a:ext cx="489144" cy="0"/>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5B01C5E-E68B-0CBD-851B-7F8501E29C6F}"/>
              </a:ext>
            </a:extLst>
          </p:cNvPr>
          <p:cNvSpPr txBox="1"/>
          <p:nvPr/>
        </p:nvSpPr>
        <p:spPr>
          <a:xfrm>
            <a:off x="728608" y="6058235"/>
            <a:ext cx="8848576" cy="295466"/>
          </a:xfrm>
          <a:prstGeom prst="rect">
            <a:avLst/>
          </a:prstGeom>
        </p:spPr>
        <p:txBody>
          <a:bodyPr wrap="none" lIns="0" tIns="0" rIns="0" bIns="0" rtlCol="0">
            <a:spAutoFit/>
          </a:bodyPr>
          <a:lstStyle/>
          <a:p>
            <a:pPr algn="l">
              <a:lnSpc>
                <a:spcPct val="96000"/>
              </a:lnSpc>
            </a:pPr>
            <a:r>
              <a:rPr lang="de-DE" sz="2000" b="1">
                <a:solidFill>
                  <a:schemeClr val="tx2"/>
                </a:solidFill>
                <a:latin typeface="Microsoft Sans Serif"/>
                <a:cs typeface="Microsoft Sans Serif" panose="020B0604020202020204" pitchFamily="34" charset="0"/>
              </a:rPr>
              <a:t>Technical aspects and opportunities of co-existence presented in the following</a:t>
            </a:r>
            <a:endParaRPr lang="en-US" sz="2000" b="1">
              <a:solidFill>
                <a:schemeClr val="tx2"/>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CB063755-AF7E-0C91-C393-EDD8F927697A}"/>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1507994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12D272-5597-1330-AF67-4F70AEA6765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A472C84E-5CC6-D4C8-AA67-CEBA7E45CFAA}"/>
              </a:ext>
            </a:extLst>
          </p:cNvPr>
          <p:cNvSpPr>
            <a:spLocks noGrp="1"/>
          </p:cNvSpPr>
          <p:nvPr>
            <p:ph type="title"/>
          </p:nvPr>
        </p:nvSpPr>
        <p:spPr>
          <a:xfrm>
            <a:off x="495300" y="642646"/>
            <a:ext cx="11187112" cy="361959"/>
          </a:xfrm>
        </p:spPr>
        <p:txBody>
          <a:bodyPr/>
          <a:lstStyle/>
          <a:p>
            <a:r>
              <a:rPr lang="en-US" dirty="0"/>
              <a:t>#1 Sharing UHF Resources with legacy broadcast systems</a:t>
            </a:r>
          </a:p>
        </p:txBody>
      </p:sp>
      <p:sp>
        <p:nvSpPr>
          <p:cNvPr id="4" name="Content Placeholder 3">
            <a:extLst>
              <a:ext uri="{FF2B5EF4-FFF2-40B4-BE49-F238E27FC236}">
                <a16:creationId xmlns:a16="http://schemas.microsoft.com/office/drawing/2014/main" id="{BC82DCA0-BDE8-9DF6-DE2A-263376E7BBDC}"/>
              </a:ext>
            </a:extLst>
          </p:cNvPr>
          <p:cNvSpPr>
            <a:spLocks noGrp="1"/>
          </p:cNvSpPr>
          <p:nvPr>
            <p:ph type="subTitle" idx="1"/>
          </p:nvPr>
        </p:nvSpPr>
        <p:spPr>
          <a:xfrm>
            <a:off x="494190" y="1088136"/>
            <a:ext cx="11188223" cy="236347"/>
          </a:xfrm>
        </p:spPr>
        <p:txBody>
          <a:bodyPr/>
          <a:lstStyle/>
          <a:p>
            <a:r>
              <a:rPr lang="de-DE" dirty="0" err="1"/>
              <a:t>Frequency</a:t>
            </a:r>
            <a:r>
              <a:rPr lang="de-DE" dirty="0"/>
              <a:t> Division Multiplex (FDM) on different </a:t>
            </a:r>
            <a:r>
              <a:rPr lang="de-DE" dirty="0" err="1"/>
              <a:t>carriers</a:t>
            </a:r>
            <a:r>
              <a:rPr lang="de-DE" dirty="0"/>
              <a:t> </a:t>
            </a:r>
            <a:r>
              <a:rPr lang="de-DE" dirty="0" err="1"/>
              <a:t>or</a:t>
            </a:r>
            <a:r>
              <a:rPr lang="de-DE" dirty="0"/>
              <a:t> </a:t>
            </a:r>
            <a:r>
              <a:rPr lang="de-DE" dirty="0">
                <a:solidFill>
                  <a:srgbClr val="FF40FF"/>
                </a:solidFill>
              </a:rPr>
              <a:t>Time Division Multiplex (TDM) </a:t>
            </a:r>
            <a:r>
              <a:rPr lang="de-DE" dirty="0"/>
              <a:t>on the same </a:t>
            </a:r>
            <a:r>
              <a:rPr lang="de-DE" dirty="0" err="1"/>
              <a:t>carrier</a:t>
            </a:r>
            <a:endParaRPr lang="en-US" dirty="0"/>
          </a:p>
        </p:txBody>
      </p:sp>
      <p:sp>
        <p:nvSpPr>
          <p:cNvPr id="14" name="Rectangle 13">
            <a:extLst>
              <a:ext uri="{FF2B5EF4-FFF2-40B4-BE49-F238E27FC236}">
                <a16:creationId xmlns:a16="http://schemas.microsoft.com/office/drawing/2014/main" id="{B7903055-262D-52B7-C7AB-60BE2427415C}"/>
              </a:ext>
            </a:extLst>
          </p:cNvPr>
          <p:cNvSpPr/>
          <p:nvPr/>
        </p:nvSpPr>
        <p:spPr>
          <a:xfrm>
            <a:off x="3241036" y="5516159"/>
            <a:ext cx="616227"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15" name="Rectangle 14">
            <a:extLst>
              <a:ext uri="{FF2B5EF4-FFF2-40B4-BE49-F238E27FC236}">
                <a16:creationId xmlns:a16="http://schemas.microsoft.com/office/drawing/2014/main" id="{74207B0C-A06D-CE29-10E9-23279472F026}"/>
              </a:ext>
            </a:extLst>
          </p:cNvPr>
          <p:cNvSpPr/>
          <p:nvPr/>
        </p:nvSpPr>
        <p:spPr>
          <a:xfrm>
            <a:off x="3857263" y="5516159"/>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a:t>
            </a:r>
          </a:p>
          <a:p>
            <a:pPr algn="ctr" defTabSz="914377"/>
            <a:r>
              <a:rPr lang="en-US" sz="1400">
                <a:solidFill>
                  <a:srgbClr val="F7F8FA"/>
                </a:solidFill>
                <a:latin typeface="Aptos" panose="020B0004020202020204" pitchFamily="34" charset="0"/>
              </a:rPr>
              <a:t># 0</a:t>
            </a:r>
            <a:endParaRPr lang="en-US" sz="1200">
              <a:solidFill>
                <a:srgbClr val="F7F8FA"/>
              </a:solidFill>
              <a:latin typeface="Aptos" panose="020B0004020202020204" pitchFamily="34" charset="0"/>
            </a:endParaRPr>
          </a:p>
        </p:txBody>
      </p:sp>
      <p:sp>
        <p:nvSpPr>
          <p:cNvPr id="16" name="Rectangle 15">
            <a:extLst>
              <a:ext uri="{FF2B5EF4-FFF2-40B4-BE49-F238E27FC236}">
                <a16:creationId xmlns:a16="http://schemas.microsoft.com/office/drawing/2014/main" id="{587EC7B9-910B-11D8-097D-D388F88A4DC6}"/>
              </a:ext>
            </a:extLst>
          </p:cNvPr>
          <p:cNvSpPr/>
          <p:nvPr/>
        </p:nvSpPr>
        <p:spPr>
          <a:xfrm>
            <a:off x="5136100" y="5516159"/>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 </a:t>
            </a:r>
          </a:p>
          <a:p>
            <a:pPr algn="ctr" defTabSz="914377"/>
            <a:r>
              <a:rPr lang="en-US" sz="1400">
                <a:solidFill>
                  <a:srgbClr val="F7F8FA"/>
                </a:solidFill>
                <a:latin typeface="Aptos" panose="020B0004020202020204" pitchFamily="34" charset="0"/>
              </a:rPr>
              <a:t># 1</a:t>
            </a:r>
            <a:endParaRPr lang="en-US" sz="1200">
              <a:solidFill>
                <a:srgbClr val="F7F8FA"/>
              </a:solidFill>
              <a:latin typeface="Aptos" panose="020B0004020202020204" pitchFamily="34" charset="0"/>
            </a:endParaRPr>
          </a:p>
        </p:txBody>
      </p:sp>
      <p:sp>
        <p:nvSpPr>
          <p:cNvPr id="17" name="TextBox 16">
            <a:extLst>
              <a:ext uri="{FF2B5EF4-FFF2-40B4-BE49-F238E27FC236}">
                <a16:creationId xmlns:a16="http://schemas.microsoft.com/office/drawing/2014/main" id="{494ABA63-8990-AB99-4C6E-81BF5E17DBE3}"/>
              </a:ext>
            </a:extLst>
          </p:cNvPr>
          <p:cNvSpPr txBox="1"/>
          <p:nvPr/>
        </p:nvSpPr>
        <p:spPr>
          <a:xfrm>
            <a:off x="6435916" y="5516157"/>
            <a:ext cx="416339"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a:t>
            </a:r>
          </a:p>
        </p:txBody>
      </p:sp>
      <p:sp>
        <p:nvSpPr>
          <p:cNvPr id="18" name="TextBox 17">
            <a:extLst>
              <a:ext uri="{FF2B5EF4-FFF2-40B4-BE49-F238E27FC236}">
                <a16:creationId xmlns:a16="http://schemas.microsoft.com/office/drawing/2014/main" id="{3256CAA9-5A80-5DA4-30FD-1387E89460DF}"/>
              </a:ext>
            </a:extLst>
          </p:cNvPr>
          <p:cNvSpPr txBox="1"/>
          <p:nvPr/>
        </p:nvSpPr>
        <p:spPr>
          <a:xfrm>
            <a:off x="11632145" y="5516157"/>
            <a:ext cx="416339"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a:t>
            </a:r>
          </a:p>
        </p:txBody>
      </p:sp>
      <p:sp>
        <p:nvSpPr>
          <p:cNvPr id="19" name="Rectangle 18">
            <a:extLst>
              <a:ext uri="{FF2B5EF4-FFF2-40B4-BE49-F238E27FC236}">
                <a16:creationId xmlns:a16="http://schemas.microsoft.com/office/drawing/2014/main" id="{FFEE1606-4D97-74AE-E734-3CBB70F66B84}"/>
              </a:ext>
            </a:extLst>
          </p:cNvPr>
          <p:cNvSpPr/>
          <p:nvPr/>
        </p:nvSpPr>
        <p:spPr>
          <a:xfrm>
            <a:off x="6902855" y="5516159"/>
            <a:ext cx="614743"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20" name="Rectangle 19">
            <a:extLst>
              <a:ext uri="{FF2B5EF4-FFF2-40B4-BE49-F238E27FC236}">
                <a16:creationId xmlns:a16="http://schemas.microsoft.com/office/drawing/2014/main" id="{C409DF0D-E4F4-87D2-F354-63BEAA2F9577}"/>
              </a:ext>
            </a:extLst>
          </p:cNvPr>
          <p:cNvSpPr/>
          <p:nvPr/>
        </p:nvSpPr>
        <p:spPr>
          <a:xfrm>
            <a:off x="9725229" y="5505475"/>
            <a:ext cx="616227" cy="513352"/>
          </a:xfrm>
          <a:prstGeom prst="rect">
            <a:avLst/>
          </a:prstGeom>
          <a:solidFill>
            <a:srgbClr val="FF0000">
              <a:alpha val="56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CAS</a:t>
            </a:r>
            <a:endParaRPr lang="en-US" sz="2000">
              <a:solidFill>
                <a:srgbClr val="F7F8FA"/>
              </a:solidFill>
              <a:latin typeface="Aptos" panose="020B0004020202020204" pitchFamily="34" charset="0"/>
            </a:endParaRPr>
          </a:p>
        </p:txBody>
      </p:sp>
      <p:sp>
        <p:nvSpPr>
          <p:cNvPr id="21" name="Rectangle 20">
            <a:extLst>
              <a:ext uri="{FF2B5EF4-FFF2-40B4-BE49-F238E27FC236}">
                <a16:creationId xmlns:a16="http://schemas.microsoft.com/office/drawing/2014/main" id="{E33FF9E0-8CF6-EFEB-B8C1-0EB7808CC27A}"/>
              </a:ext>
            </a:extLst>
          </p:cNvPr>
          <p:cNvSpPr/>
          <p:nvPr/>
        </p:nvSpPr>
        <p:spPr>
          <a:xfrm>
            <a:off x="10361369" y="5505475"/>
            <a:ext cx="1280160" cy="513352"/>
          </a:xfrm>
          <a:prstGeom prst="rect">
            <a:avLst/>
          </a:prstGeom>
          <a:solidFill>
            <a:schemeClr val="accent2">
              <a:lumMod val="75000"/>
              <a:alpha val="56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r>
              <a:rPr lang="en-US" sz="1400">
                <a:solidFill>
                  <a:srgbClr val="F7F8FA"/>
                </a:solidFill>
                <a:latin typeface="Aptos" panose="020B0004020202020204" pitchFamily="34" charset="0"/>
              </a:rPr>
              <a:t>PMCH</a:t>
            </a:r>
          </a:p>
          <a:p>
            <a:pPr algn="ctr" defTabSz="914377"/>
            <a:r>
              <a:rPr lang="en-US" sz="1400">
                <a:solidFill>
                  <a:srgbClr val="F7F8FA"/>
                </a:solidFill>
                <a:latin typeface="Aptos" panose="020B0004020202020204" pitchFamily="34" charset="0"/>
              </a:rPr>
              <a:t># 0</a:t>
            </a:r>
            <a:endParaRPr lang="en-US" sz="1200">
              <a:solidFill>
                <a:srgbClr val="F7F8FA"/>
              </a:solidFill>
              <a:latin typeface="Aptos" panose="020B0004020202020204" pitchFamily="34" charset="0"/>
            </a:endParaRPr>
          </a:p>
        </p:txBody>
      </p:sp>
      <p:sp>
        <p:nvSpPr>
          <p:cNvPr id="22" name="Rectangle 21">
            <a:extLst>
              <a:ext uri="{FF2B5EF4-FFF2-40B4-BE49-F238E27FC236}">
                <a16:creationId xmlns:a16="http://schemas.microsoft.com/office/drawing/2014/main" id="{87BCC3C9-5D63-F894-6DE3-4BA46EA4FFAC}"/>
              </a:ext>
            </a:extLst>
          </p:cNvPr>
          <p:cNvSpPr/>
          <p:nvPr/>
        </p:nvSpPr>
        <p:spPr>
          <a:xfrm>
            <a:off x="7544073" y="5512553"/>
            <a:ext cx="2161243" cy="520564"/>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endParaRPr lang="en-US">
              <a:solidFill>
                <a:srgbClr val="F7F8FA"/>
              </a:solidFill>
              <a:latin typeface="Aptos" panose="020B0004020202020204" pitchFamily="34" charset="0"/>
            </a:endParaRPr>
          </a:p>
        </p:txBody>
      </p:sp>
      <p:sp>
        <p:nvSpPr>
          <p:cNvPr id="23" name="Rectangle 22">
            <a:extLst>
              <a:ext uri="{FF2B5EF4-FFF2-40B4-BE49-F238E27FC236}">
                <a16:creationId xmlns:a16="http://schemas.microsoft.com/office/drawing/2014/main" id="{41A38F85-B7C4-C5A2-BF60-B4CF05D9965C}"/>
              </a:ext>
            </a:extLst>
          </p:cNvPr>
          <p:cNvSpPr/>
          <p:nvPr/>
        </p:nvSpPr>
        <p:spPr>
          <a:xfrm>
            <a:off x="1039242" y="5521007"/>
            <a:ext cx="2181881" cy="520564"/>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endParaRPr lang="en-US">
              <a:solidFill>
                <a:srgbClr val="F7F8FA"/>
              </a:solidFill>
              <a:latin typeface="Aptos" panose="020B0004020202020204" pitchFamily="34" charset="0"/>
            </a:endParaRPr>
          </a:p>
        </p:txBody>
      </p:sp>
      <p:sp>
        <p:nvSpPr>
          <p:cNvPr id="24" name="TextBox 23">
            <a:extLst>
              <a:ext uri="{FF2B5EF4-FFF2-40B4-BE49-F238E27FC236}">
                <a16:creationId xmlns:a16="http://schemas.microsoft.com/office/drawing/2014/main" id="{64F125CE-AA01-51B1-2350-0EAA60F8D682}"/>
              </a:ext>
            </a:extLst>
          </p:cNvPr>
          <p:cNvSpPr txBox="1"/>
          <p:nvPr/>
        </p:nvSpPr>
        <p:spPr>
          <a:xfrm>
            <a:off x="7544073" y="5562095"/>
            <a:ext cx="2226555"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CAS-muted region</a:t>
            </a:r>
          </a:p>
        </p:txBody>
      </p:sp>
      <p:sp>
        <p:nvSpPr>
          <p:cNvPr id="25" name="TextBox 24">
            <a:extLst>
              <a:ext uri="{FF2B5EF4-FFF2-40B4-BE49-F238E27FC236}">
                <a16:creationId xmlns:a16="http://schemas.microsoft.com/office/drawing/2014/main" id="{C4525607-CE45-4ABB-DCA7-1C1DDABAC2E8}"/>
              </a:ext>
            </a:extLst>
          </p:cNvPr>
          <p:cNvSpPr txBox="1"/>
          <p:nvPr/>
        </p:nvSpPr>
        <p:spPr>
          <a:xfrm>
            <a:off x="1086595" y="5561274"/>
            <a:ext cx="2226555" cy="369332"/>
          </a:xfrm>
          <a:prstGeom prst="rect">
            <a:avLst/>
          </a:prstGeom>
          <a:noFill/>
        </p:spPr>
        <p:txBody>
          <a:bodyPr wrap="square" rtlCol="0">
            <a:spAutoFit/>
          </a:bodyPr>
          <a:lstStyle/>
          <a:p>
            <a:pPr defTabSz="914377"/>
            <a:r>
              <a:rPr lang="en-US">
                <a:solidFill>
                  <a:srgbClr val="13161E"/>
                </a:solidFill>
                <a:latin typeface="Aptos" panose="020B0004020202020204" pitchFamily="34" charset="0"/>
              </a:rPr>
              <a:t>CAS-muted region</a:t>
            </a:r>
          </a:p>
        </p:txBody>
      </p:sp>
      <p:cxnSp>
        <p:nvCxnSpPr>
          <p:cNvPr id="27" name="Connector: Curved 26">
            <a:extLst>
              <a:ext uri="{FF2B5EF4-FFF2-40B4-BE49-F238E27FC236}">
                <a16:creationId xmlns:a16="http://schemas.microsoft.com/office/drawing/2014/main" id="{70FD315D-77DF-AB49-85EB-628201135F17}"/>
              </a:ext>
            </a:extLst>
          </p:cNvPr>
          <p:cNvCxnSpPr>
            <a:cxnSpLocks/>
          </p:cNvCxnSpPr>
          <p:nvPr/>
        </p:nvCxnSpPr>
        <p:spPr>
          <a:xfrm rot="16200000" flipH="1">
            <a:off x="7907602" y="5332064"/>
            <a:ext cx="3607" cy="1493979"/>
          </a:xfrm>
          <a:prstGeom prst="curvedConnector3">
            <a:avLst>
              <a:gd name="adj1" fmla="val 6439434"/>
            </a:avLst>
          </a:prstGeom>
          <a:ln w="15875">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5D85C0D-20B5-AF06-7F80-F16CFCFCAAC7}"/>
              </a:ext>
            </a:extLst>
          </p:cNvPr>
          <p:cNvSpPr txBox="1"/>
          <p:nvPr/>
        </p:nvSpPr>
        <p:spPr>
          <a:xfrm>
            <a:off x="7162417" y="6276222"/>
            <a:ext cx="1692271" cy="369332"/>
          </a:xfrm>
          <a:prstGeom prst="rect">
            <a:avLst/>
          </a:prstGeom>
          <a:noFill/>
        </p:spPr>
        <p:txBody>
          <a:bodyPr wrap="square" rtlCol="0">
            <a:spAutoFit/>
          </a:bodyPr>
          <a:lstStyle/>
          <a:p>
            <a:pPr defTabSz="914377"/>
            <a:r>
              <a:rPr lang="en-US">
                <a:solidFill>
                  <a:srgbClr val="2853DC"/>
                </a:solidFill>
                <a:latin typeface="Microsoft Sans Serif"/>
              </a:rPr>
              <a:t>SIB-indication</a:t>
            </a:r>
          </a:p>
        </p:txBody>
      </p:sp>
      <p:sp>
        <p:nvSpPr>
          <p:cNvPr id="30" name="TextBox 29">
            <a:extLst>
              <a:ext uri="{FF2B5EF4-FFF2-40B4-BE49-F238E27FC236}">
                <a16:creationId xmlns:a16="http://schemas.microsoft.com/office/drawing/2014/main" id="{63BD4DE4-B3D1-4D7C-D042-237B12DFF191}"/>
              </a:ext>
            </a:extLst>
          </p:cNvPr>
          <p:cNvSpPr txBox="1"/>
          <p:nvPr/>
        </p:nvSpPr>
        <p:spPr>
          <a:xfrm>
            <a:off x="120355" y="5605549"/>
            <a:ext cx="931615" cy="400110"/>
          </a:xfrm>
          <a:prstGeom prst="rect">
            <a:avLst/>
          </a:prstGeom>
          <a:noFill/>
        </p:spPr>
        <p:txBody>
          <a:bodyPr wrap="square" rtlCol="0">
            <a:spAutoFit/>
          </a:bodyPr>
          <a:lstStyle/>
          <a:p>
            <a:pPr algn="ctr" defTabSz="914377"/>
            <a:r>
              <a:rPr lang="en-US" sz="2000">
                <a:solidFill>
                  <a:srgbClr val="2853DC"/>
                </a:solidFill>
                <a:latin typeface="Aptos" panose="020B0004020202020204" pitchFamily="34" charset="0"/>
              </a:rPr>
              <a:t>5GB</a:t>
            </a:r>
          </a:p>
        </p:txBody>
      </p:sp>
      <p:graphicFrame>
        <p:nvGraphicFramePr>
          <p:cNvPr id="2" name="Table 6">
            <a:extLst>
              <a:ext uri="{FF2B5EF4-FFF2-40B4-BE49-F238E27FC236}">
                <a16:creationId xmlns:a16="http://schemas.microsoft.com/office/drawing/2014/main" id="{60799F4F-1F47-DE8B-F5C1-2047FDF69A28}"/>
              </a:ext>
            </a:extLst>
          </p:cNvPr>
          <p:cNvGraphicFramePr>
            <a:graphicFrameLocks noGrp="1"/>
          </p:cNvGraphicFramePr>
          <p:nvPr/>
        </p:nvGraphicFramePr>
        <p:xfrm>
          <a:off x="576076" y="2285584"/>
          <a:ext cx="10801076" cy="370840"/>
        </p:xfrm>
        <a:graphic>
          <a:graphicData uri="http://schemas.openxmlformats.org/drawingml/2006/table">
            <a:tbl>
              <a:tblPr firstRow="1" bandRow="1"/>
              <a:tblGrid>
                <a:gridCol w="1212457">
                  <a:extLst>
                    <a:ext uri="{9D8B030D-6E8A-4147-A177-3AD203B41FA5}">
                      <a16:colId xmlns:a16="http://schemas.microsoft.com/office/drawing/2014/main" val="1108404918"/>
                    </a:ext>
                  </a:extLst>
                </a:gridCol>
                <a:gridCol w="1174459">
                  <a:extLst>
                    <a:ext uri="{9D8B030D-6E8A-4147-A177-3AD203B41FA5}">
                      <a16:colId xmlns:a16="http://schemas.microsoft.com/office/drawing/2014/main" val="1431854110"/>
                    </a:ext>
                  </a:extLst>
                </a:gridCol>
                <a:gridCol w="1828800">
                  <a:extLst>
                    <a:ext uri="{9D8B030D-6E8A-4147-A177-3AD203B41FA5}">
                      <a16:colId xmlns:a16="http://schemas.microsoft.com/office/drawing/2014/main" val="482222412"/>
                    </a:ext>
                  </a:extLst>
                </a:gridCol>
                <a:gridCol w="2223083">
                  <a:extLst>
                    <a:ext uri="{9D8B030D-6E8A-4147-A177-3AD203B41FA5}">
                      <a16:colId xmlns:a16="http://schemas.microsoft.com/office/drawing/2014/main" val="1423493162"/>
                    </a:ext>
                  </a:extLst>
                </a:gridCol>
                <a:gridCol w="1182847">
                  <a:extLst>
                    <a:ext uri="{9D8B030D-6E8A-4147-A177-3AD203B41FA5}">
                      <a16:colId xmlns:a16="http://schemas.microsoft.com/office/drawing/2014/main" val="1323009794"/>
                    </a:ext>
                  </a:extLst>
                </a:gridCol>
                <a:gridCol w="1266739">
                  <a:extLst>
                    <a:ext uri="{9D8B030D-6E8A-4147-A177-3AD203B41FA5}">
                      <a16:colId xmlns:a16="http://schemas.microsoft.com/office/drawing/2014/main" val="2449777931"/>
                    </a:ext>
                  </a:extLst>
                </a:gridCol>
                <a:gridCol w="1610687">
                  <a:extLst>
                    <a:ext uri="{9D8B030D-6E8A-4147-A177-3AD203B41FA5}">
                      <a16:colId xmlns:a16="http://schemas.microsoft.com/office/drawing/2014/main" val="383800788"/>
                    </a:ext>
                  </a:extLst>
                </a:gridCol>
                <a:gridCol w="302004">
                  <a:extLst>
                    <a:ext uri="{9D8B030D-6E8A-4147-A177-3AD203B41FA5}">
                      <a16:colId xmlns:a16="http://schemas.microsoft.com/office/drawing/2014/main" val="1905218954"/>
                    </a:ext>
                  </a:extLst>
                </a:gridCol>
              </a:tblGrid>
              <a:tr h="370840">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dirty="0"/>
                        <a:t>Bootstrap</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Preamble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ATSC Frame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endParaRPr lang="en-US" sz="1600" b="0"/>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ACBACF">
                        <a:lumMod val="60000"/>
                        <a:lumOff val="40000"/>
                      </a:srgbClr>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Bootstrap</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Preamble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600" b="0"/>
                        <a:t>ATSC Frame</a:t>
                      </a:r>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E04F4F"/>
                    </a:solidFill>
                  </a:tcP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endParaRPr lang="en-US" sz="1600" b="0" dirty="0"/>
                    </a:p>
                  </a:txBody>
                  <a:tcPr>
                    <a:lnL w="12700" cmpd="sng">
                      <a:solidFill>
                        <a:srgbClr val="F7F8FA"/>
                      </a:solidFill>
                    </a:lnL>
                    <a:lnR w="12700" cmpd="sng">
                      <a:solidFill>
                        <a:srgbClr val="F7F8FA"/>
                      </a:solidFill>
                    </a:lnR>
                    <a:lnT w="12700" cmpd="sng">
                      <a:solidFill>
                        <a:srgbClr val="F7F8FA"/>
                      </a:solidFill>
                    </a:lnT>
                    <a:lnB w="38100" cmpd="sng">
                      <a:solidFill>
                        <a:srgbClr val="F7F8FA"/>
                      </a:solidFill>
                    </a:lnB>
                    <a:lnTlToBr w="12700" cmpd="sng">
                      <a:noFill/>
                      <a:prstDash val="solid"/>
                    </a:lnTlToBr>
                    <a:lnBlToTr w="12700" cmpd="sng">
                      <a:noFill/>
                      <a:prstDash val="solid"/>
                    </a:lnBlToTr>
                    <a:solidFill>
                      <a:srgbClr val="ACBACF">
                        <a:lumMod val="60000"/>
                        <a:lumOff val="40000"/>
                      </a:srgbClr>
                    </a:solidFill>
                  </a:tcPr>
                </a:tc>
                <a:extLst>
                  <a:ext uri="{0D108BD9-81ED-4DB2-BD59-A6C34878D82A}">
                    <a16:rowId xmlns:a16="http://schemas.microsoft.com/office/drawing/2014/main" val="2553152952"/>
                  </a:ext>
                </a:extLst>
              </a:tr>
            </a:tbl>
          </a:graphicData>
        </a:graphic>
      </p:graphicFrame>
      <p:sp>
        <p:nvSpPr>
          <p:cNvPr id="5" name="TextBox 4">
            <a:extLst>
              <a:ext uri="{FF2B5EF4-FFF2-40B4-BE49-F238E27FC236}">
                <a16:creationId xmlns:a16="http://schemas.microsoft.com/office/drawing/2014/main" id="{BB991FD5-FC30-9783-443C-D1708BAF456C}"/>
              </a:ext>
            </a:extLst>
          </p:cNvPr>
          <p:cNvSpPr txBox="1"/>
          <p:nvPr/>
        </p:nvSpPr>
        <p:spPr>
          <a:xfrm>
            <a:off x="2162944" y="1581153"/>
            <a:ext cx="4108203" cy="206851"/>
          </a:xfrm>
          <a:prstGeom prst="rect">
            <a:avLst/>
          </a:prstGeom>
        </p:spPr>
        <p:txBody>
          <a:bodyPr wrap="square" lIns="0" tIns="0" rIns="0" bIns="0" rtlCol="0">
            <a:spAutoFit/>
          </a:bodyPr>
          <a:lstStyle/>
          <a:p>
            <a:pPr defTabSz="914377">
              <a:lnSpc>
                <a:spcPct val="96000"/>
              </a:lnSpc>
            </a:pPr>
            <a:r>
              <a:rPr lang="en-US" sz="1400" err="1">
                <a:solidFill>
                  <a:srgbClr val="E04F4F"/>
                </a:solidFill>
                <a:latin typeface="Aptos" panose="020B0004020202020204" pitchFamily="34" charset="0"/>
              </a:rPr>
              <a:t>min_time_to_next</a:t>
            </a:r>
            <a:r>
              <a:rPr lang="en-US" sz="1400">
                <a:solidFill>
                  <a:srgbClr val="E04F4F"/>
                </a:solidFill>
                <a:latin typeface="Aptos" panose="020B0004020202020204" pitchFamily="34" charset="0"/>
              </a:rPr>
              <a:t> = [50ms; 5300ms]</a:t>
            </a:r>
            <a:endParaRPr lang="en-US" sz="1400">
              <a:solidFill>
                <a:srgbClr val="0E283C"/>
              </a:solidFill>
              <a:latin typeface="Aptos" panose="020B0004020202020204" pitchFamily="34" charset="0"/>
              <a:cs typeface="Microsoft Sans Serif" panose="020B0604020202020204" pitchFamily="34" charset="0"/>
            </a:endParaRPr>
          </a:p>
        </p:txBody>
      </p:sp>
      <p:sp>
        <p:nvSpPr>
          <p:cNvPr id="7" name="Arc 6">
            <a:extLst>
              <a:ext uri="{FF2B5EF4-FFF2-40B4-BE49-F238E27FC236}">
                <a16:creationId xmlns:a16="http://schemas.microsoft.com/office/drawing/2014/main" id="{40CAB0D5-0B9F-BE6E-4425-B3DBBE095729}"/>
              </a:ext>
            </a:extLst>
          </p:cNvPr>
          <p:cNvSpPr/>
          <p:nvPr/>
        </p:nvSpPr>
        <p:spPr>
          <a:xfrm>
            <a:off x="563179" y="1805281"/>
            <a:ext cx="6485253" cy="1199625"/>
          </a:xfrm>
          <a:prstGeom prst="arc">
            <a:avLst>
              <a:gd name="adj1" fmla="val 10991069"/>
              <a:gd name="adj2" fmla="val 21382712"/>
            </a:avLst>
          </a:prstGeom>
          <a:noFill/>
          <a:ln w="12700" cap="rnd" cmpd="sng" algn="ctr">
            <a:solidFill>
              <a:srgbClr val="E04F4F"/>
            </a:solidFill>
            <a:prstDash val="solid"/>
            <a:round/>
            <a:headEnd type="none" w="med" len="med"/>
            <a:tailEnd type="triangle" w="med" len="med"/>
          </a:ln>
          <a:effectLst/>
        </p:spPr>
        <p:txBody>
          <a:bodyPr rtlCol="0" anchor="ctr"/>
          <a:lstStyle/>
          <a:p>
            <a:pPr algn="ctr" defTabSz="914377">
              <a:defRPr/>
            </a:pPr>
            <a:endParaRPr lang="en-US" kern="0">
              <a:solidFill>
                <a:srgbClr val="13171F"/>
              </a:solidFill>
              <a:latin typeface="Aptos" panose="020B0004020202020204" pitchFamily="34" charset="0"/>
            </a:endParaRPr>
          </a:p>
        </p:txBody>
      </p:sp>
      <p:sp>
        <p:nvSpPr>
          <p:cNvPr id="33" name="Rectangle 32">
            <a:extLst>
              <a:ext uri="{FF2B5EF4-FFF2-40B4-BE49-F238E27FC236}">
                <a16:creationId xmlns:a16="http://schemas.microsoft.com/office/drawing/2014/main" id="{EFFC13A6-81AA-D647-48BC-D574864EDEB6}"/>
              </a:ext>
            </a:extLst>
          </p:cNvPr>
          <p:cNvSpPr/>
          <p:nvPr/>
        </p:nvSpPr>
        <p:spPr>
          <a:xfrm>
            <a:off x="536874" y="3844199"/>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34" name="Rectangle 33">
            <a:extLst>
              <a:ext uri="{FF2B5EF4-FFF2-40B4-BE49-F238E27FC236}">
                <a16:creationId xmlns:a16="http://schemas.microsoft.com/office/drawing/2014/main" id="{F69AA7CC-3DC8-54E6-482A-F042A045F8CC}"/>
              </a:ext>
            </a:extLst>
          </p:cNvPr>
          <p:cNvSpPr/>
          <p:nvPr/>
        </p:nvSpPr>
        <p:spPr>
          <a:xfrm>
            <a:off x="934163" y="3844199"/>
            <a:ext cx="616227" cy="544167"/>
          </a:xfrm>
          <a:prstGeom prst="rect">
            <a:avLst/>
          </a:prstGeom>
          <a:solidFill>
            <a:srgbClr val="ED7D31">
              <a:lumMod val="75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P2</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35" name="Rectangle 34">
            <a:extLst>
              <a:ext uri="{FF2B5EF4-FFF2-40B4-BE49-F238E27FC236}">
                <a16:creationId xmlns:a16="http://schemas.microsoft.com/office/drawing/2014/main" id="{3164C819-3F37-E027-7867-C34FF89CA80A}"/>
              </a:ext>
            </a:extLst>
          </p:cNvPr>
          <p:cNvSpPr/>
          <p:nvPr/>
        </p:nvSpPr>
        <p:spPr>
          <a:xfrm>
            <a:off x="2167767" y="3844199"/>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1</a:t>
            </a:r>
            <a:endParaRPr lang="en-US" sz="1467" kern="0">
              <a:solidFill>
                <a:prstClr val="white"/>
              </a:solidFill>
              <a:latin typeface="Aptos" panose="020B0004020202020204" pitchFamily="34" charset="0"/>
            </a:endParaRPr>
          </a:p>
        </p:txBody>
      </p:sp>
      <p:sp>
        <p:nvSpPr>
          <p:cNvPr id="36" name="Rectangle 35">
            <a:extLst>
              <a:ext uri="{FF2B5EF4-FFF2-40B4-BE49-F238E27FC236}">
                <a16:creationId xmlns:a16="http://schemas.microsoft.com/office/drawing/2014/main" id="{B937C0D2-FEF6-7E56-29C1-C68425279878}"/>
              </a:ext>
            </a:extLst>
          </p:cNvPr>
          <p:cNvSpPr/>
          <p:nvPr/>
        </p:nvSpPr>
        <p:spPr>
          <a:xfrm>
            <a:off x="2777879" y="3844199"/>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3</a:t>
            </a:r>
            <a:endParaRPr lang="en-US" sz="1467" kern="0">
              <a:solidFill>
                <a:prstClr val="white"/>
              </a:solidFill>
              <a:latin typeface="Aptos" panose="020B0004020202020204" pitchFamily="34" charset="0"/>
            </a:endParaRPr>
          </a:p>
        </p:txBody>
      </p:sp>
      <p:sp>
        <p:nvSpPr>
          <p:cNvPr id="37" name="Rectangle 36">
            <a:extLst>
              <a:ext uri="{FF2B5EF4-FFF2-40B4-BE49-F238E27FC236}">
                <a16:creationId xmlns:a16="http://schemas.microsoft.com/office/drawing/2014/main" id="{FF16A63A-CBAC-8B89-865A-3FEAF3D64701}"/>
              </a:ext>
            </a:extLst>
          </p:cNvPr>
          <p:cNvSpPr/>
          <p:nvPr/>
        </p:nvSpPr>
        <p:spPr>
          <a:xfrm>
            <a:off x="3394113" y="3844199"/>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38" name="Rectangle 37">
            <a:extLst>
              <a:ext uri="{FF2B5EF4-FFF2-40B4-BE49-F238E27FC236}">
                <a16:creationId xmlns:a16="http://schemas.microsoft.com/office/drawing/2014/main" id="{C6EF8B52-8B73-C41A-BDE2-C5BE967253B8}"/>
              </a:ext>
            </a:extLst>
          </p:cNvPr>
          <p:cNvSpPr/>
          <p:nvPr/>
        </p:nvSpPr>
        <p:spPr>
          <a:xfrm>
            <a:off x="3791393" y="3844199"/>
            <a:ext cx="2263363" cy="544167"/>
          </a:xfrm>
          <a:prstGeom prst="rect">
            <a:avLst/>
          </a:prstGeom>
          <a:solidFill>
            <a:srgbClr val="7030A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FEF Data</a:t>
            </a:r>
          </a:p>
        </p:txBody>
      </p:sp>
      <p:sp>
        <p:nvSpPr>
          <p:cNvPr id="39" name="TextBox 38">
            <a:extLst>
              <a:ext uri="{FF2B5EF4-FFF2-40B4-BE49-F238E27FC236}">
                <a16:creationId xmlns:a16="http://schemas.microsoft.com/office/drawing/2014/main" id="{5F2523D0-4EE5-57DC-C188-D65B062900DE}"/>
              </a:ext>
            </a:extLst>
          </p:cNvPr>
          <p:cNvSpPr txBox="1"/>
          <p:nvPr/>
        </p:nvSpPr>
        <p:spPr>
          <a:xfrm>
            <a:off x="3307911" y="4556543"/>
            <a:ext cx="3073955" cy="584775"/>
          </a:xfrm>
          <a:prstGeom prst="rect">
            <a:avLst/>
          </a:prstGeom>
          <a:noFill/>
        </p:spPr>
        <p:txBody>
          <a:bodyPr wrap="square" rtlCol="0">
            <a:spAutoFit/>
          </a:bodyPr>
          <a:lstStyle/>
          <a:p>
            <a:pPr defTabSz="914377"/>
            <a:r>
              <a:rPr lang="en-US" sz="1600">
                <a:solidFill>
                  <a:prstClr val="black"/>
                </a:solidFill>
                <a:latin typeface="Aptos" panose="020B0004020202020204" pitchFamily="34" charset="0"/>
              </a:rPr>
              <a:t>FEF frame starting with P1 symbol</a:t>
            </a:r>
          </a:p>
        </p:txBody>
      </p:sp>
      <p:cxnSp>
        <p:nvCxnSpPr>
          <p:cNvPr id="40" name="Straight Arrow Connector 39">
            <a:extLst>
              <a:ext uri="{FF2B5EF4-FFF2-40B4-BE49-F238E27FC236}">
                <a16:creationId xmlns:a16="http://schemas.microsoft.com/office/drawing/2014/main" id="{0C44CF8C-2BD4-8025-D511-1C05D4AA6DFF}"/>
              </a:ext>
            </a:extLst>
          </p:cNvPr>
          <p:cNvCxnSpPr>
            <a:cxnSpLocks/>
          </p:cNvCxnSpPr>
          <p:nvPr/>
        </p:nvCxnSpPr>
        <p:spPr>
          <a:xfrm>
            <a:off x="3387425" y="4541319"/>
            <a:ext cx="2676664" cy="0"/>
          </a:xfrm>
          <a:prstGeom prst="straightConnector1">
            <a:avLst/>
          </a:prstGeom>
          <a:noFill/>
          <a:ln w="12700" cap="flat" cmpd="sng" algn="ctr">
            <a:solidFill>
              <a:sysClr val="windowText" lastClr="000000"/>
            </a:solidFill>
            <a:prstDash val="solid"/>
            <a:miter lim="800000"/>
            <a:headEnd type="triangle"/>
            <a:tailEnd type="triangle"/>
          </a:ln>
          <a:effectLst/>
        </p:spPr>
      </p:cxnSp>
      <p:sp>
        <p:nvSpPr>
          <p:cNvPr id="41" name="Left Brace 40">
            <a:extLst>
              <a:ext uri="{FF2B5EF4-FFF2-40B4-BE49-F238E27FC236}">
                <a16:creationId xmlns:a16="http://schemas.microsoft.com/office/drawing/2014/main" id="{B170C158-2A19-5AB1-6F27-077D3267A4B7}"/>
              </a:ext>
            </a:extLst>
          </p:cNvPr>
          <p:cNvSpPr/>
          <p:nvPr/>
        </p:nvSpPr>
        <p:spPr>
          <a:xfrm rot="16200000" flipH="1">
            <a:off x="1883877" y="2271035"/>
            <a:ext cx="163228" cy="2857232"/>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42" name="TextBox 41">
            <a:extLst>
              <a:ext uri="{FF2B5EF4-FFF2-40B4-BE49-F238E27FC236}">
                <a16:creationId xmlns:a16="http://schemas.microsoft.com/office/drawing/2014/main" id="{37F8E6B2-AA16-E98F-4472-E84135CB4FA6}"/>
              </a:ext>
            </a:extLst>
          </p:cNvPr>
          <p:cNvSpPr txBox="1"/>
          <p:nvPr/>
        </p:nvSpPr>
        <p:spPr>
          <a:xfrm>
            <a:off x="1073173" y="3214830"/>
            <a:ext cx="2341288" cy="307777"/>
          </a:xfrm>
          <a:prstGeom prst="rect">
            <a:avLst/>
          </a:prstGeom>
          <a:noFill/>
        </p:spPr>
        <p:txBody>
          <a:bodyPr wrap="square" rtlCol="0">
            <a:spAutoFit/>
          </a:bodyPr>
          <a:lstStyle/>
          <a:p>
            <a:pPr defTabSz="914377"/>
            <a:r>
              <a:rPr lang="en-US" sz="1400">
                <a:solidFill>
                  <a:prstClr val="black"/>
                </a:solidFill>
                <a:latin typeface="Aptos" panose="020B0004020202020204" pitchFamily="34" charset="0"/>
              </a:rPr>
              <a:t>1</a:t>
            </a:r>
            <a:r>
              <a:rPr lang="en-US" sz="1400" baseline="30000">
                <a:solidFill>
                  <a:prstClr val="black"/>
                </a:solidFill>
                <a:latin typeface="Aptos" panose="020B0004020202020204" pitchFamily="34" charset="0"/>
              </a:rPr>
              <a:t>st</a:t>
            </a:r>
            <a:r>
              <a:rPr lang="en-US" sz="1400">
                <a:solidFill>
                  <a:prstClr val="black"/>
                </a:solidFill>
                <a:latin typeface="Aptos" panose="020B0004020202020204" pitchFamily="34" charset="0"/>
              </a:rPr>
              <a:t> DVB-T2 frame</a:t>
            </a:r>
          </a:p>
        </p:txBody>
      </p:sp>
      <p:sp>
        <p:nvSpPr>
          <p:cNvPr id="43" name="Left Brace 42">
            <a:extLst>
              <a:ext uri="{FF2B5EF4-FFF2-40B4-BE49-F238E27FC236}">
                <a16:creationId xmlns:a16="http://schemas.microsoft.com/office/drawing/2014/main" id="{887D43A3-94CA-60CB-83C5-FD05AF891D11}"/>
              </a:ext>
            </a:extLst>
          </p:cNvPr>
          <p:cNvSpPr/>
          <p:nvPr/>
        </p:nvSpPr>
        <p:spPr>
          <a:xfrm rot="16200000" flipH="1">
            <a:off x="4649079" y="2366256"/>
            <a:ext cx="188029" cy="2660651"/>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44" name="TextBox 43">
            <a:extLst>
              <a:ext uri="{FF2B5EF4-FFF2-40B4-BE49-F238E27FC236}">
                <a16:creationId xmlns:a16="http://schemas.microsoft.com/office/drawing/2014/main" id="{4EA13271-3729-2A8C-89E9-29DD3110251A}"/>
              </a:ext>
            </a:extLst>
          </p:cNvPr>
          <p:cNvSpPr txBox="1"/>
          <p:nvPr/>
        </p:nvSpPr>
        <p:spPr>
          <a:xfrm>
            <a:off x="3182156" y="3033262"/>
            <a:ext cx="3451672" cy="523220"/>
          </a:xfrm>
          <a:prstGeom prst="rect">
            <a:avLst/>
          </a:prstGeom>
          <a:noFill/>
        </p:spPr>
        <p:txBody>
          <a:bodyPr wrap="square" rtlCol="0">
            <a:spAutoFit/>
          </a:bodyPr>
          <a:lstStyle/>
          <a:p>
            <a:pPr algn="ctr" defTabSz="914377"/>
            <a:r>
              <a:rPr lang="en-US" sz="1400">
                <a:solidFill>
                  <a:prstClr val="black"/>
                </a:solidFill>
                <a:latin typeface="Aptos" panose="020B0004020202020204" pitchFamily="34" charset="0"/>
              </a:rPr>
              <a:t>1</a:t>
            </a:r>
            <a:r>
              <a:rPr lang="en-US" sz="1400" baseline="30000">
                <a:solidFill>
                  <a:prstClr val="black"/>
                </a:solidFill>
                <a:latin typeface="Aptos" panose="020B0004020202020204" pitchFamily="34" charset="0"/>
              </a:rPr>
              <a:t>st</a:t>
            </a:r>
            <a:r>
              <a:rPr lang="en-US" sz="1400">
                <a:solidFill>
                  <a:prstClr val="black"/>
                </a:solidFill>
                <a:latin typeface="Aptos" panose="020B0004020202020204" pitchFamily="34" charset="0"/>
              </a:rPr>
              <a:t> FEF frame </a:t>
            </a:r>
          </a:p>
          <a:p>
            <a:pPr algn="ctr" defTabSz="914377"/>
            <a:r>
              <a:rPr lang="en-US" sz="1400">
                <a:solidFill>
                  <a:prstClr val="black"/>
                </a:solidFill>
                <a:latin typeface="Aptos" panose="020B0004020202020204" pitchFamily="34" charset="0"/>
              </a:rPr>
              <a:t>(up to 250 ms T2-Base / 1s T2-Lite)</a:t>
            </a:r>
          </a:p>
        </p:txBody>
      </p:sp>
      <p:sp>
        <p:nvSpPr>
          <p:cNvPr id="45" name="Rectangle 44">
            <a:extLst>
              <a:ext uri="{FF2B5EF4-FFF2-40B4-BE49-F238E27FC236}">
                <a16:creationId xmlns:a16="http://schemas.microsoft.com/office/drawing/2014/main" id="{D22A7A40-5696-A445-F66E-68B2109FAB08}"/>
              </a:ext>
            </a:extLst>
          </p:cNvPr>
          <p:cNvSpPr/>
          <p:nvPr/>
        </p:nvSpPr>
        <p:spPr>
          <a:xfrm>
            <a:off x="1550389" y="3843635"/>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46" name="Rectangle 45">
            <a:extLst>
              <a:ext uri="{FF2B5EF4-FFF2-40B4-BE49-F238E27FC236}">
                <a16:creationId xmlns:a16="http://schemas.microsoft.com/office/drawing/2014/main" id="{A1AD630C-C2AF-18EC-9FC5-5EAC84CB976B}"/>
              </a:ext>
            </a:extLst>
          </p:cNvPr>
          <p:cNvSpPr/>
          <p:nvPr/>
        </p:nvSpPr>
        <p:spPr>
          <a:xfrm>
            <a:off x="6056077" y="3845031"/>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47" name="Rectangle 46">
            <a:extLst>
              <a:ext uri="{FF2B5EF4-FFF2-40B4-BE49-F238E27FC236}">
                <a16:creationId xmlns:a16="http://schemas.microsoft.com/office/drawing/2014/main" id="{8F5C2889-FBDA-E4C4-AF30-DA896E6E275F}"/>
              </a:ext>
            </a:extLst>
          </p:cNvPr>
          <p:cNvSpPr/>
          <p:nvPr/>
        </p:nvSpPr>
        <p:spPr>
          <a:xfrm>
            <a:off x="6453365" y="3845031"/>
            <a:ext cx="616227" cy="544167"/>
          </a:xfrm>
          <a:prstGeom prst="rect">
            <a:avLst/>
          </a:prstGeom>
          <a:solidFill>
            <a:srgbClr val="ED7D31">
              <a:lumMod val="75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P2</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48" name="Rectangle 47">
            <a:extLst>
              <a:ext uri="{FF2B5EF4-FFF2-40B4-BE49-F238E27FC236}">
                <a16:creationId xmlns:a16="http://schemas.microsoft.com/office/drawing/2014/main" id="{9C590EB4-6E0D-37EB-FBFE-8D0377477B57}"/>
              </a:ext>
            </a:extLst>
          </p:cNvPr>
          <p:cNvSpPr/>
          <p:nvPr/>
        </p:nvSpPr>
        <p:spPr>
          <a:xfrm>
            <a:off x="7686969" y="3845031"/>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1</a:t>
            </a:r>
            <a:endParaRPr lang="en-US" sz="1467" kern="0">
              <a:solidFill>
                <a:prstClr val="white"/>
              </a:solidFill>
              <a:latin typeface="Aptos" panose="020B0004020202020204" pitchFamily="34" charset="0"/>
            </a:endParaRPr>
          </a:p>
        </p:txBody>
      </p:sp>
      <p:sp>
        <p:nvSpPr>
          <p:cNvPr id="49" name="Rectangle 48">
            <a:extLst>
              <a:ext uri="{FF2B5EF4-FFF2-40B4-BE49-F238E27FC236}">
                <a16:creationId xmlns:a16="http://schemas.microsoft.com/office/drawing/2014/main" id="{703EF58E-46E4-DFDF-6E01-7E9EFB627AD2}"/>
              </a:ext>
            </a:extLst>
          </p:cNvPr>
          <p:cNvSpPr/>
          <p:nvPr/>
        </p:nvSpPr>
        <p:spPr>
          <a:xfrm>
            <a:off x="8297081" y="3845031"/>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3</a:t>
            </a:r>
            <a:endParaRPr lang="en-US" sz="1467" kern="0">
              <a:solidFill>
                <a:prstClr val="white"/>
              </a:solidFill>
              <a:latin typeface="Aptos" panose="020B0004020202020204" pitchFamily="34" charset="0"/>
            </a:endParaRPr>
          </a:p>
        </p:txBody>
      </p:sp>
      <p:sp>
        <p:nvSpPr>
          <p:cNvPr id="50" name="Rectangle 49">
            <a:extLst>
              <a:ext uri="{FF2B5EF4-FFF2-40B4-BE49-F238E27FC236}">
                <a16:creationId xmlns:a16="http://schemas.microsoft.com/office/drawing/2014/main" id="{D6151671-5EC3-C623-BCC6-134002E96186}"/>
              </a:ext>
            </a:extLst>
          </p:cNvPr>
          <p:cNvSpPr/>
          <p:nvPr/>
        </p:nvSpPr>
        <p:spPr>
          <a:xfrm>
            <a:off x="7069592" y="3844467"/>
            <a:ext cx="616227" cy="544167"/>
          </a:xfrm>
          <a:prstGeom prst="rect">
            <a:avLst/>
          </a:prstGeom>
          <a:solidFill>
            <a:srgbClr val="C0000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Data</a:t>
            </a:r>
          </a:p>
          <a:p>
            <a:pPr algn="ctr" defTabSz="914377">
              <a:defRPr/>
            </a:pPr>
            <a:r>
              <a:rPr lang="en-US" sz="1400" kern="0">
                <a:solidFill>
                  <a:prstClr val="white"/>
                </a:solidFill>
                <a:latin typeface="Aptos" panose="020B0004020202020204" pitchFamily="34" charset="0"/>
              </a:rPr>
              <a:t># 0</a:t>
            </a:r>
            <a:endParaRPr lang="en-US" sz="1467" kern="0">
              <a:solidFill>
                <a:prstClr val="white"/>
              </a:solidFill>
              <a:latin typeface="Aptos" panose="020B0004020202020204" pitchFamily="34" charset="0"/>
            </a:endParaRPr>
          </a:p>
        </p:txBody>
      </p:sp>
      <p:sp>
        <p:nvSpPr>
          <p:cNvPr id="51" name="Rectangle 50">
            <a:extLst>
              <a:ext uri="{FF2B5EF4-FFF2-40B4-BE49-F238E27FC236}">
                <a16:creationId xmlns:a16="http://schemas.microsoft.com/office/drawing/2014/main" id="{C8EDD104-97F1-027A-E199-E9ED320499B5}"/>
              </a:ext>
            </a:extLst>
          </p:cNvPr>
          <p:cNvSpPr/>
          <p:nvPr/>
        </p:nvSpPr>
        <p:spPr>
          <a:xfrm>
            <a:off x="9312459" y="3845089"/>
            <a:ext cx="2263363" cy="538600"/>
          </a:xfrm>
          <a:prstGeom prst="rect">
            <a:avLst/>
          </a:prstGeom>
          <a:solidFill>
            <a:srgbClr val="7030A0">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FEF Data</a:t>
            </a:r>
          </a:p>
        </p:txBody>
      </p:sp>
      <p:sp>
        <p:nvSpPr>
          <p:cNvPr id="52" name="Left Brace 51">
            <a:extLst>
              <a:ext uri="{FF2B5EF4-FFF2-40B4-BE49-F238E27FC236}">
                <a16:creationId xmlns:a16="http://schemas.microsoft.com/office/drawing/2014/main" id="{49E62535-0E29-9C21-0175-A83CF3F966B3}"/>
              </a:ext>
            </a:extLst>
          </p:cNvPr>
          <p:cNvSpPr/>
          <p:nvPr/>
        </p:nvSpPr>
        <p:spPr>
          <a:xfrm rot="16200000" flipH="1">
            <a:off x="7433002" y="2266235"/>
            <a:ext cx="163228" cy="2857232"/>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53" name="TextBox 52">
            <a:extLst>
              <a:ext uri="{FF2B5EF4-FFF2-40B4-BE49-F238E27FC236}">
                <a16:creationId xmlns:a16="http://schemas.microsoft.com/office/drawing/2014/main" id="{BFCA3714-5967-29DD-7D35-3B38A8C629D4}"/>
              </a:ext>
            </a:extLst>
          </p:cNvPr>
          <p:cNvSpPr txBox="1"/>
          <p:nvPr/>
        </p:nvSpPr>
        <p:spPr>
          <a:xfrm>
            <a:off x="6622299" y="3210030"/>
            <a:ext cx="2341288" cy="307777"/>
          </a:xfrm>
          <a:prstGeom prst="rect">
            <a:avLst/>
          </a:prstGeom>
          <a:noFill/>
        </p:spPr>
        <p:txBody>
          <a:bodyPr wrap="square" rtlCol="0">
            <a:spAutoFit/>
          </a:bodyPr>
          <a:lstStyle/>
          <a:p>
            <a:pPr defTabSz="914377"/>
            <a:r>
              <a:rPr lang="en-US" sz="1400">
                <a:solidFill>
                  <a:prstClr val="black"/>
                </a:solidFill>
                <a:latin typeface="Aptos" panose="020B0004020202020204" pitchFamily="34" charset="0"/>
              </a:rPr>
              <a:t>2</a:t>
            </a:r>
            <a:r>
              <a:rPr lang="en-US" sz="1400" baseline="30000">
                <a:solidFill>
                  <a:prstClr val="black"/>
                </a:solidFill>
                <a:latin typeface="Aptos" panose="020B0004020202020204" pitchFamily="34" charset="0"/>
              </a:rPr>
              <a:t>nd</a:t>
            </a:r>
            <a:r>
              <a:rPr lang="en-US" sz="1400">
                <a:solidFill>
                  <a:prstClr val="black"/>
                </a:solidFill>
                <a:latin typeface="Aptos" panose="020B0004020202020204" pitchFamily="34" charset="0"/>
              </a:rPr>
              <a:t> DVB-T2 frame</a:t>
            </a:r>
          </a:p>
        </p:txBody>
      </p:sp>
      <p:sp>
        <p:nvSpPr>
          <p:cNvPr id="54" name="Left Brace 53">
            <a:extLst>
              <a:ext uri="{FF2B5EF4-FFF2-40B4-BE49-F238E27FC236}">
                <a16:creationId xmlns:a16="http://schemas.microsoft.com/office/drawing/2014/main" id="{EF6A1A81-41E8-9324-817B-715E5A150F2B}"/>
              </a:ext>
            </a:extLst>
          </p:cNvPr>
          <p:cNvSpPr/>
          <p:nvPr/>
        </p:nvSpPr>
        <p:spPr>
          <a:xfrm rot="16200000" flipH="1">
            <a:off x="10198204" y="2361456"/>
            <a:ext cx="188029" cy="2660651"/>
          </a:xfrm>
          <a:prstGeom prst="leftBrace">
            <a:avLst/>
          </a:prstGeom>
          <a:noFill/>
          <a:ln w="12700" cap="flat" cmpd="sng" algn="ctr">
            <a:solidFill>
              <a:sysClr val="windowText" lastClr="000000"/>
            </a:solidFill>
            <a:prstDash val="solid"/>
            <a:miter lim="800000"/>
          </a:ln>
          <a:effectLst/>
        </p:spPr>
        <p:txBody>
          <a:bodyPr rtlCol="0" anchor="ctr"/>
          <a:lstStyle/>
          <a:p>
            <a:pPr algn="ctr" defTabSz="914377">
              <a:defRPr/>
            </a:pPr>
            <a:endParaRPr lang="en-US" sz="1467" kern="0">
              <a:solidFill>
                <a:prstClr val="black"/>
              </a:solidFill>
              <a:latin typeface="Aptos" panose="020B0004020202020204" pitchFamily="34" charset="0"/>
            </a:endParaRPr>
          </a:p>
        </p:txBody>
      </p:sp>
      <p:sp>
        <p:nvSpPr>
          <p:cNvPr id="55" name="Rectangle 54">
            <a:extLst>
              <a:ext uri="{FF2B5EF4-FFF2-40B4-BE49-F238E27FC236}">
                <a16:creationId xmlns:a16="http://schemas.microsoft.com/office/drawing/2014/main" id="{14E67D49-6770-8697-80BC-95CEAA215583}"/>
              </a:ext>
            </a:extLst>
          </p:cNvPr>
          <p:cNvSpPr/>
          <p:nvPr/>
        </p:nvSpPr>
        <p:spPr>
          <a:xfrm>
            <a:off x="8915165" y="3839523"/>
            <a:ext cx="397289" cy="544167"/>
          </a:xfrm>
          <a:prstGeom prst="rect">
            <a:avLst/>
          </a:prstGeom>
          <a:solidFill>
            <a:srgbClr val="4472C4">
              <a:alpha val="56000"/>
            </a:srgbClr>
          </a:solidFill>
          <a:ln w="12700" cap="flat" cmpd="sng" algn="ctr">
            <a:solidFill>
              <a:srgbClr val="4472C4">
                <a:shade val="15000"/>
              </a:srgbClr>
            </a:solidFill>
            <a:prstDash val="solid"/>
            <a:miter lim="800000"/>
          </a:ln>
          <a:effectLst/>
        </p:spPr>
        <p:txBody>
          <a:bodyPr rtlCol="0" anchor="ctr"/>
          <a:lstStyle/>
          <a:p>
            <a:pPr algn="ctr" defTabSz="914377">
              <a:defRPr/>
            </a:pPr>
            <a:r>
              <a:rPr lang="en-US" sz="1400" kern="0">
                <a:solidFill>
                  <a:prstClr val="white"/>
                </a:solidFill>
                <a:latin typeface="Aptos" panose="020B0004020202020204" pitchFamily="34" charset="0"/>
              </a:rPr>
              <a:t>P1</a:t>
            </a:r>
          </a:p>
        </p:txBody>
      </p:sp>
      <p:sp>
        <p:nvSpPr>
          <p:cNvPr id="56" name="Rectangle 55">
            <a:extLst>
              <a:ext uri="{FF2B5EF4-FFF2-40B4-BE49-F238E27FC236}">
                <a16:creationId xmlns:a16="http://schemas.microsoft.com/office/drawing/2014/main" id="{642A001C-0103-82BD-2C26-50CEA11E24FB}"/>
              </a:ext>
            </a:extLst>
          </p:cNvPr>
          <p:cNvSpPr/>
          <p:nvPr/>
        </p:nvSpPr>
        <p:spPr>
          <a:xfrm>
            <a:off x="8920878" y="1598391"/>
            <a:ext cx="3279511"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a:solidFill>
                  <a:srgbClr val="F7F8FA"/>
                </a:solidFill>
                <a:latin typeface="Aptos" panose="020B0004020202020204" pitchFamily="34" charset="0"/>
                <a:cs typeface="Microsoft Sans Serif" panose="020B0604020202020204" pitchFamily="34" charset="0"/>
              </a:rPr>
              <a:t>ATSC3.0 supports blanking</a:t>
            </a:r>
            <a:endParaRPr lang="en-US" err="1">
              <a:solidFill>
                <a:srgbClr val="F7F8FA"/>
              </a:solidFill>
              <a:latin typeface="Aptos" panose="020B0004020202020204" pitchFamily="34" charset="0"/>
              <a:cs typeface="Microsoft Sans Serif" panose="020B0604020202020204" pitchFamily="34" charset="0"/>
            </a:endParaRPr>
          </a:p>
        </p:txBody>
      </p:sp>
      <p:sp>
        <p:nvSpPr>
          <p:cNvPr id="57" name="Rectangle 56">
            <a:extLst>
              <a:ext uri="{FF2B5EF4-FFF2-40B4-BE49-F238E27FC236}">
                <a16:creationId xmlns:a16="http://schemas.microsoft.com/office/drawing/2014/main" id="{0416D513-EBA5-D0FD-2700-FB9B45C78BE6}"/>
              </a:ext>
            </a:extLst>
          </p:cNvPr>
          <p:cNvSpPr/>
          <p:nvPr/>
        </p:nvSpPr>
        <p:spPr>
          <a:xfrm>
            <a:off x="7613258" y="2863018"/>
            <a:ext cx="4578743"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sz="1467">
                <a:solidFill>
                  <a:srgbClr val="F7F8FA"/>
                </a:solidFill>
                <a:latin typeface="Aptos" panose="020B0004020202020204" pitchFamily="34" charset="0"/>
                <a:cs typeface="Microsoft Sans Serif" panose="020B0604020202020204" pitchFamily="34" charset="0"/>
              </a:rPr>
              <a:t>DVB-T2 support Future Extension Frames</a:t>
            </a:r>
            <a:endParaRPr lang="en-US" sz="1467" err="1">
              <a:solidFill>
                <a:srgbClr val="F7F8FA"/>
              </a:solidFill>
              <a:latin typeface="Aptos" panose="020B0004020202020204" pitchFamily="34" charset="0"/>
              <a:cs typeface="Microsoft Sans Serif" panose="020B0604020202020204" pitchFamily="34" charset="0"/>
            </a:endParaRPr>
          </a:p>
        </p:txBody>
      </p:sp>
      <p:sp>
        <p:nvSpPr>
          <p:cNvPr id="58" name="Rectangle 57">
            <a:extLst>
              <a:ext uri="{FF2B5EF4-FFF2-40B4-BE49-F238E27FC236}">
                <a16:creationId xmlns:a16="http://schemas.microsoft.com/office/drawing/2014/main" id="{CCD33F9C-C77A-3425-9B76-ABA7376D86A5}"/>
              </a:ext>
            </a:extLst>
          </p:cNvPr>
          <p:cNvSpPr/>
          <p:nvPr/>
        </p:nvSpPr>
        <p:spPr>
          <a:xfrm>
            <a:off x="5136100" y="4910320"/>
            <a:ext cx="7064288" cy="4438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lnSpc>
                <a:spcPct val="96000"/>
              </a:lnSpc>
            </a:pPr>
            <a:r>
              <a:rPr lang="de-DE" sz="1600" dirty="0">
                <a:solidFill>
                  <a:srgbClr val="F7F8FA"/>
                </a:solidFill>
                <a:latin typeface="Aptos" panose="020B0004020202020204" pitchFamily="34" charset="0"/>
                <a:cs typeface="Microsoft Sans Serif" panose="020B0604020202020204" pitchFamily="34" charset="0"/>
              </a:rPr>
              <a:t>Rel-19 </a:t>
            </a:r>
            <a:r>
              <a:rPr lang="de-DE" sz="1600" dirty="0" err="1">
                <a:solidFill>
                  <a:srgbClr val="F7F8FA"/>
                </a:solidFill>
                <a:latin typeface="Aptos" panose="020B0004020202020204" pitchFamily="34" charset="0"/>
                <a:cs typeface="Microsoft Sans Serif" panose="020B0604020202020204" pitchFamily="34" charset="0"/>
              </a:rPr>
              <a:t>now</a:t>
            </a:r>
            <a:r>
              <a:rPr lang="de-DE" sz="1600" dirty="0">
                <a:solidFill>
                  <a:srgbClr val="F7F8FA"/>
                </a:solidFill>
                <a:latin typeface="Aptos" panose="020B0004020202020204" pitchFamily="34" charset="0"/>
                <a:cs typeface="Microsoft Sans Serif" panose="020B0604020202020204" pitchFamily="34" charset="0"/>
              </a:rPr>
              <a:t> </a:t>
            </a:r>
            <a:r>
              <a:rPr lang="de-DE" sz="1600" dirty="0" err="1">
                <a:solidFill>
                  <a:srgbClr val="F7F8FA"/>
                </a:solidFill>
                <a:latin typeface="Aptos" panose="020B0004020202020204" pitchFamily="34" charset="0"/>
                <a:cs typeface="Microsoft Sans Serif" panose="020B0604020202020204" pitchFamily="34" charset="0"/>
              </a:rPr>
              <a:t>supports</a:t>
            </a:r>
            <a:r>
              <a:rPr lang="de-DE" sz="1600" dirty="0">
                <a:solidFill>
                  <a:srgbClr val="F7F8FA"/>
                </a:solidFill>
                <a:latin typeface="Aptos" panose="020B0004020202020204" pitchFamily="34" charset="0"/>
                <a:cs typeface="Microsoft Sans Serif" panose="020B0604020202020204" pitchFamily="34" charset="0"/>
              </a:rPr>
              <a:t> CAS </a:t>
            </a:r>
            <a:r>
              <a:rPr lang="de-DE" sz="1600" dirty="0" err="1">
                <a:solidFill>
                  <a:srgbClr val="F7F8FA"/>
                </a:solidFill>
                <a:latin typeface="Aptos" panose="020B0004020202020204" pitchFamily="34" charset="0"/>
                <a:cs typeface="Microsoft Sans Serif" panose="020B0604020202020204" pitchFamily="34" charset="0"/>
              </a:rPr>
              <a:t>muting</a:t>
            </a:r>
            <a:endParaRPr lang="en-US" sz="1600" dirty="0">
              <a:solidFill>
                <a:srgbClr val="F7F8FA"/>
              </a:solidFill>
              <a:latin typeface="Aptos" panose="020B0004020202020204" pitchFamily="34" charset="0"/>
              <a:cs typeface="Microsoft Sans Serif" panose="020B0604020202020204" pitchFamily="34" charset="0"/>
            </a:endParaRPr>
          </a:p>
        </p:txBody>
      </p:sp>
      <p:sp>
        <p:nvSpPr>
          <p:cNvPr id="6" name="Footer Placeholder 5">
            <a:extLst>
              <a:ext uri="{FF2B5EF4-FFF2-40B4-BE49-F238E27FC236}">
                <a16:creationId xmlns:a16="http://schemas.microsoft.com/office/drawing/2014/main" id="{3F5ED7CC-C5B8-C490-F8AF-6890E099B910}"/>
              </a:ext>
            </a:extLst>
          </p:cNvPr>
          <p:cNvSpPr>
            <a:spLocks noGrp="1"/>
          </p:cNvSpPr>
          <p:nvPr>
            <p:ph type="ftr" sz="quarter" idx="10"/>
          </p:nvPr>
        </p:nvSpPr>
        <p:spPr/>
        <p:txBody>
          <a:bodyPr/>
          <a:lstStyle/>
          <a:p>
            <a:r>
              <a:rPr lang="en-US">
                <a:solidFill>
                  <a:srgbClr val="4A5A75">
                    <a:lumMod val="60000"/>
                    <a:lumOff val="40000"/>
                  </a:srgbClr>
                </a:solidFill>
                <a:latin typeface="Aptos" panose="020B0004020202020204" pitchFamily="34" charset="0"/>
              </a:rPr>
              <a:t>Media Web Symposium June 2025</a:t>
            </a:r>
          </a:p>
        </p:txBody>
      </p:sp>
    </p:spTree>
    <p:extLst>
      <p:ext uri="{BB962C8B-B14F-4D97-AF65-F5344CB8AC3E}">
        <p14:creationId xmlns:p14="http://schemas.microsoft.com/office/powerpoint/2010/main" val="256236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2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3"/>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27"/>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p:bldP spid="18" grpId="0"/>
      <p:bldP spid="19" grpId="0" animBg="1"/>
      <p:bldP spid="20" grpId="0" animBg="1"/>
      <p:bldP spid="21" grpId="0" animBg="1"/>
      <p:bldP spid="22" grpId="0" animBg="1"/>
      <p:bldP spid="23" grpId="0" animBg="1"/>
      <p:bldP spid="24" grpId="0"/>
      <p:bldP spid="25" grpId="0"/>
      <p:bldP spid="28" grpId="0"/>
      <p:bldP spid="30" grpId="0"/>
      <p:bldP spid="5" grpId="0"/>
      <p:bldP spid="7" grpId="0" animBg="1"/>
      <p:bldP spid="33" grpId="0" animBg="1"/>
      <p:bldP spid="34" grpId="0" animBg="1"/>
      <p:bldP spid="35" grpId="0" animBg="1"/>
      <p:bldP spid="36" grpId="0" animBg="1"/>
      <p:bldP spid="37" grpId="0" animBg="1"/>
      <p:bldP spid="38" grpId="0" animBg="1"/>
      <p:bldP spid="39" grpId="0"/>
      <p:bldP spid="41" grpId="0" animBg="1"/>
      <p:bldP spid="42" grpId="0"/>
      <p:bldP spid="43" grpId="0" animBg="1"/>
      <p:bldP spid="44" grpId="0"/>
      <p:bldP spid="45" grpId="0" animBg="1"/>
      <p:bldP spid="46" grpId="0" animBg="1"/>
      <p:bldP spid="47" grpId="0" animBg="1"/>
      <p:bldP spid="48" grpId="0" animBg="1"/>
      <p:bldP spid="49" grpId="0" animBg="1"/>
      <p:bldP spid="50" grpId="0" animBg="1"/>
      <p:bldP spid="51" grpId="0" animBg="1"/>
      <p:bldP spid="52" grpId="0" animBg="1"/>
      <p:bldP spid="53" grpId="0"/>
      <p:bldP spid="54" grpId="0" animBg="1"/>
      <p:bldP spid="55" grpId="0" animBg="1"/>
      <p:bldP spid="56" grpId="0" animBg="1"/>
      <p:bldP spid="57" grpId="0" animBg="1"/>
      <p:bldP spid="5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9C14C60-62D6-DBEF-F4BC-72B8C1461026}"/>
              </a:ext>
            </a:extLst>
          </p:cNvPr>
          <p:cNvSpPr>
            <a:spLocks noGrp="1"/>
          </p:cNvSpPr>
          <p:nvPr>
            <p:ph type="ftr" sz="quarter" idx="10"/>
          </p:nvPr>
        </p:nvSpPr>
        <p:spPr/>
        <p:txBody>
          <a:bodyPr/>
          <a:lstStyle/>
          <a:p>
            <a:r>
              <a:rPr lang="en-US"/>
              <a:t>Media Web Symposium June 2025</a:t>
            </a:r>
          </a:p>
        </p:txBody>
      </p:sp>
      <p:sp>
        <p:nvSpPr>
          <p:cNvPr id="3" name="Title 2">
            <a:extLst>
              <a:ext uri="{FF2B5EF4-FFF2-40B4-BE49-F238E27FC236}">
                <a16:creationId xmlns:a16="http://schemas.microsoft.com/office/drawing/2014/main" id="{4FC8B2A7-C774-9690-C0F3-496301F7794C}"/>
              </a:ext>
            </a:extLst>
          </p:cNvPr>
          <p:cNvSpPr>
            <a:spLocks noGrp="1"/>
          </p:cNvSpPr>
          <p:nvPr>
            <p:ph type="title"/>
          </p:nvPr>
        </p:nvSpPr>
        <p:spPr/>
        <p:txBody>
          <a:bodyPr/>
          <a:lstStyle/>
          <a:p>
            <a:r>
              <a:rPr lang="de-DE"/>
              <a:t>#2: Unified Service Layer</a:t>
            </a:r>
            <a:endParaRPr lang="en-US"/>
          </a:p>
        </p:txBody>
      </p:sp>
      <p:sp>
        <p:nvSpPr>
          <p:cNvPr id="5" name="Subtitle 4">
            <a:extLst>
              <a:ext uri="{FF2B5EF4-FFF2-40B4-BE49-F238E27FC236}">
                <a16:creationId xmlns:a16="http://schemas.microsoft.com/office/drawing/2014/main" id="{A7420FC9-7153-0A9E-E566-809046E4A67A}"/>
              </a:ext>
            </a:extLst>
          </p:cNvPr>
          <p:cNvSpPr>
            <a:spLocks noGrp="1"/>
          </p:cNvSpPr>
          <p:nvPr>
            <p:ph type="subTitle" idx="1"/>
          </p:nvPr>
        </p:nvSpPr>
        <p:spPr/>
        <p:txBody>
          <a:bodyPr/>
          <a:lstStyle/>
          <a:p>
            <a:r>
              <a:rPr lang="de-DE"/>
              <a:t>5G Broadcast as </a:t>
            </a:r>
            <a:r>
              <a:rPr lang="de-DE">
                <a:solidFill>
                  <a:srgbClr val="FF40FF"/>
                </a:solidFill>
              </a:rPr>
              <a:t>transport-only</a:t>
            </a:r>
            <a:r>
              <a:rPr lang="de-DE"/>
              <a:t> technology can be integrated into existing service layers and apps =&gt; DVB-I + 5G Broadcast</a:t>
            </a:r>
            <a:endParaRPr lang="en-US"/>
          </a:p>
        </p:txBody>
      </p:sp>
      <p:sp>
        <p:nvSpPr>
          <p:cNvPr id="9" name="Content Placeholder 8">
            <a:extLst>
              <a:ext uri="{FF2B5EF4-FFF2-40B4-BE49-F238E27FC236}">
                <a16:creationId xmlns:a16="http://schemas.microsoft.com/office/drawing/2014/main" id="{612CB8A3-33AD-FD64-9451-0C9733864176}"/>
              </a:ext>
            </a:extLst>
          </p:cNvPr>
          <p:cNvSpPr>
            <a:spLocks noGrp="1"/>
          </p:cNvSpPr>
          <p:nvPr>
            <p:ph sz="quarter" idx="16"/>
          </p:nvPr>
        </p:nvSpPr>
        <p:spPr/>
        <p:txBody>
          <a:bodyPr>
            <a:normAutofit fontScale="92500" lnSpcReduction="10000"/>
          </a:bodyPr>
          <a:lstStyle/>
          <a:p>
            <a:pPr marL="361950" indent="-342900">
              <a:lnSpc>
                <a:spcPct val="110000"/>
              </a:lnSpc>
              <a:defRPr/>
            </a:pPr>
            <a:r>
              <a:rPr lang="de-DE" sz="1800" dirty="0"/>
              <a:t>Vision: </a:t>
            </a:r>
            <a:r>
              <a:rPr kumimoji="0" lang="de-DE" sz="1800" b="0" i="0" u="none" strike="noStrike" kern="1200" cap="none" spc="0" normalizeH="0" baseline="0" noProof="0" dirty="0">
                <a:ln>
                  <a:noFill/>
                </a:ln>
                <a:solidFill>
                  <a:srgbClr val="FF40FF"/>
                </a:solidFill>
                <a:effectLst/>
                <a:uLnTx/>
                <a:uFillTx/>
                <a:latin typeface="Microsoft Sans Serif"/>
                <a:ea typeface="+mn-ea"/>
                <a:cs typeface="+mn-cs"/>
              </a:rPr>
              <a:t>DVB Service Layer </a:t>
            </a:r>
            <a:r>
              <a:rPr kumimoji="0" lang="de-DE" sz="1800" b="0" i="0" u="none" strike="noStrike" kern="1200" cap="none" spc="0" normalizeH="0" baseline="0" noProof="0" dirty="0">
                <a:ln>
                  <a:noFill/>
                </a:ln>
                <a:solidFill>
                  <a:srgbClr val="0B2742"/>
                </a:solidFill>
                <a:effectLst/>
                <a:uLnTx/>
                <a:uFillTx/>
                <a:latin typeface="Microsoft Sans Serif"/>
                <a:ea typeface="+mn-ea"/>
                <a:cs typeface="+mn-cs"/>
              </a:rPr>
              <a:t>(Codecs, Packaging, DRM, Service Announcement and Discovery, IP-based protocols)</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runs</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on top of </a:t>
            </a:r>
            <a:r>
              <a:rPr kumimoji="0" lang="en-US" sz="1800" b="0" i="0" u="none" strike="noStrike" kern="1200" cap="none" spc="0" normalizeH="0" baseline="0" noProof="0" dirty="0">
                <a:ln>
                  <a:noFill/>
                </a:ln>
                <a:solidFill>
                  <a:srgbClr val="0B2742"/>
                </a:solidFill>
                <a:effectLst/>
                <a:uLnTx/>
                <a:uFillTx/>
                <a:latin typeface="Microsoft Sans Serif"/>
                <a:ea typeface="+mn-ea"/>
                <a:cs typeface="+mn-cs"/>
              </a:rPr>
              <a:t>any transport network, in particular 5G Unicast and </a:t>
            </a:r>
            <a:r>
              <a:rPr kumimoji="0" lang="en-US" sz="1800" b="0" i="0" u="none" strike="noStrike" kern="1200" cap="none" spc="0" normalizeH="0" baseline="0" noProof="0" dirty="0">
                <a:ln>
                  <a:noFill/>
                </a:ln>
                <a:solidFill>
                  <a:srgbClr val="FF40FF"/>
                </a:solidFill>
                <a:effectLst/>
                <a:uLnTx/>
                <a:uFillTx/>
                <a:latin typeface="Microsoft Sans Serif"/>
                <a:ea typeface="+mn-ea"/>
                <a:cs typeface="+mn-cs"/>
              </a:rPr>
              <a:t>5G Broadcast</a:t>
            </a:r>
          </a:p>
          <a:p>
            <a:pPr marL="361950" indent="-342900">
              <a:lnSpc>
                <a:spcPct val="110000"/>
              </a:lnSpc>
              <a:defRPr/>
            </a:pPr>
            <a:r>
              <a:rPr lang="de-DE" sz="1800" dirty="0">
                <a:hlinkClick r:id="rId2"/>
              </a:rPr>
              <a:t>ETSI TR 103 972</a:t>
            </a:r>
            <a:r>
              <a:rPr lang="de-DE" sz="1800" dirty="0"/>
              <a:t> (07/23): Deployment Guidelines for DVB-I services over 5G Systems </a:t>
            </a:r>
            <a:r>
              <a:rPr lang="de-DE" sz="1800" dirty="0">
                <a:sym typeface="Wingdings" panose="05000000000000000000" pitchFamily="2" charset="2"/>
              </a:rPr>
              <a:t> </a:t>
            </a:r>
            <a:r>
              <a:rPr lang="de-DE" sz="1800" dirty="0">
                <a:solidFill>
                  <a:srgbClr val="FF40FF"/>
                </a:solidFill>
                <a:sym typeface="Wingdings" panose="05000000000000000000" pitchFamily="2" charset="2"/>
              </a:rPr>
              <a:t>mostly plug and play </a:t>
            </a:r>
            <a:r>
              <a:rPr lang="de-DE" sz="1800" dirty="0">
                <a:sym typeface="Wingdings" panose="05000000000000000000" pitchFamily="2" charset="2"/>
              </a:rPr>
              <a:t>leveraging DVB-I and 5G Broadcast APIs and reference points (see figure on the right-hand side)</a:t>
            </a:r>
          </a:p>
          <a:p>
            <a:pPr marL="361950" indent="-342900">
              <a:lnSpc>
                <a:spcPct val="110000"/>
              </a:lnSpc>
              <a:defRPr/>
            </a:pPr>
            <a:r>
              <a:rPr lang="de-DE" sz="1800" dirty="0">
                <a:sym typeface="Wingdings" panose="05000000000000000000" pitchFamily="2" charset="2"/>
              </a:rPr>
              <a:t>specs </a:t>
            </a:r>
            <a:r>
              <a:rPr lang="de-DE" sz="1800" dirty="0">
                <a:solidFill>
                  <a:srgbClr val="FF40FF"/>
                </a:solidFill>
                <a:sym typeface="Wingdings" panose="05000000000000000000" pitchFamily="2" charset="2"/>
              </a:rPr>
              <a:t>completed</a:t>
            </a:r>
            <a:r>
              <a:rPr lang="de-DE" sz="1800" dirty="0">
                <a:sym typeface="Wingdings" panose="05000000000000000000" pitchFamily="2" charset="2"/>
              </a:rPr>
              <a:t> in 3GPP, DVB, 5G-MAG, ETSI</a:t>
            </a:r>
          </a:p>
          <a:p>
            <a:pPr marL="361950" indent="-342900">
              <a:lnSpc>
                <a:spcPct val="110000"/>
              </a:lnSpc>
              <a:defRPr/>
            </a:pPr>
            <a:r>
              <a:rPr lang="de-DE" sz="1800" dirty="0">
                <a:solidFill>
                  <a:srgbClr val="032C44"/>
                </a:solidFill>
                <a:sym typeface="Wingdings" panose="05000000000000000000" pitchFamily="2" charset="2"/>
              </a:rPr>
              <a:t>Successful over-the-air </a:t>
            </a:r>
            <a:r>
              <a:rPr lang="de-DE" sz="1800" dirty="0">
                <a:solidFill>
                  <a:srgbClr val="FF40FF"/>
                </a:solidFill>
                <a:sym typeface="Wingdings" panose="05000000000000000000" pitchFamily="2" charset="2"/>
              </a:rPr>
              <a:t>demonstrations</a:t>
            </a:r>
            <a:r>
              <a:rPr lang="de-DE" sz="1800" dirty="0">
                <a:solidFill>
                  <a:srgbClr val="032C44"/>
                </a:solidFill>
                <a:sym typeface="Wingdings" panose="05000000000000000000" pitchFamily="2" charset="2"/>
              </a:rPr>
              <a:t> in 2024:</a:t>
            </a:r>
          </a:p>
          <a:p>
            <a:pPr marL="533400" lvl="1" indent="-342900">
              <a:lnSpc>
                <a:spcPct val="110000"/>
              </a:lnSpc>
              <a:defRPr/>
            </a:pPr>
            <a:r>
              <a:rPr lang="en-US" sz="1400" dirty="0">
                <a:solidFill>
                  <a:srgbClr val="032C44"/>
                </a:solidFill>
              </a:rPr>
              <a:t>DVB World (03/24): standalone DVB-I list over 5G Broadcast</a:t>
            </a:r>
          </a:p>
          <a:p>
            <a:pPr marL="533400" lvl="1" indent="-342900">
              <a:lnSpc>
                <a:spcPct val="110000"/>
              </a:lnSpc>
              <a:defRPr/>
            </a:pPr>
            <a:r>
              <a:rPr lang="en-US" sz="1400" dirty="0">
                <a:solidFill>
                  <a:srgbClr val="032C44"/>
                </a:solidFill>
              </a:rPr>
              <a:t>Media Web symposium (06/24): integrated into German DVB-I Pilot list as one service instance, fallback to unicast if out of coverage</a:t>
            </a:r>
          </a:p>
          <a:p>
            <a:pPr marL="533400" lvl="1" indent="-342900">
              <a:lnSpc>
                <a:spcPct val="110000"/>
              </a:lnSpc>
              <a:defRPr/>
            </a:pPr>
            <a:r>
              <a:rPr lang="en-US" sz="1400" dirty="0">
                <a:solidFill>
                  <a:srgbClr val="032C44"/>
                </a:solidFill>
              </a:rPr>
              <a:t>IBC 2024 at DVB booth and also shown at MWS</a:t>
            </a:r>
          </a:p>
          <a:p>
            <a:pPr marL="361950" indent="-342900">
              <a:lnSpc>
                <a:spcPct val="110000"/>
              </a:lnSpc>
              <a:defRPr/>
            </a:pPr>
            <a:r>
              <a:rPr lang="en-US" sz="1800" dirty="0">
                <a:solidFill>
                  <a:srgbClr val="032C44"/>
                </a:solidFill>
              </a:rPr>
              <a:t>Similar efforts started for ATSC3.0 integration</a:t>
            </a:r>
          </a:p>
          <a:p>
            <a:pPr marL="361950" indent="-342900">
              <a:lnSpc>
                <a:spcPct val="110000"/>
              </a:lnSpc>
              <a:defRPr/>
            </a:pPr>
            <a:endParaRPr lang="en-US" sz="1800" u="sng" dirty="0">
              <a:solidFill>
                <a:srgbClr val="032C44"/>
              </a:solidFill>
            </a:endParaRPr>
          </a:p>
          <a:p>
            <a:pPr marL="19050" indent="0">
              <a:lnSpc>
                <a:spcPct val="110000"/>
              </a:lnSpc>
              <a:buNone/>
              <a:defRPr/>
            </a:pPr>
            <a:endParaRPr kumimoji="0" lang="en-US" sz="1800" b="0" i="0" u="none" strike="noStrike" kern="1200" cap="none" spc="0" normalizeH="0" baseline="0" noProof="0" dirty="0">
              <a:ln>
                <a:noFill/>
              </a:ln>
              <a:solidFill>
                <a:schemeClr val="tx1"/>
              </a:solidFill>
              <a:effectLst/>
              <a:uLnTx/>
              <a:uFillTx/>
              <a:latin typeface="Microsoft Sans Serif"/>
              <a:ea typeface="+mn-ea"/>
              <a:cs typeface="+mn-cs"/>
            </a:endParaRPr>
          </a:p>
        </p:txBody>
      </p:sp>
      <p:pic>
        <p:nvPicPr>
          <p:cNvPr id="10" name="Content Placeholder 5">
            <a:extLst>
              <a:ext uri="{FF2B5EF4-FFF2-40B4-BE49-F238E27FC236}">
                <a16:creationId xmlns:a16="http://schemas.microsoft.com/office/drawing/2014/main" id="{95058AF3-124F-2CD9-E157-2015BAA88729}"/>
              </a:ext>
            </a:extLst>
          </p:cNvPr>
          <p:cNvPicPr>
            <a:picLocks noGrp="1" noChangeAspect="1"/>
          </p:cNvPicPr>
          <p:nvPr>
            <p:ph sz="quarter" idx="17"/>
          </p:nvPr>
        </p:nvPicPr>
        <p:blipFill>
          <a:blip r:embed="rId3" cstate="print">
            <a:extLst>
              <a:ext uri="{28A0092B-C50C-407E-A947-70E740481C1C}">
                <a14:useLocalDpi xmlns:a14="http://schemas.microsoft.com/office/drawing/2010/main" val="0"/>
              </a:ext>
            </a:extLst>
          </a:blip>
          <a:stretch>
            <a:fillRect/>
          </a:stretch>
        </p:blipFill>
        <p:spPr bwMode="auto">
          <a:xfrm>
            <a:off x="6215063" y="2176607"/>
            <a:ext cx="5467350" cy="3766848"/>
          </a:xfrm>
          <a:prstGeom prst="rect">
            <a:avLst/>
          </a:prstGeom>
          <a:noFill/>
        </p:spPr>
      </p:pic>
    </p:spTree>
    <p:extLst>
      <p:ext uri="{BB962C8B-B14F-4D97-AF65-F5344CB8AC3E}">
        <p14:creationId xmlns:p14="http://schemas.microsoft.com/office/powerpoint/2010/main" val="1104037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6C406EC-B444-45C6-A604-6DF7C969AAF2}"/>
              </a:ext>
            </a:extLst>
          </p:cNvPr>
          <p:cNvSpPr>
            <a:spLocks noGrp="1"/>
          </p:cNvSpPr>
          <p:nvPr>
            <p:ph type="title"/>
          </p:nvPr>
        </p:nvSpPr>
        <p:spPr>
          <a:xfrm>
            <a:off x="495300" y="565125"/>
            <a:ext cx="11187112" cy="439479"/>
          </a:xfrm>
        </p:spPr>
        <p:txBody>
          <a:bodyPr/>
          <a:lstStyle/>
          <a:p>
            <a:r>
              <a:rPr lang="de-DE"/>
              <a:t>DVB-I via 5G Broadcast</a:t>
            </a:r>
            <a:endParaRPr lang="en-US"/>
          </a:p>
        </p:txBody>
      </p:sp>
      <p:sp>
        <p:nvSpPr>
          <p:cNvPr id="10" name="Content Placeholder 9">
            <a:extLst>
              <a:ext uri="{FF2B5EF4-FFF2-40B4-BE49-F238E27FC236}">
                <a16:creationId xmlns:a16="http://schemas.microsoft.com/office/drawing/2014/main" id="{A54E871A-0475-44E0-919E-F777E665FF3F}"/>
              </a:ext>
            </a:extLst>
          </p:cNvPr>
          <p:cNvSpPr>
            <a:spLocks noGrp="1"/>
          </p:cNvSpPr>
          <p:nvPr>
            <p:ph sz="quarter" idx="14"/>
          </p:nvPr>
        </p:nvSpPr>
        <p:spPr>
          <a:xfrm>
            <a:off x="495300" y="1719072"/>
            <a:ext cx="4473661" cy="4681727"/>
          </a:xfrm>
        </p:spPr>
        <p:txBody>
          <a:bodyPr>
            <a:normAutofit/>
          </a:bodyPr>
          <a:lstStyle/>
          <a:p>
            <a:r>
              <a:rPr lang="de-DE"/>
              <a:t>Using MBMS/5G Broadcast Reference Points and APIs</a:t>
            </a:r>
          </a:p>
          <a:p>
            <a:r>
              <a:rPr lang="de-DE"/>
              <a:t>Different options are considered</a:t>
            </a:r>
          </a:p>
          <a:p>
            <a:pPr lvl="1"/>
            <a:r>
              <a:rPr lang="de-DE"/>
              <a:t>Using file download services for carouselling metadata</a:t>
            </a:r>
          </a:p>
          <a:p>
            <a:pPr lvl="1"/>
            <a:r>
              <a:rPr lang="de-DE"/>
              <a:t>Using segment streaming for DVB-DASH</a:t>
            </a:r>
          </a:p>
          <a:p>
            <a:pPr lvl="1"/>
            <a:r>
              <a:rPr lang="de-DE"/>
              <a:t>Using transparent mode for DVB-I multicast distribution</a:t>
            </a:r>
          </a:p>
          <a:p>
            <a:r>
              <a:rPr lang="de-DE"/>
              <a:t>Combinations with unicast, hybrid services also under development</a:t>
            </a:r>
          </a:p>
          <a:p>
            <a:r>
              <a:rPr lang="de-DE"/>
              <a:t>See details in ETSI TR 103 972</a:t>
            </a:r>
          </a:p>
          <a:p>
            <a:r>
              <a:rPr lang="de-DE"/>
              <a:t>Expected to be supported by reference tools</a:t>
            </a:r>
          </a:p>
          <a:p>
            <a:pPr marL="0" indent="0">
              <a:buNone/>
            </a:pPr>
            <a:endParaRPr lang="en-US"/>
          </a:p>
        </p:txBody>
      </p:sp>
      <p:sp>
        <p:nvSpPr>
          <p:cNvPr id="9" name="Subtitle 8">
            <a:extLst>
              <a:ext uri="{FF2B5EF4-FFF2-40B4-BE49-F238E27FC236}">
                <a16:creationId xmlns:a16="http://schemas.microsoft.com/office/drawing/2014/main" id="{A4AABA93-2931-4750-A31A-EB622F6B40DD}"/>
              </a:ext>
            </a:extLst>
          </p:cNvPr>
          <p:cNvSpPr>
            <a:spLocks noGrp="1"/>
          </p:cNvSpPr>
          <p:nvPr>
            <p:ph type="subTitle" idx="1"/>
          </p:nvPr>
        </p:nvSpPr>
        <p:spPr/>
        <p:txBody>
          <a:bodyPr/>
          <a:lstStyle/>
          <a:p>
            <a:r>
              <a:rPr lang="de-DE"/>
              <a:t>Joint DVB/5G-MAG task force</a:t>
            </a:r>
            <a:endParaRPr lang="en-US"/>
          </a:p>
        </p:txBody>
      </p:sp>
      <p:sp>
        <p:nvSpPr>
          <p:cNvPr id="5" name="Footer Placeholder 4">
            <a:extLst>
              <a:ext uri="{FF2B5EF4-FFF2-40B4-BE49-F238E27FC236}">
                <a16:creationId xmlns:a16="http://schemas.microsoft.com/office/drawing/2014/main" id="{1B9D8B69-C19D-4904-89FB-340664514356}"/>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Media Web Symposium June 2025</a:t>
            </a:r>
          </a:p>
        </p:txBody>
      </p:sp>
      <p:graphicFrame>
        <p:nvGraphicFramePr>
          <p:cNvPr id="11" name="Object 10">
            <a:extLst>
              <a:ext uri="{FF2B5EF4-FFF2-40B4-BE49-F238E27FC236}">
                <a16:creationId xmlns:a16="http://schemas.microsoft.com/office/drawing/2014/main" id="{2987FA17-AF7C-AD0D-A06D-3FB127A349BB}"/>
              </a:ext>
            </a:extLst>
          </p:cNvPr>
          <p:cNvGraphicFramePr>
            <a:graphicFrameLocks noChangeAspect="1"/>
          </p:cNvGraphicFramePr>
          <p:nvPr/>
        </p:nvGraphicFramePr>
        <p:xfrm>
          <a:off x="5145938" y="636774"/>
          <a:ext cx="7201905" cy="5764025"/>
        </p:xfrm>
        <a:graphic>
          <a:graphicData uri="http://schemas.openxmlformats.org/presentationml/2006/ole">
            <mc:AlternateContent xmlns:mc="http://schemas.openxmlformats.org/markup-compatibility/2006">
              <mc:Choice xmlns:v="urn:schemas-microsoft-com:vml" Requires="v">
                <p:oleObj name="Visio" r:id="rId2" imgW="8515559" imgH="6886857" progId="Visio.Drawing.15">
                  <p:embed/>
                </p:oleObj>
              </mc:Choice>
              <mc:Fallback>
                <p:oleObj name="Visio" r:id="rId2" imgW="8515559" imgH="6886857" progId="Visio.Drawing.15">
                  <p:embed/>
                  <p:pic>
                    <p:nvPicPr>
                      <p:cNvPr id="11" name="Object 10">
                        <a:extLst>
                          <a:ext uri="{FF2B5EF4-FFF2-40B4-BE49-F238E27FC236}">
                            <a16:creationId xmlns:a16="http://schemas.microsoft.com/office/drawing/2014/main" id="{2987FA17-AF7C-AD0D-A06D-3FB127A34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5938" y="636774"/>
                        <a:ext cx="7201905" cy="5764025"/>
                      </a:xfrm>
                      <a:prstGeom prst="rect">
                        <a:avLst/>
                      </a:prstGeom>
                      <a:noFill/>
                    </p:spPr>
                  </p:pic>
                </p:oleObj>
              </mc:Fallback>
            </mc:AlternateContent>
          </a:graphicData>
        </a:graphic>
      </p:graphicFrame>
      <p:pic>
        <p:nvPicPr>
          <p:cNvPr id="2" name="Picture 1" descr="DVB-logo.png">
            <a:extLst>
              <a:ext uri="{FF2B5EF4-FFF2-40B4-BE49-F238E27FC236}">
                <a16:creationId xmlns:a16="http://schemas.microsoft.com/office/drawing/2014/main" id="{910D5D61-80B9-D16D-DDD3-4553B3E383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22848" y="2273240"/>
            <a:ext cx="1671108" cy="717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6" descr="5G-MAG : MEDIA + ICT + COLLABORATION">
            <a:extLst>
              <a:ext uri="{FF2B5EF4-FFF2-40B4-BE49-F238E27FC236}">
                <a16:creationId xmlns:a16="http://schemas.microsoft.com/office/drawing/2014/main" id="{2EAC9D99-FFEB-3386-7989-9235B91AD1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5005" y="5360440"/>
            <a:ext cx="731039" cy="73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3FC5C7EC-726F-D972-269F-B9F343B28DB2}"/>
              </a:ext>
            </a:extLst>
          </p:cNvPr>
          <p:cNvPicPr>
            <a:picLocks noChangeAspect="1"/>
          </p:cNvPicPr>
          <p:nvPr/>
        </p:nvPicPr>
        <p:blipFill>
          <a:blip r:embed="rId6"/>
          <a:stretch>
            <a:fillRect/>
          </a:stretch>
        </p:blipFill>
        <p:spPr>
          <a:xfrm>
            <a:off x="5760625" y="247473"/>
            <a:ext cx="6010275" cy="2743200"/>
          </a:xfrm>
          <a:prstGeom prst="rect">
            <a:avLst/>
          </a:prstGeom>
        </p:spPr>
      </p:pic>
      <p:pic>
        <p:nvPicPr>
          <p:cNvPr id="4" name="Picture 3">
            <a:extLst>
              <a:ext uri="{FF2B5EF4-FFF2-40B4-BE49-F238E27FC236}">
                <a16:creationId xmlns:a16="http://schemas.microsoft.com/office/drawing/2014/main" id="{60921DF7-8685-AED3-B002-D7D68879813C}"/>
              </a:ext>
            </a:extLst>
          </p:cNvPr>
          <p:cNvPicPr>
            <a:picLocks noChangeAspect="1"/>
          </p:cNvPicPr>
          <p:nvPr/>
        </p:nvPicPr>
        <p:blipFill>
          <a:blip r:embed="rId7"/>
          <a:stretch>
            <a:fillRect/>
          </a:stretch>
        </p:blipFill>
        <p:spPr>
          <a:xfrm>
            <a:off x="6356173" y="3333366"/>
            <a:ext cx="5082791" cy="3316484"/>
          </a:xfrm>
          <a:prstGeom prst="rect">
            <a:avLst/>
          </a:prstGeom>
        </p:spPr>
      </p:pic>
    </p:spTree>
    <p:extLst>
      <p:ext uri="{BB962C8B-B14F-4D97-AF65-F5344CB8AC3E}">
        <p14:creationId xmlns:p14="http://schemas.microsoft.com/office/powerpoint/2010/main" val="1804680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04557BA8-DC2B-61AA-922D-40CADC3E2C0E}"/>
              </a:ext>
            </a:extLst>
          </p:cNvPr>
          <p:cNvSpPr>
            <a:spLocks noGrp="1"/>
          </p:cNvSpPr>
          <p:nvPr>
            <p:ph type="ftr" sz="quarter" idx="10"/>
          </p:nvPr>
        </p:nvSpPr>
        <p:spPr/>
        <p:txBody>
          <a:bodyPr/>
          <a:lstStyle/>
          <a:p>
            <a:r>
              <a:rPr lang="en-US"/>
              <a:t>Media Web Symposium June 2025</a:t>
            </a:r>
          </a:p>
        </p:txBody>
      </p:sp>
      <p:sp>
        <p:nvSpPr>
          <p:cNvPr id="7" name="Title 6">
            <a:extLst>
              <a:ext uri="{FF2B5EF4-FFF2-40B4-BE49-F238E27FC236}">
                <a16:creationId xmlns:a16="http://schemas.microsoft.com/office/drawing/2014/main" id="{B7DBAE7A-1443-FDA0-7C02-F8D3DB91679A}"/>
              </a:ext>
            </a:extLst>
          </p:cNvPr>
          <p:cNvSpPr>
            <a:spLocks noGrp="1"/>
          </p:cNvSpPr>
          <p:nvPr>
            <p:ph type="title"/>
          </p:nvPr>
        </p:nvSpPr>
        <p:spPr/>
        <p:txBody>
          <a:bodyPr/>
          <a:lstStyle/>
          <a:p>
            <a:r>
              <a:rPr lang="de-DE"/>
              <a:t>#3: 5G Broadcast combined with cellular unicast</a:t>
            </a:r>
            <a:endParaRPr lang="en-US"/>
          </a:p>
        </p:txBody>
      </p:sp>
      <p:sp>
        <p:nvSpPr>
          <p:cNvPr id="11" name="Content Placeholder 10">
            <a:extLst>
              <a:ext uri="{FF2B5EF4-FFF2-40B4-BE49-F238E27FC236}">
                <a16:creationId xmlns:a16="http://schemas.microsoft.com/office/drawing/2014/main" id="{43F8E41B-5314-95EF-DCF6-17BD5FA964EC}"/>
              </a:ext>
            </a:extLst>
          </p:cNvPr>
          <p:cNvSpPr>
            <a:spLocks noGrp="1"/>
          </p:cNvSpPr>
          <p:nvPr>
            <p:ph sz="quarter" idx="16"/>
          </p:nvPr>
        </p:nvSpPr>
        <p:spPr>
          <a:xfrm>
            <a:off x="495299" y="1589964"/>
            <a:ext cx="7152622" cy="4810835"/>
          </a:xfrm>
        </p:spPr>
        <p:txBody>
          <a:bodyPr/>
          <a:lstStyle/>
          <a:p>
            <a:r>
              <a:rPr lang="de-DE"/>
              <a:t>Technical Enablers</a:t>
            </a:r>
          </a:p>
          <a:p>
            <a:pPr lvl="1"/>
            <a:r>
              <a:rPr lang="en-US"/>
              <a:t>5G Broadcast (as a fully defined 3GPP technology) allows the coordination of frequency bands in uplink and downlink, and the </a:t>
            </a:r>
            <a:r>
              <a:rPr lang="en-US">
                <a:solidFill>
                  <a:srgbClr val="FF40FF"/>
                </a:solidFill>
              </a:rPr>
              <a:t>concurrent processing </a:t>
            </a:r>
            <a:r>
              <a:rPr lang="en-US"/>
              <a:t>of broadcast and unicast spectrum in same modem. </a:t>
            </a:r>
          </a:p>
          <a:p>
            <a:pPr lvl="1"/>
            <a:r>
              <a:rPr lang="en-US"/>
              <a:t>Current </a:t>
            </a:r>
            <a:r>
              <a:rPr lang="en-US">
                <a:solidFill>
                  <a:srgbClr val="FF40FF"/>
                </a:solidFill>
              </a:rPr>
              <a:t>commercial</a:t>
            </a:r>
            <a:r>
              <a:rPr lang="en-US"/>
              <a:t> 3GPP modems </a:t>
            </a:r>
            <a:r>
              <a:rPr lang="en-US">
                <a:solidFill>
                  <a:srgbClr val="FF40FF"/>
                </a:solidFill>
              </a:rPr>
              <a:t>already support simultaneous operation </a:t>
            </a:r>
            <a:r>
              <a:rPr lang="en-US"/>
              <a:t>in multiple bands (dual-SIM and dual connectivity)</a:t>
            </a:r>
          </a:p>
          <a:p>
            <a:pPr lvl="2"/>
            <a:r>
              <a:rPr lang="en-US"/>
              <a:t>Concurrent operation of 5G Broadcast and unicast is realized by leveraging the same mechanisms</a:t>
            </a:r>
          </a:p>
          <a:p>
            <a:pPr lvl="2"/>
            <a:r>
              <a:rPr lang="en-US"/>
              <a:t>difference that one of the bands is a receive-only broadcast band (UHF is 3GPP Band 108).</a:t>
            </a:r>
          </a:p>
          <a:p>
            <a:r>
              <a:rPr lang="en-US"/>
              <a:t>Selected Opportunities</a:t>
            </a:r>
          </a:p>
          <a:p>
            <a:pPr lvl="1"/>
            <a:r>
              <a:rPr lang="en-US">
                <a:solidFill>
                  <a:srgbClr val="FF40FF"/>
                </a:solidFill>
              </a:rPr>
              <a:t>Seamless coverage extension </a:t>
            </a:r>
            <a:r>
              <a:rPr lang="en-US"/>
              <a:t>with unicast fallback (indoor, rural, etc.)</a:t>
            </a:r>
          </a:p>
          <a:p>
            <a:pPr lvl="1"/>
            <a:r>
              <a:rPr lang="en-US">
                <a:solidFill>
                  <a:srgbClr val="FF40FF"/>
                </a:solidFill>
              </a:rPr>
              <a:t>Broadcast-on-demand</a:t>
            </a:r>
            <a:r>
              <a:rPr lang="en-US"/>
              <a:t>: consumption and </a:t>
            </a:r>
            <a:r>
              <a:rPr lang="en-US" err="1"/>
              <a:t>QoE</a:t>
            </a:r>
            <a:r>
              <a:rPr lang="en-US"/>
              <a:t> metrics reporting allow a user-centric allocation of radio resources to specific programs </a:t>
            </a:r>
          </a:p>
          <a:p>
            <a:pPr lvl="1"/>
            <a:r>
              <a:rPr lang="en-US">
                <a:solidFill>
                  <a:srgbClr val="FF40FF"/>
                </a:solidFill>
              </a:rPr>
              <a:t>User-targeted features</a:t>
            </a:r>
            <a:r>
              <a:rPr lang="en-US"/>
              <a:t>: interactivity, DRM-protected content, targeted ads, personalization, accessibility, advanced media capabilities (HDR, VR, etc.) </a:t>
            </a:r>
          </a:p>
          <a:p>
            <a:pPr lvl="1"/>
            <a:r>
              <a:rPr lang="en-US">
                <a:solidFill>
                  <a:srgbClr val="FF40FF"/>
                </a:solidFill>
              </a:rPr>
              <a:t>Re-use of existing apps</a:t>
            </a:r>
            <a:r>
              <a:rPr lang="en-US"/>
              <a:t> – 5G Broadcast is a transport-only technology and supports improved quality, cost efficiency, and reliability.</a:t>
            </a:r>
          </a:p>
          <a:p>
            <a:pPr lvl="1"/>
            <a:r>
              <a:rPr lang="en-US"/>
              <a:t>More rapid development and deployments (upgrades, app systems, etc.)</a:t>
            </a:r>
          </a:p>
        </p:txBody>
      </p:sp>
      <p:sp>
        <p:nvSpPr>
          <p:cNvPr id="10" name="Subtitle 9">
            <a:extLst>
              <a:ext uri="{FF2B5EF4-FFF2-40B4-BE49-F238E27FC236}">
                <a16:creationId xmlns:a16="http://schemas.microsoft.com/office/drawing/2014/main" id="{BA8C8F9F-D485-C120-845E-B2ADC5F6E436}"/>
              </a:ext>
            </a:extLst>
          </p:cNvPr>
          <p:cNvSpPr>
            <a:spLocks noGrp="1"/>
          </p:cNvSpPr>
          <p:nvPr>
            <p:ph type="subTitle" idx="1"/>
          </p:nvPr>
        </p:nvSpPr>
        <p:spPr/>
        <p:txBody>
          <a:bodyPr/>
          <a:lstStyle/>
          <a:p>
            <a:r>
              <a:rPr lang="de-DE"/>
              <a:t>5G Broadcast is expected to be available as a new feature in </a:t>
            </a:r>
            <a:r>
              <a:rPr lang="de-DE">
                <a:solidFill>
                  <a:srgbClr val="FF40FF"/>
                </a:solidFill>
              </a:rPr>
              <a:t>mainstream</a:t>
            </a:r>
            <a:r>
              <a:rPr lang="de-DE"/>
              <a:t> mobile devices w/o comprising existing features  </a:t>
            </a:r>
            <a:endParaRPr lang="en-US"/>
          </a:p>
        </p:txBody>
      </p:sp>
      <p:sp>
        <p:nvSpPr>
          <p:cNvPr id="13" name="TextBox 12">
            <a:extLst>
              <a:ext uri="{FF2B5EF4-FFF2-40B4-BE49-F238E27FC236}">
                <a16:creationId xmlns:a16="http://schemas.microsoft.com/office/drawing/2014/main" id="{2ACEA15F-0337-F763-0519-58D44DBE4003}"/>
              </a:ext>
            </a:extLst>
          </p:cNvPr>
          <p:cNvSpPr txBox="1"/>
          <p:nvPr/>
        </p:nvSpPr>
        <p:spPr>
          <a:xfrm>
            <a:off x="9698111" y="1858542"/>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Broadcast</a:t>
            </a:r>
          </a:p>
        </p:txBody>
      </p:sp>
      <p:cxnSp>
        <p:nvCxnSpPr>
          <p:cNvPr id="14" name="Straight Arrow Connector 13">
            <a:extLst>
              <a:ext uri="{FF2B5EF4-FFF2-40B4-BE49-F238E27FC236}">
                <a16:creationId xmlns:a16="http://schemas.microsoft.com/office/drawing/2014/main" id="{288E17E9-4B2C-6C7B-2FD9-FF0C01B4665E}"/>
              </a:ext>
            </a:extLst>
          </p:cNvPr>
          <p:cNvCxnSpPr>
            <a:stCxn id="13" idx="2"/>
          </p:cNvCxnSpPr>
          <p:nvPr/>
        </p:nvCxnSpPr>
        <p:spPr>
          <a:xfrm flipH="1">
            <a:off x="10309815" y="2227874"/>
            <a:ext cx="2" cy="65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5" name="Graphic 14" descr="Cell Tower outline">
            <a:extLst>
              <a:ext uri="{FF2B5EF4-FFF2-40B4-BE49-F238E27FC236}">
                <a16:creationId xmlns:a16="http://schemas.microsoft.com/office/drawing/2014/main" id="{99C5B085-8C55-F568-7815-6923711E07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536240" y="3014017"/>
            <a:ext cx="914400" cy="914400"/>
          </a:xfrm>
          <a:prstGeom prst="rect">
            <a:avLst/>
          </a:prstGeom>
        </p:spPr>
      </p:pic>
      <p:pic>
        <p:nvPicPr>
          <p:cNvPr id="16" name="Graphic 15" descr="Smart Phone outline">
            <a:extLst>
              <a:ext uri="{FF2B5EF4-FFF2-40B4-BE49-F238E27FC236}">
                <a16:creationId xmlns:a16="http://schemas.microsoft.com/office/drawing/2014/main" id="{3A4707EF-1A81-44A6-AB4F-EABFDEF7529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208325" y="4610475"/>
            <a:ext cx="724988" cy="724988"/>
          </a:xfrm>
          <a:prstGeom prst="rect">
            <a:avLst/>
          </a:prstGeom>
        </p:spPr>
      </p:pic>
      <p:sp>
        <p:nvSpPr>
          <p:cNvPr id="17" name="Rectangle 16">
            <a:extLst>
              <a:ext uri="{FF2B5EF4-FFF2-40B4-BE49-F238E27FC236}">
                <a16:creationId xmlns:a16="http://schemas.microsoft.com/office/drawing/2014/main" id="{E77737A9-0F49-FA50-2D91-A3E83DFE9E20}"/>
              </a:ext>
            </a:extLst>
          </p:cNvPr>
          <p:cNvSpPr/>
          <p:nvPr/>
        </p:nvSpPr>
        <p:spPr>
          <a:xfrm>
            <a:off x="8921282" y="5311848"/>
            <a:ext cx="1749368" cy="269966"/>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7F8FA"/>
                </a:solidFill>
                <a:effectLst/>
                <a:uLnTx/>
                <a:uFillTx/>
                <a:latin typeface="Microsoft Sans Serif"/>
                <a:ea typeface="+mn-ea"/>
                <a:cs typeface="+mn-cs"/>
              </a:rPr>
              <a:t>Cellular Modem</a:t>
            </a:r>
          </a:p>
        </p:txBody>
      </p:sp>
      <p:cxnSp>
        <p:nvCxnSpPr>
          <p:cNvPr id="18" name="Straight Connector 17">
            <a:extLst>
              <a:ext uri="{FF2B5EF4-FFF2-40B4-BE49-F238E27FC236}">
                <a16:creationId xmlns:a16="http://schemas.microsoft.com/office/drawing/2014/main" id="{570F973C-D2F6-32B3-2C2C-69E22A960EB4}"/>
              </a:ext>
            </a:extLst>
          </p:cNvPr>
          <p:cNvCxnSpPr>
            <a:cxnSpLocks/>
            <a:endCxn id="16" idx="0"/>
          </p:cNvCxnSpPr>
          <p:nvPr/>
        </p:nvCxnSpPr>
        <p:spPr>
          <a:xfrm flipH="1">
            <a:off x="9570819" y="3928417"/>
            <a:ext cx="730345" cy="682058"/>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21" name="Graphic 20" descr="Download from cloud outline">
            <a:extLst>
              <a:ext uri="{FF2B5EF4-FFF2-40B4-BE49-F238E27FC236}">
                <a16:creationId xmlns:a16="http://schemas.microsoft.com/office/drawing/2014/main" id="{6D3857BA-DEBA-900C-2175-4C958335D7F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532249" y="2064620"/>
            <a:ext cx="914400" cy="914400"/>
          </a:xfrm>
          <a:prstGeom prst="rect">
            <a:avLst/>
          </a:prstGeom>
        </p:spPr>
      </p:pic>
      <p:sp>
        <p:nvSpPr>
          <p:cNvPr id="22" name="TextBox 21">
            <a:extLst>
              <a:ext uri="{FF2B5EF4-FFF2-40B4-BE49-F238E27FC236}">
                <a16:creationId xmlns:a16="http://schemas.microsoft.com/office/drawing/2014/main" id="{997E217A-F2E4-DF66-1A0F-378782C0DBF1}"/>
              </a:ext>
            </a:extLst>
          </p:cNvPr>
          <p:cNvSpPr txBox="1"/>
          <p:nvPr/>
        </p:nvSpPr>
        <p:spPr>
          <a:xfrm>
            <a:off x="8531161" y="1848249"/>
            <a:ext cx="945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Internet</a:t>
            </a:r>
          </a:p>
        </p:txBody>
      </p:sp>
      <p:cxnSp>
        <p:nvCxnSpPr>
          <p:cNvPr id="23" name="Straight Connector 22">
            <a:extLst>
              <a:ext uri="{FF2B5EF4-FFF2-40B4-BE49-F238E27FC236}">
                <a16:creationId xmlns:a16="http://schemas.microsoft.com/office/drawing/2014/main" id="{92628983-DEA8-2B31-15B9-89B4F8AEF8E0}"/>
              </a:ext>
            </a:extLst>
          </p:cNvPr>
          <p:cNvCxnSpPr>
            <a:cxnSpLocks/>
            <a:stCxn id="15" idx="2"/>
            <a:endCxn id="16" idx="0"/>
          </p:cNvCxnSpPr>
          <p:nvPr/>
        </p:nvCxnSpPr>
        <p:spPr>
          <a:xfrm>
            <a:off x="8993440" y="3928417"/>
            <a:ext cx="577379" cy="6820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24" name="Graphic 23" descr="Cell Tower with solid fill">
            <a:extLst>
              <a:ext uri="{FF2B5EF4-FFF2-40B4-BE49-F238E27FC236}">
                <a16:creationId xmlns:a16="http://schemas.microsoft.com/office/drawing/2014/main" id="{AED56141-F40D-86B8-D40A-4A72B00DEE4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886778" y="2973904"/>
            <a:ext cx="914400" cy="914400"/>
          </a:xfrm>
          <a:prstGeom prst="rect">
            <a:avLst/>
          </a:prstGeom>
        </p:spPr>
      </p:pic>
      <p:sp>
        <p:nvSpPr>
          <p:cNvPr id="25" name="Rectangle 24">
            <a:extLst>
              <a:ext uri="{FF2B5EF4-FFF2-40B4-BE49-F238E27FC236}">
                <a16:creationId xmlns:a16="http://schemas.microsoft.com/office/drawing/2014/main" id="{D8229DC9-B2E8-D9C8-3345-3495C53E8933}"/>
              </a:ext>
            </a:extLst>
          </p:cNvPr>
          <p:cNvSpPr/>
          <p:nvPr/>
        </p:nvSpPr>
        <p:spPr>
          <a:xfrm>
            <a:off x="8381243" y="2985741"/>
            <a:ext cx="2418702" cy="91438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endParaRPr>
          </a:p>
        </p:txBody>
      </p:sp>
      <p:pic>
        <p:nvPicPr>
          <p:cNvPr id="26" name="Picture 2" descr="About 3GPP">
            <a:extLst>
              <a:ext uri="{FF2B5EF4-FFF2-40B4-BE49-F238E27FC236}">
                <a16:creationId xmlns:a16="http://schemas.microsoft.com/office/drawing/2014/main" id="{BC836CC3-337B-A023-1BE3-765B21EDB7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920848" y="3061598"/>
            <a:ext cx="610313" cy="355508"/>
          </a:xfrm>
          <a:prstGeom prst="rect">
            <a:avLst/>
          </a:prstGeom>
          <a:noFill/>
          <a:extLst>
            <a:ext uri="{909E8E84-426E-40DD-AFC4-6F175D3DCCD1}">
              <a14:hiddenFill xmlns:a14="http://schemas.microsoft.com/office/drawing/2010/main">
                <a:solidFill>
                  <a:srgbClr val="FFFFFF"/>
                </a:solidFill>
              </a14:hiddenFill>
            </a:ext>
          </a:extLst>
        </p:spPr>
      </p:pic>
      <p:cxnSp>
        <p:nvCxnSpPr>
          <p:cNvPr id="27" name="Straight Arrow Connector 26">
            <a:extLst>
              <a:ext uri="{FF2B5EF4-FFF2-40B4-BE49-F238E27FC236}">
                <a16:creationId xmlns:a16="http://schemas.microsoft.com/office/drawing/2014/main" id="{19F5C023-DF9E-7610-73DF-089C5DE614D8}"/>
              </a:ext>
            </a:extLst>
          </p:cNvPr>
          <p:cNvCxnSpPr>
            <a:cxnSpLocks/>
          </p:cNvCxnSpPr>
          <p:nvPr/>
        </p:nvCxnSpPr>
        <p:spPr>
          <a:xfrm>
            <a:off x="9450640" y="3495380"/>
            <a:ext cx="489144" cy="0"/>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A97A6BB2-50D1-D9A2-B498-4B7B74263F4B}"/>
              </a:ext>
            </a:extLst>
          </p:cNvPr>
          <p:cNvSpPr/>
          <p:nvPr/>
        </p:nvSpPr>
        <p:spPr>
          <a:xfrm>
            <a:off x="7851528" y="1452502"/>
            <a:ext cx="3478131" cy="342795"/>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lnSpc>
                <a:spcPct val="96000"/>
              </a:lnSpc>
            </a:pPr>
            <a:r>
              <a:rPr lang="de-DE">
                <a:solidFill>
                  <a:schemeClr val="bg1"/>
                </a:solidFill>
                <a:latin typeface="Microsoft Sans Serif"/>
                <a:cs typeface="Microsoft Sans Serif" panose="020B0604020202020204" pitchFamily="34" charset="0"/>
              </a:rPr>
              <a:t>TV Application/Service Provider</a:t>
            </a:r>
            <a:endParaRPr lang="en-US" err="1">
              <a:solidFill>
                <a:schemeClr val="bg1"/>
              </a:solidFill>
              <a:latin typeface="Microsoft Sans Serif"/>
              <a:cs typeface="Microsoft Sans Serif" panose="020B0604020202020204" pitchFamily="34" charset="0"/>
            </a:endParaRPr>
          </a:p>
        </p:txBody>
      </p:sp>
      <p:sp>
        <p:nvSpPr>
          <p:cNvPr id="29" name="Rectangle 28">
            <a:extLst>
              <a:ext uri="{FF2B5EF4-FFF2-40B4-BE49-F238E27FC236}">
                <a16:creationId xmlns:a16="http://schemas.microsoft.com/office/drawing/2014/main" id="{2B92F602-9A6B-FDF5-9006-B3926CD6FED1}"/>
              </a:ext>
            </a:extLst>
          </p:cNvPr>
          <p:cNvSpPr/>
          <p:nvPr/>
        </p:nvSpPr>
        <p:spPr>
          <a:xfrm>
            <a:off x="8088050" y="5620739"/>
            <a:ext cx="1610061" cy="357381"/>
          </a:xfrm>
          <a:prstGeom prst="rect">
            <a:avLst/>
          </a:prstGeom>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a:solidFill>
                  <a:schemeClr val="bg1"/>
                </a:solidFill>
                <a:latin typeface="Microsoft Sans Serif"/>
                <a:cs typeface="Microsoft Sans Serif" panose="020B0604020202020204" pitchFamily="34" charset="0"/>
              </a:rPr>
              <a:t>Cellular unicast</a:t>
            </a:r>
            <a:endParaRPr lang="en-US" sz="1600" err="1">
              <a:solidFill>
                <a:schemeClr val="bg1"/>
              </a:solidFill>
              <a:latin typeface="Microsoft Sans Serif"/>
              <a:cs typeface="Microsoft Sans Serif" panose="020B0604020202020204" pitchFamily="34" charset="0"/>
            </a:endParaRPr>
          </a:p>
        </p:txBody>
      </p:sp>
      <p:sp>
        <p:nvSpPr>
          <p:cNvPr id="30" name="TextBox 29">
            <a:extLst>
              <a:ext uri="{FF2B5EF4-FFF2-40B4-BE49-F238E27FC236}">
                <a16:creationId xmlns:a16="http://schemas.microsoft.com/office/drawing/2014/main" id="{A301D37C-D348-3E90-717A-4E061D205197}"/>
              </a:ext>
            </a:extLst>
          </p:cNvPr>
          <p:cNvSpPr txBox="1"/>
          <p:nvPr/>
        </p:nvSpPr>
        <p:spPr>
          <a:xfrm>
            <a:off x="10954942" y="3045469"/>
            <a:ext cx="1110882" cy="472694"/>
          </a:xfrm>
          <a:prstGeom prst="rect">
            <a:avLst/>
          </a:prstGeom>
        </p:spPr>
        <p:txBody>
          <a:bodyPr wrap="none" lIns="0" tIns="0" rIns="0" bIns="0" rtlCol="0">
            <a:spAutoFit/>
          </a:bodyPr>
          <a:lstStyle/>
          <a:p>
            <a:pPr algn="l">
              <a:lnSpc>
                <a:spcPct val="96000"/>
              </a:lnSpc>
            </a:pPr>
            <a:r>
              <a:rPr lang="de-DE" sz="1600">
                <a:solidFill>
                  <a:schemeClr val="tx2"/>
                </a:solidFill>
                <a:latin typeface="Microsoft Sans Serif"/>
                <a:cs typeface="Microsoft Sans Serif" panose="020B0604020202020204" pitchFamily="34" charset="0"/>
              </a:rPr>
              <a:t>High Power </a:t>
            </a:r>
          </a:p>
          <a:p>
            <a:pPr algn="l">
              <a:lnSpc>
                <a:spcPct val="96000"/>
              </a:lnSpc>
            </a:pPr>
            <a:r>
              <a:rPr lang="de-DE" sz="1600">
                <a:solidFill>
                  <a:schemeClr val="tx2"/>
                </a:solidFill>
                <a:latin typeface="Microsoft Sans Serif"/>
                <a:cs typeface="Microsoft Sans Serif" panose="020B0604020202020204" pitchFamily="34" charset="0"/>
              </a:rPr>
              <a:t>High Tower</a:t>
            </a:r>
            <a:endParaRPr lang="en-US" sz="1600">
              <a:solidFill>
                <a:schemeClr val="tx2"/>
              </a:solidFill>
              <a:latin typeface="Microsoft Sans Serif"/>
              <a:cs typeface="Microsoft Sans Serif" panose="020B0604020202020204" pitchFamily="34" charset="0"/>
            </a:endParaRPr>
          </a:p>
        </p:txBody>
      </p:sp>
      <p:sp>
        <p:nvSpPr>
          <p:cNvPr id="31" name="Rectangle 30">
            <a:extLst>
              <a:ext uri="{FF2B5EF4-FFF2-40B4-BE49-F238E27FC236}">
                <a16:creationId xmlns:a16="http://schemas.microsoft.com/office/drawing/2014/main" id="{8424BC76-DA8F-E854-5023-8B03D7FCFB81}"/>
              </a:ext>
            </a:extLst>
          </p:cNvPr>
          <p:cNvSpPr/>
          <p:nvPr/>
        </p:nvSpPr>
        <p:spPr>
          <a:xfrm>
            <a:off x="9748260" y="5621112"/>
            <a:ext cx="1533693" cy="3573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sz="1600">
                <a:solidFill>
                  <a:schemeClr val="bg1"/>
                </a:solidFill>
                <a:latin typeface="Microsoft Sans Serif"/>
                <a:cs typeface="Microsoft Sans Serif" panose="020B0604020202020204" pitchFamily="34" charset="0"/>
              </a:rPr>
              <a:t>5G broadcast</a:t>
            </a:r>
            <a:endParaRPr lang="en-US" sz="1600" err="1">
              <a:solidFill>
                <a:schemeClr val="bg1"/>
              </a:solidFill>
              <a:latin typeface="Microsoft Sans Serif"/>
              <a:cs typeface="Microsoft Sans Serif" panose="020B0604020202020204" pitchFamily="34" charset="0"/>
            </a:endParaRPr>
          </a:p>
        </p:txBody>
      </p:sp>
      <p:sp>
        <p:nvSpPr>
          <p:cNvPr id="32" name="Rectangle 31">
            <a:extLst>
              <a:ext uri="{FF2B5EF4-FFF2-40B4-BE49-F238E27FC236}">
                <a16:creationId xmlns:a16="http://schemas.microsoft.com/office/drawing/2014/main" id="{1752CF06-3283-901A-8CAB-B27753AB4DDE}"/>
              </a:ext>
            </a:extLst>
          </p:cNvPr>
          <p:cNvSpPr/>
          <p:nvPr/>
        </p:nvSpPr>
        <p:spPr>
          <a:xfrm>
            <a:off x="8088050" y="6019555"/>
            <a:ext cx="3200576" cy="342795"/>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lnSpc>
                <a:spcPct val="96000"/>
              </a:lnSpc>
            </a:pPr>
            <a:r>
              <a:rPr lang="de-DE">
                <a:solidFill>
                  <a:schemeClr val="bg1"/>
                </a:solidFill>
                <a:latin typeface="Microsoft Sans Serif"/>
                <a:cs typeface="Microsoft Sans Serif" panose="020B0604020202020204" pitchFamily="34" charset="0"/>
              </a:rPr>
              <a:t>TV/Media Application</a:t>
            </a:r>
            <a:endParaRPr lang="en-US"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704428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5" grpId="0" animBg="1"/>
      <p:bldP spid="30" grpId="0"/>
      <p:bldP spid="3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3rd Generation Partnership Project 3GPP Logo PNG Vector (AI) Free Download">
            <a:extLst>
              <a:ext uri="{FF2B5EF4-FFF2-40B4-BE49-F238E27FC236}">
                <a16:creationId xmlns:a16="http://schemas.microsoft.com/office/drawing/2014/main" id="{62C8DFD2-412A-68B2-D671-1D0F4AE3942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54005" y="735262"/>
            <a:ext cx="4539344" cy="237559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Diagram 2">
            <a:extLst>
              <a:ext uri="{FF2B5EF4-FFF2-40B4-BE49-F238E27FC236}">
                <a16:creationId xmlns:a16="http://schemas.microsoft.com/office/drawing/2014/main" id="{5E36DB25-C9EB-715C-C6D8-9026C8471432}"/>
              </a:ext>
            </a:extLst>
          </p:cNvPr>
          <p:cNvGraphicFramePr/>
          <p:nvPr/>
        </p:nvGraphicFramePr>
        <p:xfrm>
          <a:off x="6184345" y="529603"/>
          <a:ext cx="6095999" cy="579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 5">
            <a:extLst>
              <a:ext uri="{FF2B5EF4-FFF2-40B4-BE49-F238E27FC236}">
                <a16:creationId xmlns:a16="http://schemas.microsoft.com/office/drawing/2014/main" id="{98988837-6345-B622-05B7-B852612F4F97}"/>
              </a:ext>
            </a:extLst>
          </p:cNvPr>
          <p:cNvGraphicFramePr/>
          <p:nvPr/>
        </p:nvGraphicFramePr>
        <p:xfrm>
          <a:off x="338262" y="3401740"/>
          <a:ext cx="5480316" cy="331105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4" name="Footer Placeholder 3">
            <a:extLst>
              <a:ext uri="{FF2B5EF4-FFF2-40B4-BE49-F238E27FC236}">
                <a16:creationId xmlns:a16="http://schemas.microsoft.com/office/drawing/2014/main" id="{40058959-1EE1-C44D-42ED-C56047BE4BC6}"/>
              </a:ext>
            </a:extLst>
          </p:cNvPr>
          <p:cNvSpPr>
            <a:spLocks noGrp="1"/>
          </p:cNvSpPr>
          <p:nvPr>
            <p:ph type="ftr" sz="quarter" idx="3"/>
          </p:nvPr>
        </p:nvSpPr>
        <p:spPr/>
        <p:txBody>
          <a:bodyPr/>
          <a:lstStyle/>
          <a:p>
            <a:r>
              <a:rPr lang="en-US"/>
              <a:t>Media Web Symposium June 2025</a:t>
            </a:r>
            <a:endParaRPr lang="en-US" dirty="0"/>
          </a:p>
        </p:txBody>
      </p:sp>
    </p:spTree>
    <p:extLst>
      <p:ext uri="{BB962C8B-B14F-4D97-AF65-F5344CB8AC3E}">
        <p14:creationId xmlns:p14="http://schemas.microsoft.com/office/powerpoint/2010/main" val="3924141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7AD719-DE3A-26E1-6999-75A9BADA37EB}"/>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23D4DB32-DA8C-5AE8-3745-891931759ED5}"/>
              </a:ext>
            </a:extLst>
          </p:cNvPr>
          <p:cNvSpPr/>
          <p:nvPr/>
        </p:nvSpPr>
        <p:spPr>
          <a:xfrm>
            <a:off x="461470" y="1324482"/>
            <a:ext cx="5107049" cy="3483262"/>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5" name="Rectangle 34">
            <a:extLst>
              <a:ext uri="{FF2B5EF4-FFF2-40B4-BE49-F238E27FC236}">
                <a16:creationId xmlns:a16="http://schemas.microsoft.com/office/drawing/2014/main" id="{CB3B31D8-EB21-5C74-365A-F216337569C4}"/>
              </a:ext>
            </a:extLst>
          </p:cNvPr>
          <p:cNvSpPr/>
          <p:nvPr/>
        </p:nvSpPr>
        <p:spPr>
          <a:xfrm>
            <a:off x="9968758" y="2138476"/>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2" name="Footer Placeholder 1">
            <a:extLst>
              <a:ext uri="{FF2B5EF4-FFF2-40B4-BE49-F238E27FC236}">
                <a16:creationId xmlns:a16="http://schemas.microsoft.com/office/drawing/2014/main" id="{B74F76C5-C07A-B2D9-0AE6-4B7A9C85D679}"/>
              </a:ext>
            </a:extLst>
          </p:cNvPr>
          <p:cNvSpPr>
            <a:spLocks noGrp="1"/>
          </p:cNvSpPr>
          <p:nvPr>
            <p:ph type="ftr" sz="quarter" idx="10"/>
          </p:nvPr>
        </p:nvSpPr>
        <p:spPr/>
        <p:txBody>
          <a:bodyPr/>
          <a:lstStyle/>
          <a:p>
            <a:r>
              <a:rPr lang="en-US"/>
              <a:t>Media Web Symposium June 2025</a:t>
            </a:r>
            <a:endParaRPr lang="en-US" dirty="0"/>
          </a:p>
        </p:txBody>
      </p:sp>
      <p:sp>
        <p:nvSpPr>
          <p:cNvPr id="3" name="Title 2">
            <a:extLst>
              <a:ext uri="{FF2B5EF4-FFF2-40B4-BE49-F238E27FC236}">
                <a16:creationId xmlns:a16="http://schemas.microsoft.com/office/drawing/2014/main" id="{38CBEA8F-FCC5-2339-B8B0-BA85433E64E8}"/>
              </a:ext>
            </a:extLst>
          </p:cNvPr>
          <p:cNvSpPr>
            <a:spLocks noGrp="1"/>
          </p:cNvSpPr>
          <p:nvPr>
            <p:ph type="title"/>
          </p:nvPr>
        </p:nvSpPr>
        <p:spPr>
          <a:xfrm>
            <a:off x="495300" y="642644"/>
            <a:ext cx="11187112" cy="361959"/>
          </a:xfrm>
        </p:spPr>
        <p:txBody>
          <a:bodyPr/>
          <a:lstStyle/>
          <a:p>
            <a:r>
              <a:rPr lang="en-US" dirty="0"/>
              <a:t>Unicast Broadcast Combinations</a:t>
            </a:r>
          </a:p>
        </p:txBody>
      </p:sp>
      <p:sp>
        <p:nvSpPr>
          <p:cNvPr id="39" name="Content Placeholder 38">
            <a:extLst>
              <a:ext uri="{FF2B5EF4-FFF2-40B4-BE49-F238E27FC236}">
                <a16:creationId xmlns:a16="http://schemas.microsoft.com/office/drawing/2014/main" id="{89DBAD8F-B0A3-8738-46B6-991609DCE647}"/>
              </a:ext>
            </a:extLst>
          </p:cNvPr>
          <p:cNvSpPr>
            <a:spLocks noGrp="1"/>
          </p:cNvSpPr>
          <p:nvPr>
            <p:ph sz="quarter" idx="14"/>
          </p:nvPr>
        </p:nvSpPr>
        <p:spPr>
          <a:xfrm>
            <a:off x="495300" y="4860409"/>
            <a:ext cx="11187112" cy="1540389"/>
          </a:xfrm>
        </p:spPr>
        <p:txBody>
          <a:bodyPr>
            <a:normAutofit fontScale="77500" lnSpcReduction="20000"/>
          </a:bodyPr>
          <a:lstStyle/>
          <a:p>
            <a:r>
              <a:rPr lang="en-US" dirty="0"/>
              <a:t>The selective requests may combine information in </a:t>
            </a:r>
          </a:p>
          <a:p>
            <a:pPr lvl="1"/>
            <a:r>
              <a:rPr lang="en-US" dirty="0"/>
              <a:t>http headers, query strings, or based on a pattern in the request URL </a:t>
            </a:r>
          </a:p>
          <a:p>
            <a:pPr lvl="1"/>
            <a:r>
              <a:rPr lang="en-US" dirty="0"/>
              <a:t>With information provided in the configuration information, for example a filter when to issue unicast requests</a:t>
            </a:r>
          </a:p>
          <a:p>
            <a:pPr lvl="1"/>
            <a:r>
              <a:rPr lang="en-US" dirty="0"/>
              <a:t>Unicast requests may also be issued based on certain randomization</a:t>
            </a:r>
          </a:p>
          <a:p>
            <a:r>
              <a:rPr lang="en-US" dirty="0"/>
              <a:t>The selective requests may be forwarded as is, or may be modified by the MC/BC client</a:t>
            </a:r>
          </a:p>
          <a:p>
            <a:r>
              <a:rPr lang="en-US" dirty="0"/>
              <a:t>The configuration needs to take into account the ability to scale the unicast traffic</a:t>
            </a:r>
          </a:p>
        </p:txBody>
      </p:sp>
      <p:sp>
        <p:nvSpPr>
          <p:cNvPr id="5" name="Subtitle 4">
            <a:extLst>
              <a:ext uri="{FF2B5EF4-FFF2-40B4-BE49-F238E27FC236}">
                <a16:creationId xmlns:a16="http://schemas.microsoft.com/office/drawing/2014/main" id="{15C80EB1-51D0-22D6-330B-EE7335A72CC9}"/>
              </a:ext>
            </a:extLst>
          </p:cNvPr>
          <p:cNvSpPr>
            <a:spLocks noGrp="1"/>
          </p:cNvSpPr>
          <p:nvPr>
            <p:ph type="subTitle" idx="1"/>
          </p:nvPr>
        </p:nvSpPr>
        <p:spPr>
          <a:xfrm>
            <a:off x="494189" y="1088135"/>
            <a:ext cx="11188223" cy="236347"/>
          </a:xfrm>
        </p:spPr>
        <p:txBody>
          <a:bodyPr/>
          <a:lstStyle/>
          <a:p>
            <a:r>
              <a:rPr lang="de-DE" dirty="0"/>
              <a:t>The MC/BC </a:t>
            </a:r>
            <a:r>
              <a:rPr lang="de-DE" dirty="0" err="1"/>
              <a:t>client</a:t>
            </a:r>
            <a:r>
              <a:rPr lang="de-DE" dirty="0"/>
              <a:t> </a:t>
            </a:r>
            <a:r>
              <a:rPr lang="de-DE" dirty="0" err="1"/>
              <a:t>issues</a:t>
            </a:r>
            <a:r>
              <a:rPr lang="de-DE" dirty="0"/>
              <a:t> </a:t>
            </a:r>
            <a:r>
              <a:rPr lang="de-DE" dirty="0" err="1"/>
              <a:t>selective</a:t>
            </a:r>
            <a:r>
              <a:rPr lang="de-DE" dirty="0"/>
              <a:t> </a:t>
            </a:r>
            <a:r>
              <a:rPr lang="de-DE" dirty="0" err="1"/>
              <a:t>requests</a:t>
            </a:r>
            <a:r>
              <a:rPr lang="de-DE" dirty="0"/>
              <a:t> </a:t>
            </a:r>
            <a:r>
              <a:rPr lang="de-DE" dirty="0" err="1"/>
              <a:t>for</a:t>
            </a:r>
            <a:r>
              <a:rPr lang="de-DE" dirty="0"/>
              <a:t> </a:t>
            </a:r>
            <a:r>
              <a:rPr lang="de-DE" dirty="0" err="1"/>
              <a:t>unicast</a:t>
            </a:r>
            <a:r>
              <a:rPr lang="de-DE" dirty="0"/>
              <a:t> </a:t>
            </a:r>
            <a:r>
              <a:rPr lang="de-DE" dirty="0" err="1"/>
              <a:t>based</a:t>
            </a:r>
            <a:r>
              <a:rPr lang="de-DE" dirty="0"/>
              <a:t> on </a:t>
            </a:r>
            <a:r>
              <a:rPr lang="de-DE" dirty="0" err="1"/>
              <a:t>information</a:t>
            </a:r>
            <a:r>
              <a:rPr lang="de-DE" dirty="0"/>
              <a:t> from the </a:t>
            </a:r>
            <a:r>
              <a:rPr lang="de-DE" dirty="0" err="1"/>
              <a:t>player</a:t>
            </a:r>
            <a:r>
              <a:rPr lang="de-DE" dirty="0"/>
              <a:t> and the </a:t>
            </a:r>
            <a:r>
              <a:rPr lang="de-DE" dirty="0" err="1"/>
              <a:t>configuration</a:t>
            </a:r>
            <a:endParaRPr lang="en-US" dirty="0"/>
          </a:p>
        </p:txBody>
      </p:sp>
      <p:sp>
        <p:nvSpPr>
          <p:cNvPr id="7" name="Rectangle 6">
            <a:extLst>
              <a:ext uri="{FF2B5EF4-FFF2-40B4-BE49-F238E27FC236}">
                <a16:creationId xmlns:a16="http://schemas.microsoft.com/office/drawing/2014/main" id="{C15BD6CC-DF25-5324-2F15-4AFC4DFEC32D}"/>
              </a:ext>
            </a:extLst>
          </p:cNvPr>
          <p:cNvSpPr/>
          <p:nvPr/>
        </p:nvSpPr>
        <p:spPr>
          <a:xfrm>
            <a:off x="3408586" y="1408014"/>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8" name="Flowchart: Magnetic Disk 7">
            <a:extLst>
              <a:ext uri="{FF2B5EF4-FFF2-40B4-BE49-F238E27FC236}">
                <a16:creationId xmlns:a16="http://schemas.microsoft.com/office/drawing/2014/main" id="{EF7EA0D4-DAC8-3F40-7860-BE6C7C8917BC}"/>
              </a:ext>
            </a:extLst>
          </p:cNvPr>
          <p:cNvSpPr/>
          <p:nvPr/>
        </p:nvSpPr>
        <p:spPr>
          <a:xfrm>
            <a:off x="3505423" y="2954443"/>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SL1</a:t>
            </a:r>
          </a:p>
        </p:txBody>
      </p:sp>
      <p:sp>
        <p:nvSpPr>
          <p:cNvPr id="9" name="Rectangle 8">
            <a:extLst>
              <a:ext uri="{FF2B5EF4-FFF2-40B4-BE49-F238E27FC236}">
                <a16:creationId xmlns:a16="http://schemas.microsoft.com/office/drawing/2014/main" id="{17708F0C-E66E-B9D5-3227-258E32C128B6}"/>
              </a:ext>
            </a:extLst>
          </p:cNvPr>
          <p:cNvSpPr/>
          <p:nvPr/>
        </p:nvSpPr>
        <p:spPr>
          <a:xfrm>
            <a:off x="813341" y="1408014"/>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10" name="Rectangle 9">
            <a:extLst>
              <a:ext uri="{FF2B5EF4-FFF2-40B4-BE49-F238E27FC236}">
                <a16:creationId xmlns:a16="http://schemas.microsoft.com/office/drawing/2014/main" id="{16F9B2B3-E895-8B7F-D9DE-C503EC6072FA}"/>
              </a:ext>
            </a:extLst>
          </p:cNvPr>
          <p:cNvSpPr/>
          <p:nvPr/>
        </p:nvSpPr>
        <p:spPr>
          <a:xfrm>
            <a:off x="813341" y="2507700"/>
            <a:ext cx="936625" cy="1559705"/>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br>
              <a:rPr lang="en-US" sz="1350" dirty="0">
                <a:solidFill>
                  <a:srgbClr val="F7F8FA"/>
                </a:solidFill>
                <a:cs typeface="Microsoft Sans Serif" panose="020B0604020202020204" pitchFamily="34" charset="0"/>
              </a:rPr>
            </a:br>
            <a:r>
              <a:rPr lang="en-US" sz="1050" dirty="0">
                <a:solidFill>
                  <a:srgbClr val="F7F8FA"/>
                </a:solidFill>
                <a:cs typeface="Microsoft Sans Serif" panose="020B0604020202020204" pitchFamily="34" charset="0"/>
              </a:rPr>
              <a:t>(including multiple service locations)</a:t>
            </a:r>
            <a:endParaRPr lang="en-US" sz="1350" dirty="0">
              <a:solidFill>
                <a:srgbClr val="F7F8FA"/>
              </a:solidFill>
              <a:cs typeface="Microsoft Sans Serif" panose="020B0604020202020204" pitchFamily="34" charset="0"/>
            </a:endParaRPr>
          </a:p>
        </p:txBody>
      </p:sp>
      <p:sp>
        <p:nvSpPr>
          <p:cNvPr id="11" name="Oval 10">
            <a:extLst>
              <a:ext uri="{FF2B5EF4-FFF2-40B4-BE49-F238E27FC236}">
                <a16:creationId xmlns:a16="http://schemas.microsoft.com/office/drawing/2014/main" id="{B93761D8-3A66-DC2E-E0AC-CB8D1D8415A6}"/>
              </a:ext>
            </a:extLst>
          </p:cNvPr>
          <p:cNvSpPr/>
          <p:nvPr/>
        </p:nvSpPr>
        <p:spPr>
          <a:xfrm>
            <a:off x="3215704" y="1715282"/>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15" name="Straight Arrow Connector 14">
            <a:extLst>
              <a:ext uri="{FF2B5EF4-FFF2-40B4-BE49-F238E27FC236}">
                <a16:creationId xmlns:a16="http://schemas.microsoft.com/office/drawing/2014/main" id="{D5FBE300-41AD-49E0-C1B3-B8C056575DE3}"/>
              </a:ext>
            </a:extLst>
          </p:cNvPr>
          <p:cNvCxnSpPr>
            <a:cxnSpLocks/>
            <a:endCxn id="10" idx="0"/>
          </p:cNvCxnSpPr>
          <p:nvPr/>
        </p:nvCxnSpPr>
        <p:spPr>
          <a:xfrm>
            <a:off x="1281653" y="2424639"/>
            <a:ext cx="1" cy="83061"/>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18" name="Arrow: Left-Right 17">
            <a:extLst>
              <a:ext uri="{FF2B5EF4-FFF2-40B4-BE49-F238E27FC236}">
                <a16:creationId xmlns:a16="http://schemas.microsoft.com/office/drawing/2014/main" id="{A6CD9D6B-48DA-68CB-DA7D-F931016E7E7E}"/>
              </a:ext>
            </a:extLst>
          </p:cNvPr>
          <p:cNvSpPr/>
          <p:nvPr/>
        </p:nvSpPr>
        <p:spPr>
          <a:xfrm>
            <a:off x="1744536" y="3428581"/>
            <a:ext cx="1755457" cy="440883"/>
          </a:xfrm>
          <a:prstGeom prst="leftRightArrow">
            <a:avLst>
              <a:gd name="adj1" fmla="val 76337"/>
              <a:gd name="adj2" fmla="val 24760"/>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Potentially Request Data</a:t>
            </a:r>
          </a:p>
        </p:txBody>
      </p:sp>
      <p:sp>
        <p:nvSpPr>
          <p:cNvPr id="20" name="Flowchart: Magnetic Disk 19">
            <a:extLst>
              <a:ext uri="{FF2B5EF4-FFF2-40B4-BE49-F238E27FC236}">
                <a16:creationId xmlns:a16="http://schemas.microsoft.com/office/drawing/2014/main" id="{66F0C35B-EE53-FEEB-19E2-ECD4A5A4ABF8}"/>
              </a:ext>
            </a:extLst>
          </p:cNvPr>
          <p:cNvSpPr/>
          <p:nvPr/>
        </p:nvSpPr>
        <p:spPr>
          <a:xfrm>
            <a:off x="10334002" y="3016559"/>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 (SL2)</a:t>
            </a:r>
          </a:p>
        </p:txBody>
      </p:sp>
      <p:sp>
        <p:nvSpPr>
          <p:cNvPr id="21" name="Rectangle 20">
            <a:extLst>
              <a:ext uri="{FF2B5EF4-FFF2-40B4-BE49-F238E27FC236}">
                <a16:creationId xmlns:a16="http://schemas.microsoft.com/office/drawing/2014/main" id="{4D7E6B8F-2E1C-7CF5-2451-A8FAC1F90D19}"/>
              </a:ext>
            </a:extLst>
          </p:cNvPr>
          <p:cNvSpPr/>
          <p:nvPr/>
        </p:nvSpPr>
        <p:spPr>
          <a:xfrm>
            <a:off x="7094761" y="1908168"/>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23" name="Arrow: Left 22">
            <a:extLst>
              <a:ext uri="{FF2B5EF4-FFF2-40B4-BE49-F238E27FC236}">
                <a16:creationId xmlns:a16="http://schemas.microsoft.com/office/drawing/2014/main" id="{7EF044D5-C31D-B216-3F34-A82479D6BC6D}"/>
              </a:ext>
            </a:extLst>
          </p:cNvPr>
          <p:cNvSpPr/>
          <p:nvPr/>
        </p:nvSpPr>
        <p:spPr>
          <a:xfrm>
            <a:off x="8620348" y="3271942"/>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24" name="Arrow: Left 23">
            <a:extLst>
              <a:ext uri="{FF2B5EF4-FFF2-40B4-BE49-F238E27FC236}">
                <a16:creationId xmlns:a16="http://schemas.microsoft.com/office/drawing/2014/main" id="{9A3DA463-3958-68C1-B6D3-3B458A2C9602}"/>
              </a:ext>
            </a:extLst>
          </p:cNvPr>
          <p:cNvSpPr/>
          <p:nvPr/>
        </p:nvSpPr>
        <p:spPr>
          <a:xfrm>
            <a:off x="5290937" y="2912963"/>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25" name="Rectangle 24">
            <a:extLst>
              <a:ext uri="{FF2B5EF4-FFF2-40B4-BE49-F238E27FC236}">
                <a16:creationId xmlns:a16="http://schemas.microsoft.com/office/drawing/2014/main" id="{C54D07A8-07FF-7A6B-AD77-76D4EA176C8C}"/>
              </a:ext>
            </a:extLst>
          </p:cNvPr>
          <p:cNvSpPr/>
          <p:nvPr/>
        </p:nvSpPr>
        <p:spPr>
          <a:xfrm>
            <a:off x="4395243" y="2220689"/>
            <a:ext cx="814415" cy="734913"/>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Policy Function</a:t>
            </a:r>
          </a:p>
        </p:txBody>
      </p:sp>
      <p:sp>
        <p:nvSpPr>
          <p:cNvPr id="26" name="Arrow: Bent 25">
            <a:extLst>
              <a:ext uri="{FF2B5EF4-FFF2-40B4-BE49-F238E27FC236}">
                <a16:creationId xmlns:a16="http://schemas.microsoft.com/office/drawing/2014/main" id="{3CFBBF1B-65B5-1C6F-150E-60F455E687BA}"/>
              </a:ext>
            </a:extLst>
          </p:cNvPr>
          <p:cNvSpPr/>
          <p:nvPr/>
        </p:nvSpPr>
        <p:spPr>
          <a:xfrm>
            <a:off x="3822077" y="2479457"/>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28" name="Connector: Elbow 27">
            <a:extLst>
              <a:ext uri="{FF2B5EF4-FFF2-40B4-BE49-F238E27FC236}">
                <a16:creationId xmlns:a16="http://schemas.microsoft.com/office/drawing/2014/main" id="{B1446CBF-3BDB-28A6-9C62-E5493556EE59}"/>
              </a:ext>
            </a:extLst>
          </p:cNvPr>
          <p:cNvCxnSpPr>
            <a:cxnSpLocks/>
            <a:stCxn id="10" idx="2"/>
            <a:endCxn id="20" idx="3"/>
          </p:cNvCxnSpPr>
          <p:nvPr/>
        </p:nvCxnSpPr>
        <p:spPr>
          <a:xfrm rot="16200000" flipH="1">
            <a:off x="5798207" y="-449148"/>
            <a:ext cx="437390" cy="9470496"/>
          </a:xfrm>
          <a:prstGeom prst="bentConnector3">
            <a:avLst>
              <a:gd name="adj1" fmla="val 152265"/>
            </a:avLst>
          </a:prstGeom>
          <a:ln w="19050"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0" name="Connector: Elbow 29">
            <a:extLst>
              <a:ext uri="{FF2B5EF4-FFF2-40B4-BE49-F238E27FC236}">
                <a16:creationId xmlns:a16="http://schemas.microsoft.com/office/drawing/2014/main" id="{24CB3747-6036-05B4-D41C-255795E980D4}"/>
              </a:ext>
            </a:extLst>
          </p:cNvPr>
          <p:cNvCxnSpPr>
            <a:cxnSpLocks/>
            <a:stCxn id="25" idx="2"/>
          </p:cNvCxnSpPr>
          <p:nvPr/>
        </p:nvCxnSpPr>
        <p:spPr>
          <a:xfrm rot="16200000" flipH="1">
            <a:off x="6720519" y="1037533"/>
            <a:ext cx="1330170" cy="5166307"/>
          </a:xfrm>
          <a:prstGeom prst="bentConnector2">
            <a:avLst/>
          </a:prstGeom>
          <a:ln w="19050" cap="flat" cmpd="sng" algn="ctr">
            <a:solidFill>
              <a:schemeClr val="accent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37" name="Arrow: Left 36">
            <a:extLst>
              <a:ext uri="{FF2B5EF4-FFF2-40B4-BE49-F238E27FC236}">
                <a16:creationId xmlns:a16="http://schemas.microsoft.com/office/drawing/2014/main" id="{A36F462D-1327-1DB9-86EF-A0034754327C}"/>
              </a:ext>
            </a:extLst>
          </p:cNvPr>
          <p:cNvSpPr/>
          <p:nvPr/>
        </p:nvSpPr>
        <p:spPr>
          <a:xfrm>
            <a:off x="5215425" y="2245814"/>
            <a:ext cx="1876214" cy="433493"/>
          </a:xfrm>
          <a:prstGeom prst="leftArrow">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38" name="Arrow: Left 37">
            <a:extLst>
              <a:ext uri="{FF2B5EF4-FFF2-40B4-BE49-F238E27FC236}">
                <a16:creationId xmlns:a16="http://schemas.microsoft.com/office/drawing/2014/main" id="{1991E8C1-E5C7-190D-DBD2-E153BC60F028}"/>
              </a:ext>
            </a:extLst>
          </p:cNvPr>
          <p:cNvSpPr/>
          <p:nvPr/>
        </p:nvSpPr>
        <p:spPr>
          <a:xfrm>
            <a:off x="8620347" y="2376028"/>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1026A302-C3A7-59D7-9F1E-FE05B1F86E8D}"/>
              </a:ext>
            </a:extLst>
          </p:cNvPr>
          <p:cNvSpPr txBox="1"/>
          <p:nvPr/>
        </p:nvSpPr>
        <p:spPr>
          <a:xfrm>
            <a:off x="1537552" y="4376117"/>
            <a:ext cx="4127830" cy="358240"/>
          </a:xfrm>
          <a:prstGeom prst="rect">
            <a:avLst/>
          </a:prstGeom>
          <a:noFill/>
        </p:spPr>
        <p:txBody>
          <a:bodyPr wrap="square">
            <a:spAutoFit/>
          </a:bodyPr>
          <a:lstStyle/>
          <a:p>
            <a:pPr algn="ctr">
              <a:lnSpc>
                <a:spcPct val="96000"/>
              </a:lnSpc>
            </a:pPr>
            <a:r>
              <a:rPr lang="en-US" sz="1800" dirty="0">
                <a:latin typeface="Microsoft Sans Serif"/>
                <a:cs typeface="Microsoft Sans Serif" panose="020B0604020202020204" pitchFamily="34" charset="0"/>
              </a:rPr>
              <a:t>Unicast requests</a:t>
            </a:r>
          </a:p>
        </p:txBody>
      </p:sp>
      <p:sp>
        <p:nvSpPr>
          <p:cNvPr id="6" name="Arrow: Left-Right 5">
            <a:extLst>
              <a:ext uri="{FF2B5EF4-FFF2-40B4-BE49-F238E27FC236}">
                <a16:creationId xmlns:a16="http://schemas.microsoft.com/office/drawing/2014/main" id="{CE9D1307-C377-37CC-2DF6-E9214DD8E862}"/>
              </a:ext>
            </a:extLst>
          </p:cNvPr>
          <p:cNvSpPr/>
          <p:nvPr/>
        </p:nvSpPr>
        <p:spPr>
          <a:xfrm>
            <a:off x="1744536" y="2980475"/>
            <a:ext cx="1755457" cy="440883"/>
          </a:xfrm>
          <a:prstGeom prst="leftRightArrow">
            <a:avLst>
              <a:gd name="adj1" fmla="val 76337"/>
              <a:gd name="adj2" fmla="val 24760"/>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Request Application Service Document</a:t>
            </a:r>
          </a:p>
        </p:txBody>
      </p:sp>
      <p:sp>
        <p:nvSpPr>
          <p:cNvPr id="31" name="Arrow: Left-Right 30">
            <a:extLst>
              <a:ext uri="{FF2B5EF4-FFF2-40B4-BE49-F238E27FC236}">
                <a16:creationId xmlns:a16="http://schemas.microsoft.com/office/drawing/2014/main" id="{672EE958-B1CF-51AC-5155-FB872F45A465}"/>
              </a:ext>
            </a:extLst>
          </p:cNvPr>
          <p:cNvSpPr/>
          <p:nvPr/>
        </p:nvSpPr>
        <p:spPr>
          <a:xfrm>
            <a:off x="1735445" y="2526576"/>
            <a:ext cx="1755457" cy="440883"/>
          </a:xfrm>
          <a:prstGeom prst="leftRightArrow">
            <a:avLst>
              <a:gd name="adj1" fmla="val 76337"/>
              <a:gd name="adj2" fmla="val 24760"/>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200" dirty="0">
                <a:solidFill>
                  <a:srgbClr val="F7F8FA"/>
                </a:solidFill>
                <a:cs typeface="Microsoft Sans Serif" panose="020B0604020202020204" pitchFamily="34" charset="0"/>
              </a:rPr>
              <a:t>Service Location Steering Policy</a:t>
            </a:r>
          </a:p>
        </p:txBody>
      </p:sp>
    </p:spTree>
    <p:extLst>
      <p:ext uri="{BB962C8B-B14F-4D97-AF65-F5344CB8AC3E}">
        <p14:creationId xmlns:p14="http://schemas.microsoft.com/office/powerpoint/2010/main" val="2392029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8"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108514" y="306012"/>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1549744" y="36985"/>
            <a:ext cx="2343590" cy="236347"/>
          </a:xfrm>
          <a:prstGeom prst="rect">
            <a:avLst/>
          </a:prstGeom>
        </p:spPr>
        <p:txBody>
          <a:bodyPr wrap="none" lIns="0" tIns="0" rIns="0" bIns="0" rtlCol="0">
            <a:spAutoFit/>
          </a:bodyPr>
          <a:lstStyle/>
          <a:p>
            <a:pPr algn="l">
              <a:lnSpc>
                <a:spcPct val="96000"/>
              </a:lnSpc>
            </a:pPr>
            <a:r>
              <a:rPr lang="en-US" sz="1600" b="1">
                <a:solidFill>
                  <a:schemeClr val="accent1"/>
                </a:solidFill>
                <a:latin typeface="Microsoft Sans Serif"/>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Operator spectrum (</a:t>
            </a:r>
            <a:r>
              <a:rPr lang="en-US" sz="1600" b="1">
                <a:solidFill>
                  <a:schemeClr val="accent1"/>
                </a:solidFill>
                <a:latin typeface="Qualcomm Office Regular" panose="020B0503030202060203" pitchFamily="34" charset="0"/>
                <a:cs typeface="Microsoft Sans Serif" panose="020B0604020202020204" pitchFamily="34" charset="0"/>
              </a:rPr>
              <a:t>IMT</a:t>
            </a:r>
            <a:r>
              <a:rPr lang="en-US" sz="1600">
                <a:solidFill>
                  <a:schemeClr val="accent5"/>
                </a:solidFill>
                <a:latin typeface="Qualcomm Office Regular" panose="020B0503030202060203" pitchFamily="34" charset="0"/>
                <a:cs typeface="Microsoft Sans Serif" panose="020B0604020202020204" pitchFamily="34" charset="0"/>
              </a:rPr>
              <a: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Integration with </a:t>
            </a:r>
            <a:r>
              <a:rPr lang="en-US" sz="1600" b="1">
                <a:solidFill>
                  <a:schemeClr val="accent1"/>
                </a:solidFill>
                <a:latin typeface="Qualcomm Office Regular" panose="020B0503030202060203" pitchFamily="34" charset="0"/>
                <a:cs typeface="Microsoft Sans Serif" panose="020B0604020202020204" pitchFamily="34" charset="0"/>
              </a:rPr>
              <a:t>unicast</a:t>
            </a:r>
            <a:r>
              <a:rPr lang="en-US" sz="1600">
                <a:solidFill>
                  <a:schemeClr val="accent5"/>
                </a:solidFill>
                <a:latin typeface="Qualcomm Office Regular" panose="020B0503030202060203" pitchFamily="34" charset="0"/>
                <a:cs typeface="Microsoft Sans Serif" panose="020B0604020202020204" pitchFamily="34" charset="0"/>
              </a:rPr>
              <a:t> network</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Efficient delivery of multicast/broadcast traffic (vs unicast)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Reuse of cellular infrastructure (</a:t>
            </a:r>
            <a:r>
              <a:rPr lang="en-US" sz="1600" b="1">
                <a:solidFill>
                  <a:schemeClr val="accent1"/>
                </a:solidFill>
                <a:latin typeface="Qualcomm Office Regular" panose="020B0503030202060203" pitchFamily="34" charset="0"/>
                <a:cs typeface="Microsoft Sans Serif" panose="020B0604020202020204" pitchFamily="34" charset="0"/>
              </a:rPr>
              <a:t>low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Broadcast spectrum (e.g. </a:t>
            </a:r>
            <a:r>
              <a:rPr lang="en-US" sz="1600" b="1">
                <a:solidFill>
                  <a:schemeClr val="accent1"/>
                </a:solidFill>
                <a:latin typeface="Qualcomm Office Regular" panose="020B0503030202060203" pitchFamily="34" charset="0"/>
                <a:cs typeface="Microsoft Sans Serif" panose="020B0604020202020204" pitchFamily="34" charset="0"/>
              </a:rPr>
              <a:t>UHF</a:t>
            </a:r>
            <a:r>
              <a:rPr lang="en-US" sz="1600">
                <a:solidFill>
                  <a:schemeClr val="accent5"/>
                </a:solidFill>
                <a:latin typeface="Qualcomm Office Regular" panose="020B0503030202060203" pitchFamily="34" charset="0"/>
                <a:cs typeface="Microsoft Sans Serif" panose="020B0604020202020204" pitchFamily="34" charset="0"/>
              </a:rPr>
              <a:t>) </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No unicast. </a:t>
            </a:r>
            <a:r>
              <a:rPr lang="en-US" sz="1600" b="1">
                <a:solidFill>
                  <a:schemeClr val="accent1"/>
                </a:solidFill>
                <a:latin typeface="Qualcomm Office Regular" panose="020B0503030202060203" pitchFamily="34" charset="0"/>
                <a:cs typeface="Microsoft Sans Serif" panose="020B0604020202020204" pitchFamily="34" charset="0"/>
              </a:rPr>
              <a:t>Downlink – only </a:t>
            </a:r>
            <a:r>
              <a:rPr lang="en-US" sz="1600">
                <a:solidFill>
                  <a:schemeClr val="accent5"/>
                </a:solidFill>
                <a:latin typeface="Qualcomm Office Regular" panose="020B0503030202060203" pitchFamily="34" charset="0"/>
                <a:cs typeface="Microsoft Sans Serif" panose="020B0604020202020204" pitchFamily="34" charset="0"/>
              </a:rPr>
              <a:t>traffic.</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Delivery of linear content (e.g. TV) or IP file delivery</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Dedicated broadcast infrastructure (can be </a:t>
            </a:r>
            <a:r>
              <a:rPr lang="en-US" sz="1600" b="1">
                <a:solidFill>
                  <a:schemeClr val="accent1"/>
                </a:solidFill>
                <a:latin typeface="Qualcomm Office Regular" panose="020B0503030202060203" pitchFamily="34" charset="0"/>
                <a:cs typeface="Microsoft Sans Serif" panose="020B0604020202020204" pitchFamily="34" charset="0"/>
              </a:rPr>
              <a:t>high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4258853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846D1E7-C969-B89B-CE21-451AB85D13C2}"/>
              </a:ext>
            </a:extLst>
          </p:cNvPr>
          <p:cNvSpPr/>
          <p:nvPr/>
        </p:nvSpPr>
        <p:spPr>
          <a:xfrm>
            <a:off x="326599" y="1040077"/>
            <a:ext cx="5070792" cy="3535927"/>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7A554FE9-D5A7-AAFD-5A68-C11C352A1DAB}"/>
              </a:ext>
            </a:extLst>
          </p:cNvPr>
          <p:cNvSpPr>
            <a:spLocks noGrp="1"/>
          </p:cNvSpPr>
          <p:nvPr>
            <p:ph type="ftr" sz="quarter" idx="10"/>
          </p:nvPr>
        </p:nvSpPr>
        <p:spPr/>
        <p:txBody>
          <a:bodyPr/>
          <a:lstStyle/>
          <a:p>
            <a:r>
              <a:rPr lang="en-US"/>
              <a:t>Media Web Symposium June 2025</a:t>
            </a:r>
            <a:endParaRPr lang="en-US" dirty="0"/>
          </a:p>
        </p:txBody>
      </p:sp>
      <p:sp>
        <p:nvSpPr>
          <p:cNvPr id="3" name="Title 2">
            <a:extLst>
              <a:ext uri="{FF2B5EF4-FFF2-40B4-BE49-F238E27FC236}">
                <a16:creationId xmlns:a16="http://schemas.microsoft.com/office/drawing/2014/main" id="{A3ABBC4E-F378-C084-51D4-B9769BC19533}"/>
              </a:ext>
            </a:extLst>
          </p:cNvPr>
          <p:cNvSpPr>
            <a:spLocks noGrp="1"/>
          </p:cNvSpPr>
          <p:nvPr>
            <p:ph type="title"/>
          </p:nvPr>
        </p:nvSpPr>
        <p:spPr>
          <a:xfrm>
            <a:off x="495300" y="642644"/>
            <a:ext cx="11187112" cy="361959"/>
          </a:xfrm>
        </p:spPr>
        <p:txBody>
          <a:bodyPr/>
          <a:lstStyle/>
          <a:p>
            <a:r>
              <a:rPr lang="en-US" dirty="0"/>
              <a:t>CMCD Adaptation to Multicast/Broadcast</a:t>
            </a:r>
          </a:p>
        </p:txBody>
      </p:sp>
      <p:sp>
        <p:nvSpPr>
          <p:cNvPr id="8" name="Content Placeholder 7">
            <a:extLst>
              <a:ext uri="{FF2B5EF4-FFF2-40B4-BE49-F238E27FC236}">
                <a16:creationId xmlns:a16="http://schemas.microsoft.com/office/drawing/2014/main" id="{022D8868-2716-DB7F-4507-E1FE0BAC41D5}"/>
              </a:ext>
            </a:extLst>
          </p:cNvPr>
          <p:cNvSpPr>
            <a:spLocks noGrp="1"/>
          </p:cNvSpPr>
          <p:nvPr>
            <p:ph sz="quarter" idx="14"/>
          </p:nvPr>
        </p:nvSpPr>
        <p:spPr>
          <a:xfrm>
            <a:off x="495300" y="4733806"/>
            <a:ext cx="10943272" cy="1666993"/>
          </a:xfrm>
        </p:spPr>
        <p:txBody>
          <a:bodyPr/>
          <a:lstStyle/>
          <a:p>
            <a:r>
              <a:rPr lang="en-US" dirty="0"/>
              <a:t>In the case above case the general architecture and call flow is adapted to configure the DASH/HLS for CMCD data collection (e.g. in the manifest). The client requests data with CMCD configuration. The MC/BC client is configured accordingly to collects the data. </a:t>
            </a:r>
          </a:p>
          <a:p>
            <a:r>
              <a:rPr lang="en-US" dirty="0"/>
              <a:t>The MC/BC client provides the aggregated information to the network function, for example NWDAF – note that this would then align with unicast.</a:t>
            </a:r>
          </a:p>
        </p:txBody>
      </p:sp>
      <p:sp>
        <p:nvSpPr>
          <p:cNvPr id="4" name="Rectangle 3">
            <a:extLst>
              <a:ext uri="{FF2B5EF4-FFF2-40B4-BE49-F238E27FC236}">
                <a16:creationId xmlns:a16="http://schemas.microsoft.com/office/drawing/2014/main" id="{6010D558-AA64-47EA-4720-06EE1074C926}"/>
              </a:ext>
            </a:extLst>
          </p:cNvPr>
          <p:cNvSpPr/>
          <p:nvPr/>
        </p:nvSpPr>
        <p:spPr>
          <a:xfrm>
            <a:off x="9724918" y="1741165"/>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7" name="Rectangle 6">
            <a:extLst>
              <a:ext uri="{FF2B5EF4-FFF2-40B4-BE49-F238E27FC236}">
                <a16:creationId xmlns:a16="http://schemas.microsoft.com/office/drawing/2014/main" id="{DDDAB430-E584-18E1-39D7-1E76E6560600}"/>
              </a:ext>
            </a:extLst>
          </p:cNvPr>
          <p:cNvSpPr/>
          <p:nvPr/>
        </p:nvSpPr>
        <p:spPr>
          <a:xfrm>
            <a:off x="3164746" y="1010703"/>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12" name="Flowchart: Magnetic Disk 11">
            <a:extLst>
              <a:ext uri="{FF2B5EF4-FFF2-40B4-BE49-F238E27FC236}">
                <a16:creationId xmlns:a16="http://schemas.microsoft.com/office/drawing/2014/main" id="{BAED354E-C442-EE7A-0207-027F9524F49A}"/>
              </a:ext>
            </a:extLst>
          </p:cNvPr>
          <p:cNvSpPr/>
          <p:nvPr/>
        </p:nvSpPr>
        <p:spPr>
          <a:xfrm>
            <a:off x="3261583" y="2557132"/>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p>
        </p:txBody>
      </p:sp>
      <p:sp>
        <p:nvSpPr>
          <p:cNvPr id="23" name="Rectangle 22">
            <a:extLst>
              <a:ext uri="{FF2B5EF4-FFF2-40B4-BE49-F238E27FC236}">
                <a16:creationId xmlns:a16="http://schemas.microsoft.com/office/drawing/2014/main" id="{0180AD10-351D-59B8-0AF8-B3E3B07A5FED}"/>
              </a:ext>
            </a:extLst>
          </p:cNvPr>
          <p:cNvSpPr/>
          <p:nvPr/>
        </p:nvSpPr>
        <p:spPr>
          <a:xfrm>
            <a:off x="569501" y="1010703"/>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24" name="Rectangle 23">
            <a:extLst>
              <a:ext uri="{FF2B5EF4-FFF2-40B4-BE49-F238E27FC236}">
                <a16:creationId xmlns:a16="http://schemas.microsoft.com/office/drawing/2014/main" id="{FC1D24F4-8F43-6D4E-E75A-DC1C5A812236}"/>
              </a:ext>
            </a:extLst>
          </p:cNvPr>
          <p:cNvSpPr/>
          <p:nvPr/>
        </p:nvSpPr>
        <p:spPr>
          <a:xfrm>
            <a:off x="569501" y="2503905"/>
            <a:ext cx="936625" cy="1071563"/>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p>
        </p:txBody>
      </p:sp>
      <p:sp>
        <p:nvSpPr>
          <p:cNvPr id="25" name="Oval 24">
            <a:extLst>
              <a:ext uri="{FF2B5EF4-FFF2-40B4-BE49-F238E27FC236}">
                <a16:creationId xmlns:a16="http://schemas.microsoft.com/office/drawing/2014/main" id="{ADA55429-2505-1C18-3623-BE608479CE28}"/>
              </a:ext>
            </a:extLst>
          </p:cNvPr>
          <p:cNvSpPr/>
          <p:nvPr/>
        </p:nvSpPr>
        <p:spPr>
          <a:xfrm>
            <a:off x="2971864" y="1510857"/>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26" name="Straight Arrow Connector 25">
            <a:extLst>
              <a:ext uri="{FF2B5EF4-FFF2-40B4-BE49-F238E27FC236}">
                <a16:creationId xmlns:a16="http://schemas.microsoft.com/office/drawing/2014/main" id="{D3EA0B4A-A7AC-8D30-36EE-A6B5727ACC1F}"/>
              </a:ext>
            </a:extLst>
          </p:cNvPr>
          <p:cNvCxnSpPr>
            <a:cxnSpLocks/>
            <a:endCxn id="24" idx="0"/>
          </p:cNvCxnSpPr>
          <p:nvPr/>
        </p:nvCxnSpPr>
        <p:spPr>
          <a:xfrm>
            <a:off x="1037813" y="2027328"/>
            <a:ext cx="1" cy="476577"/>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27" name="Arrow: Left-Right 26">
            <a:extLst>
              <a:ext uri="{FF2B5EF4-FFF2-40B4-BE49-F238E27FC236}">
                <a16:creationId xmlns:a16="http://schemas.microsoft.com/office/drawing/2014/main" id="{BDE4A333-DF2A-5B46-5120-B1AAD7E41F97}"/>
              </a:ext>
            </a:extLst>
          </p:cNvPr>
          <p:cNvSpPr/>
          <p:nvPr/>
        </p:nvSpPr>
        <p:spPr>
          <a:xfrm>
            <a:off x="1506125" y="2738638"/>
            <a:ext cx="1755457" cy="749832"/>
          </a:xfrm>
          <a:prstGeom prst="leftRightArrow">
            <a:avLst>
              <a:gd name="adj1" fmla="val 50000"/>
              <a:gd name="adj2" fmla="val 23804"/>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Request Data</a:t>
            </a:r>
            <a:br>
              <a:rPr lang="en-US" sz="1350" dirty="0">
                <a:solidFill>
                  <a:srgbClr val="F7F8FA"/>
                </a:solidFill>
                <a:cs typeface="Microsoft Sans Serif" panose="020B0604020202020204" pitchFamily="34" charset="0"/>
              </a:rPr>
            </a:br>
            <a:r>
              <a:rPr lang="en-US" sz="1350" dirty="0">
                <a:solidFill>
                  <a:srgbClr val="FF00FF"/>
                </a:solidFill>
                <a:cs typeface="Microsoft Sans Serif" panose="020B0604020202020204" pitchFamily="34" charset="0"/>
              </a:rPr>
              <a:t>including CMCD</a:t>
            </a:r>
          </a:p>
        </p:txBody>
      </p:sp>
      <p:sp>
        <p:nvSpPr>
          <p:cNvPr id="28" name="TextBox 27">
            <a:extLst>
              <a:ext uri="{FF2B5EF4-FFF2-40B4-BE49-F238E27FC236}">
                <a16:creationId xmlns:a16="http://schemas.microsoft.com/office/drawing/2014/main" id="{98BD053B-DB44-9EA6-817B-30EE88A74F75}"/>
              </a:ext>
            </a:extLst>
          </p:cNvPr>
          <p:cNvSpPr txBox="1"/>
          <p:nvPr/>
        </p:nvSpPr>
        <p:spPr>
          <a:xfrm>
            <a:off x="363068" y="2082146"/>
            <a:ext cx="605935" cy="310213"/>
          </a:xfrm>
          <a:prstGeom prst="rect">
            <a:avLst/>
          </a:prstGeom>
        </p:spPr>
        <p:txBody>
          <a:bodyPr wrap="none" lIns="0" tIns="0" rIns="0" bIns="0" rtlCol="0">
            <a:spAutoFit/>
          </a:bodyPr>
          <a:lstStyle/>
          <a:p>
            <a:pPr algn="r">
              <a:lnSpc>
                <a:spcPct val="96000"/>
              </a:lnSpc>
            </a:pPr>
            <a:r>
              <a:rPr lang="en-US" sz="1050" dirty="0">
                <a:solidFill>
                  <a:schemeClr val="tx2"/>
                </a:solidFill>
                <a:latin typeface="Microsoft Sans Serif"/>
                <a:cs typeface="Microsoft Sans Serif" panose="020B0604020202020204" pitchFamily="34" charset="0"/>
              </a:rPr>
              <a:t>MPD URL</a:t>
            </a:r>
            <a:br>
              <a:rPr lang="en-US" sz="1050" dirty="0">
                <a:solidFill>
                  <a:schemeClr val="tx2"/>
                </a:solidFill>
                <a:latin typeface="Microsoft Sans Serif"/>
                <a:cs typeface="Microsoft Sans Serif" panose="020B0604020202020204" pitchFamily="34" charset="0"/>
              </a:rPr>
            </a:br>
            <a:r>
              <a:rPr lang="en-US" sz="1050" dirty="0">
                <a:solidFill>
                  <a:schemeClr val="tx2"/>
                </a:solidFill>
                <a:latin typeface="Microsoft Sans Serif"/>
                <a:cs typeface="Microsoft Sans Serif" panose="020B0604020202020204" pitchFamily="34" charset="0"/>
              </a:rPr>
              <a:t>M3U8</a:t>
            </a:r>
          </a:p>
        </p:txBody>
      </p:sp>
      <p:sp>
        <p:nvSpPr>
          <p:cNvPr id="29" name="Flowchart: Magnetic Disk 28">
            <a:extLst>
              <a:ext uri="{FF2B5EF4-FFF2-40B4-BE49-F238E27FC236}">
                <a16:creationId xmlns:a16="http://schemas.microsoft.com/office/drawing/2014/main" id="{AF3E6AF6-9FB9-38EF-F1E6-C91947423E72}"/>
              </a:ext>
            </a:extLst>
          </p:cNvPr>
          <p:cNvSpPr/>
          <p:nvPr/>
        </p:nvSpPr>
        <p:spPr>
          <a:xfrm>
            <a:off x="10090162" y="2619248"/>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a:t>
            </a:r>
          </a:p>
        </p:txBody>
      </p:sp>
      <p:sp>
        <p:nvSpPr>
          <p:cNvPr id="30" name="Rectangle 29">
            <a:extLst>
              <a:ext uri="{FF2B5EF4-FFF2-40B4-BE49-F238E27FC236}">
                <a16:creationId xmlns:a16="http://schemas.microsoft.com/office/drawing/2014/main" id="{51C60DDE-AF38-1EB1-E31F-0067181AC7FC}"/>
              </a:ext>
            </a:extLst>
          </p:cNvPr>
          <p:cNvSpPr/>
          <p:nvPr/>
        </p:nvSpPr>
        <p:spPr>
          <a:xfrm>
            <a:off x="6850921" y="1510857"/>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31" name="Arrow: Left 30">
            <a:extLst>
              <a:ext uri="{FF2B5EF4-FFF2-40B4-BE49-F238E27FC236}">
                <a16:creationId xmlns:a16="http://schemas.microsoft.com/office/drawing/2014/main" id="{12BF76FA-C9AC-58D4-161E-9B6B24FF686D}"/>
              </a:ext>
            </a:extLst>
          </p:cNvPr>
          <p:cNvSpPr/>
          <p:nvPr/>
        </p:nvSpPr>
        <p:spPr>
          <a:xfrm>
            <a:off x="8376508" y="2874631"/>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32" name="Arrow: Left 31">
            <a:extLst>
              <a:ext uri="{FF2B5EF4-FFF2-40B4-BE49-F238E27FC236}">
                <a16:creationId xmlns:a16="http://schemas.microsoft.com/office/drawing/2014/main" id="{41DB74DA-FB65-263D-0519-96C13492B191}"/>
              </a:ext>
            </a:extLst>
          </p:cNvPr>
          <p:cNvSpPr/>
          <p:nvPr/>
        </p:nvSpPr>
        <p:spPr>
          <a:xfrm>
            <a:off x="5047097" y="2515652"/>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33" name="Rectangle 32">
            <a:extLst>
              <a:ext uri="{FF2B5EF4-FFF2-40B4-BE49-F238E27FC236}">
                <a16:creationId xmlns:a16="http://schemas.microsoft.com/office/drawing/2014/main" id="{2F0CE108-F859-1DD8-872F-0E8FA3EB36AE}"/>
              </a:ext>
            </a:extLst>
          </p:cNvPr>
          <p:cNvSpPr/>
          <p:nvPr/>
        </p:nvSpPr>
        <p:spPr>
          <a:xfrm>
            <a:off x="4151403" y="1823378"/>
            <a:ext cx="814415" cy="1125767"/>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Request and response function </a:t>
            </a:r>
            <a:r>
              <a:rPr lang="en-US" sz="1100" dirty="0">
                <a:solidFill>
                  <a:srgbClr val="FF00FF"/>
                </a:solidFill>
                <a:latin typeface="Microsoft Sans Serif"/>
                <a:cs typeface="Microsoft Sans Serif" panose="020B0604020202020204" pitchFamily="34" charset="0"/>
              </a:rPr>
              <a:t>collecting CMCD data</a:t>
            </a:r>
          </a:p>
        </p:txBody>
      </p:sp>
      <p:sp>
        <p:nvSpPr>
          <p:cNvPr id="34" name="Arrow: Bent 33">
            <a:extLst>
              <a:ext uri="{FF2B5EF4-FFF2-40B4-BE49-F238E27FC236}">
                <a16:creationId xmlns:a16="http://schemas.microsoft.com/office/drawing/2014/main" id="{090EF83E-D080-067D-0C92-9E029F16E467}"/>
              </a:ext>
            </a:extLst>
          </p:cNvPr>
          <p:cNvSpPr/>
          <p:nvPr/>
        </p:nvSpPr>
        <p:spPr>
          <a:xfrm>
            <a:off x="3578237" y="2082146"/>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35" name="Connector: Elbow 34">
            <a:extLst>
              <a:ext uri="{FF2B5EF4-FFF2-40B4-BE49-F238E27FC236}">
                <a16:creationId xmlns:a16="http://schemas.microsoft.com/office/drawing/2014/main" id="{635FDA65-D0AD-E6B2-189B-A48C6AB08871}"/>
              </a:ext>
            </a:extLst>
          </p:cNvPr>
          <p:cNvCxnSpPr>
            <a:cxnSpLocks/>
            <a:stCxn id="24" idx="2"/>
            <a:endCxn id="29" idx="3"/>
          </p:cNvCxnSpPr>
          <p:nvPr/>
        </p:nvCxnSpPr>
        <p:spPr>
          <a:xfrm rot="16200000" flipH="1">
            <a:off x="5507054" y="-893772"/>
            <a:ext cx="532016" cy="9470496"/>
          </a:xfrm>
          <a:prstGeom prst="bentConnector3">
            <a:avLst>
              <a:gd name="adj1" fmla="val 142969"/>
            </a:avLst>
          </a:prstGeom>
          <a:ln w="19050"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6" name="Connector: Elbow 35">
            <a:extLst>
              <a:ext uri="{FF2B5EF4-FFF2-40B4-BE49-F238E27FC236}">
                <a16:creationId xmlns:a16="http://schemas.microsoft.com/office/drawing/2014/main" id="{359C4614-238B-8583-1352-D1B8B0831537}"/>
              </a:ext>
            </a:extLst>
          </p:cNvPr>
          <p:cNvCxnSpPr>
            <a:cxnSpLocks/>
            <a:stCxn id="33" idx="2"/>
          </p:cNvCxnSpPr>
          <p:nvPr/>
        </p:nvCxnSpPr>
        <p:spPr>
          <a:xfrm rot="16200000" flipH="1">
            <a:off x="6672106" y="835650"/>
            <a:ext cx="939316" cy="5166306"/>
          </a:xfrm>
          <a:prstGeom prst="bentConnector2">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37" name="Arrow: Left 36">
            <a:extLst>
              <a:ext uri="{FF2B5EF4-FFF2-40B4-BE49-F238E27FC236}">
                <a16:creationId xmlns:a16="http://schemas.microsoft.com/office/drawing/2014/main" id="{FFF06B0E-7A00-E1D9-3CCE-6F1FD6E50407}"/>
              </a:ext>
            </a:extLst>
          </p:cNvPr>
          <p:cNvSpPr/>
          <p:nvPr/>
        </p:nvSpPr>
        <p:spPr>
          <a:xfrm>
            <a:off x="4971585" y="1691283"/>
            <a:ext cx="1876214" cy="590714"/>
          </a:xfrm>
          <a:prstGeom prst="leftArrow">
            <a:avLst>
              <a:gd name="adj1" fmla="val 59173"/>
              <a:gd name="adj2" fmla="val 50000"/>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 </a:t>
            </a:r>
            <a:br>
              <a:rPr lang="en-US" sz="1200" dirty="0">
                <a:solidFill>
                  <a:schemeClr val="bg1"/>
                </a:solidFill>
                <a:latin typeface="Microsoft Sans Serif"/>
                <a:cs typeface="Microsoft Sans Serif" panose="020B0604020202020204" pitchFamily="34" charset="0"/>
              </a:rPr>
            </a:br>
            <a:r>
              <a:rPr lang="en-US" sz="1200" dirty="0">
                <a:solidFill>
                  <a:srgbClr val="FF00FF"/>
                </a:solidFill>
                <a:latin typeface="Microsoft Sans Serif"/>
                <a:cs typeface="Microsoft Sans Serif" panose="020B0604020202020204" pitchFamily="34" charset="0"/>
              </a:rPr>
              <a:t>(incl. CMCD data)</a:t>
            </a:r>
          </a:p>
        </p:txBody>
      </p:sp>
      <p:sp>
        <p:nvSpPr>
          <p:cNvPr id="38" name="Arrow: Left 37">
            <a:extLst>
              <a:ext uri="{FF2B5EF4-FFF2-40B4-BE49-F238E27FC236}">
                <a16:creationId xmlns:a16="http://schemas.microsoft.com/office/drawing/2014/main" id="{798ADB58-CB6D-BC62-B277-BBC41C928AB8}"/>
              </a:ext>
            </a:extLst>
          </p:cNvPr>
          <p:cNvSpPr/>
          <p:nvPr/>
        </p:nvSpPr>
        <p:spPr>
          <a:xfrm>
            <a:off x="8376507" y="1978717"/>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D19F3514-8AEE-5A37-C103-12F32A0F1982}"/>
              </a:ext>
            </a:extLst>
          </p:cNvPr>
          <p:cNvSpPr txBox="1"/>
          <p:nvPr/>
        </p:nvSpPr>
        <p:spPr>
          <a:xfrm flipH="1">
            <a:off x="5552654" y="3632674"/>
            <a:ext cx="3178219" cy="472694"/>
          </a:xfrm>
          <a:prstGeom prst="rect">
            <a:avLst/>
          </a:prstGeom>
        </p:spPr>
        <p:txBody>
          <a:bodyPr wrap="square" lIns="0" tIns="0" rIns="0" bIns="0" rtlCol="0">
            <a:spAutoFit/>
          </a:bodyPr>
          <a:lstStyle/>
          <a:p>
            <a:pPr algn="l">
              <a:lnSpc>
                <a:spcPct val="96000"/>
              </a:lnSpc>
            </a:pPr>
            <a:r>
              <a:rPr lang="en-US" sz="1600" dirty="0">
                <a:solidFill>
                  <a:srgbClr val="FF00FF"/>
                </a:solidFill>
                <a:latin typeface="Microsoft Sans Serif"/>
                <a:cs typeface="Microsoft Sans Serif" panose="020B0604020202020204" pitchFamily="34" charset="0"/>
              </a:rPr>
              <a:t>Provided aggregated CMCD data to network, for example NWDAF</a:t>
            </a:r>
          </a:p>
        </p:txBody>
      </p:sp>
      <p:sp>
        <p:nvSpPr>
          <p:cNvPr id="42" name="TextBox 41">
            <a:extLst>
              <a:ext uri="{FF2B5EF4-FFF2-40B4-BE49-F238E27FC236}">
                <a16:creationId xmlns:a16="http://schemas.microsoft.com/office/drawing/2014/main" id="{55B8AFD3-D370-39C1-08F7-91F1FE4625E8}"/>
              </a:ext>
            </a:extLst>
          </p:cNvPr>
          <p:cNvSpPr txBox="1"/>
          <p:nvPr/>
        </p:nvSpPr>
        <p:spPr>
          <a:xfrm>
            <a:off x="727286" y="4066922"/>
            <a:ext cx="5479625" cy="565026"/>
          </a:xfrm>
          <a:prstGeom prst="rect">
            <a:avLst/>
          </a:prstGeom>
          <a:noFill/>
        </p:spPr>
        <p:txBody>
          <a:bodyPr wrap="square">
            <a:spAutoFit/>
          </a:bodyPr>
          <a:lstStyle/>
          <a:p>
            <a:pPr algn="ctr">
              <a:lnSpc>
                <a:spcPct val="96000"/>
              </a:lnSpc>
            </a:pPr>
            <a:r>
              <a:rPr lang="en-US" sz="1600" dirty="0">
                <a:latin typeface="Microsoft Sans Serif"/>
                <a:cs typeface="Microsoft Sans Serif" panose="020B0604020202020204" pitchFamily="34" charset="0"/>
              </a:rPr>
              <a:t>Manifest</a:t>
            </a:r>
            <a:r>
              <a:rPr lang="en-US" sz="1600" dirty="0">
                <a:solidFill>
                  <a:schemeClr val="bg1"/>
                </a:solidFill>
                <a:latin typeface="Microsoft Sans Serif"/>
                <a:cs typeface="Microsoft Sans Serif" panose="020B0604020202020204" pitchFamily="34" charset="0"/>
              </a:rPr>
              <a:t>  </a:t>
            </a:r>
            <a:br>
              <a:rPr lang="en-US" sz="1600" dirty="0">
                <a:solidFill>
                  <a:schemeClr val="bg1"/>
                </a:solidFill>
                <a:latin typeface="Microsoft Sans Serif"/>
                <a:cs typeface="Microsoft Sans Serif" panose="020B0604020202020204" pitchFamily="34" charset="0"/>
              </a:rPr>
            </a:br>
            <a:r>
              <a:rPr lang="en-US" sz="1600" dirty="0">
                <a:solidFill>
                  <a:srgbClr val="FF00FF"/>
                </a:solidFill>
                <a:latin typeface="Microsoft Sans Serif"/>
                <a:cs typeface="Microsoft Sans Serif" panose="020B0604020202020204" pitchFamily="34" charset="0"/>
              </a:rPr>
              <a:t>(incl. CMCD data collection configuration)</a:t>
            </a:r>
          </a:p>
        </p:txBody>
      </p:sp>
    </p:spTree>
    <p:extLst>
      <p:ext uri="{BB962C8B-B14F-4D97-AF65-F5344CB8AC3E}">
        <p14:creationId xmlns:p14="http://schemas.microsoft.com/office/powerpoint/2010/main" val="1304712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255E11-9EEA-B002-67D9-7773888A3BC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488B169-0E72-CF9D-1835-C524C21A1D62}"/>
              </a:ext>
            </a:extLst>
          </p:cNvPr>
          <p:cNvSpPr/>
          <p:nvPr/>
        </p:nvSpPr>
        <p:spPr>
          <a:xfrm>
            <a:off x="326599" y="1040077"/>
            <a:ext cx="5070792" cy="3535927"/>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A0E0BC2C-840C-CB08-B021-F87F866CF369}"/>
              </a:ext>
            </a:extLst>
          </p:cNvPr>
          <p:cNvSpPr>
            <a:spLocks noGrp="1"/>
          </p:cNvSpPr>
          <p:nvPr>
            <p:ph type="ftr" sz="quarter" idx="10"/>
          </p:nvPr>
        </p:nvSpPr>
        <p:spPr/>
        <p:txBody>
          <a:bodyPr/>
          <a:lstStyle/>
          <a:p>
            <a:r>
              <a:rPr lang="en-US"/>
              <a:t>Media Web Symposium June 2025</a:t>
            </a:r>
            <a:endParaRPr lang="en-US" dirty="0"/>
          </a:p>
        </p:txBody>
      </p:sp>
      <p:sp>
        <p:nvSpPr>
          <p:cNvPr id="3" name="Title 2">
            <a:extLst>
              <a:ext uri="{FF2B5EF4-FFF2-40B4-BE49-F238E27FC236}">
                <a16:creationId xmlns:a16="http://schemas.microsoft.com/office/drawing/2014/main" id="{49F995FC-C9AC-B70D-C5AD-744C4F4032F0}"/>
              </a:ext>
            </a:extLst>
          </p:cNvPr>
          <p:cNvSpPr>
            <a:spLocks noGrp="1"/>
          </p:cNvSpPr>
          <p:nvPr>
            <p:ph type="title"/>
          </p:nvPr>
        </p:nvSpPr>
        <p:spPr>
          <a:xfrm>
            <a:off x="495300" y="642644"/>
            <a:ext cx="11187112" cy="361959"/>
          </a:xfrm>
        </p:spPr>
        <p:txBody>
          <a:bodyPr/>
          <a:lstStyle/>
          <a:p>
            <a:r>
              <a:rPr lang="en-US" dirty="0"/>
              <a:t>In-session Repair Adaptation to Multicast/Broadcast</a:t>
            </a:r>
          </a:p>
        </p:txBody>
      </p:sp>
      <p:sp>
        <p:nvSpPr>
          <p:cNvPr id="8" name="Content Placeholder 7">
            <a:extLst>
              <a:ext uri="{FF2B5EF4-FFF2-40B4-BE49-F238E27FC236}">
                <a16:creationId xmlns:a16="http://schemas.microsoft.com/office/drawing/2014/main" id="{1637389C-5BB4-7F29-1D1C-F38AE3B38808}"/>
              </a:ext>
            </a:extLst>
          </p:cNvPr>
          <p:cNvSpPr>
            <a:spLocks noGrp="1"/>
          </p:cNvSpPr>
          <p:nvPr>
            <p:ph sz="quarter" idx="14"/>
          </p:nvPr>
        </p:nvSpPr>
        <p:spPr>
          <a:xfrm>
            <a:off x="495300" y="4733806"/>
            <a:ext cx="10943272" cy="1666993"/>
          </a:xfrm>
        </p:spPr>
        <p:txBody>
          <a:bodyPr/>
          <a:lstStyle/>
          <a:p>
            <a:r>
              <a:rPr lang="en-US" dirty="0"/>
              <a:t>In the case above case the general architecture and call flow is adapted. The client requests data from unicast in case broadcast is failing/partial. </a:t>
            </a:r>
          </a:p>
          <a:p>
            <a:r>
              <a:rPr lang="en-US" dirty="0"/>
              <a:t>The MC/BC client uses the information to reconstruct the objects accordingly.</a:t>
            </a:r>
          </a:p>
        </p:txBody>
      </p:sp>
      <p:sp>
        <p:nvSpPr>
          <p:cNvPr id="4" name="Rectangle 3">
            <a:extLst>
              <a:ext uri="{FF2B5EF4-FFF2-40B4-BE49-F238E27FC236}">
                <a16:creationId xmlns:a16="http://schemas.microsoft.com/office/drawing/2014/main" id="{FE6303DA-4ABD-C019-E460-FE5C172B0DC0}"/>
              </a:ext>
            </a:extLst>
          </p:cNvPr>
          <p:cNvSpPr/>
          <p:nvPr/>
        </p:nvSpPr>
        <p:spPr>
          <a:xfrm>
            <a:off x="9724918" y="1741165"/>
            <a:ext cx="1713654" cy="280841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t"/>
          <a:lstStyle/>
          <a:p>
            <a:pPr algn="ctr" defTabSz="685800">
              <a:lnSpc>
                <a:spcPct val="96000"/>
              </a:lnSpc>
            </a:pPr>
            <a:r>
              <a:rPr lang="en-US" sz="1350" dirty="0">
                <a:solidFill>
                  <a:srgbClr val="F7F8FA"/>
                </a:solidFill>
                <a:cs typeface="Microsoft Sans Serif" panose="020B0604020202020204" pitchFamily="34" charset="0"/>
              </a:rPr>
              <a:t>Application</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Providers</a:t>
            </a:r>
          </a:p>
        </p:txBody>
      </p:sp>
      <p:sp>
        <p:nvSpPr>
          <p:cNvPr id="7" name="Rectangle 6">
            <a:extLst>
              <a:ext uri="{FF2B5EF4-FFF2-40B4-BE49-F238E27FC236}">
                <a16:creationId xmlns:a16="http://schemas.microsoft.com/office/drawing/2014/main" id="{BB22021E-11FB-D11F-8228-F642359CD12A}"/>
              </a:ext>
            </a:extLst>
          </p:cNvPr>
          <p:cNvSpPr/>
          <p:nvPr/>
        </p:nvSpPr>
        <p:spPr>
          <a:xfrm>
            <a:off x="3164746" y="1010703"/>
            <a:ext cx="1879229" cy="25812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Client</a:t>
            </a:r>
          </a:p>
        </p:txBody>
      </p:sp>
      <p:sp>
        <p:nvSpPr>
          <p:cNvPr id="12" name="Flowchart: Magnetic Disk 11">
            <a:extLst>
              <a:ext uri="{FF2B5EF4-FFF2-40B4-BE49-F238E27FC236}">
                <a16:creationId xmlns:a16="http://schemas.microsoft.com/office/drawing/2014/main" id="{1C878E6B-0222-D421-A697-1EC79C8854A7}"/>
              </a:ext>
            </a:extLst>
          </p:cNvPr>
          <p:cNvSpPr/>
          <p:nvPr/>
        </p:nvSpPr>
        <p:spPr>
          <a:xfrm>
            <a:off x="3261583" y="2557132"/>
            <a:ext cx="742950" cy="960438"/>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Media Server</a:t>
            </a:r>
          </a:p>
        </p:txBody>
      </p:sp>
      <p:sp>
        <p:nvSpPr>
          <p:cNvPr id="23" name="Rectangle 22">
            <a:extLst>
              <a:ext uri="{FF2B5EF4-FFF2-40B4-BE49-F238E27FC236}">
                <a16:creationId xmlns:a16="http://schemas.microsoft.com/office/drawing/2014/main" id="{B0362C2D-6ECF-6845-CECE-1ECA6BDCCA71}"/>
              </a:ext>
            </a:extLst>
          </p:cNvPr>
          <p:cNvSpPr/>
          <p:nvPr/>
        </p:nvSpPr>
        <p:spPr>
          <a:xfrm>
            <a:off x="569501" y="1010703"/>
            <a:ext cx="2540424" cy="10093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Application</a:t>
            </a:r>
          </a:p>
        </p:txBody>
      </p:sp>
      <p:sp>
        <p:nvSpPr>
          <p:cNvPr id="24" name="Rectangle 23">
            <a:extLst>
              <a:ext uri="{FF2B5EF4-FFF2-40B4-BE49-F238E27FC236}">
                <a16:creationId xmlns:a16="http://schemas.microsoft.com/office/drawing/2014/main" id="{BBEA3761-72BD-29AC-C9E7-633171249D40}"/>
              </a:ext>
            </a:extLst>
          </p:cNvPr>
          <p:cNvSpPr/>
          <p:nvPr/>
        </p:nvSpPr>
        <p:spPr>
          <a:xfrm>
            <a:off x="569501" y="2503905"/>
            <a:ext cx="936625" cy="1071563"/>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DASH</a:t>
            </a:r>
            <a:br>
              <a:rPr lang="en-US" sz="1350" dirty="0">
                <a:solidFill>
                  <a:srgbClr val="F7F8FA"/>
                </a:solidFill>
                <a:cs typeface="Microsoft Sans Serif" panose="020B0604020202020204" pitchFamily="34" charset="0"/>
              </a:rPr>
            </a:br>
            <a:r>
              <a:rPr lang="en-US" sz="1350" dirty="0">
                <a:solidFill>
                  <a:srgbClr val="F7F8FA"/>
                </a:solidFill>
                <a:cs typeface="Microsoft Sans Serif" panose="020B0604020202020204" pitchFamily="34" charset="0"/>
              </a:rPr>
              <a:t>or HLS Client</a:t>
            </a:r>
          </a:p>
        </p:txBody>
      </p:sp>
      <p:sp>
        <p:nvSpPr>
          <p:cNvPr id="25" name="Oval 24">
            <a:extLst>
              <a:ext uri="{FF2B5EF4-FFF2-40B4-BE49-F238E27FC236}">
                <a16:creationId xmlns:a16="http://schemas.microsoft.com/office/drawing/2014/main" id="{640AAFD0-F809-F0E2-3256-8AB42A80E854}"/>
              </a:ext>
            </a:extLst>
          </p:cNvPr>
          <p:cNvSpPr/>
          <p:nvPr/>
        </p:nvSpPr>
        <p:spPr>
          <a:xfrm>
            <a:off x="2971864" y="1510857"/>
            <a:ext cx="385763" cy="960437"/>
          </a:xfrm>
          <a:prstGeom prst="ellipse">
            <a:avLst/>
          </a:prstGeom>
          <a:ln/>
        </p:spPr>
        <p:style>
          <a:lnRef idx="2">
            <a:schemeClr val="accent6"/>
          </a:lnRef>
          <a:fillRef idx="1">
            <a:schemeClr val="lt1"/>
          </a:fillRef>
          <a:effectRef idx="0">
            <a:schemeClr val="accent6"/>
          </a:effectRef>
          <a:fontRef idx="minor">
            <a:schemeClr val="dk1"/>
          </a:fontRef>
        </p:style>
        <p:txBody>
          <a:bodyPr vert="vert" anchor="ctr"/>
          <a:lstStyle/>
          <a:p>
            <a:pPr algn="ctr" defTabSz="685800" eaLnBrk="1" fontAlgn="auto" hangingPunct="1">
              <a:lnSpc>
                <a:spcPct val="96000"/>
              </a:lnSpc>
              <a:spcBef>
                <a:spcPts val="0"/>
              </a:spcBef>
              <a:spcAft>
                <a:spcPts val="0"/>
              </a:spcAft>
              <a:defRPr/>
            </a:pPr>
            <a:r>
              <a:rPr lang="en-US" sz="1350" dirty="0">
                <a:solidFill>
                  <a:srgbClr val="13161E"/>
                </a:solidFill>
                <a:cs typeface="Microsoft Sans Serif" panose="020B0604020202020204" pitchFamily="34" charset="0"/>
              </a:rPr>
              <a:t>MBMS-API</a:t>
            </a:r>
          </a:p>
        </p:txBody>
      </p:sp>
      <p:cxnSp>
        <p:nvCxnSpPr>
          <p:cNvPr id="26" name="Straight Arrow Connector 25">
            <a:extLst>
              <a:ext uri="{FF2B5EF4-FFF2-40B4-BE49-F238E27FC236}">
                <a16:creationId xmlns:a16="http://schemas.microsoft.com/office/drawing/2014/main" id="{A866D203-F5FD-3EAC-1318-353F6EE2059C}"/>
              </a:ext>
            </a:extLst>
          </p:cNvPr>
          <p:cNvCxnSpPr>
            <a:cxnSpLocks/>
            <a:endCxn id="24" idx="0"/>
          </p:cNvCxnSpPr>
          <p:nvPr/>
        </p:nvCxnSpPr>
        <p:spPr>
          <a:xfrm>
            <a:off x="1037813" y="2027328"/>
            <a:ext cx="1" cy="476577"/>
          </a:xfrm>
          <a:prstGeom prst="straightConnector1">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27" name="Arrow: Left-Right 26">
            <a:extLst>
              <a:ext uri="{FF2B5EF4-FFF2-40B4-BE49-F238E27FC236}">
                <a16:creationId xmlns:a16="http://schemas.microsoft.com/office/drawing/2014/main" id="{9CBCA86C-7BD5-22B2-B202-3C4BA9B19FC4}"/>
              </a:ext>
            </a:extLst>
          </p:cNvPr>
          <p:cNvSpPr/>
          <p:nvPr/>
        </p:nvSpPr>
        <p:spPr>
          <a:xfrm>
            <a:off x="1506125" y="2738638"/>
            <a:ext cx="1755457" cy="749832"/>
          </a:xfrm>
          <a:prstGeom prst="leftRightArrow">
            <a:avLst>
              <a:gd name="adj1" fmla="val 50000"/>
              <a:gd name="adj2" fmla="val 23804"/>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Request Data</a:t>
            </a:r>
            <a:endParaRPr lang="en-US" sz="1350" dirty="0">
              <a:solidFill>
                <a:srgbClr val="FF00FF"/>
              </a:solidFill>
              <a:cs typeface="Microsoft Sans Serif" panose="020B0604020202020204" pitchFamily="34" charset="0"/>
            </a:endParaRPr>
          </a:p>
        </p:txBody>
      </p:sp>
      <p:sp>
        <p:nvSpPr>
          <p:cNvPr id="28" name="TextBox 27">
            <a:extLst>
              <a:ext uri="{FF2B5EF4-FFF2-40B4-BE49-F238E27FC236}">
                <a16:creationId xmlns:a16="http://schemas.microsoft.com/office/drawing/2014/main" id="{A76409C7-134B-CCC2-EC24-A7412E311E26}"/>
              </a:ext>
            </a:extLst>
          </p:cNvPr>
          <p:cNvSpPr txBox="1"/>
          <p:nvPr/>
        </p:nvSpPr>
        <p:spPr>
          <a:xfrm>
            <a:off x="363068" y="2082146"/>
            <a:ext cx="605935" cy="310213"/>
          </a:xfrm>
          <a:prstGeom prst="rect">
            <a:avLst/>
          </a:prstGeom>
        </p:spPr>
        <p:txBody>
          <a:bodyPr wrap="none" lIns="0" tIns="0" rIns="0" bIns="0" rtlCol="0">
            <a:spAutoFit/>
          </a:bodyPr>
          <a:lstStyle/>
          <a:p>
            <a:pPr algn="r">
              <a:lnSpc>
                <a:spcPct val="96000"/>
              </a:lnSpc>
            </a:pPr>
            <a:r>
              <a:rPr lang="en-US" sz="1050" dirty="0">
                <a:solidFill>
                  <a:schemeClr val="tx2"/>
                </a:solidFill>
                <a:latin typeface="Microsoft Sans Serif"/>
                <a:cs typeface="Microsoft Sans Serif" panose="020B0604020202020204" pitchFamily="34" charset="0"/>
              </a:rPr>
              <a:t>MPD URL</a:t>
            </a:r>
            <a:br>
              <a:rPr lang="en-US" sz="1050" dirty="0">
                <a:solidFill>
                  <a:schemeClr val="tx2"/>
                </a:solidFill>
                <a:latin typeface="Microsoft Sans Serif"/>
                <a:cs typeface="Microsoft Sans Serif" panose="020B0604020202020204" pitchFamily="34" charset="0"/>
              </a:rPr>
            </a:br>
            <a:r>
              <a:rPr lang="en-US" sz="1050" dirty="0">
                <a:solidFill>
                  <a:schemeClr val="tx2"/>
                </a:solidFill>
                <a:latin typeface="Microsoft Sans Serif"/>
                <a:cs typeface="Microsoft Sans Serif" panose="020B0604020202020204" pitchFamily="34" charset="0"/>
              </a:rPr>
              <a:t>M3U8</a:t>
            </a:r>
          </a:p>
        </p:txBody>
      </p:sp>
      <p:sp>
        <p:nvSpPr>
          <p:cNvPr id="29" name="Flowchart: Magnetic Disk 28">
            <a:extLst>
              <a:ext uri="{FF2B5EF4-FFF2-40B4-BE49-F238E27FC236}">
                <a16:creationId xmlns:a16="http://schemas.microsoft.com/office/drawing/2014/main" id="{E35E6CFC-1A19-00BD-3564-249F9CF3F190}"/>
              </a:ext>
            </a:extLst>
          </p:cNvPr>
          <p:cNvSpPr/>
          <p:nvPr/>
        </p:nvSpPr>
        <p:spPr>
          <a:xfrm>
            <a:off x="10090162" y="2619248"/>
            <a:ext cx="836296" cy="1488236"/>
          </a:xfrm>
          <a:prstGeom prst="flowChartMagneticDisk">
            <a:avLst/>
          </a:prstGeom>
          <a:ln/>
        </p:spPr>
        <p:style>
          <a:lnRef idx="2">
            <a:schemeClr val="accent3">
              <a:shade val="15000"/>
            </a:schemeClr>
          </a:lnRef>
          <a:fillRef idx="1">
            <a:schemeClr val="accent3"/>
          </a:fillRef>
          <a:effectRef idx="0">
            <a:schemeClr val="accent3"/>
          </a:effectRef>
          <a:fontRef idx="minor">
            <a:schemeClr val="lt1"/>
          </a:fontRef>
        </p:style>
        <p:txBody>
          <a:bodyPr anchor="ctr"/>
          <a:lstStyle/>
          <a:p>
            <a:pPr algn="ctr" defTabSz="685800">
              <a:lnSpc>
                <a:spcPct val="96000"/>
              </a:lnSpc>
            </a:pPr>
            <a:r>
              <a:rPr lang="en-US" sz="1350" dirty="0">
                <a:solidFill>
                  <a:srgbClr val="F7F8FA"/>
                </a:solidFill>
                <a:cs typeface="Microsoft Sans Serif" panose="020B0604020202020204" pitchFamily="34" charset="0"/>
              </a:rPr>
              <a:t>Network Media Server</a:t>
            </a:r>
          </a:p>
        </p:txBody>
      </p:sp>
      <p:sp>
        <p:nvSpPr>
          <p:cNvPr id="30" name="Rectangle 29">
            <a:extLst>
              <a:ext uri="{FF2B5EF4-FFF2-40B4-BE49-F238E27FC236}">
                <a16:creationId xmlns:a16="http://schemas.microsoft.com/office/drawing/2014/main" id="{20B38056-9F5D-2EB7-E3D0-761B5B350EA8}"/>
              </a:ext>
            </a:extLst>
          </p:cNvPr>
          <p:cNvSpPr/>
          <p:nvPr/>
        </p:nvSpPr>
        <p:spPr>
          <a:xfrm>
            <a:off x="6850921" y="1510857"/>
            <a:ext cx="1525587" cy="179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eaLnBrk="1" fontAlgn="auto" hangingPunct="1">
              <a:lnSpc>
                <a:spcPct val="96000"/>
              </a:lnSpc>
              <a:spcBef>
                <a:spcPts val="0"/>
              </a:spcBef>
              <a:spcAft>
                <a:spcPts val="0"/>
              </a:spcAft>
              <a:defRPr/>
            </a:pPr>
            <a:r>
              <a:rPr lang="en-US" sz="1350" dirty="0">
                <a:solidFill>
                  <a:srgbClr val="F7F8FA"/>
                </a:solidFill>
                <a:cs typeface="Microsoft Sans Serif" panose="020B0604020202020204" pitchFamily="34" charset="0"/>
              </a:rPr>
              <a:t>Multicast Broadcast Network functions</a:t>
            </a:r>
          </a:p>
        </p:txBody>
      </p:sp>
      <p:sp>
        <p:nvSpPr>
          <p:cNvPr id="31" name="Arrow: Left 30">
            <a:extLst>
              <a:ext uri="{FF2B5EF4-FFF2-40B4-BE49-F238E27FC236}">
                <a16:creationId xmlns:a16="http://schemas.microsoft.com/office/drawing/2014/main" id="{5F4DDD0D-3B51-DE69-89BB-BEFDA1398BF2}"/>
              </a:ext>
            </a:extLst>
          </p:cNvPr>
          <p:cNvSpPr/>
          <p:nvPr/>
        </p:nvSpPr>
        <p:spPr>
          <a:xfrm>
            <a:off x="8376508" y="2874631"/>
            <a:ext cx="1713654"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Push resources</a:t>
            </a:r>
          </a:p>
        </p:txBody>
      </p:sp>
      <p:sp>
        <p:nvSpPr>
          <p:cNvPr id="32" name="Arrow: Left 31">
            <a:extLst>
              <a:ext uri="{FF2B5EF4-FFF2-40B4-BE49-F238E27FC236}">
                <a16:creationId xmlns:a16="http://schemas.microsoft.com/office/drawing/2014/main" id="{408960D2-0312-7B29-4B6A-76ABE9495FCD}"/>
              </a:ext>
            </a:extLst>
          </p:cNvPr>
          <p:cNvSpPr/>
          <p:nvPr/>
        </p:nvSpPr>
        <p:spPr>
          <a:xfrm>
            <a:off x="5047097" y="2515652"/>
            <a:ext cx="1855367" cy="433493"/>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MC/BC Distribution</a:t>
            </a:r>
          </a:p>
        </p:txBody>
      </p:sp>
      <p:sp>
        <p:nvSpPr>
          <p:cNvPr id="33" name="Rectangle 32">
            <a:extLst>
              <a:ext uri="{FF2B5EF4-FFF2-40B4-BE49-F238E27FC236}">
                <a16:creationId xmlns:a16="http://schemas.microsoft.com/office/drawing/2014/main" id="{573B9430-1659-E299-66B2-4CCEA8F4D675}"/>
              </a:ext>
            </a:extLst>
          </p:cNvPr>
          <p:cNvSpPr/>
          <p:nvPr/>
        </p:nvSpPr>
        <p:spPr>
          <a:xfrm>
            <a:off x="4151403" y="1823378"/>
            <a:ext cx="814415" cy="1125767"/>
          </a:xfrm>
          <a:prstGeom prst="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lnSpc>
                <a:spcPct val="96000"/>
              </a:lnSpc>
            </a:pPr>
            <a:r>
              <a:rPr lang="en-US" sz="1100" dirty="0">
                <a:solidFill>
                  <a:schemeClr val="bg1"/>
                </a:solidFill>
                <a:latin typeface="Microsoft Sans Serif"/>
                <a:cs typeface="Microsoft Sans Serif" panose="020B0604020202020204" pitchFamily="34" charset="0"/>
              </a:rPr>
              <a:t>Request and response function</a:t>
            </a:r>
            <a:endParaRPr lang="en-US" sz="1100" dirty="0">
              <a:solidFill>
                <a:srgbClr val="FF00FF"/>
              </a:solidFill>
              <a:latin typeface="Microsoft Sans Serif"/>
              <a:cs typeface="Microsoft Sans Serif" panose="020B0604020202020204" pitchFamily="34" charset="0"/>
            </a:endParaRPr>
          </a:p>
        </p:txBody>
      </p:sp>
      <p:sp>
        <p:nvSpPr>
          <p:cNvPr id="34" name="Arrow: Bent 33">
            <a:extLst>
              <a:ext uri="{FF2B5EF4-FFF2-40B4-BE49-F238E27FC236}">
                <a16:creationId xmlns:a16="http://schemas.microsoft.com/office/drawing/2014/main" id="{1DB687B4-7DEB-EB0E-22C6-4A8EC34E3A48}"/>
              </a:ext>
            </a:extLst>
          </p:cNvPr>
          <p:cNvSpPr/>
          <p:nvPr/>
        </p:nvSpPr>
        <p:spPr>
          <a:xfrm>
            <a:off x="3578237" y="2082146"/>
            <a:ext cx="570044" cy="442594"/>
          </a:xfrm>
          <a:prstGeom prst="bentArrow">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endParaRPr lang="en-US" dirty="0">
              <a:solidFill>
                <a:schemeClr val="bg1"/>
              </a:solidFill>
              <a:latin typeface="Microsoft Sans Serif"/>
              <a:cs typeface="Microsoft Sans Serif" panose="020B0604020202020204" pitchFamily="34" charset="0"/>
            </a:endParaRPr>
          </a:p>
        </p:txBody>
      </p:sp>
      <p:cxnSp>
        <p:nvCxnSpPr>
          <p:cNvPr id="35" name="Connector: Elbow 34">
            <a:extLst>
              <a:ext uri="{FF2B5EF4-FFF2-40B4-BE49-F238E27FC236}">
                <a16:creationId xmlns:a16="http://schemas.microsoft.com/office/drawing/2014/main" id="{C2BA4004-6F43-1815-D96B-46814CAC0DBD}"/>
              </a:ext>
            </a:extLst>
          </p:cNvPr>
          <p:cNvCxnSpPr>
            <a:cxnSpLocks/>
            <a:stCxn id="24" idx="2"/>
            <a:endCxn id="29" idx="3"/>
          </p:cNvCxnSpPr>
          <p:nvPr/>
        </p:nvCxnSpPr>
        <p:spPr>
          <a:xfrm rot="16200000" flipH="1">
            <a:off x="5507054" y="-893772"/>
            <a:ext cx="532016" cy="9470496"/>
          </a:xfrm>
          <a:prstGeom prst="bentConnector3">
            <a:avLst>
              <a:gd name="adj1" fmla="val 142969"/>
            </a:avLst>
          </a:prstGeom>
          <a:ln w="19050"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36" name="Connector: Elbow 35">
            <a:extLst>
              <a:ext uri="{FF2B5EF4-FFF2-40B4-BE49-F238E27FC236}">
                <a16:creationId xmlns:a16="http://schemas.microsoft.com/office/drawing/2014/main" id="{C8A06998-F03D-DE58-1A23-FDB5814E3289}"/>
              </a:ext>
            </a:extLst>
          </p:cNvPr>
          <p:cNvCxnSpPr>
            <a:cxnSpLocks/>
            <a:stCxn id="33" idx="2"/>
          </p:cNvCxnSpPr>
          <p:nvPr/>
        </p:nvCxnSpPr>
        <p:spPr>
          <a:xfrm rot="16200000" flipH="1">
            <a:off x="6672106" y="835650"/>
            <a:ext cx="939316" cy="5166306"/>
          </a:xfrm>
          <a:prstGeom prst="bentConnector2">
            <a:avLst/>
          </a:prstGeom>
          <a:ln w="12700" cap="rnd">
            <a:solidFill>
              <a:schemeClr val="accent6"/>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37" name="Arrow: Left 36">
            <a:extLst>
              <a:ext uri="{FF2B5EF4-FFF2-40B4-BE49-F238E27FC236}">
                <a16:creationId xmlns:a16="http://schemas.microsoft.com/office/drawing/2014/main" id="{14AD8054-05BE-20A7-9137-1CB332BA85B9}"/>
              </a:ext>
            </a:extLst>
          </p:cNvPr>
          <p:cNvSpPr/>
          <p:nvPr/>
        </p:nvSpPr>
        <p:spPr>
          <a:xfrm>
            <a:off x="4971585" y="1691283"/>
            <a:ext cx="1876214" cy="590714"/>
          </a:xfrm>
          <a:prstGeom prst="leftArrow">
            <a:avLst>
              <a:gd name="adj1" fmla="val 59173"/>
              <a:gd name="adj2" fmla="val 50000"/>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 </a:t>
            </a:r>
            <a:br>
              <a:rPr lang="en-US" sz="1200" dirty="0">
                <a:solidFill>
                  <a:schemeClr val="bg1"/>
                </a:solidFill>
                <a:latin typeface="Microsoft Sans Serif"/>
                <a:cs typeface="Microsoft Sans Serif" panose="020B0604020202020204" pitchFamily="34" charset="0"/>
              </a:rPr>
            </a:br>
            <a:r>
              <a:rPr lang="en-US" sz="1200" dirty="0">
                <a:solidFill>
                  <a:srgbClr val="FF00FF"/>
                </a:solidFill>
                <a:latin typeface="Microsoft Sans Serif"/>
                <a:cs typeface="Microsoft Sans Serif" panose="020B0604020202020204" pitchFamily="34" charset="0"/>
              </a:rPr>
              <a:t>(incl. unicast config)</a:t>
            </a:r>
          </a:p>
        </p:txBody>
      </p:sp>
      <p:sp>
        <p:nvSpPr>
          <p:cNvPr id="38" name="Arrow: Left 37">
            <a:extLst>
              <a:ext uri="{FF2B5EF4-FFF2-40B4-BE49-F238E27FC236}">
                <a16:creationId xmlns:a16="http://schemas.microsoft.com/office/drawing/2014/main" id="{BFC3153A-794A-1585-F35C-8983E4B1928E}"/>
              </a:ext>
            </a:extLst>
          </p:cNvPr>
          <p:cNvSpPr/>
          <p:nvPr/>
        </p:nvSpPr>
        <p:spPr>
          <a:xfrm>
            <a:off x="8376507" y="1978717"/>
            <a:ext cx="1348411" cy="433493"/>
          </a:xfrm>
          <a:prstGeom prst="leftArrow">
            <a:avLst/>
          </a:prstGeom>
          <a:ln/>
        </p:spPr>
        <p:style>
          <a:lnRef idx="3">
            <a:schemeClr val="lt1"/>
          </a:lnRef>
          <a:fillRef idx="1">
            <a:schemeClr val="accent4"/>
          </a:fillRef>
          <a:effectRef idx="1">
            <a:schemeClr val="accent4"/>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Configuration</a:t>
            </a:r>
          </a:p>
        </p:txBody>
      </p:sp>
      <p:sp>
        <p:nvSpPr>
          <p:cNvPr id="40" name="TextBox 39">
            <a:extLst>
              <a:ext uri="{FF2B5EF4-FFF2-40B4-BE49-F238E27FC236}">
                <a16:creationId xmlns:a16="http://schemas.microsoft.com/office/drawing/2014/main" id="{3D8177C8-CDF9-D02F-723E-8C1E62847D18}"/>
              </a:ext>
            </a:extLst>
          </p:cNvPr>
          <p:cNvSpPr txBox="1"/>
          <p:nvPr/>
        </p:nvSpPr>
        <p:spPr>
          <a:xfrm flipH="1">
            <a:off x="5552654" y="3632674"/>
            <a:ext cx="3178219" cy="472694"/>
          </a:xfrm>
          <a:prstGeom prst="rect">
            <a:avLst/>
          </a:prstGeom>
        </p:spPr>
        <p:txBody>
          <a:bodyPr wrap="square" lIns="0" tIns="0" rIns="0" bIns="0" rtlCol="0">
            <a:spAutoFit/>
          </a:bodyPr>
          <a:lstStyle/>
          <a:p>
            <a:pPr algn="l">
              <a:lnSpc>
                <a:spcPct val="96000"/>
              </a:lnSpc>
            </a:pPr>
            <a:r>
              <a:rPr lang="en-US" sz="1600" dirty="0">
                <a:solidFill>
                  <a:srgbClr val="FF00FF"/>
                </a:solidFill>
                <a:latin typeface="Microsoft Sans Serif"/>
                <a:cs typeface="Microsoft Sans Serif" panose="020B0604020202020204" pitchFamily="34" charset="0"/>
              </a:rPr>
              <a:t>Request data, potentially partially from unicast</a:t>
            </a:r>
          </a:p>
        </p:txBody>
      </p:sp>
      <p:sp>
        <p:nvSpPr>
          <p:cNvPr id="42" name="TextBox 41">
            <a:extLst>
              <a:ext uri="{FF2B5EF4-FFF2-40B4-BE49-F238E27FC236}">
                <a16:creationId xmlns:a16="http://schemas.microsoft.com/office/drawing/2014/main" id="{89A2FBD1-1AA7-D65C-1F1D-D57BAEA1B850}"/>
              </a:ext>
            </a:extLst>
          </p:cNvPr>
          <p:cNvSpPr txBox="1"/>
          <p:nvPr/>
        </p:nvSpPr>
        <p:spPr>
          <a:xfrm>
            <a:off x="727286" y="4066922"/>
            <a:ext cx="5479625" cy="565026"/>
          </a:xfrm>
          <a:prstGeom prst="rect">
            <a:avLst/>
          </a:prstGeom>
          <a:noFill/>
        </p:spPr>
        <p:txBody>
          <a:bodyPr wrap="square">
            <a:spAutoFit/>
          </a:bodyPr>
          <a:lstStyle/>
          <a:p>
            <a:pPr algn="ctr">
              <a:lnSpc>
                <a:spcPct val="96000"/>
              </a:lnSpc>
            </a:pPr>
            <a:r>
              <a:rPr lang="en-US" sz="1600" dirty="0">
                <a:latin typeface="Microsoft Sans Serif"/>
                <a:cs typeface="Microsoft Sans Serif" panose="020B0604020202020204" pitchFamily="34" charset="0"/>
              </a:rPr>
              <a:t>Manifest</a:t>
            </a:r>
            <a:r>
              <a:rPr lang="en-US" sz="1600" dirty="0">
                <a:solidFill>
                  <a:schemeClr val="bg1"/>
                </a:solidFill>
                <a:latin typeface="Microsoft Sans Serif"/>
                <a:cs typeface="Microsoft Sans Serif" panose="020B0604020202020204" pitchFamily="34" charset="0"/>
              </a:rPr>
              <a:t>  </a:t>
            </a:r>
            <a:br>
              <a:rPr lang="en-US" sz="1600" dirty="0">
                <a:solidFill>
                  <a:schemeClr val="bg1"/>
                </a:solidFill>
                <a:latin typeface="Microsoft Sans Serif"/>
                <a:cs typeface="Microsoft Sans Serif" panose="020B0604020202020204" pitchFamily="34" charset="0"/>
              </a:rPr>
            </a:br>
            <a:endParaRPr lang="en-US" sz="1600" dirty="0">
              <a:solidFill>
                <a:srgbClr val="FF00FF"/>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1162066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Title 1">
            <a:extLst>
              <a:ext uri="{FF2B5EF4-FFF2-40B4-BE49-F238E27FC236}">
                <a16:creationId xmlns:a16="http://schemas.microsoft.com/office/drawing/2014/main" id="{26377D24-04E0-D5F6-2A50-9313DB4DA94A}"/>
              </a:ext>
            </a:extLst>
          </p:cNvPr>
          <p:cNvSpPr>
            <a:spLocks noGrp="1" noChangeArrowheads="1"/>
          </p:cNvSpPr>
          <p:nvPr>
            <p:ph type="title"/>
          </p:nvPr>
        </p:nvSpPr>
        <p:spPr>
          <a:xfrm>
            <a:off x="495300" y="591778"/>
            <a:ext cx="11186584" cy="413639"/>
          </a:xfrm>
        </p:spPr>
        <p:txBody>
          <a:bodyPr/>
          <a:lstStyle/>
          <a:p>
            <a:r>
              <a:rPr lang="en-US" altLang="en-US" sz="3200"/>
              <a:t>Re-use of existing apps and players &amp; frequency switching</a:t>
            </a:r>
          </a:p>
        </p:txBody>
      </p:sp>
      <p:sp>
        <p:nvSpPr>
          <p:cNvPr id="4" name="Subtitle 3">
            <a:extLst>
              <a:ext uri="{FF2B5EF4-FFF2-40B4-BE49-F238E27FC236}">
                <a16:creationId xmlns:a16="http://schemas.microsoft.com/office/drawing/2014/main" id="{99EC810C-1A23-5117-E6BC-743132E55B9D}"/>
              </a:ext>
            </a:extLst>
          </p:cNvPr>
          <p:cNvSpPr>
            <a:spLocks noGrp="1"/>
          </p:cNvSpPr>
          <p:nvPr>
            <p:ph type="subTitle" idx="1"/>
          </p:nvPr>
        </p:nvSpPr>
        <p:spPr>
          <a:xfrm>
            <a:off x="493185" y="1087967"/>
            <a:ext cx="11188700" cy="236347"/>
          </a:xfrm>
        </p:spPr>
        <p:txBody>
          <a:bodyPr/>
          <a:lstStyle/>
          <a:p>
            <a:pPr>
              <a:defRPr/>
            </a:pPr>
            <a:r>
              <a:rPr lang="de-DE" altLang="en-US"/>
              <a:t>Re-</a:t>
            </a:r>
            <a:r>
              <a:rPr lang="de-DE" altLang="en-US" err="1"/>
              <a:t>usable</a:t>
            </a:r>
            <a:r>
              <a:rPr lang="de-DE" altLang="en-US"/>
              <a:t> </a:t>
            </a:r>
            <a:r>
              <a:rPr lang="de-DE" altLang="en-US" err="1"/>
              <a:t>components</a:t>
            </a:r>
            <a:r>
              <a:rPr lang="de-DE" altLang="en-US"/>
              <a:t>, </a:t>
            </a:r>
            <a:r>
              <a:rPr lang="de-DE" altLang="en-US" err="1"/>
              <a:t>device</a:t>
            </a:r>
            <a:r>
              <a:rPr lang="de-DE" altLang="en-US"/>
              <a:t>-internal </a:t>
            </a:r>
            <a:r>
              <a:rPr lang="de-DE" altLang="en-US" err="1"/>
              <a:t>interfaces</a:t>
            </a:r>
            <a:r>
              <a:rPr lang="de-DE" altLang="en-US"/>
              <a:t> and APIs, </a:t>
            </a:r>
            <a:r>
              <a:rPr lang="de-DE" altLang="en-US" err="1"/>
              <a:t>combination</a:t>
            </a:r>
            <a:r>
              <a:rPr lang="de-DE" altLang="en-US"/>
              <a:t> </a:t>
            </a:r>
            <a:r>
              <a:rPr lang="de-DE" altLang="en-US" err="1"/>
              <a:t>with</a:t>
            </a:r>
            <a:r>
              <a:rPr lang="de-DE" altLang="en-US"/>
              <a:t> </a:t>
            </a:r>
            <a:r>
              <a:rPr lang="de-DE" altLang="en-US" err="1"/>
              <a:t>advanced</a:t>
            </a:r>
            <a:r>
              <a:rPr lang="de-DE" altLang="en-US"/>
              <a:t> </a:t>
            </a:r>
            <a:r>
              <a:rPr lang="de-DE" altLang="en-US" err="1"/>
              <a:t>unicast</a:t>
            </a:r>
            <a:r>
              <a:rPr lang="de-DE" altLang="en-US"/>
              <a:t> </a:t>
            </a:r>
            <a:r>
              <a:rPr lang="de-DE" altLang="en-US" err="1"/>
              <a:t>technologies</a:t>
            </a:r>
            <a:r>
              <a:rPr lang="de-DE" altLang="en-US"/>
              <a:t> </a:t>
            </a:r>
            <a:endParaRPr altLang="en-US"/>
          </a:p>
        </p:txBody>
      </p:sp>
      <p:sp>
        <p:nvSpPr>
          <p:cNvPr id="5" name="Footer Placeholder 4">
            <a:extLst>
              <a:ext uri="{FF2B5EF4-FFF2-40B4-BE49-F238E27FC236}">
                <a16:creationId xmlns:a16="http://schemas.microsoft.com/office/drawing/2014/main" id="{84277861-5D35-C841-D473-5F7F28FE3C62}"/>
              </a:ext>
            </a:extLst>
          </p:cNvPr>
          <p:cNvSpPr>
            <a:spLocks noGrp="1"/>
          </p:cNvSpPr>
          <p:nvPr>
            <p:ph type="ftr" sz="quarter" idx="15"/>
          </p:nvPr>
        </p:nvSpPr>
        <p:spPr>
          <a:xfrm>
            <a:off x="371475" y="4899025"/>
            <a:ext cx="7867650" cy="88900"/>
          </a:xfrm>
          <a:prstGeom prst="rect">
            <a:avLst/>
          </a:prstGeom>
        </p:spPr>
        <p:txBody>
          <a:bodyPr vert="horz" wrap="square" lIns="0" tIns="0" rIns="0" bIns="0" rtlCol="0" anchor="b">
            <a:spAutoFit/>
          </a:bodyPr>
          <a:lstStyle>
            <a:defPPr>
              <a:defRPr lang="en-US"/>
            </a:defPPr>
            <a:lvl1pPr marL="0" algn="l" defTabSz="514350" rtl="0" eaLnBrk="1" fontAlgn="base" latinLnBrk="0" hangingPunct="1">
              <a:lnSpc>
                <a:spcPct val="96000"/>
              </a:lnSpc>
              <a:spcBef>
                <a:spcPts val="0"/>
              </a:spcBef>
              <a:spcAft>
                <a:spcPts val="169"/>
              </a:spcAft>
              <a:buClr>
                <a:srgbClr val="3253DC"/>
              </a:buClr>
              <a:buFont typeface="Arial" panose="020B0604020202020204" pitchFamily="34" charset="0"/>
              <a:buNone/>
              <a:defRPr lang="en-US" sz="600" kern="1200" baseline="0">
                <a:solidFill>
                  <a:schemeClr val="accent5">
                    <a:lumMod val="60000"/>
                    <a:lumOff val="40000"/>
                  </a:schemeClr>
                </a:solidFill>
                <a:latin typeface="+mn-lt"/>
                <a:ea typeface="+mn-ea"/>
                <a:cs typeface="+mn-cs"/>
              </a:defRPr>
            </a:lvl1pPr>
            <a:lvl2pPr marL="4572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Source Sans Pro Light" panose="020B0403030403020204" pitchFamily="34" charset="0"/>
                <a:ea typeface="+mn-ea"/>
                <a:cs typeface="+mn-cs"/>
              </a:defRPr>
            </a:lvl5pPr>
            <a:lvl6pPr marL="2286000" algn="l" defTabSz="914400" rtl="0" eaLnBrk="1" latinLnBrk="0" hangingPunct="1">
              <a:defRPr kern="1200">
                <a:solidFill>
                  <a:schemeClr val="tx1"/>
                </a:solidFill>
                <a:latin typeface="Source Sans Pro Light" panose="020B0403030403020204" pitchFamily="34" charset="0"/>
                <a:ea typeface="+mn-ea"/>
                <a:cs typeface="+mn-cs"/>
              </a:defRPr>
            </a:lvl6pPr>
            <a:lvl7pPr marL="2743200" algn="l" defTabSz="914400" rtl="0" eaLnBrk="1" latinLnBrk="0" hangingPunct="1">
              <a:defRPr kern="1200">
                <a:solidFill>
                  <a:schemeClr val="tx1"/>
                </a:solidFill>
                <a:latin typeface="Source Sans Pro Light" panose="020B0403030403020204" pitchFamily="34" charset="0"/>
                <a:ea typeface="+mn-ea"/>
                <a:cs typeface="+mn-cs"/>
              </a:defRPr>
            </a:lvl7pPr>
            <a:lvl8pPr marL="3200400" algn="l" defTabSz="914400" rtl="0" eaLnBrk="1" latinLnBrk="0" hangingPunct="1">
              <a:defRPr kern="1200">
                <a:solidFill>
                  <a:schemeClr val="tx1"/>
                </a:solidFill>
                <a:latin typeface="Source Sans Pro Light" panose="020B0403030403020204" pitchFamily="34" charset="0"/>
                <a:ea typeface="+mn-ea"/>
                <a:cs typeface="+mn-cs"/>
              </a:defRPr>
            </a:lvl8pPr>
            <a:lvl9pPr marL="3657600" algn="l" defTabSz="914400" rtl="0" eaLnBrk="1" latinLnBrk="0" hangingPunct="1">
              <a:defRPr kern="1200">
                <a:solidFill>
                  <a:schemeClr val="tx1"/>
                </a:solidFill>
                <a:latin typeface="Source Sans Pro Light" panose="020B0403030403020204" pitchFamily="34" charset="0"/>
                <a:ea typeface="+mn-ea"/>
                <a:cs typeface="+mn-cs"/>
              </a:defRPr>
            </a:lvl9pPr>
          </a:lstStyle>
          <a:p>
            <a:pPr>
              <a:defRPr/>
            </a:pPr>
            <a:r>
              <a:rPr lang="en-US"/>
              <a:t>Media Web Symposium June 2025</a:t>
            </a:r>
            <a:endParaRPr/>
          </a:p>
        </p:txBody>
      </p:sp>
      <p:sp>
        <p:nvSpPr>
          <p:cNvPr id="2" name="Rectangle 11">
            <a:extLst>
              <a:ext uri="{FF2B5EF4-FFF2-40B4-BE49-F238E27FC236}">
                <a16:creationId xmlns:a16="http://schemas.microsoft.com/office/drawing/2014/main" id="{4CEF0BDF-F011-148A-C91E-4AAACF296AAB}"/>
              </a:ext>
            </a:extLst>
          </p:cNvPr>
          <p:cNvSpPr>
            <a:spLocks noChangeArrowheads="1"/>
          </p:cNvSpPr>
          <p:nvPr/>
        </p:nvSpPr>
        <p:spPr bwMode="auto">
          <a:xfrm>
            <a:off x="1423619" y="1429789"/>
            <a:ext cx="8999331" cy="3968791"/>
          </a:xfrm>
          <a:prstGeom prst="roundRect">
            <a:avLst>
              <a:gd name="adj" fmla="val 4195"/>
            </a:avLst>
          </a:prstGeom>
          <a:solidFill>
            <a:schemeClr val="bg1">
              <a:lumMod val="6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lstStyle/>
          <a:p>
            <a:pPr algn="ctr" defTabSz="914377">
              <a:lnSpc>
                <a:spcPct val="85000"/>
              </a:lnSpc>
              <a:defRPr/>
            </a:pPr>
            <a:r>
              <a:rPr lang="en-US" sz="1700">
                <a:solidFill>
                  <a:prstClr val="white"/>
                </a:solidFill>
              </a:rPr>
              <a:t>Application Processor</a:t>
            </a:r>
          </a:p>
        </p:txBody>
      </p:sp>
      <p:sp>
        <p:nvSpPr>
          <p:cNvPr id="3" name="Rectangle 11">
            <a:extLst>
              <a:ext uri="{FF2B5EF4-FFF2-40B4-BE49-F238E27FC236}">
                <a16:creationId xmlns:a16="http://schemas.microsoft.com/office/drawing/2014/main" id="{76605643-2274-EDB2-8E9F-09C7B49AD41C}"/>
              </a:ext>
            </a:extLst>
          </p:cNvPr>
          <p:cNvSpPr>
            <a:spLocks noChangeArrowheads="1"/>
          </p:cNvSpPr>
          <p:nvPr/>
        </p:nvSpPr>
        <p:spPr bwMode="auto">
          <a:xfrm>
            <a:off x="1642636" y="1929447"/>
            <a:ext cx="8597800" cy="489517"/>
          </a:xfrm>
          <a:prstGeom prst="roundRect">
            <a:avLst/>
          </a:prstGeom>
          <a:solidFill>
            <a:schemeClr val="bg1">
              <a:lumMod val="85000"/>
            </a:schemeClr>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anchor="ctr"/>
          <a:lstStyle/>
          <a:p>
            <a:pPr algn="ctr" defTabSz="914377">
              <a:lnSpc>
                <a:spcPct val="85000"/>
              </a:lnSpc>
              <a:defRPr/>
            </a:pPr>
            <a:r>
              <a:rPr lang="en-US" sz="1200">
                <a:solidFill>
                  <a:srgbClr val="13171F">
                    <a:lumMod val="85000"/>
                    <a:lumOff val="15000"/>
                  </a:srgbClr>
                </a:solidFill>
              </a:rPr>
              <a:t>Applications</a:t>
            </a:r>
          </a:p>
        </p:txBody>
      </p:sp>
      <p:sp>
        <p:nvSpPr>
          <p:cNvPr id="6" name="Rectangle 12">
            <a:extLst>
              <a:ext uri="{FF2B5EF4-FFF2-40B4-BE49-F238E27FC236}">
                <a16:creationId xmlns:a16="http://schemas.microsoft.com/office/drawing/2014/main" id="{8DEA87E1-3364-ECBD-4A79-74C2EBE0EA44}"/>
              </a:ext>
            </a:extLst>
          </p:cNvPr>
          <p:cNvSpPr>
            <a:spLocks noChangeArrowheads="1"/>
          </p:cNvSpPr>
          <p:nvPr/>
        </p:nvSpPr>
        <p:spPr bwMode="auto">
          <a:xfrm>
            <a:off x="2131484" y="2012951"/>
            <a:ext cx="2209800" cy="287867"/>
          </a:xfrm>
          <a:prstGeom prst="roundRect">
            <a:avLst/>
          </a:prstGeom>
          <a:solidFill>
            <a:schemeClr val="bg2">
              <a:lumMod val="60000"/>
              <a:lumOff val="40000"/>
            </a:schemeClr>
          </a:solidFill>
          <a:ln>
            <a:noFill/>
          </a:ln>
        </p:spPr>
        <p:txBody>
          <a:bodyPr lIns="45720" tIns="45720" rIns="45720" bIns="45720" anchor="ctr" anchorCtr="1"/>
          <a:lstStyle/>
          <a:p>
            <a:pPr defTabSz="914377">
              <a:lnSpc>
                <a:spcPct val="85000"/>
              </a:lnSpc>
              <a:defRPr/>
            </a:pPr>
            <a:r>
              <a:rPr lang="en-US" sz="1100" dirty="0">
                <a:solidFill>
                  <a:srgbClr val="13171F"/>
                </a:solidFill>
                <a:latin typeface="Microsoft Sans Serif"/>
              </a:rPr>
              <a:t>Streaming App</a:t>
            </a:r>
          </a:p>
        </p:txBody>
      </p:sp>
      <p:sp>
        <p:nvSpPr>
          <p:cNvPr id="7" name="Rectangle 12">
            <a:extLst>
              <a:ext uri="{FF2B5EF4-FFF2-40B4-BE49-F238E27FC236}">
                <a16:creationId xmlns:a16="http://schemas.microsoft.com/office/drawing/2014/main" id="{2A5BE9E0-6BAF-E4DD-8DC5-795C81D2B152}"/>
              </a:ext>
            </a:extLst>
          </p:cNvPr>
          <p:cNvSpPr>
            <a:spLocks noChangeArrowheads="1"/>
          </p:cNvSpPr>
          <p:nvPr/>
        </p:nvSpPr>
        <p:spPr bwMode="auto">
          <a:xfrm>
            <a:off x="4506385" y="2021418"/>
            <a:ext cx="1356783" cy="289983"/>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File Download App</a:t>
            </a:r>
          </a:p>
        </p:txBody>
      </p:sp>
      <p:sp>
        <p:nvSpPr>
          <p:cNvPr id="419853" name="Rectangle 12">
            <a:extLst>
              <a:ext uri="{FF2B5EF4-FFF2-40B4-BE49-F238E27FC236}">
                <a16:creationId xmlns:a16="http://schemas.microsoft.com/office/drawing/2014/main" id="{7FB79D47-AF14-BA5A-9FFC-34CAE185BD11}"/>
              </a:ext>
            </a:extLst>
          </p:cNvPr>
          <p:cNvSpPr>
            <a:spLocks noChangeArrowheads="1"/>
          </p:cNvSpPr>
          <p:nvPr/>
        </p:nvSpPr>
        <p:spPr bwMode="auto">
          <a:xfrm>
            <a:off x="1642534" y="2643717"/>
            <a:ext cx="8597900" cy="2664883"/>
          </a:xfrm>
          <a:prstGeom prst="roundRect">
            <a:avLst>
              <a:gd name="adj" fmla="val 10657"/>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lIns="34295" tIns="34295" rIns="34295" bIns="34295" anchor="b"/>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algn="ctr" eaLnBrk="1" hangingPunct="1">
              <a:lnSpc>
                <a:spcPct val="85000"/>
              </a:lnSpc>
              <a:spcBef>
                <a:spcPct val="0"/>
              </a:spcBef>
              <a:buClrTx/>
              <a:buFontTx/>
              <a:buNone/>
            </a:pPr>
            <a:r>
              <a:rPr lang="en-US" altLang="en-US" sz="1200">
                <a:solidFill>
                  <a:srgbClr val="13171F"/>
                </a:solidFill>
              </a:rPr>
              <a:t>HLOS</a:t>
            </a:r>
          </a:p>
        </p:txBody>
      </p:sp>
      <p:sp>
        <p:nvSpPr>
          <p:cNvPr id="9" name="Rectangle 13">
            <a:extLst>
              <a:ext uri="{FF2B5EF4-FFF2-40B4-BE49-F238E27FC236}">
                <a16:creationId xmlns:a16="http://schemas.microsoft.com/office/drawing/2014/main" id="{52BFB9E5-9024-C621-8F86-07094BAC06BC}"/>
              </a:ext>
            </a:extLst>
          </p:cNvPr>
          <p:cNvSpPr>
            <a:spLocks noChangeArrowheads="1"/>
          </p:cNvSpPr>
          <p:nvPr/>
        </p:nvSpPr>
        <p:spPr bwMode="auto">
          <a:xfrm>
            <a:off x="3386667" y="2747433"/>
            <a:ext cx="6750051" cy="2514600"/>
          </a:xfrm>
          <a:prstGeom prst="roundRect">
            <a:avLst>
              <a:gd name="adj" fmla="val 9125"/>
            </a:avLst>
          </a:prstGeom>
          <a:solidFill>
            <a:schemeClr val="accent3"/>
          </a:solidFill>
          <a:ln>
            <a:noFill/>
          </a:ln>
        </p:spPr>
        <p:txBody>
          <a:bodyPr vert="vert" lIns="45720" tIns="45720" rIns="45720" bIns="45720" anchorCtr="1"/>
          <a:lstStyle/>
          <a:p>
            <a:pPr algn="ctr" defTabSz="914377">
              <a:lnSpc>
                <a:spcPct val="85000"/>
              </a:lnSpc>
              <a:defRPr/>
            </a:pPr>
            <a:r>
              <a:rPr lang="en-US" sz="1000" b="1">
                <a:solidFill>
                  <a:srgbClr val="F7F8FA"/>
                </a:solidFill>
                <a:latin typeface="Microsoft Sans Serif"/>
              </a:rPr>
              <a:t>MBMS Client</a:t>
            </a:r>
            <a:endParaRPr lang="en-US" sz="1100">
              <a:solidFill>
                <a:srgbClr val="F7F8FA"/>
              </a:solidFill>
              <a:latin typeface="Microsoft Sans Serif"/>
            </a:endParaRPr>
          </a:p>
        </p:txBody>
      </p:sp>
      <p:grpSp>
        <p:nvGrpSpPr>
          <p:cNvPr id="419855" name="Group 224">
            <a:extLst>
              <a:ext uri="{FF2B5EF4-FFF2-40B4-BE49-F238E27FC236}">
                <a16:creationId xmlns:a16="http://schemas.microsoft.com/office/drawing/2014/main" id="{7F638D10-1C6D-764B-1BB8-31307D9CE131}"/>
              </a:ext>
            </a:extLst>
          </p:cNvPr>
          <p:cNvGrpSpPr>
            <a:grpSpLocks/>
          </p:cNvGrpSpPr>
          <p:nvPr/>
        </p:nvGrpSpPr>
        <p:grpSpPr bwMode="auto">
          <a:xfrm>
            <a:off x="4144434" y="3039533"/>
            <a:ext cx="2791884" cy="287867"/>
            <a:chOff x="2373084" y="2857585"/>
            <a:chExt cx="3557794" cy="288925"/>
          </a:xfrm>
        </p:grpSpPr>
        <p:sp>
          <p:nvSpPr>
            <p:cNvPr id="11" name="Rectangle 12">
              <a:extLst>
                <a:ext uri="{FF2B5EF4-FFF2-40B4-BE49-F238E27FC236}">
                  <a16:creationId xmlns:a16="http://schemas.microsoft.com/office/drawing/2014/main" id="{B49A5804-A266-C1C0-4294-DDA555F2EB18}"/>
                </a:ext>
              </a:extLst>
            </p:cNvPr>
            <p:cNvSpPr>
              <a:spLocks noChangeArrowheads="1"/>
            </p:cNvSpPr>
            <p:nvPr/>
          </p:nvSpPr>
          <p:spPr bwMode="auto">
            <a:xfrm>
              <a:off x="2373084" y="2857585"/>
              <a:ext cx="1737088" cy="288925"/>
            </a:xfrm>
            <a:prstGeom prst="roundRect">
              <a:avLst/>
            </a:prstGeom>
            <a:solidFill>
              <a:srgbClr val="FFFF00"/>
            </a:solidFill>
            <a:ln>
              <a:noFill/>
            </a:ln>
          </p:spPr>
          <p:txBody>
            <a:bodyPr lIns="45720" tIns="45720" rIns="45720" bIns="45720" anchor="ctr" anchorCtr="1"/>
            <a:lstStyle/>
            <a:p>
              <a:pPr defTabSz="914377">
                <a:lnSpc>
                  <a:spcPct val="85000"/>
                </a:lnSpc>
                <a:defRPr/>
              </a:pPr>
              <a:r>
                <a:rPr lang="en-US" sz="900" dirty="0">
                  <a:solidFill>
                    <a:srgbClr val="13171F">
                      <a:lumMod val="85000"/>
                      <a:lumOff val="15000"/>
                    </a:srgbClr>
                  </a:solidFill>
                  <a:latin typeface="Microsoft Sans Serif"/>
                </a:rPr>
                <a:t>Streaming Service</a:t>
              </a:r>
            </a:p>
          </p:txBody>
        </p:sp>
        <p:sp>
          <p:nvSpPr>
            <p:cNvPr id="12" name="Rectangle 12">
              <a:extLst>
                <a:ext uri="{FF2B5EF4-FFF2-40B4-BE49-F238E27FC236}">
                  <a16:creationId xmlns:a16="http://schemas.microsoft.com/office/drawing/2014/main" id="{15F8D066-58D1-7B8B-7DEF-941F823F2922}"/>
                </a:ext>
              </a:extLst>
            </p:cNvPr>
            <p:cNvSpPr>
              <a:spLocks noChangeArrowheads="1"/>
            </p:cNvSpPr>
            <p:nvPr/>
          </p:nvSpPr>
          <p:spPr bwMode="auto">
            <a:xfrm>
              <a:off x="4199185" y="2857585"/>
              <a:ext cx="1731693" cy="288925"/>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File Download Service</a:t>
              </a:r>
            </a:p>
          </p:txBody>
        </p:sp>
      </p:grpSp>
      <p:sp>
        <p:nvSpPr>
          <p:cNvPr id="13" name="Rectangle 12">
            <a:extLst>
              <a:ext uri="{FF2B5EF4-FFF2-40B4-BE49-F238E27FC236}">
                <a16:creationId xmlns:a16="http://schemas.microsoft.com/office/drawing/2014/main" id="{F11D4E19-9E52-C933-428E-58A3799F8FE9}"/>
              </a:ext>
            </a:extLst>
          </p:cNvPr>
          <p:cNvSpPr>
            <a:spLocks noChangeArrowheads="1"/>
          </p:cNvSpPr>
          <p:nvPr/>
        </p:nvSpPr>
        <p:spPr bwMode="auto">
          <a:xfrm>
            <a:off x="3494617" y="3454401"/>
            <a:ext cx="759883" cy="463551"/>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Local DASH Server</a:t>
            </a:r>
          </a:p>
        </p:txBody>
      </p:sp>
      <p:sp>
        <p:nvSpPr>
          <p:cNvPr id="14" name="Rectangle 12">
            <a:extLst>
              <a:ext uri="{FF2B5EF4-FFF2-40B4-BE49-F238E27FC236}">
                <a16:creationId xmlns:a16="http://schemas.microsoft.com/office/drawing/2014/main" id="{63B14DD8-8988-D426-ABFA-6E57350C0AEB}"/>
              </a:ext>
            </a:extLst>
          </p:cNvPr>
          <p:cNvSpPr>
            <a:spLocks noChangeArrowheads="1"/>
          </p:cNvSpPr>
          <p:nvPr/>
        </p:nvSpPr>
        <p:spPr bwMode="auto">
          <a:xfrm>
            <a:off x="4163485" y="4764618"/>
            <a:ext cx="4396316" cy="336549"/>
          </a:xfrm>
          <a:prstGeom prst="roundRect">
            <a:avLst/>
          </a:prstGeom>
          <a:solidFill>
            <a:srgbClr val="FFFF00"/>
          </a:solidFill>
          <a:ln>
            <a:noFill/>
          </a:ln>
        </p:spPr>
        <p:txBody>
          <a:bodyPr lIns="45720" tIns="45720" rIns="45720" bIns="45720" anchor="ctr" anchorCtr="1"/>
          <a:lstStyle/>
          <a:p>
            <a:pPr algn="ctr" defTabSz="914377">
              <a:lnSpc>
                <a:spcPct val="85000"/>
              </a:lnSpc>
              <a:defRPr/>
            </a:pPr>
            <a:r>
              <a:rPr lang="en-US" sz="900">
                <a:solidFill>
                  <a:srgbClr val="13171F">
                    <a:lumMod val="85000"/>
                    <a:lumOff val="15000"/>
                  </a:srgbClr>
                </a:solidFill>
                <a:latin typeface="Microsoft Sans Serif"/>
              </a:rPr>
              <a:t>Service Discovery</a:t>
            </a:r>
          </a:p>
        </p:txBody>
      </p:sp>
      <p:sp>
        <p:nvSpPr>
          <p:cNvPr id="15" name="Rectangle 12">
            <a:extLst>
              <a:ext uri="{FF2B5EF4-FFF2-40B4-BE49-F238E27FC236}">
                <a16:creationId xmlns:a16="http://schemas.microsoft.com/office/drawing/2014/main" id="{21E0A010-92F8-E7B8-7DB1-AB9243B014E6}"/>
              </a:ext>
            </a:extLst>
          </p:cNvPr>
          <p:cNvSpPr>
            <a:spLocks noChangeArrowheads="1"/>
          </p:cNvSpPr>
          <p:nvPr/>
        </p:nvSpPr>
        <p:spPr bwMode="auto">
          <a:xfrm>
            <a:off x="5575300" y="3454401"/>
            <a:ext cx="645584" cy="463551"/>
          </a:xfrm>
          <a:prstGeom prst="roundRect">
            <a:avLst/>
          </a:prstGeom>
          <a:solidFill>
            <a:schemeClr val="bg1"/>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File </a:t>
            </a:r>
            <a:br>
              <a:rPr lang="en-US" sz="900">
                <a:solidFill>
                  <a:srgbClr val="000000"/>
                </a:solidFill>
                <a:latin typeface="Microsoft Sans Serif"/>
              </a:rPr>
            </a:br>
            <a:r>
              <a:rPr lang="en-US" sz="900">
                <a:solidFill>
                  <a:srgbClr val="000000"/>
                </a:solidFill>
                <a:latin typeface="Microsoft Sans Serif"/>
              </a:rPr>
              <a:t>Repair</a:t>
            </a:r>
          </a:p>
        </p:txBody>
      </p:sp>
      <p:sp>
        <p:nvSpPr>
          <p:cNvPr id="16" name="Rectangle 12">
            <a:extLst>
              <a:ext uri="{FF2B5EF4-FFF2-40B4-BE49-F238E27FC236}">
                <a16:creationId xmlns:a16="http://schemas.microsoft.com/office/drawing/2014/main" id="{606145CA-8949-D1F0-74C9-5E43488F0DD6}"/>
              </a:ext>
            </a:extLst>
          </p:cNvPr>
          <p:cNvSpPr>
            <a:spLocks noChangeArrowheads="1"/>
          </p:cNvSpPr>
          <p:nvPr/>
        </p:nvSpPr>
        <p:spPr bwMode="auto">
          <a:xfrm>
            <a:off x="6256867" y="3454401"/>
            <a:ext cx="679451" cy="463551"/>
          </a:xfrm>
          <a:prstGeom prst="roundRect">
            <a:avLst/>
          </a:prstGeom>
          <a:solidFill>
            <a:schemeClr val="bg1"/>
          </a:solidFill>
          <a:ln>
            <a:noFill/>
          </a:ln>
        </p:spPr>
        <p:txBody>
          <a:bodyPr lIns="45720" tIns="45720" rIns="45720" bIns="45720" anchor="ctr" anchorCtr="1"/>
          <a:lstStyle/>
          <a:p>
            <a:pPr algn="ctr" defTabSz="914377">
              <a:lnSpc>
                <a:spcPct val="85000"/>
              </a:lnSpc>
              <a:defRPr/>
            </a:pPr>
            <a:r>
              <a:rPr lang="en-US" sz="900">
                <a:solidFill>
                  <a:srgbClr val="000000"/>
                </a:solidFill>
                <a:latin typeface="Microsoft Sans Serif"/>
              </a:rPr>
              <a:t>Reception Reporting</a:t>
            </a:r>
          </a:p>
        </p:txBody>
      </p:sp>
      <p:sp>
        <p:nvSpPr>
          <p:cNvPr id="17" name="Rectangle 12">
            <a:extLst>
              <a:ext uri="{FF2B5EF4-FFF2-40B4-BE49-F238E27FC236}">
                <a16:creationId xmlns:a16="http://schemas.microsoft.com/office/drawing/2014/main" id="{772C4ED5-AE34-519E-899A-9B2213B2FC93}"/>
              </a:ext>
            </a:extLst>
          </p:cNvPr>
          <p:cNvSpPr>
            <a:spLocks noChangeArrowheads="1"/>
          </p:cNvSpPr>
          <p:nvPr/>
        </p:nvSpPr>
        <p:spPr bwMode="auto">
          <a:xfrm>
            <a:off x="4144434" y="4044951"/>
            <a:ext cx="2764367" cy="522816"/>
          </a:xfrm>
          <a:prstGeom prst="roundRect">
            <a:avLst/>
          </a:prstGeom>
          <a:solidFill>
            <a:srgbClr val="FFFF00"/>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Object Distribution Function</a:t>
            </a:r>
          </a:p>
        </p:txBody>
      </p:sp>
      <p:sp>
        <p:nvSpPr>
          <p:cNvPr id="419861" name="Rectangle 12">
            <a:extLst>
              <a:ext uri="{FF2B5EF4-FFF2-40B4-BE49-F238E27FC236}">
                <a16:creationId xmlns:a16="http://schemas.microsoft.com/office/drawing/2014/main" id="{F54AC289-2BFD-EB68-26A6-8271AB1DB38B}"/>
              </a:ext>
            </a:extLst>
          </p:cNvPr>
          <p:cNvSpPr>
            <a:spLocks noChangeArrowheads="1"/>
          </p:cNvSpPr>
          <p:nvPr/>
        </p:nvSpPr>
        <p:spPr bwMode="auto">
          <a:xfrm>
            <a:off x="4275667" y="4305301"/>
            <a:ext cx="1140884"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FLUTE</a:t>
            </a:r>
          </a:p>
        </p:txBody>
      </p:sp>
      <p:sp>
        <p:nvSpPr>
          <p:cNvPr id="19" name="Rectangle 12">
            <a:extLst>
              <a:ext uri="{FF2B5EF4-FFF2-40B4-BE49-F238E27FC236}">
                <a16:creationId xmlns:a16="http://schemas.microsoft.com/office/drawing/2014/main" id="{1BE9225B-02A0-E91B-A9E0-D87CF98FC37D}"/>
              </a:ext>
            </a:extLst>
          </p:cNvPr>
          <p:cNvSpPr>
            <a:spLocks noChangeArrowheads="1"/>
          </p:cNvSpPr>
          <p:nvPr/>
        </p:nvSpPr>
        <p:spPr bwMode="auto">
          <a:xfrm>
            <a:off x="2057400" y="3014134"/>
            <a:ext cx="908051" cy="1104900"/>
          </a:xfrm>
          <a:prstGeom prst="roundRect">
            <a:avLst/>
          </a:prstGeom>
          <a:solidFill>
            <a:schemeClr val="bg2">
              <a:lumMod val="60000"/>
              <a:lumOff val="40000"/>
            </a:schemeClr>
          </a:solidFill>
          <a:ln>
            <a:noFill/>
          </a:ln>
        </p:spPr>
        <p:txBody>
          <a:bodyPr lIns="45720" tIns="45720" rIns="45720" bIns="45720" anchorCtr="1"/>
          <a:lstStyle/>
          <a:p>
            <a:pPr algn="ctr" defTabSz="914377">
              <a:lnSpc>
                <a:spcPct val="85000"/>
              </a:lnSpc>
              <a:defRPr/>
            </a:pPr>
            <a:r>
              <a:rPr lang="en-US" sz="900" dirty="0">
                <a:solidFill>
                  <a:srgbClr val="13171F"/>
                </a:solidFill>
                <a:latin typeface="Microsoft Sans Serif"/>
              </a:rPr>
              <a:t>Multimedia System</a:t>
            </a:r>
          </a:p>
        </p:txBody>
      </p:sp>
      <p:sp>
        <p:nvSpPr>
          <p:cNvPr id="20" name="Rectangle 12">
            <a:extLst>
              <a:ext uri="{FF2B5EF4-FFF2-40B4-BE49-F238E27FC236}">
                <a16:creationId xmlns:a16="http://schemas.microsoft.com/office/drawing/2014/main" id="{13A869C7-D813-E539-4B52-C4612DCF6B25}"/>
              </a:ext>
            </a:extLst>
          </p:cNvPr>
          <p:cNvSpPr>
            <a:spLocks noChangeArrowheads="1"/>
          </p:cNvSpPr>
          <p:nvPr/>
        </p:nvSpPr>
        <p:spPr bwMode="auto">
          <a:xfrm>
            <a:off x="2203451" y="3452285"/>
            <a:ext cx="615949" cy="461433"/>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DASH Client</a:t>
            </a:r>
          </a:p>
        </p:txBody>
      </p:sp>
      <p:sp>
        <p:nvSpPr>
          <p:cNvPr id="21" name="Rectangle 12">
            <a:extLst>
              <a:ext uri="{FF2B5EF4-FFF2-40B4-BE49-F238E27FC236}">
                <a16:creationId xmlns:a16="http://schemas.microsoft.com/office/drawing/2014/main" id="{6DBFB354-20EA-1FE3-425D-A6098B0FD80B}"/>
              </a:ext>
            </a:extLst>
          </p:cNvPr>
          <p:cNvSpPr>
            <a:spLocks noChangeArrowheads="1"/>
          </p:cNvSpPr>
          <p:nvPr/>
        </p:nvSpPr>
        <p:spPr bwMode="auto">
          <a:xfrm>
            <a:off x="2065867" y="4392085"/>
            <a:ext cx="891117" cy="402167"/>
          </a:xfrm>
          <a:prstGeom prst="roundRect">
            <a:avLst/>
          </a:prstGeom>
          <a:solidFill>
            <a:schemeClr val="bg2">
              <a:lumMod val="40000"/>
              <a:lumOff val="60000"/>
            </a:schemeClr>
          </a:solidFill>
          <a:ln>
            <a:noFill/>
          </a:ln>
        </p:spPr>
        <p:txBody>
          <a:bodyPr lIns="45720" tIns="45720" rIns="45720" bIns="45720" anchor="ctr" anchorCtr="1"/>
          <a:lstStyle/>
          <a:p>
            <a:pPr algn="ctr" defTabSz="914377">
              <a:lnSpc>
                <a:spcPct val="85000"/>
              </a:lnSpc>
              <a:defRPr/>
            </a:pPr>
            <a:r>
              <a:rPr lang="en-US" sz="900" dirty="0">
                <a:solidFill>
                  <a:srgbClr val="13171F">
                    <a:lumMod val="85000"/>
                    <a:lumOff val="15000"/>
                  </a:srgbClr>
                </a:solidFill>
                <a:latin typeface="Microsoft Sans Serif"/>
              </a:rPr>
              <a:t>HTTP/TCP</a:t>
            </a:r>
          </a:p>
        </p:txBody>
      </p:sp>
      <p:sp>
        <p:nvSpPr>
          <p:cNvPr id="22" name="Rectangle 12">
            <a:extLst>
              <a:ext uri="{FF2B5EF4-FFF2-40B4-BE49-F238E27FC236}">
                <a16:creationId xmlns:a16="http://schemas.microsoft.com/office/drawing/2014/main" id="{3113C52C-81E0-8B6B-DBEC-A802C5169061}"/>
              </a:ext>
            </a:extLst>
          </p:cNvPr>
          <p:cNvSpPr>
            <a:spLocks noChangeArrowheads="1"/>
          </p:cNvSpPr>
          <p:nvPr/>
        </p:nvSpPr>
        <p:spPr bwMode="auto">
          <a:xfrm>
            <a:off x="6934201" y="5528733"/>
            <a:ext cx="960967"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(with multicast)</a:t>
            </a:r>
          </a:p>
        </p:txBody>
      </p:sp>
      <p:sp>
        <p:nvSpPr>
          <p:cNvPr id="23" name="Rectangle 12">
            <a:extLst>
              <a:ext uri="{FF2B5EF4-FFF2-40B4-BE49-F238E27FC236}">
                <a16:creationId xmlns:a16="http://schemas.microsoft.com/office/drawing/2014/main" id="{6AEE05C3-F1CE-ED1E-E2D3-3134561FBDC5}"/>
              </a:ext>
            </a:extLst>
          </p:cNvPr>
          <p:cNvSpPr>
            <a:spLocks noChangeArrowheads="1"/>
          </p:cNvSpPr>
          <p:nvPr/>
        </p:nvSpPr>
        <p:spPr bwMode="auto">
          <a:xfrm>
            <a:off x="4074585" y="5596467"/>
            <a:ext cx="958849"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a:solidFill>
                  <a:srgbClr val="13171F"/>
                </a:solidFill>
                <a:latin typeface="Microsoft Sans Serif"/>
              </a:rPr>
              <a:t>eMBMS Service</a:t>
            </a:r>
          </a:p>
        </p:txBody>
      </p:sp>
      <p:cxnSp>
        <p:nvCxnSpPr>
          <p:cNvPr id="24" name="Straight Arrow Connector 23">
            <a:extLst>
              <a:ext uri="{FF2B5EF4-FFF2-40B4-BE49-F238E27FC236}">
                <a16:creationId xmlns:a16="http://schemas.microsoft.com/office/drawing/2014/main" id="{2C7F5575-4065-D012-B2E6-5E2AF5B1167C}"/>
              </a:ext>
            </a:extLst>
          </p:cNvPr>
          <p:cNvCxnSpPr>
            <a:cxnSpLocks/>
            <a:stCxn id="23" idx="0"/>
          </p:cNvCxnSpPr>
          <p:nvPr/>
        </p:nvCxnSpPr>
        <p:spPr>
          <a:xfrm flipV="1">
            <a:off x="4552951" y="5101167"/>
            <a:ext cx="0" cy="495300"/>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36">
            <a:extLst>
              <a:ext uri="{FF2B5EF4-FFF2-40B4-BE49-F238E27FC236}">
                <a16:creationId xmlns:a16="http://schemas.microsoft.com/office/drawing/2014/main" id="{E092AE05-6A0B-6E3F-84C0-0F24D86BD7DB}"/>
              </a:ext>
            </a:extLst>
          </p:cNvPr>
          <p:cNvCxnSpPr>
            <a:cxnSpLocks/>
            <a:stCxn id="14" idx="3"/>
          </p:cNvCxnSpPr>
          <p:nvPr/>
        </p:nvCxnSpPr>
        <p:spPr>
          <a:xfrm flipV="1">
            <a:off x="8559801" y="2300818"/>
            <a:ext cx="1284817" cy="2633133"/>
          </a:xfrm>
          <a:prstGeom prst="bentConnector2">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204428F1-549B-A06E-83FE-74D3253AC9C6}"/>
              </a:ext>
            </a:extLst>
          </p:cNvPr>
          <p:cNvCxnSpPr>
            <a:cxnSpLocks/>
          </p:cNvCxnSpPr>
          <p:nvPr/>
        </p:nvCxnSpPr>
        <p:spPr>
          <a:xfrm flipV="1">
            <a:off x="2510367" y="2300818"/>
            <a:ext cx="0" cy="713316"/>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9F3212FF-EE75-EE5D-C02E-52ED33523027}"/>
              </a:ext>
            </a:extLst>
          </p:cNvPr>
          <p:cNvCxnSpPr>
            <a:cxnSpLocks/>
            <a:stCxn id="13" idx="1"/>
            <a:endCxn id="20" idx="3"/>
          </p:cNvCxnSpPr>
          <p:nvPr/>
        </p:nvCxnSpPr>
        <p:spPr>
          <a:xfrm flipH="1" flipV="1">
            <a:off x="2819401" y="3683000"/>
            <a:ext cx="675217" cy="211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71BB4FF6-8EBE-924E-F25A-0B49A81843EC}"/>
              </a:ext>
            </a:extLst>
          </p:cNvPr>
          <p:cNvCxnSpPr>
            <a:cxnSpLocks/>
          </p:cNvCxnSpPr>
          <p:nvPr/>
        </p:nvCxnSpPr>
        <p:spPr>
          <a:xfrm flipV="1">
            <a:off x="4552951" y="5922433"/>
            <a:ext cx="0" cy="3640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085C738A-8960-76EF-09FC-37C627DF8FA3}"/>
              </a:ext>
            </a:extLst>
          </p:cNvPr>
          <p:cNvCxnSpPr>
            <a:cxnSpLocks/>
            <a:endCxn id="22" idx="2"/>
          </p:cNvCxnSpPr>
          <p:nvPr/>
        </p:nvCxnSpPr>
        <p:spPr>
          <a:xfrm flipV="1">
            <a:off x="7414684"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B56A603C-62D0-FEA4-74DF-E615CEE51662}"/>
              </a:ext>
            </a:extLst>
          </p:cNvPr>
          <p:cNvCxnSpPr>
            <a:cxnSpLocks/>
          </p:cNvCxnSpPr>
          <p:nvPr/>
        </p:nvCxnSpPr>
        <p:spPr>
          <a:xfrm flipH="1" flipV="1">
            <a:off x="2533651" y="3913718"/>
            <a:ext cx="0" cy="478367"/>
          </a:xfrm>
          <a:prstGeom prst="straightConnector1">
            <a:avLst/>
          </a:prstGeom>
          <a:ln w="28575">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 name="Rectangle 12">
            <a:extLst>
              <a:ext uri="{FF2B5EF4-FFF2-40B4-BE49-F238E27FC236}">
                <a16:creationId xmlns:a16="http://schemas.microsoft.com/office/drawing/2014/main" id="{F353E3FA-9DC8-1291-C34F-8B83DDF5B3DC}"/>
              </a:ext>
            </a:extLst>
          </p:cNvPr>
          <p:cNvSpPr>
            <a:spLocks noChangeArrowheads="1"/>
          </p:cNvSpPr>
          <p:nvPr/>
        </p:nvSpPr>
        <p:spPr bwMode="auto">
          <a:xfrm>
            <a:off x="5022852" y="2444751"/>
            <a:ext cx="323849" cy="226483"/>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13171F">
                    <a:lumMod val="85000"/>
                    <a:lumOff val="15000"/>
                  </a:srgbClr>
                </a:solidFill>
                <a:latin typeface="Microsoft Sans Serif"/>
              </a:rPr>
              <a:t>I-1</a:t>
            </a:r>
          </a:p>
        </p:txBody>
      </p:sp>
      <p:sp>
        <p:nvSpPr>
          <p:cNvPr id="32" name="Rectangle 12">
            <a:extLst>
              <a:ext uri="{FF2B5EF4-FFF2-40B4-BE49-F238E27FC236}">
                <a16:creationId xmlns:a16="http://schemas.microsoft.com/office/drawing/2014/main" id="{CB4FAB36-2FBE-6D48-AEC5-2F2575B356A1}"/>
              </a:ext>
            </a:extLst>
          </p:cNvPr>
          <p:cNvSpPr>
            <a:spLocks noChangeArrowheads="1"/>
          </p:cNvSpPr>
          <p:nvPr/>
        </p:nvSpPr>
        <p:spPr bwMode="auto">
          <a:xfrm>
            <a:off x="4607984" y="51223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I-2</a:t>
            </a:r>
          </a:p>
        </p:txBody>
      </p:sp>
      <p:sp>
        <p:nvSpPr>
          <p:cNvPr id="33" name="Rectangle 12">
            <a:extLst>
              <a:ext uri="{FF2B5EF4-FFF2-40B4-BE49-F238E27FC236}">
                <a16:creationId xmlns:a16="http://schemas.microsoft.com/office/drawing/2014/main" id="{A0938506-9DAE-51E8-8D9D-B0B34413884F}"/>
              </a:ext>
            </a:extLst>
          </p:cNvPr>
          <p:cNvSpPr>
            <a:spLocks noChangeArrowheads="1"/>
          </p:cNvSpPr>
          <p:nvPr/>
        </p:nvSpPr>
        <p:spPr bwMode="auto">
          <a:xfrm>
            <a:off x="3244851" y="3507318"/>
            <a:ext cx="230716" cy="190500"/>
          </a:xfrm>
          <a:prstGeom prst="rect">
            <a:avLst/>
          </a:prstGeom>
          <a:no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I-4</a:t>
            </a:r>
          </a:p>
        </p:txBody>
      </p:sp>
      <p:sp>
        <p:nvSpPr>
          <p:cNvPr id="34" name="Rectangle 12">
            <a:extLst>
              <a:ext uri="{FF2B5EF4-FFF2-40B4-BE49-F238E27FC236}">
                <a16:creationId xmlns:a16="http://schemas.microsoft.com/office/drawing/2014/main" id="{BC3EBF18-71F7-CAF7-A8AC-435E84285457}"/>
              </a:ext>
            </a:extLst>
          </p:cNvPr>
          <p:cNvSpPr>
            <a:spLocks noChangeArrowheads="1"/>
          </p:cNvSpPr>
          <p:nvPr/>
        </p:nvSpPr>
        <p:spPr bwMode="auto">
          <a:xfrm>
            <a:off x="3735917" y="6251519"/>
            <a:ext cx="6687031"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a:solidFill>
                  <a:srgbClr val="13171F"/>
                </a:solidFill>
              </a:rPr>
              <a:t>LTE Modem</a:t>
            </a:r>
          </a:p>
        </p:txBody>
      </p:sp>
      <p:sp>
        <p:nvSpPr>
          <p:cNvPr id="35" name="Rectangle 12">
            <a:extLst>
              <a:ext uri="{FF2B5EF4-FFF2-40B4-BE49-F238E27FC236}">
                <a16:creationId xmlns:a16="http://schemas.microsoft.com/office/drawing/2014/main" id="{4F5E4112-8E87-496D-5B3E-028466DBEE0A}"/>
              </a:ext>
            </a:extLst>
          </p:cNvPr>
          <p:cNvSpPr>
            <a:spLocks noChangeArrowheads="1"/>
          </p:cNvSpPr>
          <p:nvPr/>
        </p:nvSpPr>
        <p:spPr bwMode="auto">
          <a:xfrm>
            <a:off x="7414684" y="5173134"/>
            <a:ext cx="270933" cy="198967"/>
          </a:xfrm>
          <a:prstGeom prst="rect">
            <a:avLst/>
          </a:prstGeom>
          <a:noFill/>
          <a:ln>
            <a:noFill/>
          </a:ln>
        </p:spPr>
        <p:txBody>
          <a:bodyPr lIns="34295" tIns="34295" rIns="34295" bIns="34295" anchor="ctr" anchorCtr="1"/>
          <a:lstStyle/>
          <a:p>
            <a:pPr algn="ctr" defTabSz="914377">
              <a:lnSpc>
                <a:spcPct val="85000"/>
              </a:lnSpc>
              <a:defRPr/>
            </a:pPr>
            <a:r>
              <a:rPr lang="en-US" sz="900">
                <a:solidFill>
                  <a:srgbClr val="F7F8FA"/>
                </a:solidFill>
                <a:latin typeface="Microsoft Sans Serif"/>
              </a:rPr>
              <a:t>I-3</a:t>
            </a:r>
          </a:p>
        </p:txBody>
      </p:sp>
      <p:sp>
        <p:nvSpPr>
          <p:cNvPr id="36" name="Rectangle 12">
            <a:extLst>
              <a:ext uri="{FF2B5EF4-FFF2-40B4-BE49-F238E27FC236}">
                <a16:creationId xmlns:a16="http://schemas.microsoft.com/office/drawing/2014/main" id="{E5548B74-0183-359C-D82A-57684819BEEC}"/>
              </a:ext>
            </a:extLst>
          </p:cNvPr>
          <p:cNvSpPr>
            <a:spLocks noChangeArrowheads="1"/>
          </p:cNvSpPr>
          <p:nvPr/>
        </p:nvSpPr>
        <p:spPr bwMode="auto">
          <a:xfrm>
            <a:off x="7004051" y="3039533"/>
            <a:ext cx="1361016" cy="287867"/>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Transparent Service</a:t>
            </a:r>
          </a:p>
        </p:txBody>
      </p:sp>
      <p:sp>
        <p:nvSpPr>
          <p:cNvPr id="37" name="Rectangle 12">
            <a:extLst>
              <a:ext uri="{FF2B5EF4-FFF2-40B4-BE49-F238E27FC236}">
                <a16:creationId xmlns:a16="http://schemas.microsoft.com/office/drawing/2014/main" id="{89990F78-6BC6-0F70-6FAD-658BD1C3EB90}"/>
              </a:ext>
            </a:extLst>
          </p:cNvPr>
          <p:cNvSpPr>
            <a:spLocks noChangeArrowheads="1"/>
          </p:cNvSpPr>
          <p:nvPr/>
        </p:nvSpPr>
        <p:spPr bwMode="auto">
          <a:xfrm>
            <a:off x="8434918" y="3035300"/>
            <a:ext cx="1358900" cy="287867"/>
          </a:xfrm>
          <a:prstGeom prst="roundRect">
            <a:avLst/>
          </a:prstGeom>
          <a:solidFill>
            <a:srgbClr val="FFFFFF"/>
          </a:solidFill>
          <a:ln>
            <a:noFill/>
          </a:ln>
        </p:spPr>
        <p:txBody>
          <a:bodyPr lIns="45720" tIns="45720" rIns="45720" bIns="45720" anchor="ctr" anchorCtr="1"/>
          <a:lstStyle/>
          <a:p>
            <a:pPr defTabSz="914377">
              <a:lnSpc>
                <a:spcPct val="85000"/>
              </a:lnSpc>
              <a:defRPr/>
            </a:pPr>
            <a:r>
              <a:rPr lang="en-US" sz="900">
                <a:solidFill>
                  <a:srgbClr val="13171F">
                    <a:lumMod val="85000"/>
                    <a:lumOff val="15000"/>
                  </a:srgbClr>
                </a:solidFill>
                <a:latin typeface="Microsoft Sans Serif"/>
              </a:rPr>
              <a:t>Group Communication</a:t>
            </a:r>
          </a:p>
        </p:txBody>
      </p:sp>
      <p:sp>
        <p:nvSpPr>
          <p:cNvPr id="38" name="Rectangle 12">
            <a:extLst>
              <a:ext uri="{FF2B5EF4-FFF2-40B4-BE49-F238E27FC236}">
                <a16:creationId xmlns:a16="http://schemas.microsoft.com/office/drawing/2014/main" id="{8F5DF4BA-A7B4-C936-EC14-1FC787063C2D}"/>
              </a:ext>
            </a:extLst>
          </p:cNvPr>
          <p:cNvSpPr>
            <a:spLocks noChangeArrowheads="1"/>
          </p:cNvSpPr>
          <p:nvPr/>
        </p:nvSpPr>
        <p:spPr bwMode="auto">
          <a:xfrm>
            <a:off x="6322485" y="4036484"/>
            <a:ext cx="2112433" cy="522816"/>
          </a:xfrm>
          <a:prstGeom prst="roundRect">
            <a:avLst/>
          </a:prstGeom>
          <a:solidFill>
            <a:srgbClr val="FFFFFF"/>
          </a:solidFill>
          <a:ln>
            <a:noFill/>
          </a:ln>
        </p:spPr>
        <p:txBody>
          <a:bodyPr lIns="45720" tIns="45720" rIns="45720" bIns="45720" anchorCtr="1"/>
          <a:lstStyle/>
          <a:p>
            <a:pPr defTabSz="914377">
              <a:lnSpc>
                <a:spcPct val="85000"/>
              </a:lnSpc>
              <a:defRPr/>
            </a:pPr>
            <a:r>
              <a:rPr lang="en-US" sz="900">
                <a:solidFill>
                  <a:srgbClr val="13171F">
                    <a:lumMod val="85000"/>
                    <a:lumOff val="15000"/>
                  </a:srgbClr>
                </a:solidFill>
                <a:latin typeface="Microsoft Sans Serif"/>
              </a:rPr>
              <a:t>Packet Distribution Function</a:t>
            </a:r>
          </a:p>
        </p:txBody>
      </p:sp>
      <p:sp>
        <p:nvSpPr>
          <p:cNvPr id="419884" name="Rectangle 12">
            <a:extLst>
              <a:ext uri="{FF2B5EF4-FFF2-40B4-BE49-F238E27FC236}">
                <a16:creationId xmlns:a16="http://schemas.microsoft.com/office/drawing/2014/main" id="{4F2CC427-65F5-43AC-A68A-6815769CB278}"/>
              </a:ext>
            </a:extLst>
          </p:cNvPr>
          <p:cNvSpPr>
            <a:spLocks noChangeArrowheads="1"/>
          </p:cNvSpPr>
          <p:nvPr/>
        </p:nvSpPr>
        <p:spPr bwMode="auto">
          <a:xfrm>
            <a:off x="5666318" y="4305301"/>
            <a:ext cx="1138767" cy="218017"/>
          </a:xfrm>
          <a:prstGeom prst="roundRect">
            <a:avLst>
              <a:gd name="adj" fmla="val 16667"/>
            </a:avLst>
          </a:prstGeom>
          <a:solidFill>
            <a:srgbClr val="FFFF00"/>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000000"/>
                </a:solidFill>
              </a:rPr>
              <a:t>FEC</a:t>
            </a:r>
          </a:p>
        </p:txBody>
      </p:sp>
      <p:sp>
        <p:nvSpPr>
          <p:cNvPr id="419885" name="Rectangle 12">
            <a:extLst>
              <a:ext uri="{FF2B5EF4-FFF2-40B4-BE49-F238E27FC236}">
                <a16:creationId xmlns:a16="http://schemas.microsoft.com/office/drawing/2014/main" id="{65FF4185-A6EB-733D-82DF-8882054A581D}"/>
              </a:ext>
            </a:extLst>
          </p:cNvPr>
          <p:cNvSpPr>
            <a:spLocks noChangeArrowheads="1"/>
          </p:cNvSpPr>
          <p:nvPr/>
        </p:nvSpPr>
        <p:spPr bwMode="auto">
          <a:xfrm>
            <a:off x="7040034" y="4305301"/>
            <a:ext cx="1138767" cy="218017"/>
          </a:xfrm>
          <a:prstGeom prst="roundRect">
            <a:avLst>
              <a:gd name="adj" fmla="val 16667"/>
            </a:avLst>
          </a:prstGeom>
          <a:solidFill>
            <a:schemeClr val="bg1"/>
          </a:solidFill>
          <a:ln w="9525">
            <a:solidFill>
              <a:schemeClr val="tx1"/>
            </a:solidFill>
            <a:miter lim="800000"/>
            <a:headEnd/>
            <a:tailEnd/>
          </a:ln>
        </p:spPr>
        <p:txBody>
          <a:bodyPr lIns="45720" tIns="45720" rIns="45720" bIns="45720" anchor="ctr" anchorCtr="1"/>
          <a:lstStyle>
            <a:lvl1pPr defTabSz="685800">
              <a:lnSpc>
                <a:spcPct val="107000"/>
              </a:lnSpc>
              <a:spcBef>
                <a:spcPts val="900"/>
              </a:spcBef>
              <a:buClr>
                <a:schemeClr val="accent1"/>
              </a:buClr>
              <a:buFont typeface="Arial" panose="020B0604020202020204" pitchFamily="34" charset="0"/>
              <a:buChar char="•"/>
              <a:defRPr sz="1500">
                <a:solidFill>
                  <a:schemeClr val="tx1"/>
                </a:solidFill>
                <a:latin typeface="Microsoft Sans Serif" panose="020B0604020202020204" pitchFamily="34" charset="0"/>
              </a:defRPr>
            </a:lvl1pPr>
            <a:lvl2pPr marL="742950" indent="-285750" defTabSz="685800">
              <a:lnSpc>
                <a:spcPct val="107000"/>
              </a:lnSpc>
              <a:buClr>
                <a:srgbClr val="2D374A"/>
              </a:buClr>
              <a:buFont typeface="Arial" panose="020B0604020202020204" pitchFamily="34" charset="0"/>
              <a:buChar char="•"/>
              <a:defRPr sz="1500">
                <a:solidFill>
                  <a:schemeClr val="tx1"/>
                </a:solidFill>
                <a:latin typeface="Microsoft Sans Serif" panose="020B0604020202020204" pitchFamily="34" charset="0"/>
              </a:defRPr>
            </a:lvl2pPr>
            <a:lvl3pPr marL="1143000" indent="-228600" defTabSz="685800">
              <a:lnSpc>
                <a:spcPct val="107000"/>
              </a:lnSpc>
              <a:buClr>
                <a:srgbClr val="2D374A"/>
              </a:buClr>
              <a:buFont typeface="Microsoft Sans Serif" panose="020B0604020202020204" pitchFamily="34" charset="0"/>
              <a:buChar char="•"/>
              <a:defRPr sz="1300">
                <a:solidFill>
                  <a:schemeClr val="tx1"/>
                </a:solidFill>
                <a:latin typeface="Microsoft Sans Serif" panose="020B0604020202020204" pitchFamily="34" charset="0"/>
              </a:defRPr>
            </a:lvl3pPr>
            <a:lvl4pPr marL="1600200" indent="-228600" defTabSz="685800">
              <a:lnSpc>
                <a:spcPct val="107000"/>
              </a:lnSpc>
              <a:buClr>
                <a:srgbClr val="2D374A"/>
              </a:buClr>
              <a:buFont typeface="Arial" panose="020B0604020202020204" pitchFamily="34" charset="0"/>
              <a:buChar char="•"/>
              <a:defRPr sz="1300">
                <a:solidFill>
                  <a:schemeClr val="tx1"/>
                </a:solidFill>
                <a:latin typeface="Microsoft Sans Serif" panose="020B0604020202020204" pitchFamily="34" charset="0"/>
              </a:defRPr>
            </a:lvl4pPr>
            <a:lvl5pPr marL="2057400" indent="-228600" defTabSz="685800">
              <a:lnSpc>
                <a:spcPct val="96000"/>
              </a:lnSpc>
              <a:spcBef>
                <a:spcPts val="1350"/>
              </a:spcBef>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5pPr>
            <a:lvl6pPr marL="25146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6pPr>
            <a:lvl7pPr marL="29718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7pPr>
            <a:lvl8pPr marL="34290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8pPr>
            <a:lvl9pPr marL="3886200" indent="-228600" defTabSz="685800" eaLnBrk="0" fontAlgn="base" hangingPunct="0">
              <a:lnSpc>
                <a:spcPct val="96000"/>
              </a:lnSpc>
              <a:spcBef>
                <a:spcPts val="1350"/>
              </a:spcBef>
              <a:spcAft>
                <a:spcPct val="0"/>
              </a:spcAft>
              <a:buClr>
                <a:srgbClr val="595959"/>
              </a:buClr>
              <a:buFont typeface="Microsoft Sans Serif" panose="020B0604020202020204" pitchFamily="34" charset="0"/>
              <a:buChar char="​"/>
              <a:defRPr sz="2100">
                <a:solidFill>
                  <a:schemeClr val="tx1"/>
                </a:solidFill>
                <a:latin typeface="Microsoft Sans Serif" panose="020B0604020202020204" pitchFamily="34" charset="0"/>
              </a:defRPr>
            </a:lvl9pPr>
          </a:lstStyle>
          <a:p>
            <a:pPr eaLnBrk="1" hangingPunct="1">
              <a:lnSpc>
                <a:spcPct val="85000"/>
              </a:lnSpc>
              <a:spcBef>
                <a:spcPct val="0"/>
              </a:spcBef>
              <a:buClrTx/>
              <a:buFontTx/>
              <a:buNone/>
            </a:pPr>
            <a:r>
              <a:rPr lang="en-US" altLang="en-US" sz="800">
                <a:solidFill>
                  <a:srgbClr val="2D374A"/>
                </a:solidFill>
              </a:rPr>
              <a:t>Transparent</a:t>
            </a:r>
          </a:p>
        </p:txBody>
      </p:sp>
      <p:sp>
        <p:nvSpPr>
          <p:cNvPr id="41" name="Rectangle 12">
            <a:extLst>
              <a:ext uri="{FF2B5EF4-FFF2-40B4-BE49-F238E27FC236}">
                <a16:creationId xmlns:a16="http://schemas.microsoft.com/office/drawing/2014/main" id="{7BC950EC-E7B9-532F-F7ED-D5615E653A86}"/>
              </a:ext>
            </a:extLst>
          </p:cNvPr>
          <p:cNvSpPr>
            <a:spLocks noChangeArrowheads="1"/>
          </p:cNvSpPr>
          <p:nvPr/>
        </p:nvSpPr>
        <p:spPr bwMode="auto">
          <a:xfrm>
            <a:off x="7004051" y="2032000"/>
            <a:ext cx="1356783" cy="289984"/>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IPTV app</a:t>
            </a:r>
          </a:p>
        </p:txBody>
      </p:sp>
      <p:cxnSp>
        <p:nvCxnSpPr>
          <p:cNvPr id="42" name="Straight Arrow Connector 41">
            <a:extLst>
              <a:ext uri="{FF2B5EF4-FFF2-40B4-BE49-F238E27FC236}">
                <a16:creationId xmlns:a16="http://schemas.microsoft.com/office/drawing/2014/main" id="{5E76E2D4-FA06-37F3-798F-FAA05885859D}"/>
              </a:ext>
            </a:extLst>
          </p:cNvPr>
          <p:cNvCxnSpPr>
            <a:cxnSpLocks/>
            <a:stCxn id="22" idx="0"/>
          </p:cNvCxnSpPr>
          <p:nvPr/>
        </p:nvCxnSpPr>
        <p:spPr>
          <a:xfrm flipH="1" flipV="1">
            <a:off x="7414684" y="5101167"/>
            <a:ext cx="0" cy="427567"/>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Rectangle 12">
            <a:extLst>
              <a:ext uri="{FF2B5EF4-FFF2-40B4-BE49-F238E27FC236}">
                <a16:creationId xmlns:a16="http://schemas.microsoft.com/office/drawing/2014/main" id="{29A3BDF4-6429-4131-010A-7C0974725326}"/>
              </a:ext>
            </a:extLst>
          </p:cNvPr>
          <p:cNvSpPr>
            <a:spLocks noChangeArrowheads="1"/>
          </p:cNvSpPr>
          <p:nvPr/>
        </p:nvSpPr>
        <p:spPr bwMode="auto">
          <a:xfrm>
            <a:off x="8807451" y="2029885"/>
            <a:ext cx="1354667" cy="289983"/>
          </a:xfrm>
          <a:prstGeom prst="roundRect">
            <a:avLst/>
          </a:prstGeom>
          <a:solidFill>
            <a:schemeClr val="bg1">
              <a:lumMod val="65000"/>
            </a:schemeClr>
          </a:solidFill>
          <a:ln>
            <a:noFill/>
          </a:ln>
        </p:spPr>
        <p:txBody>
          <a:bodyPr lIns="45720" tIns="45720" rIns="45720" bIns="45720" anchor="ctr" anchorCtr="1"/>
          <a:lstStyle/>
          <a:p>
            <a:pPr defTabSz="914377">
              <a:lnSpc>
                <a:spcPct val="85000"/>
              </a:lnSpc>
              <a:defRPr/>
            </a:pPr>
            <a:r>
              <a:rPr lang="en-US" sz="1100">
                <a:solidFill>
                  <a:srgbClr val="F7F8FA"/>
                </a:solidFill>
                <a:latin typeface="Microsoft Sans Serif"/>
              </a:rPr>
              <a:t>Service Discovery</a:t>
            </a:r>
          </a:p>
        </p:txBody>
      </p:sp>
      <p:sp>
        <p:nvSpPr>
          <p:cNvPr id="44" name="Rectangle 12">
            <a:extLst>
              <a:ext uri="{FF2B5EF4-FFF2-40B4-BE49-F238E27FC236}">
                <a16:creationId xmlns:a16="http://schemas.microsoft.com/office/drawing/2014/main" id="{577E938F-5D99-6447-1546-C11E04E08C87}"/>
              </a:ext>
            </a:extLst>
          </p:cNvPr>
          <p:cNvSpPr>
            <a:spLocks noChangeArrowheads="1"/>
          </p:cNvSpPr>
          <p:nvPr/>
        </p:nvSpPr>
        <p:spPr bwMode="auto">
          <a:xfrm>
            <a:off x="727655" y="6260286"/>
            <a:ext cx="2813691" cy="303349"/>
          </a:xfrm>
          <a:prstGeom prst="roundRect">
            <a:avLst/>
          </a:prstGeom>
          <a:solidFill>
            <a:srgbClr val="FFFF00"/>
          </a:solidFill>
          <a:ln>
            <a:noFill/>
          </a:ln>
          <a:effectLst/>
          <a:scene3d>
            <a:camera prst="orthographicFront">
              <a:rot lat="0" lon="0" rev="0"/>
            </a:camera>
            <a:lightRig rig="balanced" dir="t">
              <a:rot lat="0" lon="0" rev="0"/>
            </a:lightRig>
          </a:scene3d>
          <a:sp3d>
            <a:contourClr>
              <a:schemeClr val="lt1"/>
            </a:contourClr>
          </a:sp3d>
        </p:spPr>
        <p:style>
          <a:lnRef idx="0">
            <a:schemeClr val="accent2"/>
          </a:lnRef>
          <a:fillRef idx="3">
            <a:schemeClr val="accent2"/>
          </a:fillRef>
          <a:effectRef idx="3">
            <a:schemeClr val="accent2"/>
          </a:effectRef>
          <a:fontRef idx="minor">
            <a:schemeClr val="lt1"/>
          </a:fontRef>
        </p:style>
        <p:txBody>
          <a:bodyPr lIns="68589" tIns="34295" rIns="68589" bIns="34295" anchor="ctr"/>
          <a:lstStyle/>
          <a:p>
            <a:pPr algn="ctr" defTabSz="914377">
              <a:lnSpc>
                <a:spcPct val="85000"/>
              </a:lnSpc>
              <a:defRPr/>
            </a:pPr>
            <a:r>
              <a:rPr lang="en-US" sz="1100" dirty="0">
                <a:solidFill>
                  <a:srgbClr val="13171F"/>
                </a:solidFill>
              </a:rPr>
              <a:t>NR/LTE/</a:t>
            </a:r>
            <a:r>
              <a:rPr lang="en-US" sz="1100" dirty="0" err="1">
                <a:solidFill>
                  <a:srgbClr val="13171F"/>
                </a:solidFill>
              </a:rPr>
              <a:t>WiFi</a:t>
            </a:r>
            <a:endParaRPr lang="en-US" sz="1100" dirty="0">
              <a:solidFill>
                <a:srgbClr val="13171F"/>
              </a:solidFill>
            </a:endParaRPr>
          </a:p>
        </p:txBody>
      </p:sp>
      <p:sp>
        <p:nvSpPr>
          <p:cNvPr id="45" name="Rectangle 12">
            <a:extLst>
              <a:ext uri="{FF2B5EF4-FFF2-40B4-BE49-F238E27FC236}">
                <a16:creationId xmlns:a16="http://schemas.microsoft.com/office/drawing/2014/main" id="{D3D5F88F-094B-6D62-A6D9-944C64BDD70F}"/>
              </a:ext>
            </a:extLst>
          </p:cNvPr>
          <p:cNvSpPr>
            <a:spLocks noChangeArrowheads="1"/>
          </p:cNvSpPr>
          <p:nvPr/>
        </p:nvSpPr>
        <p:spPr bwMode="auto">
          <a:xfrm>
            <a:off x="2038351" y="5528733"/>
            <a:ext cx="960967" cy="366184"/>
          </a:xfrm>
          <a:prstGeom prst="roundRect">
            <a:avLst/>
          </a:prstGeom>
          <a:solidFill>
            <a:srgbClr val="FFFF00"/>
          </a:solidFill>
          <a:ln>
            <a:noFill/>
          </a:ln>
        </p:spPr>
        <p:txBody>
          <a:bodyPr lIns="34295" tIns="34295" rIns="34295" bIns="34295" anchor="ctr" anchorCtr="1"/>
          <a:lstStyle/>
          <a:p>
            <a:pPr algn="ctr" defTabSz="914377">
              <a:lnSpc>
                <a:spcPct val="85000"/>
              </a:lnSpc>
              <a:defRPr/>
            </a:pPr>
            <a:r>
              <a:rPr lang="en-US" sz="900" dirty="0">
                <a:solidFill>
                  <a:srgbClr val="13171F"/>
                </a:solidFill>
                <a:latin typeface="Microsoft Sans Serif"/>
              </a:rPr>
              <a:t>IP Stack</a:t>
            </a:r>
            <a:br>
              <a:rPr lang="en-US" sz="900" dirty="0">
                <a:solidFill>
                  <a:srgbClr val="13171F"/>
                </a:solidFill>
                <a:latin typeface="Microsoft Sans Serif"/>
              </a:rPr>
            </a:br>
            <a:r>
              <a:rPr lang="en-US" sz="900" dirty="0">
                <a:solidFill>
                  <a:srgbClr val="13171F"/>
                </a:solidFill>
                <a:latin typeface="Microsoft Sans Serif"/>
              </a:rPr>
              <a:t>(unicast)</a:t>
            </a:r>
          </a:p>
        </p:txBody>
      </p:sp>
      <p:cxnSp>
        <p:nvCxnSpPr>
          <p:cNvPr id="46" name="Straight Arrow Connector 45">
            <a:extLst>
              <a:ext uri="{FF2B5EF4-FFF2-40B4-BE49-F238E27FC236}">
                <a16:creationId xmlns:a16="http://schemas.microsoft.com/office/drawing/2014/main" id="{54D8F0CD-2F57-2B7D-1339-484528EF524C}"/>
              </a:ext>
            </a:extLst>
          </p:cNvPr>
          <p:cNvCxnSpPr>
            <a:cxnSpLocks/>
            <a:endCxn id="45" idx="2"/>
          </p:cNvCxnSpPr>
          <p:nvPr/>
        </p:nvCxnSpPr>
        <p:spPr>
          <a:xfrm flipV="1">
            <a:off x="2518833" y="5894918"/>
            <a:ext cx="0" cy="3661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5C82D9F9-81A4-084A-5400-6B185BAB3E7C}"/>
              </a:ext>
            </a:extLst>
          </p:cNvPr>
          <p:cNvCxnSpPr>
            <a:cxnSpLocks/>
            <a:stCxn id="45" idx="0"/>
            <a:endCxn id="21" idx="2"/>
          </p:cNvCxnSpPr>
          <p:nvPr/>
        </p:nvCxnSpPr>
        <p:spPr>
          <a:xfrm flipH="1" flipV="1">
            <a:off x="2510367" y="4794251"/>
            <a:ext cx="8467" cy="734483"/>
          </a:xfrm>
          <a:prstGeom prst="straightConnector1">
            <a:avLst/>
          </a:prstGeom>
          <a:ln w="28575">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0" name="Connector: Elbow 49">
            <a:extLst>
              <a:ext uri="{FF2B5EF4-FFF2-40B4-BE49-F238E27FC236}">
                <a16:creationId xmlns:a16="http://schemas.microsoft.com/office/drawing/2014/main" id="{50ADD017-AA57-EF2B-DF8B-D437025E660B}"/>
              </a:ext>
            </a:extLst>
          </p:cNvPr>
          <p:cNvCxnSpPr>
            <a:cxnSpLocks/>
            <a:stCxn id="9" idx="2"/>
            <a:endCxn id="45" idx="3"/>
          </p:cNvCxnSpPr>
          <p:nvPr/>
        </p:nvCxnSpPr>
        <p:spPr>
          <a:xfrm rot="5400000">
            <a:off x="4655609" y="3605742"/>
            <a:ext cx="450851" cy="3763433"/>
          </a:xfrm>
          <a:prstGeom prst="bentConnector2">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 name="Connector: Elbow 7">
            <a:extLst>
              <a:ext uri="{FF2B5EF4-FFF2-40B4-BE49-F238E27FC236}">
                <a16:creationId xmlns:a16="http://schemas.microsoft.com/office/drawing/2014/main" id="{C3C92557-8598-9426-EAA0-B720F07959A1}"/>
              </a:ext>
            </a:extLst>
          </p:cNvPr>
          <p:cNvCxnSpPr>
            <a:cxnSpLocks/>
            <a:stCxn id="19" idx="1"/>
            <a:endCxn id="45" idx="1"/>
          </p:cNvCxnSpPr>
          <p:nvPr/>
        </p:nvCxnSpPr>
        <p:spPr>
          <a:xfrm rot="10800000" flipV="1">
            <a:off x="2038352" y="3566585"/>
            <a:ext cx="19049" cy="2144183"/>
          </a:xfrm>
          <a:prstGeom prst="bentConnector3">
            <a:avLst>
              <a:gd name="adj1" fmla="val 1700056"/>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40" name="Connector: Elbow 39">
            <a:extLst>
              <a:ext uri="{FF2B5EF4-FFF2-40B4-BE49-F238E27FC236}">
                <a16:creationId xmlns:a16="http://schemas.microsoft.com/office/drawing/2014/main" id="{91804938-7A5C-1A22-A0D4-D5857A008E9D}"/>
              </a:ext>
            </a:extLst>
          </p:cNvPr>
          <p:cNvCxnSpPr>
            <a:cxnSpLocks/>
            <a:stCxn id="6" idx="1"/>
            <a:endCxn id="45" idx="1"/>
          </p:cNvCxnSpPr>
          <p:nvPr/>
        </p:nvCxnSpPr>
        <p:spPr>
          <a:xfrm rot="10800000" flipV="1">
            <a:off x="2038351" y="2156884"/>
            <a:ext cx="93133" cy="3556000"/>
          </a:xfrm>
          <a:prstGeom prst="bentConnector3">
            <a:avLst>
              <a:gd name="adj1" fmla="val 881928"/>
            </a:avLst>
          </a:prstGeom>
          <a:ln w="38100" cap="rnd">
            <a:solidFill>
              <a:schemeClr val="bg2">
                <a:lumMod val="75000"/>
              </a:schemeClr>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0" name="Content Placeholder 2">
            <a:extLst>
              <a:ext uri="{FF2B5EF4-FFF2-40B4-BE49-F238E27FC236}">
                <a16:creationId xmlns:a16="http://schemas.microsoft.com/office/drawing/2014/main" id="{91A2C373-804D-0B12-4307-B7A6CFEF57A9}"/>
              </a:ext>
            </a:extLst>
          </p:cNvPr>
          <p:cNvSpPr>
            <a:spLocks noGrp="1" noChangeArrowheads="1"/>
          </p:cNvSpPr>
          <p:nvPr>
            <p:ph sz="quarter" idx="14"/>
          </p:nvPr>
        </p:nvSpPr>
        <p:spPr>
          <a:xfrm>
            <a:off x="8332259" y="1952233"/>
            <a:ext cx="3896706" cy="3511550"/>
          </a:xfrm>
          <a:solidFill>
            <a:srgbClr val="FFFF00"/>
          </a:solidFill>
        </p:spPr>
        <p:txBody>
          <a:bodyPr>
            <a:normAutofit fontScale="85000" lnSpcReduction="10000"/>
          </a:bodyPr>
          <a:lstStyle/>
          <a:p>
            <a:pPr marL="0" indent="0">
              <a:lnSpc>
                <a:spcPct val="120000"/>
              </a:lnSpc>
              <a:spcBef>
                <a:spcPct val="0"/>
              </a:spcBef>
              <a:buNone/>
              <a:defRPr/>
            </a:pPr>
            <a:r>
              <a:rPr lang="en-US" altLang="en-US" sz="1800" b="1" dirty="0">
                <a:solidFill>
                  <a:schemeClr val="bg2"/>
                </a:solidFill>
              </a:rPr>
              <a:t>Work in Progress</a:t>
            </a:r>
          </a:p>
          <a:p>
            <a:pPr>
              <a:lnSpc>
                <a:spcPct val="120000"/>
              </a:lnSpc>
              <a:spcBef>
                <a:spcPct val="0"/>
              </a:spcBef>
              <a:defRPr/>
            </a:pPr>
            <a:r>
              <a:rPr lang="en-US" altLang="en-US" sz="1800" b="1" dirty="0">
                <a:solidFill>
                  <a:schemeClr val="bg2"/>
                </a:solidFill>
              </a:rPr>
              <a:t>Broadcast only playback</a:t>
            </a:r>
          </a:p>
          <a:p>
            <a:pPr>
              <a:lnSpc>
                <a:spcPct val="120000"/>
              </a:lnSpc>
              <a:spcBef>
                <a:spcPct val="0"/>
              </a:spcBef>
              <a:defRPr/>
            </a:pPr>
            <a:r>
              <a:rPr lang="en-US" altLang="en-US" sz="1800" dirty="0"/>
              <a:t>DASH and HLS Support</a:t>
            </a:r>
          </a:p>
          <a:p>
            <a:pPr>
              <a:lnSpc>
                <a:spcPct val="120000"/>
              </a:lnSpc>
              <a:spcBef>
                <a:spcPct val="0"/>
              </a:spcBef>
              <a:defRPr/>
            </a:pPr>
            <a:r>
              <a:rPr lang="en-US" altLang="en-US" sz="1800" dirty="0"/>
              <a:t>Broadcast-unicast seamless switching</a:t>
            </a:r>
          </a:p>
          <a:p>
            <a:pPr>
              <a:lnSpc>
                <a:spcPct val="120000"/>
              </a:lnSpc>
              <a:spcBef>
                <a:spcPct val="0"/>
              </a:spcBef>
              <a:defRPr/>
            </a:pPr>
            <a:r>
              <a:rPr lang="en-US" altLang="en-US" sz="1800" dirty="0"/>
              <a:t>In-session repair</a:t>
            </a:r>
          </a:p>
          <a:p>
            <a:pPr>
              <a:lnSpc>
                <a:spcPct val="120000"/>
              </a:lnSpc>
              <a:spcBef>
                <a:spcPct val="0"/>
              </a:spcBef>
              <a:defRPr/>
            </a:pPr>
            <a:r>
              <a:rPr lang="en-US" altLang="en-US" sz="1800" dirty="0"/>
              <a:t>HTTPS support on local interface </a:t>
            </a:r>
          </a:p>
          <a:p>
            <a:pPr>
              <a:lnSpc>
                <a:spcPct val="120000"/>
              </a:lnSpc>
              <a:spcBef>
                <a:spcPct val="0"/>
              </a:spcBef>
              <a:defRPr/>
            </a:pPr>
            <a:r>
              <a:rPr lang="en-US" altLang="en-US" sz="1800" dirty="0"/>
              <a:t>DRM Support</a:t>
            </a:r>
          </a:p>
          <a:p>
            <a:pPr>
              <a:lnSpc>
                <a:spcPct val="120000"/>
              </a:lnSpc>
              <a:spcBef>
                <a:spcPct val="0"/>
              </a:spcBef>
              <a:defRPr/>
            </a:pPr>
            <a:r>
              <a:rPr lang="en-US" altLang="en-US" sz="1800" dirty="0"/>
              <a:t>Metrics/CMCD reporting</a:t>
            </a:r>
          </a:p>
          <a:p>
            <a:pPr>
              <a:lnSpc>
                <a:spcPct val="120000"/>
              </a:lnSpc>
              <a:spcBef>
                <a:spcPct val="0"/>
              </a:spcBef>
              <a:defRPr/>
            </a:pPr>
            <a:r>
              <a:rPr lang="en-US" altLang="en-US" sz="1800" dirty="0"/>
              <a:t>Ad Insertion</a:t>
            </a:r>
          </a:p>
          <a:p>
            <a:pPr>
              <a:lnSpc>
                <a:spcPct val="120000"/>
              </a:lnSpc>
              <a:spcBef>
                <a:spcPct val="0"/>
              </a:spcBef>
              <a:defRPr/>
            </a:pPr>
            <a:r>
              <a:rPr lang="en-US" altLang="en-US" sz="1800" dirty="0"/>
              <a:t>Lower Latency </a:t>
            </a:r>
          </a:p>
          <a:p>
            <a:pPr>
              <a:lnSpc>
                <a:spcPct val="120000"/>
              </a:lnSpc>
              <a:spcBef>
                <a:spcPct val="0"/>
              </a:spcBef>
              <a:defRPr/>
            </a:pPr>
            <a:r>
              <a:rPr lang="en-US" altLang="en-US" sz="1800" dirty="0"/>
              <a:t>Immersive Content </a:t>
            </a:r>
          </a:p>
          <a:p>
            <a:pPr>
              <a:lnSpc>
                <a:spcPct val="120000"/>
              </a:lnSpc>
              <a:spcBef>
                <a:spcPct val="0"/>
              </a:spcBef>
              <a:defRPr/>
            </a:pPr>
            <a:r>
              <a:rPr lang="en-US" altLang="en-US" sz="1800" dirty="0"/>
              <a:t>A/B Watermarking</a:t>
            </a:r>
          </a:p>
          <a:p>
            <a:pPr>
              <a:defRPr/>
            </a:pPr>
            <a:endParaRPr lang="en-US" alt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xEl>
                                              <p:pRg st="9" end="9"/>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
                                            <p:txEl>
                                              <p:pRg st="10" end="1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0">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D4A2FB-4478-A030-ABAC-9A24933FE2BE}"/>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F43BA760-97AE-7C65-2F4C-F969AD0102BE}"/>
              </a:ext>
            </a:extLst>
          </p:cNvPr>
          <p:cNvSpPr>
            <a:spLocks noGrp="1"/>
          </p:cNvSpPr>
          <p:nvPr>
            <p:ph type="title"/>
          </p:nvPr>
        </p:nvSpPr>
        <p:spPr>
          <a:xfrm>
            <a:off x="495300" y="655727"/>
            <a:ext cx="11187112" cy="348878"/>
          </a:xfrm>
        </p:spPr>
        <p:txBody>
          <a:bodyPr/>
          <a:lstStyle/>
          <a:p>
            <a:r>
              <a:rPr lang="en-US" sz="2667">
                <a:hlinkClick r:id="rId2"/>
              </a:rPr>
              <a:t>Update for ETSI spec TS 103 720 v1.3.1 – Work Item in 5G-MAG</a:t>
            </a:r>
            <a:r>
              <a:rPr lang="en-US" sz="2667"/>
              <a:t> and ETSI</a:t>
            </a:r>
          </a:p>
        </p:txBody>
      </p:sp>
      <p:sp>
        <p:nvSpPr>
          <p:cNvPr id="4" name="Google Shape;92;p6">
            <a:extLst>
              <a:ext uri="{FF2B5EF4-FFF2-40B4-BE49-F238E27FC236}">
                <a16:creationId xmlns:a16="http://schemas.microsoft.com/office/drawing/2014/main" id="{CB0E1A4F-29FD-085F-BD10-950C74FA2E81}"/>
              </a:ext>
            </a:extLst>
          </p:cNvPr>
          <p:cNvSpPr txBox="1">
            <a:spLocks/>
          </p:cNvSpPr>
          <p:nvPr/>
        </p:nvSpPr>
        <p:spPr>
          <a:xfrm>
            <a:off x="10723514" y="6390727"/>
            <a:ext cx="1530927" cy="365125"/>
          </a:xfrm>
          <a:prstGeom prst="rect">
            <a:avLst/>
          </a:prstGeom>
          <a:noFill/>
          <a:ln>
            <a:noFill/>
          </a:ln>
        </p:spPr>
        <p:txBody>
          <a:bodyPr spcFirstLastPara="1" wrap="square" lIns="91425" tIns="45700" rIns="91425" bIns="4570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1219170" fontAlgn="base">
              <a:spcBef>
                <a:spcPct val="0"/>
              </a:spcBef>
              <a:spcAft>
                <a:spcPct val="0"/>
              </a:spcAft>
              <a:buClr>
                <a:srgbClr val="000000"/>
              </a:buClr>
              <a:defRPr/>
            </a:pPr>
            <a:fld id="{00000000-1234-1234-1234-123412341234}" type="slidenum">
              <a:rPr lang="en-GB" sz="1200" b="1" kern="0">
                <a:solidFill>
                  <a:srgbClr val="2B6CA3"/>
                </a:solidFill>
                <a:latin typeface="Trebuchet MS"/>
                <a:sym typeface="Trebuchet MS"/>
              </a:rPr>
              <a:pPr algn="r" defTabSz="1219170" fontAlgn="base">
                <a:spcBef>
                  <a:spcPct val="0"/>
                </a:spcBef>
                <a:spcAft>
                  <a:spcPct val="0"/>
                </a:spcAft>
                <a:buClr>
                  <a:srgbClr val="000000"/>
                </a:buClr>
                <a:defRPr/>
              </a:pPr>
              <a:t>33</a:t>
            </a:fld>
            <a:endParaRPr lang="en-GB" sz="1200" b="1" kern="0">
              <a:solidFill>
                <a:srgbClr val="2B6CA3"/>
              </a:solidFill>
              <a:latin typeface="Trebuchet MS"/>
              <a:sym typeface="Trebuchet MS"/>
            </a:endParaRPr>
          </a:p>
        </p:txBody>
      </p:sp>
      <p:sp>
        <p:nvSpPr>
          <p:cNvPr id="5" name="Google Shape;93;p6">
            <a:extLst>
              <a:ext uri="{FF2B5EF4-FFF2-40B4-BE49-F238E27FC236}">
                <a16:creationId xmlns:a16="http://schemas.microsoft.com/office/drawing/2014/main" id="{4E197214-21E7-38F2-6396-D137FFD02D1A}"/>
              </a:ext>
            </a:extLst>
          </p:cNvPr>
          <p:cNvSpPr txBox="1">
            <a:spLocks/>
          </p:cNvSpPr>
          <p:nvPr/>
        </p:nvSpPr>
        <p:spPr>
          <a:xfrm>
            <a:off x="3270975" y="6390727"/>
            <a:ext cx="5828804" cy="365125"/>
          </a:xfrm>
          <a:prstGeom prst="rect">
            <a:avLst/>
          </a:prstGeom>
          <a:noFill/>
          <a:ln>
            <a:noFill/>
          </a:ln>
        </p:spPr>
        <p:txBody>
          <a:bodyPr spcFirstLastPara="1" vert="horz" wrap="square" lIns="91425" tIns="45700" rIns="91425" bIns="45700" rtlCol="0" anchor="ctr" anchorCtr="0">
            <a:noAutofit/>
          </a:bodyPr>
          <a:lstStyle>
            <a:lvl1pPr marL="0" indent="0" algn="l" defTabSz="914400" rtl="0" eaLnBrk="1" latinLnBrk="0" hangingPunct="1">
              <a:lnSpc>
                <a:spcPct val="95000"/>
              </a:lnSpc>
              <a:spcBef>
                <a:spcPts val="900"/>
              </a:spcBef>
              <a:spcAft>
                <a:spcPts val="300"/>
              </a:spcAft>
              <a:buClrTx/>
              <a:buFont typeface="Arial" panose="020B0604020202020204" pitchFamily="34" charset="0"/>
              <a:buNone/>
              <a:defRPr lang="en-US" sz="1600" kern="1200" baseline="0" dirty="0">
                <a:solidFill>
                  <a:schemeClr val="dk1"/>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algn="ctr" defTabSz="1219170" fontAlgn="base">
              <a:lnSpc>
                <a:spcPct val="100000"/>
              </a:lnSpc>
              <a:spcBef>
                <a:spcPts val="0"/>
              </a:spcBef>
              <a:spcAft>
                <a:spcPts val="0"/>
              </a:spcAft>
              <a:buClr>
                <a:srgbClr val="000000"/>
              </a:buClr>
              <a:buSzPts val="1400"/>
              <a:defRPr/>
            </a:pPr>
            <a:r>
              <a:rPr lang="en-GB" sz="1100" kern="0">
                <a:solidFill>
                  <a:srgbClr val="2B6CA3"/>
                </a:solidFill>
                <a:latin typeface="Trebuchet MS"/>
                <a:sym typeface="Trebuchet MS"/>
              </a:rPr>
              <a:t>IBC 2024</a:t>
            </a:r>
          </a:p>
        </p:txBody>
      </p:sp>
      <p:pic>
        <p:nvPicPr>
          <p:cNvPr id="8" name="Picture 7">
            <a:extLst>
              <a:ext uri="{FF2B5EF4-FFF2-40B4-BE49-F238E27FC236}">
                <a16:creationId xmlns:a16="http://schemas.microsoft.com/office/drawing/2014/main" id="{955E764A-2979-B0B5-EF6F-29033436C85D}"/>
              </a:ext>
            </a:extLst>
          </p:cNvPr>
          <p:cNvPicPr>
            <a:picLocks noChangeAspect="1"/>
          </p:cNvPicPr>
          <p:nvPr/>
        </p:nvPicPr>
        <p:blipFill>
          <a:blip r:embed="rId3"/>
          <a:stretch>
            <a:fillRect/>
          </a:stretch>
        </p:blipFill>
        <p:spPr>
          <a:xfrm>
            <a:off x="89378" y="1033666"/>
            <a:ext cx="2562263" cy="1688895"/>
          </a:xfrm>
          <a:prstGeom prst="rect">
            <a:avLst/>
          </a:prstGeom>
        </p:spPr>
      </p:pic>
      <p:pic>
        <p:nvPicPr>
          <p:cNvPr id="9" name="Picture 8">
            <a:extLst>
              <a:ext uri="{FF2B5EF4-FFF2-40B4-BE49-F238E27FC236}">
                <a16:creationId xmlns:a16="http://schemas.microsoft.com/office/drawing/2014/main" id="{09AEA3DD-6548-9489-FACD-A4F6C1245811}"/>
              </a:ext>
            </a:extLst>
          </p:cNvPr>
          <p:cNvPicPr>
            <a:picLocks noChangeAspect="1"/>
          </p:cNvPicPr>
          <p:nvPr/>
        </p:nvPicPr>
        <p:blipFill>
          <a:blip r:embed="rId4"/>
          <a:stretch>
            <a:fillRect/>
          </a:stretch>
        </p:blipFill>
        <p:spPr>
          <a:xfrm>
            <a:off x="8817213" y="1199160"/>
            <a:ext cx="3329257" cy="3412869"/>
          </a:xfrm>
          <a:prstGeom prst="rect">
            <a:avLst/>
          </a:prstGeom>
        </p:spPr>
      </p:pic>
      <p:pic>
        <p:nvPicPr>
          <p:cNvPr id="10" name="Picture 9">
            <a:extLst>
              <a:ext uri="{FF2B5EF4-FFF2-40B4-BE49-F238E27FC236}">
                <a16:creationId xmlns:a16="http://schemas.microsoft.com/office/drawing/2014/main" id="{48222721-7781-B8DC-7C45-EADCF68439A7}"/>
              </a:ext>
            </a:extLst>
          </p:cNvPr>
          <p:cNvPicPr>
            <a:picLocks noChangeAspect="1"/>
          </p:cNvPicPr>
          <p:nvPr/>
        </p:nvPicPr>
        <p:blipFill>
          <a:blip r:embed="rId5"/>
          <a:stretch>
            <a:fillRect/>
          </a:stretch>
        </p:blipFill>
        <p:spPr>
          <a:xfrm>
            <a:off x="2651639" y="1033664"/>
            <a:ext cx="2989819" cy="5675587"/>
          </a:xfrm>
          <a:prstGeom prst="rect">
            <a:avLst/>
          </a:prstGeom>
        </p:spPr>
      </p:pic>
      <p:pic>
        <p:nvPicPr>
          <p:cNvPr id="11" name="Picture 10">
            <a:extLst>
              <a:ext uri="{FF2B5EF4-FFF2-40B4-BE49-F238E27FC236}">
                <a16:creationId xmlns:a16="http://schemas.microsoft.com/office/drawing/2014/main" id="{BE3226A6-BE49-F047-A66C-E6C62590531B}"/>
              </a:ext>
            </a:extLst>
          </p:cNvPr>
          <p:cNvPicPr>
            <a:picLocks noChangeAspect="1"/>
          </p:cNvPicPr>
          <p:nvPr/>
        </p:nvPicPr>
        <p:blipFill>
          <a:blip r:embed="rId6"/>
          <a:stretch>
            <a:fillRect/>
          </a:stretch>
        </p:blipFill>
        <p:spPr>
          <a:xfrm>
            <a:off x="5759765" y="1503049"/>
            <a:ext cx="3057449" cy="5267289"/>
          </a:xfrm>
          <a:prstGeom prst="rect">
            <a:avLst/>
          </a:prstGeom>
        </p:spPr>
      </p:pic>
      <p:sp>
        <p:nvSpPr>
          <p:cNvPr id="13" name="TextBox 12">
            <a:extLst>
              <a:ext uri="{FF2B5EF4-FFF2-40B4-BE49-F238E27FC236}">
                <a16:creationId xmlns:a16="http://schemas.microsoft.com/office/drawing/2014/main" id="{E20767F9-A53C-7362-D317-D7E959D587D3}"/>
              </a:ext>
            </a:extLst>
          </p:cNvPr>
          <p:cNvSpPr txBox="1"/>
          <p:nvPr/>
        </p:nvSpPr>
        <p:spPr>
          <a:xfrm>
            <a:off x="149390" y="4474339"/>
            <a:ext cx="2383943" cy="2123658"/>
          </a:xfrm>
          <a:prstGeom prst="rect">
            <a:avLst/>
          </a:prstGeom>
          <a:noFill/>
        </p:spPr>
        <p:txBody>
          <a:bodyPr wrap="square">
            <a:spAutoFit/>
          </a:bodyPr>
          <a:lstStyle/>
          <a:p>
            <a:pPr defTabSz="609585" eaLnBrk="0" fontAlgn="base" hangingPunct="0">
              <a:spcBef>
                <a:spcPct val="0"/>
              </a:spcBef>
              <a:spcAft>
                <a:spcPct val="0"/>
              </a:spcAft>
              <a:buSzPct val="100000"/>
            </a:pPr>
            <a:r>
              <a:rPr lang="en-US" sz="2000" dirty="0">
                <a:solidFill>
                  <a:srgbClr val="13161E"/>
                </a:solidFill>
                <a:latin typeface="Trebuchet MS" panose="020B0603020202020204" pitchFamily="34" charset="0"/>
              </a:rPr>
              <a:t>Aim: </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an agreed work item for IBC 2024</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 stable draft by May 2025</a:t>
            </a:r>
          </a:p>
          <a:p>
            <a:pPr marL="179384" indent="-179384" defTabSz="609585" eaLnBrk="0" fontAlgn="base" hangingPunct="0">
              <a:spcBef>
                <a:spcPct val="0"/>
              </a:spcBef>
              <a:spcAft>
                <a:spcPct val="0"/>
              </a:spcAft>
              <a:buSzPct val="100000"/>
              <a:buFont typeface="Arial" panose="020B0604020202020204" pitchFamily="34" charset="0"/>
              <a:buChar char="•"/>
            </a:pPr>
            <a:r>
              <a:rPr lang="en-US" sz="1600" dirty="0">
                <a:solidFill>
                  <a:srgbClr val="13161E"/>
                </a:solidFill>
                <a:latin typeface="Trebuchet MS" panose="020B0603020202020204" pitchFamily="34" charset="0"/>
              </a:rPr>
              <a:t>Have a stable version by September 2025 for IBC 2025</a:t>
            </a:r>
          </a:p>
        </p:txBody>
      </p:sp>
      <p:graphicFrame>
        <p:nvGraphicFramePr>
          <p:cNvPr id="14" name="Table 13">
            <a:extLst>
              <a:ext uri="{FF2B5EF4-FFF2-40B4-BE49-F238E27FC236}">
                <a16:creationId xmlns:a16="http://schemas.microsoft.com/office/drawing/2014/main" id="{E14879D3-1FB5-FFF1-7398-87C21FA4898D}"/>
              </a:ext>
            </a:extLst>
          </p:cNvPr>
          <p:cNvGraphicFramePr>
            <a:graphicFrameLocks noGrp="1"/>
          </p:cNvGraphicFramePr>
          <p:nvPr/>
        </p:nvGraphicFramePr>
        <p:xfrm>
          <a:off x="8985162" y="4590333"/>
          <a:ext cx="3057450" cy="1744169"/>
        </p:xfrm>
        <a:graphic>
          <a:graphicData uri="http://schemas.openxmlformats.org/drawingml/2006/table">
            <a:tbl>
              <a:tblPr firstRow="1">
                <a:tableStyleId>{5C22544A-7EE6-4342-B048-85BDC9FD1C3A}</a:tableStyleId>
              </a:tblPr>
              <a:tblGrid>
                <a:gridCol w="1755399">
                  <a:extLst>
                    <a:ext uri="{9D8B030D-6E8A-4147-A177-3AD203B41FA5}">
                      <a16:colId xmlns:a16="http://schemas.microsoft.com/office/drawing/2014/main" val="1341891308"/>
                    </a:ext>
                  </a:extLst>
                </a:gridCol>
                <a:gridCol w="1302051">
                  <a:extLst>
                    <a:ext uri="{9D8B030D-6E8A-4147-A177-3AD203B41FA5}">
                      <a16:colId xmlns:a16="http://schemas.microsoft.com/office/drawing/2014/main" val="2927416962"/>
                    </a:ext>
                  </a:extLst>
                </a:gridCol>
              </a:tblGrid>
              <a:tr h="243513">
                <a:tc>
                  <a:txBody>
                    <a:bodyPr/>
                    <a:lstStyle/>
                    <a:p>
                      <a:pPr marL="0" marR="0" algn="ctr">
                        <a:lnSpc>
                          <a:spcPct val="115000"/>
                        </a:lnSpc>
                        <a:spcBef>
                          <a:spcPts val="0"/>
                        </a:spcBef>
                        <a:spcAft>
                          <a:spcPts val="0"/>
                        </a:spcAft>
                      </a:pPr>
                      <a:r>
                        <a:rPr lang="en-GB" sz="1200" u="sng">
                          <a:effectLst/>
                        </a:rPr>
                        <a:t>Milestone name</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nchor="ctr"/>
                </a:tc>
                <a:tc>
                  <a:txBody>
                    <a:bodyPr/>
                    <a:lstStyle/>
                    <a:p>
                      <a:pPr marL="0" marR="0" algn="ctr">
                        <a:lnSpc>
                          <a:spcPct val="115000"/>
                        </a:lnSpc>
                        <a:spcBef>
                          <a:spcPts val="0"/>
                        </a:spcBef>
                        <a:spcAft>
                          <a:spcPts val="0"/>
                        </a:spcAft>
                      </a:pPr>
                      <a:r>
                        <a:rPr lang="en-GB" sz="1200" u="sng">
                          <a:effectLst/>
                        </a:rPr>
                        <a:t>Target date</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nchor="ctr"/>
                </a:tc>
                <a:extLst>
                  <a:ext uri="{0D108BD9-81ED-4DB2-BD59-A6C34878D82A}">
                    <a16:rowId xmlns:a16="http://schemas.microsoft.com/office/drawing/2014/main" val="2830586376"/>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solidFill>
                            <a:schemeClr val="accent3"/>
                          </a:solidFill>
                          <a:effectLst/>
                        </a:rPr>
                        <a:t>TB adoption of WI</a:t>
                      </a:r>
                      <a:endParaRPr lang="en-US" sz="1200">
                        <a:solidFill>
                          <a:schemeClr val="accent3"/>
                        </a:solidFill>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solidFill>
                            <a:schemeClr val="accent3"/>
                          </a:solidFill>
                          <a:effectLst/>
                          <a:latin typeface="Calibri" panose="020F0502020204030204" pitchFamily="34" charset="0"/>
                          <a:ea typeface="Calibri" panose="020F0502020204030204" pitchFamily="34" charset="0"/>
                          <a:cs typeface="Arial" panose="020B0604020202020204" pitchFamily="34" charset="0"/>
                        </a:rPr>
                        <a:t>2024/08/31</a:t>
                      </a:r>
                      <a:endParaRPr lang="en-US" sz="1200">
                        <a:solidFill>
                          <a:schemeClr val="accent3"/>
                        </a:solidFill>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710677689"/>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Early Draft</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2025/04/30</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543927026"/>
                  </a:ext>
                </a:extLst>
              </a:tr>
              <a:tr h="274831">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Stable Draft</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2025/06/30</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2334718081"/>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Draft for approval</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2025/08/15</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4010413311"/>
                  </a:ext>
                </a:extLst>
              </a:tr>
              <a:tr h="245165">
                <a:tc>
                  <a:txBody>
                    <a:bodyPr/>
                    <a:lstStyle/>
                    <a:p>
                      <a:pPr marL="0" marR="0" lvl="0" indent="0">
                        <a:lnSpc>
                          <a:spcPct val="115000"/>
                        </a:lnSpc>
                        <a:spcBef>
                          <a:spcPts val="0"/>
                        </a:spcBef>
                        <a:spcAft>
                          <a:spcPts val="0"/>
                        </a:spcAft>
                        <a:buFont typeface="Symbol" panose="05050102010706020507" pitchFamily="18" charset="2"/>
                        <a:buNone/>
                        <a:tabLst>
                          <a:tab pos="236855" algn="l"/>
                        </a:tabLst>
                      </a:pPr>
                      <a:r>
                        <a:rPr lang="en-GB" sz="1200">
                          <a:effectLst/>
                        </a:rPr>
                        <a:t>TB approval</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sym typeface="Wingdings" panose="05000000000000000000" pitchFamily="2" charset="2"/>
                        </a:rPr>
                        <a:t>2025/09/15</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3692807186"/>
                  </a:ext>
                </a:extLst>
              </a:tr>
              <a:tr h="245165">
                <a:tc>
                  <a:txBody>
                    <a:bodyPr/>
                    <a:lstStyle/>
                    <a:p>
                      <a:pPr marL="0" marR="0" indent="0">
                        <a:lnSpc>
                          <a:spcPct val="115000"/>
                        </a:lnSpc>
                        <a:spcBef>
                          <a:spcPts val="0"/>
                        </a:spcBef>
                        <a:spcAft>
                          <a:spcPts val="0"/>
                        </a:spcAft>
                        <a:buFont typeface="Arial" panose="020B0604020202020204" pitchFamily="34" charset="0"/>
                        <a:buNone/>
                        <a:tabLst>
                          <a:tab pos="236855" algn="l"/>
                        </a:tabLst>
                      </a:pPr>
                      <a:r>
                        <a:rPr lang="en-GB" sz="1200">
                          <a:effectLst/>
                        </a:rPr>
                        <a:t>To be published as</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tc>
                  <a:txBody>
                    <a:bodyPr/>
                    <a:lstStyle/>
                    <a:p>
                      <a:pPr marL="0" marR="0" algn="ctr">
                        <a:lnSpc>
                          <a:spcPct val="115000"/>
                        </a:lnSpc>
                        <a:spcBef>
                          <a:spcPts val="0"/>
                        </a:spcBef>
                        <a:spcAft>
                          <a:spcPts val="0"/>
                        </a:spcAft>
                      </a:pPr>
                      <a:r>
                        <a:rPr lang="de-DE" sz="1200">
                          <a:effectLst/>
                          <a:latin typeface="Calibri" panose="020F0502020204030204" pitchFamily="34" charset="0"/>
                          <a:ea typeface="Calibri" panose="020F0502020204030204" pitchFamily="34" charset="0"/>
                          <a:cs typeface="Arial" panose="020B0604020202020204" pitchFamily="34" charset="0"/>
                        </a:rPr>
                        <a:t>V2.1.1 or v1.3.1</a:t>
                      </a:r>
                      <a:endParaRPr lang="en-US" sz="1200">
                        <a:effectLst/>
                        <a:latin typeface="Calibri" panose="020F0502020204030204" pitchFamily="34" charset="0"/>
                        <a:ea typeface="Calibri" panose="020F0502020204030204" pitchFamily="34" charset="0"/>
                        <a:cs typeface="Arial" panose="020B0604020202020204" pitchFamily="34" charset="0"/>
                      </a:endParaRPr>
                    </a:p>
                  </a:txBody>
                  <a:tcPr marL="67945" marR="67945" marT="0" marB="0"/>
                </a:tc>
                <a:extLst>
                  <a:ext uri="{0D108BD9-81ED-4DB2-BD59-A6C34878D82A}">
                    <a16:rowId xmlns:a16="http://schemas.microsoft.com/office/drawing/2014/main" val="2908272239"/>
                  </a:ext>
                </a:extLst>
              </a:tr>
            </a:tbl>
          </a:graphicData>
        </a:graphic>
      </p:graphicFrame>
      <p:pic>
        <p:nvPicPr>
          <p:cNvPr id="12" name="Picture 11">
            <a:extLst>
              <a:ext uri="{FF2B5EF4-FFF2-40B4-BE49-F238E27FC236}">
                <a16:creationId xmlns:a16="http://schemas.microsoft.com/office/drawing/2014/main" id="{C3B8FA07-FA28-4846-C167-61F44AAF3CEC}"/>
              </a:ext>
            </a:extLst>
          </p:cNvPr>
          <p:cNvPicPr>
            <a:picLocks noChangeAspect="1"/>
          </p:cNvPicPr>
          <p:nvPr/>
        </p:nvPicPr>
        <p:blipFill>
          <a:blip r:embed="rId7"/>
          <a:stretch>
            <a:fillRect/>
          </a:stretch>
        </p:blipFill>
        <p:spPr>
          <a:xfrm>
            <a:off x="152386" y="2614068"/>
            <a:ext cx="2423089" cy="1910203"/>
          </a:xfrm>
          <a:prstGeom prst="rect">
            <a:avLst/>
          </a:prstGeom>
        </p:spPr>
      </p:pic>
      <p:sp>
        <p:nvSpPr>
          <p:cNvPr id="2" name="Footer Placeholder 1">
            <a:extLst>
              <a:ext uri="{FF2B5EF4-FFF2-40B4-BE49-F238E27FC236}">
                <a16:creationId xmlns:a16="http://schemas.microsoft.com/office/drawing/2014/main" id="{FDD5E948-1FFC-447D-E761-5820771C962D}"/>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2312260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ooter Placeholder 1">
            <a:extLst>
              <a:ext uri="{FF2B5EF4-FFF2-40B4-BE49-F238E27FC236}">
                <a16:creationId xmlns:a16="http://schemas.microsoft.com/office/drawing/2014/main" id="{9504D32C-A1CC-8A92-D2EE-3761F4C17DF9}"/>
              </a:ext>
            </a:extLst>
          </p:cNvPr>
          <p:cNvSpPr>
            <a:spLocks noGrp="1"/>
          </p:cNvSpPr>
          <p:nvPr>
            <p:ph type="ftr" sz="quarter" idx="10"/>
          </p:nvPr>
        </p:nvSpPr>
        <p:spPr>
          <a:xfrm>
            <a:off x="495300" y="6532917"/>
            <a:ext cx="10489691" cy="118152"/>
          </a:xfrm>
        </p:spPr>
        <p:txBody>
          <a:bodyPr/>
          <a:lstStyle/>
          <a:p>
            <a:r>
              <a:rPr lang="en-US"/>
              <a:t>Media Web Symposium June 2025</a:t>
            </a:r>
          </a:p>
        </p:txBody>
      </p:sp>
      <p:graphicFrame>
        <p:nvGraphicFramePr>
          <p:cNvPr id="6" name="Diagram 5">
            <a:extLst>
              <a:ext uri="{FF2B5EF4-FFF2-40B4-BE49-F238E27FC236}">
                <a16:creationId xmlns:a16="http://schemas.microsoft.com/office/drawing/2014/main" id="{DB136613-AF8C-8B15-E795-CAE8F6A5137C}"/>
              </a:ext>
            </a:extLst>
          </p:cNvPr>
          <p:cNvGraphicFramePr/>
          <p:nvPr>
            <p:extLst>
              <p:ext uri="{D42A27DB-BD31-4B8C-83A1-F6EECF244321}">
                <p14:modId xmlns:p14="http://schemas.microsoft.com/office/powerpoint/2010/main" val="2727945895"/>
              </p:ext>
            </p:extLst>
          </p:nvPr>
        </p:nvGraphicFramePr>
        <p:xfrm>
          <a:off x="584947" y="903285"/>
          <a:ext cx="11187112" cy="46817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65097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5A8E0ED-54AC-C3F9-BD61-205ED1EF77F8}"/>
              </a:ext>
            </a:extLst>
          </p:cNvPr>
          <p:cNvSpPr>
            <a:spLocks noGrp="1"/>
          </p:cNvSpPr>
          <p:nvPr>
            <p:ph type="title"/>
          </p:nvPr>
        </p:nvSpPr>
        <p:spPr/>
        <p:txBody>
          <a:bodyPr/>
          <a:lstStyle/>
          <a:p>
            <a:r>
              <a:rPr lang="en-US" dirty="0"/>
              <a:t>Deployment Update</a:t>
            </a:r>
          </a:p>
        </p:txBody>
      </p:sp>
      <p:sp>
        <p:nvSpPr>
          <p:cNvPr id="7" name="Subtitle 6">
            <a:extLst>
              <a:ext uri="{FF2B5EF4-FFF2-40B4-BE49-F238E27FC236}">
                <a16:creationId xmlns:a16="http://schemas.microsoft.com/office/drawing/2014/main" id="{565C7CCD-B22C-868F-9556-2F693A3C91A1}"/>
              </a:ext>
            </a:extLst>
          </p:cNvPr>
          <p:cNvSpPr>
            <a:spLocks noGrp="1"/>
          </p:cNvSpPr>
          <p:nvPr>
            <p:ph type="subTitle" idx="1"/>
          </p:nvPr>
        </p:nvSpPr>
        <p:spPr/>
        <p:txBody>
          <a:bodyPr/>
          <a:lstStyle/>
          <a:p>
            <a:endParaRPr lang="en-US"/>
          </a:p>
        </p:txBody>
      </p:sp>
      <p:sp>
        <p:nvSpPr>
          <p:cNvPr id="2" name="Footer Placeholder 1">
            <a:extLst>
              <a:ext uri="{FF2B5EF4-FFF2-40B4-BE49-F238E27FC236}">
                <a16:creationId xmlns:a16="http://schemas.microsoft.com/office/drawing/2014/main" id="{1ED03070-F446-95FE-C882-6F658406540F}"/>
              </a:ext>
            </a:extLst>
          </p:cNvPr>
          <p:cNvSpPr>
            <a:spLocks noGrp="1"/>
          </p:cNvSpPr>
          <p:nvPr>
            <p:ph type="ftr" sz="quarter" idx="4294967295"/>
          </p:nvPr>
        </p:nvSpPr>
        <p:spPr>
          <a:xfrm>
            <a:off x="0" y="6534150"/>
            <a:ext cx="10490200" cy="117475"/>
          </a:xfrm>
        </p:spPr>
        <p:txBody>
          <a:bodyPr/>
          <a:lstStyle/>
          <a:p>
            <a:r>
              <a:rPr lang="en-US"/>
              <a:t>Media Web Symposium June 2025</a:t>
            </a:r>
          </a:p>
        </p:txBody>
      </p:sp>
    </p:spTree>
    <p:extLst>
      <p:ext uri="{BB962C8B-B14F-4D97-AF65-F5344CB8AC3E}">
        <p14:creationId xmlns:p14="http://schemas.microsoft.com/office/powerpoint/2010/main" val="473274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68F9C0-8C58-F8B0-F73F-FD79AE15B1F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7958CB39-FB47-BFF2-2113-01B154922F0A}"/>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 name="Title 3">
            <a:extLst>
              <a:ext uri="{FF2B5EF4-FFF2-40B4-BE49-F238E27FC236}">
                <a16:creationId xmlns:a16="http://schemas.microsoft.com/office/drawing/2014/main" id="{94A8F79D-A0A5-67D7-D28E-22F25FF93D15}"/>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2800" b="0" i="0" u="none" strike="noStrike" kern="2000" cap="none" spc="-5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Test platforms</a:t>
            </a:r>
          </a:p>
        </p:txBody>
      </p:sp>
      <p:grpSp>
        <p:nvGrpSpPr>
          <p:cNvPr id="1045" name="Group 1044">
            <a:extLst>
              <a:ext uri="{FF2B5EF4-FFF2-40B4-BE49-F238E27FC236}">
                <a16:creationId xmlns:a16="http://schemas.microsoft.com/office/drawing/2014/main" id="{4C2C5560-57BE-29EE-2DCA-DDC549AFE7C4}"/>
              </a:ext>
            </a:extLst>
          </p:cNvPr>
          <p:cNvGrpSpPr/>
          <p:nvPr/>
        </p:nvGrpSpPr>
        <p:grpSpPr>
          <a:xfrm>
            <a:off x="6326484" y="3207723"/>
            <a:ext cx="3630270" cy="3425596"/>
            <a:chOff x="6326484" y="3207723"/>
            <a:chExt cx="3630270" cy="3425596"/>
          </a:xfrm>
        </p:grpSpPr>
        <p:pic>
          <p:nvPicPr>
            <p:cNvPr id="1027" name="Picture 8" descr="OnePlus 10T (5G) - Clove Technology">
              <a:extLst>
                <a:ext uri="{FF2B5EF4-FFF2-40B4-BE49-F238E27FC236}">
                  <a16:creationId xmlns:a16="http://schemas.microsoft.com/office/drawing/2014/main" id="{E5F3B51E-50B6-7C07-686D-B057E669528F}"/>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53019" y="3715008"/>
              <a:ext cx="2093377" cy="2093377"/>
            </a:xfrm>
            <a:prstGeom prst="rect">
              <a:avLst/>
            </a:prstGeom>
            <a:noFill/>
            <a:extLst>
              <a:ext uri="{909E8E84-426E-40DD-AFC4-6F175D3DCCD1}">
                <a14:hiddenFill xmlns:a14="http://schemas.microsoft.com/office/drawing/2010/main">
                  <a:solidFill>
                    <a:srgbClr val="FFFFFF"/>
                  </a:solidFill>
                </a14:hiddenFill>
              </a:ext>
            </a:extLst>
          </p:spPr>
        </p:pic>
        <p:sp>
          <p:nvSpPr>
            <p:cNvPr id="1028" name="TextBox 1027">
              <a:extLst>
                <a:ext uri="{FF2B5EF4-FFF2-40B4-BE49-F238E27FC236}">
                  <a16:creationId xmlns:a16="http://schemas.microsoft.com/office/drawing/2014/main" id="{9FAEDA5B-9E6D-87B4-E57E-53E0D10503B7}"/>
                </a:ext>
              </a:extLst>
            </p:cNvPr>
            <p:cNvSpPr txBox="1"/>
            <p:nvPr/>
          </p:nvSpPr>
          <p:spPr>
            <a:xfrm>
              <a:off x="7064937" y="6032238"/>
              <a:ext cx="2891817"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ommercial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eference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esign</a:t>
              </a:r>
            </a:p>
          </p:txBody>
        </p:sp>
        <p:sp>
          <p:nvSpPr>
            <p:cNvPr id="1035" name="TextBox 1034">
              <a:extLst>
                <a:ext uri="{FF2B5EF4-FFF2-40B4-BE49-F238E27FC236}">
                  <a16:creationId xmlns:a16="http://schemas.microsoft.com/office/drawing/2014/main" id="{E4500471-DB0C-9691-1420-98E92F460B8B}"/>
                </a:ext>
              </a:extLst>
            </p:cNvPr>
            <p:cNvSpPr txBox="1"/>
            <p:nvPr/>
          </p:nvSpPr>
          <p:spPr>
            <a:xfrm>
              <a:off x="7880480" y="6367412"/>
              <a:ext cx="500137" cy="26590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CRD</a:t>
              </a:r>
            </a:p>
          </p:txBody>
        </p:sp>
        <p:cxnSp>
          <p:nvCxnSpPr>
            <p:cNvPr id="1036" name="Straight Arrow Connector 1035">
              <a:extLst>
                <a:ext uri="{FF2B5EF4-FFF2-40B4-BE49-F238E27FC236}">
                  <a16:creationId xmlns:a16="http://schemas.microsoft.com/office/drawing/2014/main" id="{C61D0684-3DED-9A3B-CA2B-D88C5F7BF4DC}"/>
                </a:ext>
              </a:extLst>
            </p:cNvPr>
            <p:cNvCxnSpPr>
              <a:cxnSpLocks/>
            </p:cNvCxnSpPr>
            <p:nvPr/>
          </p:nvCxnSpPr>
          <p:spPr>
            <a:xfrm flipV="1">
              <a:off x="6326484" y="3419399"/>
              <a:ext cx="3418407" cy="20888"/>
            </a:xfrm>
            <a:prstGeom prst="straightConnector1">
              <a:avLst/>
            </a:prstGeom>
            <a:noFill/>
            <a:ln w="9525" cap="flat" cmpd="sng" algn="ctr">
              <a:solidFill>
                <a:srgbClr val="FFC000"/>
              </a:solidFill>
              <a:prstDash val="solid"/>
              <a:headEnd type="triangle" w="med" len="med"/>
              <a:tailEnd type="triangle" w="med" len="med"/>
            </a:ln>
            <a:effectLst/>
          </p:spPr>
        </p:cxnSp>
        <p:sp>
          <p:nvSpPr>
            <p:cNvPr id="1037" name="TextBox 1036">
              <a:extLst>
                <a:ext uri="{FF2B5EF4-FFF2-40B4-BE49-F238E27FC236}">
                  <a16:creationId xmlns:a16="http://schemas.microsoft.com/office/drawing/2014/main" id="{03D6972B-637E-FE55-5101-86C02546D864}"/>
                </a:ext>
              </a:extLst>
            </p:cNvPr>
            <p:cNvSpPr txBox="1"/>
            <p:nvPr/>
          </p:nvSpPr>
          <p:spPr>
            <a:xfrm>
              <a:off x="7587337" y="3207723"/>
              <a:ext cx="1403817" cy="162480"/>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C71E"/>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n71 (617-698 MHz)</a:t>
              </a:r>
            </a:p>
          </p:txBody>
        </p:sp>
      </p:grpSp>
      <p:grpSp>
        <p:nvGrpSpPr>
          <p:cNvPr id="1044" name="Group 1043">
            <a:extLst>
              <a:ext uri="{FF2B5EF4-FFF2-40B4-BE49-F238E27FC236}">
                <a16:creationId xmlns:a16="http://schemas.microsoft.com/office/drawing/2014/main" id="{8416A8E6-6724-614C-39D1-8B4864127544}"/>
              </a:ext>
            </a:extLst>
          </p:cNvPr>
          <p:cNvGrpSpPr/>
          <p:nvPr/>
        </p:nvGrpSpPr>
        <p:grpSpPr>
          <a:xfrm>
            <a:off x="2320921" y="2829218"/>
            <a:ext cx="7423970" cy="3811599"/>
            <a:chOff x="2320921" y="2829218"/>
            <a:chExt cx="7423970" cy="3811599"/>
          </a:xfrm>
        </p:grpSpPr>
        <p:sp>
          <p:nvSpPr>
            <p:cNvPr id="1025" name="TextBox 1024">
              <a:extLst>
                <a:ext uri="{FF2B5EF4-FFF2-40B4-BE49-F238E27FC236}">
                  <a16:creationId xmlns:a16="http://schemas.microsoft.com/office/drawing/2014/main" id="{08A7123F-1179-F33D-FFF5-720921B9844F}"/>
                </a:ext>
              </a:extLst>
            </p:cNvPr>
            <p:cNvSpPr txBox="1"/>
            <p:nvPr/>
          </p:nvSpPr>
          <p:spPr>
            <a:xfrm>
              <a:off x="2619966" y="6032239"/>
              <a:ext cx="2789225"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Q</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ualcomm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R</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eference </a:t>
              </a:r>
              <a:r>
                <a:rPr kumimoji="0" lang="en-US" sz="16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a:t>
              </a: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esign</a:t>
              </a:r>
            </a:p>
          </p:txBody>
        </p:sp>
        <p:pic>
          <p:nvPicPr>
            <p:cNvPr id="1026" name="Picture 6" descr="The Antenna Company Announces Support for Qualcomm’s Fixed Wireless Access Ultra Gen-3 Platform ...">
              <a:extLst>
                <a:ext uri="{FF2B5EF4-FFF2-40B4-BE49-F238E27FC236}">
                  <a16:creationId xmlns:a16="http://schemas.microsoft.com/office/drawing/2014/main" id="{81A60853-3C63-63FB-B340-1405C470E65D}"/>
                </a:ext>
              </a:extLst>
            </p:cNvPr>
            <p:cNvPicPr>
              <a:picLocks noChangeAspect="1" noChangeArrowheads="1"/>
            </p:cNvPicPr>
            <p:nvPr/>
          </p:nvPicPr>
          <p:blipFill rotWithShape="1">
            <a:blip r:embed="rId4">
              <a:clrChange>
                <a:clrFrom>
                  <a:srgbClr val="D3D7E2"/>
                </a:clrFrom>
                <a:clrTo>
                  <a:srgbClr val="D3D7E2">
                    <a:alpha val="0"/>
                  </a:srgbClr>
                </a:clrTo>
              </a:clrChange>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l="2992" t="6831" r="55741" b="4963"/>
            <a:stretch/>
          </p:blipFill>
          <p:spPr bwMode="auto">
            <a:xfrm>
              <a:off x="2320921" y="3535518"/>
              <a:ext cx="1865121" cy="2242472"/>
            </a:xfrm>
            <a:prstGeom prst="rect">
              <a:avLst/>
            </a:prstGeom>
            <a:noFill/>
            <a:extLst>
              <a:ext uri="{909E8E84-426E-40DD-AFC4-6F175D3DCCD1}">
                <a14:hiddenFill xmlns:a14="http://schemas.microsoft.com/office/drawing/2010/main">
                  <a:solidFill>
                    <a:srgbClr val="FFFFFF"/>
                  </a:solidFill>
                </a14:hiddenFill>
              </a:ext>
            </a:extLst>
          </p:spPr>
        </p:pic>
        <p:grpSp>
          <p:nvGrpSpPr>
            <p:cNvPr id="1029" name="Group 1028">
              <a:extLst>
                <a:ext uri="{FF2B5EF4-FFF2-40B4-BE49-F238E27FC236}">
                  <a16:creationId xmlns:a16="http://schemas.microsoft.com/office/drawing/2014/main" id="{E06E8F67-4DFB-FDE3-DB30-F97F6D36BBA9}"/>
                </a:ext>
              </a:extLst>
            </p:cNvPr>
            <p:cNvGrpSpPr/>
            <p:nvPr/>
          </p:nvGrpSpPr>
          <p:grpSpPr>
            <a:xfrm>
              <a:off x="4417949" y="3570634"/>
              <a:ext cx="1468956" cy="2151087"/>
              <a:chOff x="8114303" y="2287760"/>
              <a:chExt cx="480156" cy="778537"/>
            </a:xfrm>
          </p:grpSpPr>
          <p:pic>
            <p:nvPicPr>
              <p:cNvPr id="1031" name="Picture 8" descr="A Quick Look at Qualcomm’s 5G Smartphone Reference Design">
                <a:extLst>
                  <a:ext uri="{FF2B5EF4-FFF2-40B4-BE49-F238E27FC236}">
                    <a16:creationId xmlns:a16="http://schemas.microsoft.com/office/drawing/2014/main" id="{D780153E-48D1-11AB-39AD-9773E967FF8F}"/>
                  </a:ext>
                </a:extLst>
              </p:cNvPr>
              <p:cNvPicPr>
                <a:picLocks noChangeAspect="1" noChangeArrowheads="1"/>
              </p:cNvPicPr>
              <p:nvPr/>
            </p:nvPicPr>
            <p:blipFill rotWithShape="1">
              <a:blip r:embed="rId6">
                <a:clrChange>
                  <a:clrFrom>
                    <a:srgbClr val="D0CDC4"/>
                  </a:clrFrom>
                  <a:clrTo>
                    <a:srgbClr val="D0CDC4">
                      <a:alpha val="0"/>
                    </a:srgbClr>
                  </a:clrTo>
                </a:clrChange>
                <a:extLst>
                  <a:ext uri="{28A0092B-C50C-407E-A947-70E740481C1C}">
                    <a14:useLocalDpi xmlns:a14="http://schemas.microsoft.com/office/drawing/2010/main" val="0"/>
                  </a:ext>
                </a:extLst>
              </a:blip>
              <a:srcRect l="5659" t="-844" b="-1"/>
              <a:stretch/>
            </p:blipFill>
            <p:spPr bwMode="auto">
              <a:xfrm>
                <a:off x="8203711" y="2403390"/>
                <a:ext cx="390748" cy="662907"/>
              </a:xfrm>
              <a:prstGeom prst="rect">
                <a:avLst/>
              </a:prstGeom>
              <a:noFill/>
              <a:extLst>
                <a:ext uri="{909E8E84-426E-40DD-AFC4-6F175D3DCCD1}">
                  <a14:hiddenFill xmlns:a14="http://schemas.microsoft.com/office/drawing/2010/main">
                    <a:solidFill>
                      <a:srgbClr val="FFFFFF"/>
                    </a:solidFill>
                  </a14:hiddenFill>
                </a:ext>
              </a:extLst>
            </p:spPr>
          </p:pic>
          <p:sp>
            <p:nvSpPr>
              <p:cNvPr id="1033" name="Rectangle 1032">
                <a:extLst>
                  <a:ext uri="{FF2B5EF4-FFF2-40B4-BE49-F238E27FC236}">
                    <a16:creationId xmlns:a16="http://schemas.microsoft.com/office/drawing/2014/main" id="{F532FA26-C7B9-EAD6-5BB1-7074BC51E05C}"/>
                  </a:ext>
                </a:extLst>
              </p:cNvPr>
              <p:cNvSpPr/>
              <p:nvPr/>
            </p:nvSpPr>
            <p:spPr>
              <a:xfrm>
                <a:off x="8114303" y="2287760"/>
                <a:ext cx="115938" cy="294300"/>
              </a:xfrm>
              <a:prstGeom prst="rect">
                <a:avLst/>
              </a:prstGeom>
              <a:solidFill>
                <a:srgbClr val="EF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grpSp>
        <p:sp>
          <p:nvSpPr>
            <p:cNvPr id="1034" name="TextBox 1033">
              <a:extLst>
                <a:ext uri="{FF2B5EF4-FFF2-40B4-BE49-F238E27FC236}">
                  <a16:creationId xmlns:a16="http://schemas.microsoft.com/office/drawing/2014/main" id="{7E2C4753-2347-7DD2-BC79-E41D26E768A6}"/>
                </a:ext>
              </a:extLst>
            </p:cNvPr>
            <p:cNvSpPr txBox="1"/>
            <p:nvPr/>
          </p:nvSpPr>
          <p:spPr>
            <a:xfrm>
              <a:off x="3622786" y="6374910"/>
              <a:ext cx="512961" cy="26590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QRD</a:t>
              </a:r>
            </a:p>
          </p:txBody>
        </p:sp>
        <p:cxnSp>
          <p:nvCxnSpPr>
            <p:cNvPr id="1039" name="Straight Arrow Connector 1038">
              <a:extLst>
                <a:ext uri="{FF2B5EF4-FFF2-40B4-BE49-F238E27FC236}">
                  <a16:creationId xmlns:a16="http://schemas.microsoft.com/office/drawing/2014/main" id="{3468D283-6BC7-D353-94C4-49866C4752D1}"/>
                </a:ext>
              </a:extLst>
            </p:cNvPr>
            <p:cNvCxnSpPr>
              <a:cxnSpLocks/>
            </p:cNvCxnSpPr>
            <p:nvPr/>
          </p:nvCxnSpPr>
          <p:spPr>
            <a:xfrm>
              <a:off x="3617873" y="3026517"/>
              <a:ext cx="6127018" cy="0"/>
            </a:xfrm>
            <a:prstGeom prst="straightConnector1">
              <a:avLst/>
            </a:prstGeom>
            <a:noFill/>
            <a:ln w="9525" cap="flat" cmpd="sng" algn="ctr">
              <a:solidFill>
                <a:srgbClr val="FFC000"/>
              </a:solidFill>
              <a:prstDash val="solid"/>
              <a:headEnd type="triangle" w="med" len="med"/>
              <a:tailEnd type="triangle" w="med" len="med"/>
            </a:ln>
            <a:effectLst/>
          </p:spPr>
        </p:cxnSp>
        <p:sp>
          <p:nvSpPr>
            <p:cNvPr id="1040" name="TextBox 1039">
              <a:extLst>
                <a:ext uri="{FF2B5EF4-FFF2-40B4-BE49-F238E27FC236}">
                  <a16:creationId xmlns:a16="http://schemas.microsoft.com/office/drawing/2014/main" id="{BC3DB16A-7C20-13E9-8C13-A0287C79F8F1}"/>
                </a:ext>
              </a:extLst>
            </p:cNvPr>
            <p:cNvSpPr txBox="1"/>
            <p:nvPr/>
          </p:nvSpPr>
          <p:spPr>
            <a:xfrm>
              <a:off x="4407398" y="2829218"/>
              <a:ext cx="1403817" cy="162480"/>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C71E"/>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550Mhz and higher</a:t>
              </a:r>
            </a:p>
          </p:txBody>
        </p:sp>
      </p:grpSp>
      <p:grpSp>
        <p:nvGrpSpPr>
          <p:cNvPr id="1043" name="Group 1042">
            <a:extLst>
              <a:ext uri="{FF2B5EF4-FFF2-40B4-BE49-F238E27FC236}">
                <a16:creationId xmlns:a16="http://schemas.microsoft.com/office/drawing/2014/main" id="{271BD2BB-C4D2-AF24-7C4E-6D0B8E65382D}"/>
              </a:ext>
            </a:extLst>
          </p:cNvPr>
          <p:cNvGrpSpPr/>
          <p:nvPr/>
        </p:nvGrpSpPr>
        <p:grpSpPr>
          <a:xfrm>
            <a:off x="186876" y="1300381"/>
            <a:ext cx="9725633" cy="1630466"/>
            <a:chOff x="186876" y="1300381"/>
            <a:chExt cx="9725633" cy="1630466"/>
          </a:xfrm>
        </p:grpSpPr>
        <p:sp>
          <p:nvSpPr>
            <p:cNvPr id="61" name="Arrow: Left-Right 60">
              <a:extLst>
                <a:ext uri="{FF2B5EF4-FFF2-40B4-BE49-F238E27FC236}">
                  <a16:creationId xmlns:a16="http://schemas.microsoft.com/office/drawing/2014/main" id="{EBA2BBA6-D571-CA9B-6756-B19E7882DF6F}"/>
                </a:ext>
              </a:extLst>
            </p:cNvPr>
            <p:cNvSpPr/>
            <p:nvPr/>
          </p:nvSpPr>
          <p:spPr>
            <a:xfrm>
              <a:off x="1878796" y="2016878"/>
              <a:ext cx="8033713" cy="400893"/>
            </a:xfrm>
            <a:prstGeom prst="leftRightArrow">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108 (470-698Mhz)</a:t>
              </a:r>
            </a:p>
          </p:txBody>
        </p:sp>
        <p:sp>
          <p:nvSpPr>
            <p:cNvPr id="62" name="Arrow: Left-Right 61">
              <a:extLst>
                <a:ext uri="{FF2B5EF4-FFF2-40B4-BE49-F238E27FC236}">
                  <a16:creationId xmlns:a16="http://schemas.microsoft.com/office/drawing/2014/main" id="{0C555F57-CB7E-5FE3-19F2-A1555C6DAEAD}"/>
                </a:ext>
              </a:extLst>
            </p:cNvPr>
            <p:cNvSpPr/>
            <p:nvPr/>
          </p:nvSpPr>
          <p:spPr>
            <a:xfrm>
              <a:off x="5779436" y="2339980"/>
              <a:ext cx="3326794" cy="400893"/>
            </a:xfrm>
            <a:prstGeom prst="leftRightArrow">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107 (612-652Mhz)</a:t>
              </a:r>
            </a:p>
          </p:txBody>
        </p:sp>
        <p:sp>
          <p:nvSpPr>
            <p:cNvPr id="63" name="Arrow: Left-Right 62">
              <a:extLst>
                <a:ext uri="{FF2B5EF4-FFF2-40B4-BE49-F238E27FC236}">
                  <a16:creationId xmlns:a16="http://schemas.microsoft.com/office/drawing/2014/main" id="{059A0B54-DE91-3FE0-782F-5A37A816CE72}"/>
                </a:ext>
              </a:extLst>
            </p:cNvPr>
            <p:cNvSpPr/>
            <p:nvPr/>
          </p:nvSpPr>
          <p:spPr>
            <a:xfrm>
              <a:off x="1878796" y="1300381"/>
              <a:ext cx="3900640" cy="400893"/>
            </a:xfrm>
            <a:prstGeom prst="leftRightArrow">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112 (470-608Mhz)</a:t>
              </a:r>
            </a:p>
          </p:txBody>
        </p:sp>
        <p:sp>
          <p:nvSpPr>
            <p:cNvPr id="1024" name="Arrow: Left-Right 1023">
              <a:extLst>
                <a:ext uri="{FF2B5EF4-FFF2-40B4-BE49-F238E27FC236}">
                  <a16:creationId xmlns:a16="http://schemas.microsoft.com/office/drawing/2014/main" id="{636A975B-BF03-446F-6B59-B8B8E41A7660}"/>
                </a:ext>
              </a:extLst>
            </p:cNvPr>
            <p:cNvSpPr/>
            <p:nvPr/>
          </p:nvSpPr>
          <p:spPr>
            <a:xfrm>
              <a:off x="5514905" y="1623483"/>
              <a:ext cx="4349103" cy="400893"/>
            </a:xfrm>
            <a:prstGeom prst="left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Band 113 (606-698Mhz)</a:t>
              </a:r>
            </a:p>
          </p:txBody>
        </p:sp>
        <p:sp>
          <p:nvSpPr>
            <p:cNvPr id="1042" name="TextBox 1041">
              <a:extLst>
                <a:ext uri="{FF2B5EF4-FFF2-40B4-BE49-F238E27FC236}">
                  <a16:creationId xmlns:a16="http://schemas.microsoft.com/office/drawing/2014/main" id="{82E3A0AC-320B-6D76-C5ED-D8AAE449CCBD}"/>
                </a:ext>
              </a:extLst>
            </p:cNvPr>
            <p:cNvSpPr txBox="1"/>
            <p:nvPr/>
          </p:nvSpPr>
          <p:spPr>
            <a:xfrm>
              <a:off x="186876" y="1985460"/>
              <a:ext cx="1485169" cy="945387"/>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3GPP defined receive-only broadcast bands</a:t>
              </a:r>
            </a:p>
          </p:txBody>
        </p:sp>
      </p:grpSp>
      <p:sp>
        <p:nvSpPr>
          <p:cNvPr id="4" name="Footer Placeholder 3">
            <a:extLst>
              <a:ext uri="{FF2B5EF4-FFF2-40B4-BE49-F238E27FC236}">
                <a16:creationId xmlns:a16="http://schemas.microsoft.com/office/drawing/2014/main" id="{F34B3EF3-B67C-55E8-DBE7-1141C41D85DB}"/>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37032990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4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000B55-4272-205B-46FE-556C5CDB59C4}"/>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A9C519AA-C9C8-A9DB-5B02-D62E370A4241}"/>
              </a:ext>
            </a:extLst>
          </p:cNvPr>
          <p:cNvSpPr txBox="1">
            <a:spLocks/>
          </p:cNvSpPr>
          <p:nvPr/>
        </p:nvSpPr>
        <p:spPr>
          <a:xfrm>
            <a:off x="11042024" y="474395"/>
            <a:ext cx="781381" cy="230197"/>
          </a:xfrm>
          <a:prstGeom prst="rect">
            <a:avLst/>
          </a:prstGeom>
        </p:spPr>
        <p:txBody>
          <a:bodyPr vert="horz" wrap="square" lIns="0" tIns="0" rIns="0" bIns="0" rtlCol="0" anchor="t">
            <a:noAutofit/>
          </a:bodyPr>
          <a:lstStyle>
            <a:lvl1pPr algn="l" defTabSz="914400" rtl="0" eaLnBrk="1" latinLnBrk="0" hangingPunct="1">
              <a:lnSpc>
                <a:spcPct val="85000"/>
              </a:lnSpc>
              <a:spcBef>
                <a:spcPct val="0"/>
              </a:spcBef>
              <a:buNone/>
              <a:defRPr sz="2800" kern="2000" spc="-50" baseline="0">
                <a:solidFill>
                  <a:schemeClr val="accent1"/>
                </a:solidFill>
                <a:latin typeface="+mj-lt"/>
                <a:ea typeface="+mj-ea"/>
                <a:cs typeface="+mj-cs"/>
              </a:defRPr>
            </a:lvl1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sz="1400" b="0" i="0" u="none" strike="noStrike" kern="2000" cap="none" spc="-50" normalizeH="0" baseline="0" noProof="0">
                <a:ln>
                  <a:noFill/>
                </a:ln>
                <a:solidFill>
                  <a:srgbClr val="2A2AEA">
                    <a:lumMod val="60000"/>
                    <a:lumOff val="40000"/>
                  </a:srgbClr>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p>
        </p:txBody>
      </p:sp>
      <p:sp>
        <p:nvSpPr>
          <p:cNvPr id="5" name="Rectangle 4">
            <a:extLst>
              <a:ext uri="{FF2B5EF4-FFF2-40B4-BE49-F238E27FC236}">
                <a16:creationId xmlns:a16="http://schemas.microsoft.com/office/drawing/2014/main" id="{1B4DBC89-99C9-7A26-A215-29F72845B740}"/>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6" name="Title 3">
            <a:extLst>
              <a:ext uri="{FF2B5EF4-FFF2-40B4-BE49-F238E27FC236}">
                <a16:creationId xmlns:a16="http://schemas.microsoft.com/office/drawing/2014/main" id="{AC3F4C90-C665-6AC5-9E39-5FB7E4829650}"/>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2800" b="0" i="0" u="none" strike="noStrike" kern="2000" cap="none" spc="-5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Business model</a:t>
            </a:r>
          </a:p>
        </p:txBody>
      </p:sp>
      <p:sp>
        <p:nvSpPr>
          <p:cNvPr id="10" name="Rectangle: Rounded Corners 9">
            <a:extLst>
              <a:ext uri="{FF2B5EF4-FFF2-40B4-BE49-F238E27FC236}">
                <a16:creationId xmlns:a16="http://schemas.microsoft.com/office/drawing/2014/main" id="{971BCFC9-7E80-3334-0428-29D54FF4A5DB}"/>
              </a:ext>
            </a:extLst>
          </p:cNvPr>
          <p:cNvSpPr/>
          <p:nvPr/>
        </p:nvSpPr>
        <p:spPr>
          <a:xfrm>
            <a:off x="2341718" y="1497959"/>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Infra vendor</a:t>
            </a:r>
          </a:p>
        </p:txBody>
      </p:sp>
      <p:sp>
        <p:nvSpPr>
          <p:cNvPr id="11" name="Rectangle: Rounded Corners 10">
            <a:extLst>
              <a:ext uri="{FF2B5EF4-FFF2-40B4-BE49-F238E27FC236}">
                <a16:creationId xmlns:a16="http://schemas.microsoft.com/office/drawing/2014/main" id="{E5575DCD-E5CA-88DE-D1DD-F2CBB9122DA3}"/>
              </a:ext>
            </a:extLst>
          </p:cNvPr>
          <p:cNvSpPr/>
          <p:nvPr/>
        </p:nvSpPr>
        <p:spPr>
          <a:xfrm>
            <a:off x="0" y="3271955"/>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SOC vendor</a:t>
            </a:r>
          </a:p>
        </p:txBody>
      </p:sp>
      <p:sp>
        <p:nvSpPr>
          <p:cNvPr id="12" name="Rectangle: Rounded Corners 11">
            <a:extLst>
              <a:ext uri="{FF2B5EF4-FFF2-40B4-BE49-F238E27FC236}">
                <a16:creationId xmlns:a16="http://schemas.microsoft.com/office/drawing/2014/main" id="{DDF5261B-0646-CB92-B733-2DD9F836F983}"/>
              </a:ext>
            </a:extLst>
          </p:cNvPr>
          <p:cNvSpPr/>
          <p:nvPr/>
        </p:nvSpPr>
        <p:spPr>
          <a:xfrm>
            <a:off x="5956736" y="3311384"/>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BNO</a:t>
            </a:r>
          </a:p>
        </p:txBody>
      </p:sp>
      <p:sp>
        <p:nvSpPr>
          <p:cNvPr id="13" name="Rectangle: Rounded Corners 12">
            <a:extLst>
              <a:ext uri="{FF2B5EF4-FFF2-40B4-BE49-F238E27FC236}">
                <a16:creationId xmlns:a16="http://schemas.microsoft.com/office/drawing/2014/main" id="{A20E2463-FC84-8E25-E20C-A18BA77D9A15}"/>
              </a:ext>
            </a:extLst>
          </p:cNvPr>
          <p:cNvSpPr/>
          <p:nvPr/>
        </p:nvSpPr>
        <p:spPr>
          <a:xfrm>
            <a:off x="4119268" y="5738336"/>
            <a:ext cx="2111201"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Broadcaster</a:t>
            </a:r>
            <a:b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b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Content Owner</a:t>
            </a:r>
          </a:p>
        </p:txBody>
      </p:sp>
      <p:sp>
        <p:nvSpPr>
          <p:cNvPr id="14" name="Rectangle: Rounded Corners 13">
            <a:extLst>
              <a:ext uri="{FF2B5EF4-FFF2-40B4-BE49-F238E27FC236}">
                <a16:creationId xmlns:a16="http://schemas.microsoft.com/office/drawing/2014/main" id="{33B47E48-63FD-2C9B-2C9E-23B538CBDE36}"/>
              </a:ext>
            </a:extLst>
          </p:cNvPr>
          <p:cNvSpPr/>
          <p:nvPr/>
        </p:nvSpPr>
        <p:spPr>
          <a:xfrm>
            <a:off x="2962992" y="3846343"/>
            <a:ext cx="1306286" cy="316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Consumer</a:t>
            </a:r>
          </a:p>
        </p:txBody>
      </p:sp>
      <p:sp>
        <p:nvSpPr>
          <p:cNvPr id="18" name="Rectangle: Rounded Corners 17">
            <a:extLst>
              <a:ext uri="{FF2B5EF4-FFF2-40B4-BE49-F238E27FC236}">
                <a16:creationId xmlns:a16="http://schemas.microsoft.com/office/drawing/2014/main" id="{24F58E95-5105-6F37-2338-C114BE41D886}"/>
              </a:ext>
            </a:extLst>
          </p:cNvPr>
          <p:cNvSpPr/>
          <p:nvPr/>
        </p:nvSpPr>
        <p:spPr>
          <a:xfrm>
            <a:off x="1606703" y="5671538"/>
            <a:ext cx="1306286" cy="8058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600" dirty="0">
                <a:solidFill>
                  <a:schemeClr val="tx1"/>
                </a:solidFill>
                <a:latin typeface="Microsoft Sans Serif" panose="020B0604020202020204" pitchFamily="34" charset="0"/>
                <a:ea typeface="Microsoft Sans Serif" panose="020B0604020202020204" pitchFamily="34" charset="0"/>
                <a:cs typeface="Microsoft Sans Serif" panose="020B0604020202020204" pitchFamily="34" charset="0"/>
              </a:rPr>
              <a:t>Device vendor</a:t>
            </a:r>
          </a:p>
        </p:txBody>
      </p:sp>
      <p:pic>
        <p:nvPicPr>
          <p:cNvPr id="21" name="Graphic 20" descr="Server outline">
            <a:extLst>
              <a:ext uri="{FF2B5EF4-FFF2-40B4-BE49-F238E27FC236}">
                <a16:creationId xmlns:a16="http://schemas.microsoft.com/office/drawing/2014/main" id="{E021D2DE-D592-7853-2054-AF6DF049A3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22798" y="1508224"/>
            <a:ext cx="914400" cy="914400"/>
          </a:xfrm>
          <a:prstGeom prst="rect">
            <a:avLst/>
          </a:prstGeom>
        </p:spPr>
      </p:pic>
      <p:pic>
        <p:nvPicPr>
          <p:cNvPr id="23" name="Graphic 22" descr="Television with solid fill">
            <a:extLst>
              <a:ext uri="{FF2B5EF4-FFF2-40B4-BE49-F238E27FC236}">
                <a16:creationId xmlns:a16="http://schemas.microsoft.com/office/drawing/2014/main" id="{9A0C7540-F7BC-C3A2-7825-D0B362986A0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25109" y="5065522"/>
            <a:ext cx="914400" cy="914400"/>
          </a:xfrm>
          <a:prstGeom prst="rect">
            <a:avLst/>
          </a:prstGeom>
        </p:spPr>
      </p:pic>
      <p:pic>
        <p:nvPicPr>
          <p:cNvPr id="25" name="Graphic 24" descr="Smart Phone with solid fill">
            <a:extLst>
              <a:ext uri="{FF2B5EF4-FFF2-40B4-BE49-F238E27FC236}">
                <a16:creationId xmlns:a16="http://schemas.microsoft.com/office/drawing/2014/main" id="{63341C29-C83E-95F5-A778-231355B1DC3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748349" y="4972619"/>
            <a:ext cx="914400" cy="914400"/>
          </a:xfrm>
          <a:prstGeom prst="rect">
            <a:avLst/>
          </a:prstGeom>
        </p:spPr>
      </p:pic>
      <p:pic>
        <p:nvPicPr>
          <p:cNvPr id="27" name="Graphic 26" descr="Processor with solid fill">
            <a:extLst>
              <a:ext uri="{FF2B5EF4-FFF2-40B4-BE49-F238E27FC236}">
                <a16:creationId xmlns:a16="http://schemas.microsoft.com/office/drawing/2014/main" id="{AFAB4129-2F46-72EB-6784-AC227501D17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22878" y="3202838"/>
            <a:ext cx="914400" cy="914400"/>
          </a:xfrm>
          <a:prstGeom prst="rect">
            <a:avLst/>
          </a:prstGeom>
        </p:spPr>
      </p:pic>
      <p:pic>
        <p:nvPicPr>
          <p:cNvPr id="33" name="Graphic 32" descr="Cell Tower with solid fill">
            <a:extLst>
              <a:ext uri="{FF2B5EF4-FFF2-40B4-BE49-F238E27FC236}">
                <a16:creationId xmlns:a16="http://schemas.microsoft.com/office/drawing/2014/main" id="{B7B62D51-34E1-DE14-A81C-8CF4863C388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499536" y="2982685"/>
            <a:ext cx="914400" cy="1188825"/>
          </a:xfrm>
          <a:prstGeom prst="rect">
            <a:avLst/>
          </a:prstGeom>
        </p:spPr>
      </p:pic>
      <p:cxnSp>
        <p:nvCxnSpPr>
          <p:cNvPr id="35" name="Straight Arrow Connector 34">
            <a:extLst>
              <a:ext uri="{FF2B5EF4-FFF2-40B4-BE49-F238E27FC236}">
                <a16:creationId xmlns:a16="http://schemas.microsoft.com/office/drawing/2014/main" id="{EA1F77A4-7D4F-4203-F955-D9F679425100}"/>
              </a:ext>
            </a:extLst>
          </p:cNvPr>
          <p:cNvCxnSpPr>
            <a:cxnSpLocks/>
          </p:cNvCxnSpPr>
          <p:nvPr/>
        </p:nvCxnSpPr>
        <p:spPr>
          <a:xfrm>
            <a:off x="1507892" y="4169994"/>
            <a:ext cx="480914" cy="724394"/>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a:extLst>
              <a:ext uri="{FF2B5EF4-FFF2-40B4-BE49-F238E27FC236}">
                <a16:creationId xmlns:a16="http://schemas.microsoft.com/office/drawing/2014/main" id="{7F4ABDA0-36D2-1311-0BFE-1213A2052879}"/>
              </a:ext>
            </a:extLst>
          </p:cNvPr>
          <p:cNvCxnSpPr>
            <a:cxnSpLocks/>
          </p:cNvCxnSpPr>
          <p:nvPr/>
        </p:nvCxnSpPr>
        <p:spPr>
          <a:xfrm flipV="1">
            <a:off x="2430407" y="4276457"/>
            <a:ext cx="973065" cy="634078"/>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A852E330-BC54-3D13-4BFE-A8991D547FF5}"/>
              </a:ext>
            </a:extLst>
          </p:cNvPr>
          <p:cNvCxnSpPr>
            <a:cxnSpLocks/>
          </p:cNvCxnSpPr>
          <p:nvPr/>
        </p:nvCxnSpPr>
        <p:spPr>
          <a:xfrm flipH="1" flipV="1">
            <a:off x="4110557" y="4324756"/>
            <a:ext cx="813668" cy="783826"/>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0E5AD2CC-B4A9-253D-3652-5AFE330D1EBF}"/>
              </a:ext>
            </a:extLst>
          </p:cNvPr>
          <p:cNvCxnSpPr>
            <a:cxnSpLocks/>
          </p:cNvCxnSpPr>
          <p:nvPr/>
        </p:nvCxnSpPr>
        <p:spPr>
          <a:xfrm flipH="1">
            <a:off x="5185483" y="4141149"/>
            <a:ext cx="605641" cy="924373"/>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71BD4E24-B644-F366-F16B-096C9D24C20C}"/>
              </a:ext>
            </a:extLst>
          </p:cNvPr>
          <p:cNvCxnSpPr>
            <a:cxnSpLocks/>
          </p:cNvCxnSpPr>
          <p:nvPr/>
        </p:nvCxnSpPr>
        <p:spPr>
          <a:xfrm>
            <a:off x="4065013" y="1965424"/>
            <a:ext cx="1498802" cy="970409"/>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ED89E5D1-5637-766D-6B75-1481657BCB78}"/>
              </a:ext>
            </a:extLst>
          </p:cNvPr>
          <p:cNvCxnSpPr>
            <a:cxnSpLocks/>
          </p:cNvCxnSpPr>
          <p:nvPr/>
        </p:nvCxnSpPr>
        <p:spPr>
          <a:xfrm flipH="1">
            <a:off x="1578997" y="2260151"/>
            <a:ext cx="1298984" cy="933607"/>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1EA311BD-701D-4A85-7ED8-F113E71A2B41}"/>
              </a:ext>
            </a:extLst>
          </p:cNvPr>
          <p:cNvCxnSpPr>
            <a:cxnSpLocks/>
          </p:cNvCxnSpPr>
          <p:nvPr/>
        </p:nvCxnSpPr>
        <p:spPr>
          <a:xfrm flipH="1">
            <a:off x="2205549" y="2401692"/>
            <a:ext cx="1129632" cy="2281656"/>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A431EFD1-6D51-730B-3B06-2649C02BABAD}"/>
              </a:ext>
            </a:extLst>
          </p:cNvPr>
          <p:cNvCxnSpPr>
            <a:cxnSpLocks/>
          </p:cNvCxnSpPr>
          <p:nvPr/>
        </p:nvCxnSpPr>
        <p:spPr>
          <a:xfrm flipH="1">
            <a:off x="2599180" y="4015114"/>
            <a:ext cx="2940329" cy="1033974"/>
          </a:xfrm>
          <a:prstGeom prst="straightConnector1">
            <a:avLst/>
          </a:prstGeom>
          <a:ln w="12700" cap="rnd">
            <a:solidFill>
              <a:schemeClr val="tx2"/>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A5420318-9692-F4BA-D315-5A4B3FB99519}"/>
              </a:ext>
            </a:extLst>
          </p:cNvPr>
          <p:cNvSpPr txBox="1"/>
          <p:nvPr/>
        </p:nvSpPr>
        <p:spPr>
          <a:xfrm>
            <a:off x="7308848" y="2242513"/>
            <a:ext cx="4567944" cy="3545201"/>
          </a:xfrm>
          <a:prstGeom prst="rect">
            <a:avLst/>
          </a:prstGeom>
          <a:solidFill>
            <a:schemeClr val="accent3">
              <a:lumMod val="25000"/>
              <a:lumOff val="75000"/>
            </a:schemeClr>
          </a:solidFill>
        </p:spPr>
        <p:txBody>
          <a:bodyPr wrap="square" lIns="0" tIns="0" rIns="0" bIns="0" rtlCol="0">
            <a:spAutoFit/>
          </a:bodyPr>
          <a:lstStyle/>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Some of these relationships didn’t exist before!</a:t>
            </a: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indent="-285750">
              <a:lnSpc>
                <a:spcPct val="96000"/>
              </a:lnSpc>
              <a:buFont typeface="Wingdings" panose="05000000000000000000" pitchFamily="2" charset="2"/>
              <a:buChar char="q"/>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Broadcast</a:t>
            </a:r>
            <a:r>
              <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er needs to assess how to appeal to mobile consumers</a:t>
            </a:r>
          </a:p>
          <a:p>
            <a:pPr marL="285750" indent="-285750">
              <a:lnSpc>
                <a:spcPct val="96000"/>
              </a:lnSpc>
              <a:buFont typeface="Wingdings" panose="05000000000000000000" pitchFamily="2" charset="2"/>
              <a:buChar char="q"/>
              <a:defRPr/>
            </a:pPr>
            <a:endPar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BNOs need complete network planning</a:t>
            </a:r>
            <a:endPar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r>
              <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OEMs need to study how 5GB aligns with </a:t>
            </a:r>
            <a:r>
              <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business objectives</a:t>
            </a: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q"/>
              <a:tabLst/>
              <a:defRPr/>
            </a:pPr>
            <a:endPar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285750" marR="0" lvl="0" indent="-285750" algn="l" defTabSz="914400" rtl="0" eaLnBrk="1" fontAlgn="auto" latinLnBrk="0" hangingPunct="1">
              <a:lnSpc>
                <a:spcPct val="96000"/>
              </a:lnSpc>
              <a:spcBef>
                <a:spcPts val="0"/>
              </a:spcBef>
              <a:spcAft>
                <a:spcPts val="0"/>
              </a:spcAft>
              <a:buClrTx/>
              <a:buSzTx/>
              <a:buFont typeface="Wingdings" panose="05000000000000000000" pitchFamily="2" charset="2"/>
              <a:buChar char="ü"/>
              <a:tabLst/>
              <a:defRPr/>
            </a:pPr>
            <a:r>
              <a:rPr lang="en-US" sz="1600" dirty="0">
                <a:solidFill>
                  <a:srgbClr val="000000"/>
                </a:solidFill>
                <a:latin typeface="Microsoft Sans Serif" panose="020B0604020202020204" pitchFamily="34" charset="0"/>
                <a:ea typeface="Microsoft Sans Serif" panose="020B0604020202020204" pitchFamily="34" charset="0"/>
                <a:cs typeface="Microsoft Sans Serif" panose="020B0604020202020204" pitchFamily="34" charset="0"/>
              </a:rPr>
              <a:t>Complex picture presenting challenges and also opportunities!</a:t>
            </a:r>
            <a:endPar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R="0" lvl="1" algn="l" defTabSz="914400" rtl="0" eaLnBrk="1" fontAlgn="auto" latinLnBrk="0" hangingPunct="1">
              <a:lnSpc>
                <a:spcPct val="96000"/>
              </a:lnSpc>
              <a:spcBef>
                <a:spcPts val="0"/>
              </a:spcBef>
              <a:spcAft>
                <a:spcPts val="0"/>
              </a:spcAft>
              <a:buClrTx/>
              <a:buSzTx/>
              <a:tabLst/>
              <a:defRPr/>
            </a:pPr>
            <a:endParaRPr kumimoji="0" lang="en-US" sz="1600" b="0" i="0" u="none" strike="noStrike" kern="1200" cap="none" spc="0" normalizeH="0" baseline="0" noProof="0" dirty="0">
              <a:ln>
                <a:noFill/>
              </a:ln>
              <a:solidFill>
                <a:srgbClr val="0000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4" name="AutoShape 6" descr="Grayscale Image">
            <a:extLst>
              <a:ext uri="{FF2B5EF4-FFF2-40B4-BE49-F238E27FC236}">
                <a16:creationId xmlns:a16="http://schemas.microsoft.com/office/drawing/2014/main" id="{59BDD4C4-5B0C-4E36-9406-1A573D87482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 name="Picture 8">
            <a:extLst>
              <a:ext uri="{FF2B5EF4-FFF2-40B4-BE49-F238E27FC236}">
                <a16:creationId xmlns:a16="http://schemas.microsoft.com/office/drawing/2014/main" id="{9B899E83-0D2C-4778-EFC2-0F7C025734A6}"/>
              </a:ext>
            </a:extLst>
          </p:cNvPr>
          <p:cNvPicPr>
            <a:picLocks noChangeAspect="1"/>
          </p:cNvPicPr>
          <p:nvPr/>
        </p:nvPicPr>
        <p:blipFill>
          <a:blip r:embed="rId13">
            <a:clrChange>
              <a:clrFrom>
                <a:srgbClr val="F7F7F7"/>
              </a:clrFrom>
              <a:clrTo>
                <a:srgbClr val="F7F7F7">
                  <a:alpha val="0"/>
                </a:srgbClr>
              </a:clrTo>
            </a:clrChange>
          </a:blip>
          <a:srcRect t="6568"/>
          <a:stretch/>
        </p:blipFill>
        <p:spPr>
          <a:xfrm>
            <a:off x="3051319" y="3137064"/>
            <a:ext cx="1129632" cy="723229"/>
          </a:xfrm>
          <a:prstGeom prst="rect">
            <a:avLst/>
          </a:prstGeom>
        </p:spPr>
      </p:pic>
      <p:sp>
        <p:nvSpPr>
          <p:cNvPr id="2" name="Footer Placeholder 1">
            <a:extLst>
              <a:ext uri="{FF2B5EF4-FFF2-40B4-BE49-F238E27FC236}">
                <a16:creationId xmlns:a16="http://schemas.microsoft.com/office/drawing/2014/main" id="{530133A5-C74A-9BA4-A395-1BCB83866E6A}"/>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3962486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6D001CE-6BC4-446D-DAED-69CB840B49CC}"/>
              </a:ext>
            </a:extLst>
          </p:cNvPr>
          <p:cNvSpPr>
            <a:spLocks noGrp="1"/>
          </p:cNvSpPr>
          <p:nvPr>
            <p:ph type="title"/>
          </p:nvPr>
        </p:nvSpPr>
        <p:spPr/>
        <p:txBody>
          <a:bodyPr/>
          <a:lstStyle/>
          <a:p>
            <a:r>
              <a:rPr lang="en-US" b="0" i="0" dirty="0">
                <a:solidFill>
                  <a:srgbClr val="232425"/>
                </a:solidFill>
                <a:effectLst/>
                <a:latin typeface="Linotype Univers"/>
              </a:rPr>
              <a:t>5G Broadcast Strategic Task Force (5BSTF) </a:t>
            </a:r>
            <a:endParaRPr lang="en-US" dirty="0"/>
          </a:p>
        </p:txBody>
      </p:sp>
      <p:sp>
        <p:nvSpPr>
          <p:cNvPr id="12" name="Content Placeholder 11">
            <a:extLst>
              <a:ext uri="{FF2B5EF4-FFF2-40B4-BE49-F238E27FC236}">
                <a16:creationId xmlns:a16="http://schemas.microsoft.com/office/drawing/2014/main" id="{6C60158D-FC26-9C56-6462-061A5A6CACAD}"/>
              </a:ext>
            </a:extLst>
          </p:cNvPr>
          <p:cNvSpPr>
            <a:spLocks noGrp="1"/>
          </p:cNvSpPr>
          <p:nvPr>
            <p:ph sz="quarter" idx="16"/>
          </p:nvPr>
        </p:nvSpPr>
        <p:spPr/>
        <p:txBody>
          <a:bodyPr/>
          <a:lstStyle/>
          <a:p>
            <a:r>
              <a:rPr lang="en-US" b="0" i="0" dirty="0">
                <a:effectLst/>
                <a:latin typeface="-apple-system"/>
              </a:rPr>
              <a:t>MWC25, Barcelona, marked the announcement of a crucial milestone in our 5BSTF joint work, where key industry stakeholders representing six European markets came together to express their dedication to rolling out 5G Broadcast across their regions. </a:t>
            </a:r>
          </a:p>
          <a:p>
            <a:r>
              <a:rPr lang="en-US" b="0" i="0" dirty="0">
                <a:effectLst/>
                <a:latin typeface="-apple-system"/>
              </a:rPr>
              <a:t>This initiative aims to reach 125 million people, with implementation set to begin in the second quarter of 2027.</a:t>
            </a:r>
          </a:p>
          <a:p>
            <a:r>
              <a:rPr lang="en-US" b="1" i="0" dirty="0">
                <a:solidFill>
                  <a:srgbClr val="0A66C2"/>
                </a:solidFill>
                <a:effectLst/>
                <a:latin typeface="-apple-system"/>
                <a:hlinkClick r:id="rId2"/>
              </a:rPr>
              <a:t>MEDIA BROADCAST GmbH</a:t>
            </a:r>
            <a:r>
              <a:rPr lang="en-US" b="0" i="0" dirty="0">
                <a:effectLst/>
                <a:latin typeface="-apple-system"/>
              </a:rPr>
              <a:t> | </a:t>
            </a:r>
            <a:r>
              <a:rPr lang="en-US" b="1" i="0" dirty="0">
                <a:solidFill>
                  <a:srgbClr val="0A66C2"/>
                </a:solidFill>
                <a:effectLst/>
                <a:latin typeface="-apple-system"/>
                <a:hlinkClick r:id="rId3"/>
              </a:rPr>
              <a:t>TDF</a:t>
            </a:r>
            <a:r>
              <a:rPr lang="en-US" b="0" i="0" dirty="0">
                <a:effectLst/>
                <a:latin typeface="-apple-system"/>
              </a:rPr>
              <a:t> | </a:t>
            </a:r>
            <a:r>
              <a:rPr lang="en-US" b="1" i="0" dirty="0">
                <a:solidFill>
                  <a:srgbClr val="0A66C2"/>
                </a:solidFill>
                <a:effectLst/>
                <a:latin typeface="-apple-system"/>
                <a:hlinkClick r:id="rId4"/>
              </a:rPr>
              <a:t>Cordiant Capital</a:t>
            </a:r>
            <a:r>
              <a:rPr lang="en-US" b="0" i="0" dirty="0">
                <a:effectLst/>
                <a:latin typeface="-apple-system"/>
              </a:rPr>
              <a:t> | </a:t>
            </a:r>
            <a:r>
              <a:rPr lang="en-US" b="1" i="0" dirty="0" err="1">
                <a:solidFill>
                  <a:srgbClr val="0A66C2"/>
                </a:solidFill>
                <a:effectLst/>
                <a:latin typeface="-apple-system"/>
                <a:hlinkClick r:id="rId5"/>
              </a:rPr>
              <a:t>Emitel</a:t>
            </a:r>
            <a:r>
              <a:rPr lang="en-US" b="0" i="0" dirty="0">
                <a:effectLst/>
                <a:latin typeface="-apple-system"/>
              </a:rPr>
              <a:t> | </a:t>
            </a:r>
            <a:r>
              <a:rPr lang="en-US" b="1" i="0" dirty="0">
                <a:solidFill>
                  <a:srgbClr val="0A66C2"/>
                </a:solidFill>
                <a:effectLst/>
                <a:latin typeface="-apple-system"/>
                <a:hlinkClick r:id="rId6"/>
              </a:rPr>
              <a:t>CRA</a:t>
            </a:r>
            <a:r>
              <a:rPr lang="en-US" b="0" i="0" dirty="0">
                <a:effectLst/>
                <a:latin typeface="-apple-system"/>
              </a:rPr>
              <a:t> | </a:t>
            </a:r>
            <a:r>
              <a:rPr lang="en-US" b="1" i="0" dirty="0">
                <a:solidFill>
                  <a:srgbClr val="0A66C2"/>
                </a:solidFill>
                <a:effectLst/>
                <a:latin typeface="-apple-system"/>
                <a:hlinkClick r:id="rId7"/>
              </a:rPr>
              <a:t>Belgian Tower Company</a:t>
            </a:r>
            <a:r>
              <a:rPr lang="en-US" b="0" i="0" dirty="0">
                <a:effectLst/>
                <a:latin typeface="-apple-system"/>
              </a:rPr>
              <a:t> | </a:t>
            </a:r>
            <a:r>
              <a:rPr lang="en-US" b="1" i="0" dirty="0">
                <a:solidFill>
                  <a:srgbClr val="0A66C2"/>
                </a:solidFill>
                <a:effectLst/>
                <a:latin typeface="-apple-system"/>
                <a:hlinkClick r:id="rId8"/>
              </a:rPr>
              <a:t>Rai - Radiotelevisione Italiana</a:t>
            </a:r>
            <a:r>
              <a:rPr lang="en-US" b="0" i="0" dirty="0">
                <a:effectLst/>
                <a:latin typeface="-apple-system"/>
              </a:rPr>
              <a:t> | </a:t>
            </a:r>
            <a:r>
              <a:rPr lang="en-US" b="1" i="0" dirty="0">
                <a:solidFill>
                  <a:srgbClr val="0A66C2"/>
                </a:solidFill>
                <a:effectLst/>
                <a:latin typeface="-apple-system"/>
                <a:hlinkClick r:id="rId9"/>
              </a:rPr>
              <a:t>Rohde &amp; Schwarz Broadcast and Media</a:t>
            </a:r>
            <a:r>
              <a:rPr lang="en-US" b="0" i="0" dirty="0">
                <a:effectLst/>
                <a:latin typeface="-apple-system"/>
              </a:rPr>
              <a:t> </a:t>
            </a:r>
          </a:p>
          <a:p>
            <a:r>
              <a:rPr lang="en-US" dirty="0">
                <a:latin typeface="-apple-system"/>
                <a:hlinkClick r:id="rId10"/>
              </a:rPr>
              <a:t>Press Release</a:t>
            </a:r>
            <a:endParaRPr lang="en-US" dirty="0"/>
          </a:p>
        </p:txBody>
      </p:sp>
      <p:sp>
        <p:nvSpPr>
          <p:cNvPr id="11" name="Subtitle 10">
            <a:extLst>
              <a:ext uri="{FF2B5EF4-FFF2-40B4-BE49-F238E27FC236}">
                <a16:creationId xmlns:a16="http://schemas.microsoft.com/office/drawing/2014/main" id="{1C043BBD-720A-0C3D-37D8-77069C13996C}"/>
              </a:ext>
            </a:extLst>
          </p:cNvPr>
          <p:cNvSpPr>
            <a:spLocks noGrp="1"/>
          </p:cNvSpPr>
          <p:nvPr>
            <p:ph type="subTitle" idx="1"/>
          </p:nvPr>
        </p:nvSpPr>
        <p:spPr>
          <a:xfrm>
            <a:off x="494189" y="1088136"/>
            <a:ext cx="11188223" cy="236347"/>
          </a:xfrm>
        </p:spPr>
        <p:txBody>
          <a:bodyPr/>
          <a:lstStyle/>
          <a:p>
            <a:r>
              <a:rPr lang="en-US" dirty="0"/>
              <a:t>https://www.linkedin.com/posts/activity-7307708333535236096-kfDr</a:t>
            </a:r>
          </a:p>
        </p:txBody>
      </p:sp>
      <p:pic>
        <p:nvPicPr>
          <p:cNvPr id="1026" name="Picture 2" descr="No alternative text description for this image">
            <a:extLst>
              <a:ext uri="{FF2B5EF4-FFF2-40B4-BE49-F238E27FC236}">
                <a16:creationId xmlns:a16="http://schemas.microsoft.com/office/drawing/2014/main" id="{62C589D4-1EA1-8E19-C819-5FE04E5B2931}"/>
              </a:ext>
            </a:extLst>
          </p:cNvPr>
          <p:cNvPicPr>
            <a:picLocks noGrp="1" noChangeAspect="1" noChangeArrowheads="1"/>
          </p:cNvPicPr>
          <p:nvPr>
            <p:ph sz="quarter" idx="17"/>
          </p:nvPr>
        </p:nvPicPr>
        <p:blipFill>
          <a:blip r:embed="rId11">
            <a:extLst>
              <a:ext uri="{28A0092B-C50C-407E-A947-70E740481C1C}">
                <a14:useLocalDpi xmlns:a14="http://schemas.microsoft.com/office/drawing/2010/main" val="0"/>
              </a:ext>
            </a:extLst>
          </a:blip>
          <a:srcRect/>
          <a:stretch>
            <a:fillRect/>
          </a:stretch>
        </p:blipFill>
        <p:spPr bwMode="auto">
          <a:xfrm>
            <a:off x="6215063" y="2238721"/>
            <a:ext cx="5467350" cy="3642621"/>
          </a:xfrm>
          <a:prstGeom prst="rect">
            <a:avLst/>
          </a:prstGeom>
          <a:noFill/>
          <a:extLst>
            <a:ext uri="{909E8E84-426E-40DD-AFC4-6F175D3DCCD1}">
              <a14:hiddenFill xmlns:a14="http://schemas.microsoft.com/office/drawing/2010/main">
                <a:solidFill>
                  <a:srgbClr val="FFFFFF"/>
                </a:solidFill>
              </a14:hiddenFill>
            </a:ext>
          </a:extLst>
        </p:spPr>
      </p:pic>
      <p:sp>
        <p:nvSpPr>
          <p:cNvPr id="14" name="Footer Placeholder 13">
            <a:extLst>
              <a:ext uri="{FF2B5EF4-FFF2-40B4-BE49-F238E27FC236}">
                <a16:creationId xmlns:a16="http://schemas.microsoft.com/office/drawing/2014/main" id="{344B9DE5-6839-F1D1-9B27-5CB0D38CCB16}"/>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3883971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D4A5B356-7281-302E-EB9A-5662912D81AA}"/>
              </a:ext>
            </a:extLst>
          </p:cNvPr>
          <p:cNvGraphicFramePr/>
          <p:nvPr>
            <p:extLst>
              <p:ext uri="{D42A27DB-BD31-4B8C-83A1-F6EECF244321}">
                <p14:modId xmlns:p14="http://schemas.microsoft.com/office/powerpoint/2010/main" val="2299960614"/>
              </p:ext>
            </p:extLst>
          </p:nvPr>
        </p:nvGraphicFramePr>
        <p:xfrm>
          <a:off x="833719" y="242047"/>
          <a:ext cx="11044516" cy="62483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Footer Placeholder 9">
            <a:extLst>
              <a:ext uri="{FF2B5EF4-FFF2-40B4-BE49-F238E27FC236}">
                <a16:creationId xmlns:a16="http://schemas.microsoft.com/office/drawing/2014/main" id="{2FA61489-7D2B-D81C-12C5-A3F4D7008CD9}"/>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24584085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graphicEl>
                                              <a:dgm id="{6C25CF88-5CBE-4148-8034-0A6A56AB4124}"/>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graphicEl>
                                              <a:dgm id="{5B64F774-3DA4-43F1-9F94-CC6471A1899B}"/>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graphicEl>
                                              <a:dgm id="{2A377818-515F-446A-BAEC-7BF1BB2C3954}"/>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graphicEl>
                                              <a:dgm id="{4DD5D522-3BCD-4540-B8C6-B6D4883DF1C5}"/>
                                            </p:graphic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graphicEl>
                                              <a:dgm id="{6DFFB650-5E3D-411B-A7C5-DB6CDA83B7AF}"/>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graphicEl>
                                              <a:dgm id="{003AE034-038E-44A6-A789-D9FC8053BAFE}"/>
                                            </p:graphic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graphicEl>
                                              <a:dgm id="{77FEFFDA-F0FF-4248-8E56-B2C565C42EF6}"/>
                                            </p:graphic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graphicEl>
                                              <a:dgm id="{B32D2186-26B7-49C3-87E3-A04B344BD735}"/>
                                            </p:graphic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graphicEl>
                                              <a:dgm id="{D59A891D-2475-4C92-9241-9B5DFE372351}"/>
                                            </p:graphic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graphicEl>
                                              <a:dgm id="{AD28C696-A664-4B93-8474-1271A2945BCC}"/>
                                            </p:graphic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
                                            <p:graphicEl>
                                              <a:dgm id="{A2FAA643-2175-451B-B0B3-FCDE5DD084E9}"/>
                                            </p:graphic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7">
                                            <p:graphicEl>
                                              <a:dgm id="{9C670752-98F3-459F-BF4A-8D12CE95A93C}"/>
                                            </p:graphicEl>
                                          </p:spTgt>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
                                            <p:graphicEl>
                                              <a:dgm id="{E1EB28D9-D921-4E76-8682-6A0EFE839E4F}"/>
                                            </p:graphic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graphicEl>
                                              <a:dgm id="{FF95AD77-2631-444D-A95B-26372ECCA71C}"/>
                                            </p:graphicEl>
                                          </p:spTgt>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
                                            <p:graphicEl>
                                              <a:dgm id="{CE8C9198-E3D9-4F5E-948C-F8DB93219873}"/>
                                            </p:graphic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
                                            <p:graphicEl>
                                              <a:dgm id="{6AC74C17-4678-4232-BBDE-AEB4078522A9}"/>
                                            </p:graphic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
                                            <p:graphicEl>
                                              <a:dgm id="{E4071922-FA39-4936-BC6C-6F9869F94C93}"/>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565125"/>
            <a:ext cx="11187112" cy="439479"/>
          </a:xfrm>
        </p:spPr>
        <p:txBody>
          <a:bodyPr/>
          <a:lstStyle/>
          <a:p>
            <a:r>
              <a:rPr lang="en-US" spc="-151"/>
              <a:t>General technology introduction</a:t>
            </a:r>
            <a:endParaRPr lang="en-US"/>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495300" y="1719072"/>
            <a:ext cx="11187112" cy="4681727"/>
          </a:xfrm>
        </p:spPr>
        <p:txBody>
          <a:bodyPr/>
          <a:lstStyle/>
          <a:p>
            <a:r>
              <a:rPr lang="en-US" sz="2000"/>
              <a:t>“5G broadcast” is a broadcasting standard defined by 3GPP (Release 16 - 2020)</a:t>
            </a:r>
          </a:p>
          <a:p>
            <a:pPr lvl="1"/>
            <a:r>
              <a:rPr lang="en-US"/>
              <a:t>3GPP is the industry group responsible for defining global cellular tech standards (e.g. 4G / 5G)</a:t>
            </a:r>
          </a:p>
          <a:p>
            <a:pPr lvl="1"/>
            <a:r>
              <a:rPr lang="en-US"/>
              <a:t>In the last few years 3GPP has expanded to new </a:t>
            </a:r>
            <a:r>
              <a:rPr lang="en-US" i="1">
                <a:solidFill>
                  <a:srgbClr val="FF0000"/>
                </a:solidFill>
              </a:rPr>
              <a:t>verticals</a:t>
            </a:r>
            <a:r>
              <a:rPr lang="en-US"/>
              <a:t> (e.g. broadcast, automotive, satellite, etc.) hence it should not be regarded as a surprise that a broadcasting tech is coming out of 3GPP</a:t>
            </a:r>
          </a:p>
          <a:p>
            <a:pPr lvl="1"/>
            <a:endParaRPr lang="en-US"/>
          </a:p>
          <a:p>
            <a:r>
              <a:rPr lang="en-US" sz="2000"/>
              <a:t>Even though 5G Broadcast has been standardized by 3GPP, </a:t>
            </a:r>
            <a:r>
              <a:rPr lang="en-US" sz="2000" b="1" u="sng"/>
              <a:t>it is a broadcasting technology</a:t>
            </a:r>
          </a:p>
          <a:p>
            <a:pPr lvl="1"/>
            <a:r>
              <a:rPr lang="en-US"/>
              <a:t>I.e. meant to be used by </a:t>
            </a:r>
            <a:r>
              <a:rPr lang="en-US">
                <a:solidFill>
                  <a:srgbClr val="FF0000"/>
                </a:solidFill>
              </a:rPr>
              <a:t>broadcasting operators</a:t>
            </a:r>
            <a:r>
              <a:rPr lang="en-US"/>
              <a:t>, in </a:t>
            </a:r>
            <a:r>
              <a:rPr lang="en-US">
                <a:solidFill>
                  <a:srgbClr val="FF0000"/>
                </a:solidFill>
              </a:rPr>
              <a:t>broadcasting spectrum</a:t>
            </a:r>
          </a:p>
          <a:p>
            <a:pPr lvl="1"/>
            <a:r>
              <a:rPr lang="en-US"/>
              <a:t>No need of supporting a unicast network. 5G Broadcast does not have anything to do with unicast</a:t>
            </a:r>
          </a:p>
          <a:p>
            <a:pPr lvl="1"/>
            <a:endParaRPr lang="en-US"/>
          </a:p>
          <a:p>
            <a:r>
              <a:rPr lang="en-US" sz="2000"/>
              <a:t>The main design target &amp; “reason for being” of 5G broadcast is to enable operation of a broadcast network where the receivers are </a:t>
            </a:r>
            <a:r>
              <a:rPr lang="en-US" sz="2000">
                <a:solidFill>
                  <a:schemeClr val="bg2"/>
                </a:solidFill>
              </a:rPr>
              <a:t>hardware-compatible</a:t>
            </a:r>
            <a:r>
              <a:rPr lang="en-US" sz="2000">
                <a:solidFill>
                  <a:srgbClr val="FF0000"/>
                </a:solidFill>
              </a:rPr>
              <a:t> </a:t>
            </a:r>
            <a:r>
              <a:rPr lang="en-US" sz="2000"/>
              <a:t>with cellular modems</a:t>
            </a:r>
          </a:p>
          <a:p>
            <a:pPr lvl="1"/>
            <a:r>
              <a:rPr lang="en-US"/>
              <a:t>“Hardware compatible” means lower barrier to adoption in mobile devices compared to other broadcasting technologies</a:t>
            </a:r>
          </a:p>
          <a:p>
            <a:pPr lvl="2"/>
            <a:r>
              <a:rPr lang="en-US" sz="1400"/>
              <a:t>This is because several 5G Broadcast building blocks are already there in a 4G/5G modem, hence the additions are marginal. </a:t>
            </a:r>
          </a:p>
          <a:p>
            <a:pPr lvl="2"/>
            <a:r>
              <a:rPr lang="en-US" sz="1400"/>
              <a:t>For other technologies, a separate piece of silicon / die area would be required</a:t>
            </a:r>
          </a:p>
          <a:p>
            <a:pPr lvl="1"/>
            <a:r>
              <a:rPr lang="en-US"/>
              <a:t>To be clear, 5G Broadcast has nothing to do with “cellular operators trying to take over from broadcasters”</a:t>
            </a:r>
            <a:endParaRPr lang="en-US" sz="1400"/>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65907"/>
          </a:xfrm>
        </p:spPr>
        <p:txBody>
          <a:bodyPr/>
          <a:lstStyle/>
          <a:p>
            <a:r>
              <a:rPr lang="en-US"/>
              <a:t>5G broadcast and 3GPP</a:t>
            </a:r>
          </a:p>
        </p:txBody>
      </p:sp>
      <p:sp>
        <p:nvSpPr>
          <p:cNvPr id="4" name="Footer Placeholder 3">
            <a:extLst>
              <a:ext uri="{FF2B5EF4-FFF2-40B4-BE49-F238E27FC236}">
                <a16:creationId xmlns:a16="http://schemas.microsoft.com/office/drawing/2014/main" id="{57B7E9C5-7389-C4B2-EFDA-D494EADC1E5B}"/>
              </a:ext>
            </a:extLst>
          </p:cNvPr>
          <p:cNvSpPr>
            <a:spLocks noGrp="1"/>
          </p:cNvSpPr>
          <p:nvPr>
            <p:ph type="ftr" sz="quarter" idx="10"/>
          </p:nvPr>
        </p:nvSpPr>
        <p:spPr/>
        <p:txBody>
          <a:bodyPr/>
          <a:lstStyle/>
          <a:p>
            <a:r>
              <a:rPr lang="en-US"/>
              <a:t>Media Web Symposium June 2025</a:t>
            </a:r>
          </a:p>
        </p:txBody>
      </p:sp>
    </p:spTree>
    <p:extLst>
      <p:ext uri="{BB962C8B-B14F-4D97-AF65-F5344CB8AC3E}">
        <p14:creationId xmlns:p14="http://schemas.microsoft.com/office/powerpoint/2010/main" val="1714626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1747EB3-AD63-954B-629C-866B2487567C}"/>
              </a:ext>
            </a:extLst>
          </p:cNvPr>
          <p:cNvSpPr>
            <a:spLocks noGrp="1"/>
          </p:cNvSpPr>
          <p:nvPr>
            <p:ph type="ftr" sz="quarter" idx="10"/>
          </p:nvPr>
        </p:nvSpPr>
        <p:spPr/>
        <p:txBody>
          <a:bodyPr/>
          <a:lstStyle/>
          <a:p>
            <a:r>
              <a:rPr lang="en-US"/>
              <a:t>Media Web Symposium June 2025</a:t>
            </a:r>
          </a:p>
        </p:txBody>
      </p:sp>
      <p:pic>
        <p:nvPicPr>
          <p:cNvPr id="2050" name="Picture 2">
            <a:extLst>
              <a:ext uri="{FF2B5EF4-FFF2-40B4-BE49-F238E27FC236}">
                <a16:creationId xmlns:a16="http://schemas.microsoft.com/office/drawing/2014/main" id="{ED039B79-62BC-B2FD-E1F3-6753465137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44" y="206931"/>
            <a:ext cx="5715000" cy="65151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descr="A qr code with green and white squares&#10;&#10;AI-generated content may be incorrect.">
            <a:extLst>
              <a:ext uri="{FF2B5EF4-FFF2-40B4-BE49-F238E27FC236}">
                <a16:creationId xmlns:a16="http://schemas.microsoft.com/office/drawing/2014/main" id="{4C893D33-FFED-7223-0F01-DB9CEA18BC53}"/>
              </a:ext>
            </a:extLst>
          </p:cNvPr>
          <p:cNvPicPr>
            <a:picLocks noChangeAspect="1"/>
          </p:cNvPicPr>
          <p:nvPr/>
        </p:nvPicPr>
        <p:blipFill>
          <a:blip r:embed="rId3"/>
          <a:stretch>
            <a:fillRect/>
          </a:stretch>
        </p:blipFill>
        <p:spPr>
          <a:xfrm>
            <a:off x="6129385" y="914400"/>
            <a:ext cx="4855605" cy="4855605"/>
          </a:xfrm>
          <a:prstGeom prst="rect">
            <a:avLst/>
          </a:prstGeom>
        </p:spPr>
      </p:pic>
    </p:spTree>
    <p:extLst>
      <p:ext uri="{BB962C8B-B14F-4D97-AF65-F5344CB8AC3E}">
        <p14:creationId xmlns:p14="http://schemas.microsoft.com/office/powerpoint/2010/main" val="285233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24258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24BB888-51B6-0478-66B4-944249E32159}"/>
              </a:ext>
            </a:extLst>
          </p:cNvPr>
          <p:cNvSpPr>
            <a:spLocks noGrp="1"/>
          </p:cNvSpPr>
          <p:nvPr>
            <p:ph type="ftr" sz="quarter" idx="10"/>
          </p:nvPr>
        </p:nvSpPr>
        <p:spPr/>
        <p:txBody>
          <a:bodyPr/>
          <a:lstStyle/>
          <a:p>
            <a:r>
              <a:rPr lang="en-US"/>
              <a:t>Media Web Symposium June 2025</a:t>
            </a:r>
          </a:p>
        </p:txBody>
      </p:sp>
      <p:sp>
        <p:nvSpPr>
          <p:cNvPr id="3" name="Title 2">
            <a:extLst>
              <a:ext uri="{FF2B5EF4-FFF2-40B4-BE49-F238E27FC236}">
                <a16:creationId xmlns:a16="http://schemas.microsoft.com/office/drawing/2014/main" id="{295A8771-7039-D1A7-51B3-296BAEF5D539}"/>
              </a:ext>
            </a:extLst>
          </p:cNvPr>
          <p:cNvSpPr>
            <a:spLocks noGrp="1"/>
          </p:cNvSpPr>
          <p:nvPr>
            <p:ph type="title"/>
          </p:nvPr>
        </p:nvSpPr>
        <p:spPr>
          <a:xfrm>
            <a:off x="495300" y="565125"/>
            <a:ext cx="11187112" cy="439479"/>
          </a:xfrm>
        </p:spPr>
        <p:txBody>
          <a:bodyPr/>
          <a:lstStyle/>
          <a:p>
            <a:r>
              <a:rPr kumimoji="0" lang="en-US" sz="3400" b="0" i="0" u="none" strike="noStrike" kern="1200" cap="none" spc="0" normalizeH="0" baseline="0" noProof="0">
                <a:ln>
                  <a:noFill/>
                </a:ln>
                <a:effectLst/>
                <a:uLnTx/>
                <a:uFillTx/>
                <a:latin typeface="Microsoft Sans Serif"/>
                <a:ea typeface="+mj-ea"/>
                <a:cs typeface="+mj-cs"/>
              </a:rPr>
              <a:t>5G Broadcast – Core Features for multiple use cases</a:t>
            </a:r>
            <a:endParaRPr lang="en-US"/>
          </a:p>
        </p:txBody>
      </p:sp>
      <p:graphicFrame>
        <p:nvGraphicFramePr>
          <p:cNvPr id="6" name="Diagram 5">
            <a:extLst>
              <a:ext uri="{FF2B5EF4-FFF2-40B4-BE49-F238E27FC236}">
                <a16:creationId xmlns:a16="http://schemas.microsoft.com/office/drawing/2014/main" id="{89CB6858-B8F1-3E4D-8ADF-877D8E6F4CA7}"/>
              </a:ext>
            </a:extLst>
          </p:cNvPr>
          <p:cNvGraphicFramePr/>
          <p:nvPr/>
        </p:nvGraphicFramePr>
        <p:xfrm>
          <a:off x="849311" y="1181100"/>
          <a:ext cx="10489691" cy="5267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26093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368A17-E75B-6157-AE7D-F3944E6EB8F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6B6A70E-A9E6-2610-8E19-C4D9F2DF0262}"/>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icrosoft Sans Serif" panose="020B0604020202020204" pitchFamily="34" charset="0"/>
            </a:endParaRPr>
          </a:p>
        </p:txBody>
      </p:sp>
      <p:sp>
        <p:nvSpPr>
          <p:cNvPr id="3" name="Title 3">
            <a:extLst>
              <a:ext uri="{FF2B5EF4-FFF2-40B4-BE49-F238E27FC236}">
                <a16:creationId xmlns:a16="http://schemas.microsoft.com/office/drawing/2014/main" id="{7E0C25A0-A03B-DFF7-085B-C5517EFA1881}"/>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2800" b="0" i="0" u="none" strike="noStrike" kern="2000" cap="none" spc="-50" normalizeH="0" baseline="0" noProof="0">
                <a:ln>
                  <a:noFill/>
                </a:ln>
                <a:solidFill>
                  <a:srgbClr val="FFFFFF"/>
                </a:solidFill>
                <a:effectLst/>
                <a:uLnTx/>
                <a:uFillTx/>
                <a:latin typeface="Aptos Display" panose="02110004020202020204"/>
                <a:ea typeface="+mj-ea"/>
                <a:cs typeface="+mj-cs"/>
              </a:rPr>
              <a:t>Why 5G Broadcast for mobile?</a:t>
            </a:r>
          </a:p>
        </p:txBody>
      </p:sp>
      <p:graphicFrame>
        <p:nvGraphicFramePr>
          <p:cNvPr id="4" name="Table 9">
            <a:extLst>
              <a:ext uri="{FF2B5EF4-FFF2-40B4-BE49-F238E27FC236}">
                <a16:creationId xmlns:a16="http://schemas.microsoft.com/office/drawing/2014/main" id="{7BE2F6B5-B1CE-90CF-4A06-46A0D99EBA97}"/>
              </a:ext>
            </a:extLst>
          </p:cNvPr>
          <p:cNvGraphicFramePr>
            <a:graphicFrameLocks/>
          </p:cNvGraphicFramePr>
          <p:nvPr/>
        </p:nvGraphicFramePr>
        <p:xfrm>
          <a:off x="408924" y="2024376"/>
          <a:ext cx="11626235" cy="2590800"/>
        </p:xfrm>
        <a:graphic>
          <a:graphicData uri="http://schemas.openxmlformats.org/drawingml/2006/table">
            <a:tbl>
              <a:tblPr firstRow="1" bandRow="1">
                <a:tableStyleId>{72833802-FEF1-4C79-8D5D-14CF1EAF98D9}</a:tableStyleId>
              </a:tblPr>
              <a:tblGrid>
                <a:gridCol w="3052571">
                  <a:extLst>
                    <a:ext uri="{9D8B030D-6E8A-4147-A177-3AD203B41FA5}">
                      <a16:colId xmlns:a16="http://schemas.microsoft.com/office/drawing/2014/main" val="3613675494"/>
                    </a:ext>
                  </a:extLst>
                </a:gridCol>
                <a:gridCol w="2228256">
                  <a:extLst>
                    <a:ext uri="{9D8B030D-6E8A-4147-A177-3AD203B41FA5}">
                      <a16:colId xmlns:a16="http://schemas.microsoft.com/office/drawing/2014/main" val="243019665"/>
                    </a:ext>
                  </a:extLst>
                </a:gridCol>
                <a:gridCol w="2953123">
                  <a:extLst>
                    <a:ext uri="{9D8B030D-6E8A-4147-A177-3AD203B41FA5}">
                      <a16:colId xmlns:a16="http://schemas.microsoft.com/office/drawing/2014/main" val="926456397"/>
                    </a:ext>
                  </a:extLst>
                </a:gridCol>
                <a:gridCol w="3392285">
                  <a:extLst>
                    <a:ext uri="{9D8B030D-6E8A-4147-A177-3AD203B41FA5}">
                      <a16:colId xmlns:a16="http://schemas.microsoft.com/office/drawing/2014/main" val="2259573721"/>
                    </a:ext>
                  </a:extLst>
                </a:gridCol>
              </a:tblGrid>
              <a:tr h="374097">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r>
                        <a:rPr lang="en-US" sz="1200"/>
                        <a:t>Building block</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000"/>
                        <a:t>Hardware (HW) / Software (SW) / Firmware (FW)</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200"/>
                        <a:t>5G Broadcast</a:t>
                      </a:r>
                    </a:p>
                  </a:txBody>
                  <a:tcPr anchor="ctr"/>
                </a:tc>
                <a:tc>
                  <a:txBody>
                    <a:bodyPr/>
                    <a:lstStyle>
                      <a:lvl1pPr marL="0" algn="l" defTabSz="914400" rtl="0" eaLnBrk="1" latinLnBrk="0" hangingPunct="1">
                        <a:defRPr sz="1800" b="1" kern="1200">
                          <a:solidFill>
                            <a:schemeClr val="lt1"/>
                          </a:solidFill>
                          <a:latin typeface="Microsoft Sans Serif"/>
                        </a:defRPr>
                      </a:lvl1pPr>
                      <a:lvl2pPr marL="457200" algn="l" defTabSz="914400" rtl="0" eaLnBrk="1" latinLnBrk="0" hangingPunct="1">
                        <a:defRPr sz="1800" b="1" kern="1200">
                          <a:solidFill>
                            <a:schemeClr val="lt1"/>
                          </a:solidFill>
                          <a:latin typeface="Microsoft Sans Serif"/>
                        </a:defRPr>
                      </a:lvl2pPr>
                      <a:lvl3pPr marL="914400" algn="l" defTabSz="914400" rtl="0" eaLnBrk="1" latinLnBrk="0" hangingPunct="1">
                        <a:defRPr sz="1800" b="1" kern="1200">
                          <a:solidFill>
                            <a:schemeClr val="lt1"/>
                          </a:solidFill>
                          <a:latin typeface="Microsoft Sans Serif"/>
                        </a:defRPr>
                      </a:lvl3pPr>
                      <a:lvl4pPr marL="1371600" algn="l" defTabSz="914400" rtl="0" eaLnBrk="1" latinLnBrk="0" hangingPunct="1">
                        <a:defRPr sz="1800" b="1" kern="1200">
                          <a:solidFill>
                            <a:schemeClr val="lt1"/>
                          </a:solidFill>
                          <a:latin typeface="Microsoft Sans Serif"/>
                        </a:defRPr>
                      </a:lvl4pPr>
                      <a:lvl5pPr marL="1828800" algn="l" defTabSz="914400" rtl="0" eaLnBrk="1" latinLnBrk="0" hangingPunct="1">
                        <a:defRPr sz="1800" b="1" kern="1200">
                          <a:solidFill>
                            <a:schemeClr val="lt1"/>
                          </a:solidFill>
                          <a:latin typeface="Microsoft Sans Serif"/>
                        </a:defRPr>
                      </a:lvl5pPr>
                      <a:lvl6pPr marL="2286000" algn="l" defTabSz="914400" rtl="0" eaLnBrk="1" latinLnBrk="0" hangingPunct="1">
                        <a:defRPr sz="1800" b="1" kern="1200">
                          <a:solidFill>
                            <a:schemeClr val="lt1"/>
                          </a:solidFill>
                          <a:latin typeface="Microsoft Sans Serif"/>
                        </a:defRPr>
                      </a:lvl6pPr>
                      <a:lvl7pPr marL="2743200" algn="l" defTabSz="914400" rtl="0" eaLnBrk="1" latinLnBrk="0" hangingPunct="1">
                        <a:defRPr sz="1800" b="1" kern="1200">
                          <a:solidFill>
                            <a:schemeClr val="lt1"/>
                          </a:solidFill>
                          <a:latin typeface="Microsoft Sans Serif"/>
                        </a:defRPr>
                      </a:lvl7pPr>
                      <a:lvl8pPr marL="3200400" algn="l" defTabSz="914400" rtl="0" eaLnBrk="1" latinLnBrk="0" hangingPunct="1">
                        <a:defRPr sz="1800" b="1" kern="1200">
                          <a:solidFill>
                            <a:schemeClr val="lt1"/>
                          </a:solidFill>
                          <a:latin typeface="Microsoft Sans Serif"/>
                        </a:defRPr>
                      </a:lvl8pPr>
                      <a:lvl9pPr marL="3657600" algn="l" defTabSz="914400" rtl="0" eaLnBrk="1" latinLnBrk="0" hangingPunct="1">
                        <a:defRPr sz="1800" b="1" kern="1200">
                          <a:solidFill>
                            <a:schemeClr val="lt1"/>
                          </a:solidFill>
                          <a:latin typeface="Microsoft Sans Serif"/>
                        </a:defRPr>
                      </a:lvl9pPr>
                    </a:lstStyle>
                    <a:p>
                      <a:pPr algn="ctr"/>
                      <a:r>
                        <a:rPr lang="en-US" sz="1200"/>
                        <a:t>ATSC 3.0</a:t>
                      </a:r>
                    </a:p>
                  </a:txBody>
                  <a:tcPr anchor="ctr"/>
                </a:tc>
                <a:extLst>
                  <a:ext uri="{0D108BD9-81ED-4DB2-BD59-A6C34878D82A}">
                    <a16:rowId xmlns:a16="http://schemas.microsoft.com/office/drawing/2014/main" val="3876967855"/>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RF</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gridSpan="2">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chemeClr val="accent5">
                              <a:lumMod val="75000"/>
                            </a:schemeClr>
                          </a:solidFill>
                        </a:rPr>
                        <a:t>Requires new components depending on supported band</a:t>
                      </a:r>
                    </a:p>
                  </a:txBody>
                  <a:tcPr anchor="ctr"/>
                </a:tc>
                <a:tc hMerge="1">
                  <a:txBody>
                    <a:bodyPr/>
                    <a:lstStyle/>
                    <a:p>
                      <a:endParaRPr lang="en-US"/>
                    </a:p>
                  </a:txBody>
                  <a:tcPr/>
                </a:tc>
                <a:extLst>
                  <a:ext uri="{0D108BD9-81ED-4DB2-BD59-A6C34878D82A}">
                    <a16:rowId xmlns:a16="http://schemas.microsoft.com/office/drawing/2014/main" val="3410681678"/>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OFDM IFFT</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chemeClr val="accent5">
                              <a:lumMod val="75000"/>
                            </a:schemeClr>
                          </a:solidFill>
                        </a:rPr>
                        <a:t>Can reuse 4G/5G HW</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chemeClr val="accent5">
                              <a:lumMod val="75000"/>
                            </a:schemeClr>
                          </a:solidFill>
                        </a:rPr>
                        <a:t>May reuse 4G/5G HW</a:t>
                      </a:r>
                    </a:p>
                  </a:txBody>
                  <a:tcPr anchor="ctr"/>
                </a:tc>
                <a:extLst>
                  <a:ext uri="{0D108BD9-81ED-4DB2-BD59-A6C34878D82A}">
                    <a16:rowId xmlns:a16="http://schemas.microsoft.com/office/drawing/2014/main" val="543417424"/>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Searcher</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 / FW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31412978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Tone/LLR mapping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292546046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Modulation de-mapper</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2764160760"/>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Coding / packet segmentation</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611512436"/>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Scrambling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HW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819354018"/>
                  </a:ext>
                </a:extLst>
              </a:tr>
              <a:tr h="270853">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r>
                        <a:rPr lang="en-US" sz="1200" b="0"/>
                        <a:t>RAN protocol stack</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t>SW</a:t>
                      </a:r>
                      <a:endParaRPr lang="en-US" sz="1200" i="1"/>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00B050"/>
                          </a:solidFill>
                        </a:rPr>
                        <a:t>Same as 4G/5G</a:t>
                      </a:r>
                    </a:p>
                  </a:txBody>
                  <a:tcPr anchor="ctr"/>
                </a:tc>
                <a:tc>
                  <a:txBody>
                    <a:bodyPr/>
                    <a:lstStyle>
                      <a:lvl1pPr marL="0" algn="l" defTabSz="914400" rtl="0" eaLnBrk="1" latinLnBrk="0" hangingPunct="1">
                        <a:defRPr sz="1800" kern="1200">
                          <a:solidFill>
                            <a:schemeClr val="dk1"/>
                          </a:solidFill>
                          <a:latin typeface="Microsoft Sans Serif"/>
                        </a:defRPr>
                      </a:lvl1pPr>
                      <a:lvl2pPr marL="457200" algn="l" defTabSz="914400" rtl="0" eaLnBrk="1" latinLnBrk="0" hangingPunct="1">
                        <a:defRPr sz="1800" kern="1200">
                          <a:solidFill>
                            <a:schemeClr val="dk1"/>
                          </a:solidFill>
                          <a:latin typeface="Microsoft Sans Serif"/>
                        </a:defRPr>
                      </a:lvl2pPr>
                      <a:lvl3pPr marL="914400" algn="l" defTabSz="914400" rtl="0" eaLnBrk="1" latinLnBrk="0" hangingPunct="1">
                        <a:defRPr sz="1800" kern="1200">
                          <a:solidFill>
                            <a:schemeClr val="dk1"/>
                          </a:solidFill>
                          <a:latin typeface="Microsoft Sans Serif"/>
                        </a:defRPr>
                      </a:lvl3pPr>
                      <a:lvl4pPr marL="1371600" algn="l" defTabSz="914400" rtl="0" eaLnBrk="1" latinLnBrk="0" hangingPunct="1">
                        <a:defRPr sz="1800" kern="1200">
                          <a:solidFill>
                            <a:schemeClr val="dk1"/>
                          </a:solidFill>
                          <a:latin typeface="Microsoft Sans Serif"/>
                        </a:defRPr>
                      </a:lvl4pPr>
                      <a:lvl5pPr marL="1828800" algn="l" defTabSz="914400" rtl="0" eaLnBrk="1" latinLnBrk="0" hangingPunct="1">
                        <a:defRPr sz="1800" kern="1200">
                          <a:solidFill>
                            <a:schemeClr val="dk1"/>
                          </a:solidFill>
                          <a:latin typeface="Microsoft Sans Serif"/>
                        </a:defRPr>
                      </a:lvl5pPr>
                      <a:lvl6pPr marL="2286000" algn="l" defTabSz="914400" rtl="0" eaLnBrk="1" latinLnBrk="0" hangingPunct="1">
                        <a:defRPr sz="1800" kern="1200">
                          <a:solidFill>
                            <a:schemeClr val="dk1"/>
                          </a:solidFill>
                          <a:latin typeface="Microsoft Sans Serif"/>
                        </a:defRPr>
                      </a:lvl6pPr>
                      <a:lvl7pPr marL="2743200" algn="l" defTabSz="914400" rtl="0" eaLnBrk="1" latinLnBrk="0" hangingPunct="1">
                        <a:defRPr sz="1800" kern="1200">
                          <a:solidFill>
                            <a:schemeClr val="dk1"/>
                          </a:solidFill>
                          <a:latin typeface="Microsoft Sans Serif"/>
                        </a:defRPr>
                      </a:lvl7pPr>
                      <a:lvl8pPr marL="3200400" algn="l" defTabSz="914400" rtl="0" eaLnBrk="1" latinLnBrk="0" hangingPunct="1">
                        <a:defRPr sz="1800" kern="1200">
                          <a:solidFill>
                            <a:schemeClr val="dk1"/>
                          </a:solidFill>
                          <a:latin typeface="Microsoft Sans Serif"/>
                        </a:defRPr>
                      </a:lvl8pPr>
                      <a:lvl9pPr marL="3657600" algn="l" defTabSz="914400" rtl="0" eaLnBrk="1" latinLnBrk="0" hangingPunct="1">
                        <a:defRPr sz="1800" kern="1200">
                          <a:solidFill>
                            <a:schemeClr val="dk1"/>
                          </a:solidFill>
                          <a:latin typeface="Microsoft Sans Serif"/>
                        </a:defRPr>
                      </a:lvl9pPr>
                    </a:lstStyle>
                    <a:p>
                      <a:pPr algn="ctr"/>
                      <a:r>
                        <a:rPr lang="en-US" sz="1200">
                          <a:solidFill>
                            <a:srgbClr val="FF0000"/>
                          </a:solidFill>
                        </a:rPr>
                        <a:t>Different</a:t>
                      </a:r>
                    </a:p>
                  </a:txBody>
                  <a:tcPr anchor="ctr"/>
                </a:tc>
                <a:extLst>
                  <a:ext uri="{0D108BD9-81ED-4DB2-BD59-A6C34878D82A}">
                    <a16:rowId xmlns:a16="http://schemas.microsoft.com/office/drawing/2014/main" val="3429590628"/>
                  </a:ext>
                </a:extLst>
              </a:tr>
            </a:tbl>
          </a:graphicData>
        </a:graphic>
      </p:graphicFrame>
      <p:sp>
        <p:nvSpPr>
          <p:cNvPr id="5" name="Content Placeholder 4">
            <a:extLst>
              <a:ext uri="{FF2B5EF4-FFF2-40B4-BE49-F238E27FC236}">
                <a16:creationId xmlns:a16="http://schemas.microsoft.com/office/drawing/2014/main" id="{6B35AB78-F88B-F104-24E6-B8046F7B5AD7}"/>
              </a:ext>
            </a:extLst>
          </p:cNvPr>
          <p:cNvSpPr txBox="1">
            <a:spLocks/>
          </p:cNvSpPr>
          <p:nvPr/>
        </p:nvSpPr>
        <p:spPr>
          <a:xfrm>
            <a:off x="495299" y="1244627"/>
            <a:ext cx="11453486" cy="779749"/>
          </a:xfrm>
          <a:prstGeom prst="rect">
            <a:avLst/>
          </a:prstGeom>
        </p:spPr>
        <p:txBody>
          <a:bodyPr vert="horz" lIns="0" tIns="0" rIns="0" bIns="0" rtlCol="0">
            <a:no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190500" marR="0" lvl="0" indent="-1905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13171F"/>
                </a:solidFill>
                <a:effectLst/>
                <a:uLnTx/>
                <a:uFillTx/>
                <a:latin typeface="Microsoft Sans Serif"/>
                <a:ea typeface="+mn-ea"/>
                <a:cs typeface="+mn-cs"/>
              </a:rPr>
              <a:t>5G Broadcast reuses several building blocks of 4G/5G cellular modem</a:t>
            </a:r>
          </a:p>
          <a:p>
            <a:pPr marL="190500" marR="0" lvl="0" indent="-1905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13171F"/>
                </a:solidFill>
                <a:effectLst/>
                <a:uLnTx/>
                <a:uFillTx/>
                <a:latin typeface="Microsoft Sans Serif"/>
                <a:ea typeface="+mn-ea"/>
                <a:cs typeface="+mn-cs"/>
              </a:rPr>
              <a:t>5G Broadcast in a mobile device doesn’t require separate demodulator chip as is the case with other broadcast standards</a:t>
            </a:r>
          </a:p>
        </p:txBody>
      </p:sp>
      <p:sp>
        <p:nvSpPr>
          <p:cNvPr id="6" name="Content Placeholder 4">
            <a:extLst>
              <a:ext uri="{FF2B5EF4-FFF2-40B4-BE49-F238E27FC236}">
                <a16:creationId xmlns:a16="http://schemas.microsoft.com/office/drawing/2014/main" id="{47E2F332-063E-61AF-FA69-3C4C59F4074C}"/>
              </a:ext>
            </a:extLst>
          </p:cNvPr>
          <p:cNvSpPr txBox="1">
            <a:spLocks/>
          </p:cNvSpPr>
          <p:nvPr/>
        </p:nvSpPr>
        <p:spPr>
          <a:xfrm>
            <a:off x="495298" y="4742976"/>
            <a:ext cx="11453486" cy="301913"/>
          </a:xfrm>
          <a:prstGeom prst="rect">
            <a:avLst/>
          </a:prstGeom>
          <a:solidFill>
            <a:srgbClr val="FFFF00"/>
          </a:solidFill>
        </p:spPr>
        <p:txBody>
          <a:bodyPr vert="horz" lIns="0" tIns="0" rIns="0" bIns="0" rtlCol="0">
            <a:no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13171F"/>
                </a:solidFill>
                <a:effectLst/>
                <a:uLnTx/>
                <a:uFillTx/>
                <a:latin typeface="Microsoft Sans Serif"/>
                <a:ea typeface="+mn-ea"/>
                <a:cs typeface="+mn-cs"/>
              </a:rPr>
              <a:t>A testament is the ability we can demonstrate 5G Broadcast in limited functionality with off the shelf phones</a:t>
            </a:r>
          </a:p>
        </p:txBody>
      </p:sp>
      <p:pic>
        <p:nvPicPr>
          <p:cNvPr id="8" name="Picture 7">
            <a:extLst>
              <a:ext uri="{FF2B5EF4-FFF2-40B4-BE49-F238E27FC236}">
                <a16:creationId xmlns:a16="http://schemas.microsoft.com/office/drawing/2014/main" id="{A9895FCE-F2A2-980A-F187-3397547C2C20}"/>
              </a:ext>
            </a:extLst>
          </p:cNvPr>
          <p:cNvPicPr>
            <a:picLocks noChangeAspect="1"/>
          </p:cNvPicPr>
          <p:nvPr/>
        </p:nvPicPr>
        <p:blipFill>
          <a:blip r:embed="rId2"/>
          <a:stretch>
            <a:fillRect/>
          </a:stretch>
        </p:blipFill>
        <p:spPr>
          <a:xfrm>
            <a:off x="660997" y="5127020"/>
            <a:ext cx="604756" cy="1228755"/>
          </a:xfrm>
          <a:prstGeom prst="rect">
            <a:avLst/>
          </a:prstGeom>
        </p:spPr>
      </p:pic>
      <p:sp>
        <p:nvSpPr>
          <p:cNvPr id="9" name="TextBox 8">
            <a:extLst>
              <a:ext uri="{FF2B5EF4-FFF2-40B4-BE49-F238E27FC236}">
                <a16:creationId xmlns:a16="http://schemas.microsoft.com/office/drawing/2014/main" id="{2A3A489F-32EA-E5FD-87A4-DFC8937AD018}"/>
              </a:ext>
            </a:extLst>
          </p:cNvPr>
          <p:cNvSpPr txBox="1"/>
          <p:nvPr/>
        </p:nvSpPr>
        <p:spPr>
          <a:xfrm>
            <a:off x="495298" y="6355775"/>
            <a:ext cx="936154"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OnePlus 10 Pro</a:t>
            </a:r>
          </a:p>
        </p:txBody>
      </p:sp>
      <p:sp>
        <p:nvSpPr>
          <p:cNvPr id="12" name="TextBox 11">
            <a:extLst>
              <a:ext uri="{FF2B5EF4-FFF2-40B4-BE49-F238E27FC236}">
                <a16:creationId xmlns:a16="http://schemas.microsoft.com/office/drawing/2014/main" id="{F9B17B86-B862-2191-CF98-45F80AE74B56}"/>
              </a:ext>
            </a:extLst>
          </p:cNvPr>
          <p:cNvSpPr txBox="1"/>
          <p:nvPr/>
        </p:nvSpPr>
        <p:spPr>
          <a:xfrm>
            <a:off x="1821672" y="6355775"/>
            <a:ext cx="767839"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OnePlus 10T</a:t>
            </a:r>
          </a:p>
        </p:txBody>
      </p:sp>
      <p:sp>
        <p:nvSpPr>
          <p:cNvPr id="15" name="TextBox 14">
            <a:extLst>
              <a:ext uri="{FF2B5EF4-FFF2-40B4-BE49-F238E27FC236}">
                <a16:creationId xmlns:a16="http://schemas.microsoft.com/office/drawing/2014/main" id="{4D08290E-BEC7-F6D5-E974-AC6E6D0EC0AD}"/>
              </a:ext>
            </a:extLst>
          </p:cNvPr>
          <p:cNvSpPr txBox="1"/>
          <p:nvPr/>
        </p:nvSpPr>
        <p:spPr>
          <a:xfrm>
            <a:off x="3027755" y="6355775"/>
            <a:ext cx="774251"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Xiaomi Mi 13</a:t>
            </a:r>
          </a:p>
        </p:txBody>
      </p:sp>
      <p:sp>
        <p:nvSpPr>
          <p:cNvPr id="18" name="TextBox 17">
            <a:extLst>
              <a:ext uri="{FF2B5EF4-FFF2-40B4-BE49-F238E27FC236}">
                <a16:creationId xmlns:a16="http://schemas.microsoft.com/office/drawing/2014/main" id="{CC79D5CE-5548-C1A6-C462-D5E63869E64B}"/>
              </a:ext>
            </a:extLst>
          </p:cNvPr>
          <p:cNvSpPr txBox="1"/>
          <p:nvPr/>
        </p:nvSpPr>
        <p:spPr>
          <a:xfrm>
            <a:off x="4483879" y="6330036"/>
            <a:ext cx="849592"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Motorola Razr</a:t>
            </a:r>
          </a:p>
        </p:txBody>
      </p:sp>
      <p:sp>
        <p:nvSpPr>
          <p:cNvPr id="21" name="TextBox 20">
            <a:extLst>
              <a:ext uri="{FF2B5EF4-FFF2-40B4-BE49-F238E27FC236}">
                <a16:creationId xmlns:a16="http://schemas.microsoft.com/office/drawing/2014/main" id="{5F00EAC3-BCD0-9F52-3046-0818E702C9A9}"/>
              </a:ext>
            </a:extLst>
          </p:cNvPr>
          <p:cNvSpPr txBox="1"/>
          <p:nvPr/>
        </p:nvSpPr>
        <p:spPr>
          <a:xfrm>
            <a:off x="5884707" y="6369313"/>
            <a:ext cx="880049" cy="162480"/>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ptos" panose="020B0004020202020204" pitchFamily="34" charset="0"/>
                <a:ea typeface="+mn-ea"/>
                <a:cs typeface="Microsoft Sans Serif" panose="020B0604020202020204" pitchFamily="34" charset="0"/>
              </a:rPr>
              <a:t>Motorola Edge</a:t>
            </a:r>
          </a:p>
        </p:txBody>
      </p:sp>
      <p:sp>
        <p:nvSpPr>
          <p:cNvPr id="22" name="TextBox 21">
            <a:extLst>
              <a:ext uri="{FF2B5EF4-FFF2-40B4-BE49-F238E27FC236}">
                <a16:creationId xmlns:a16="http://schemas.microsoft.com/office/drawing/2014/main" id="{F009E492-59A3-FD37-89F1-D1397D1D5D83}"/>
              </a:ext>
            </a:extLst>
          </p:cNvPr>
          <p:cNvSpPr txBox="1"/>
          <p:nvPr/>
        </p:nvSpPr>
        <p:spPr>
          <a:xfrm>
            <a:off x="7570939" y="5749830"/>
            <a:ext cx="2818657" cy="206851"/>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ptos" panose="020B0004020202020204" pitchFamily="34" charset="0"/>
                <a:ea typeface="+mn-ea"/>
                <a:cs typeface="Microsoft Sans Serif" panose="020B0604020202020204" pitchFamily="34" charset="0"/>
              </a:rPr>
              <a:t>More to be announced later in 2025 !</a:t>
            </a:r>
          </a:p>
        </p:txBody>
      </p:sp>
      <p:pic>
        <p:nvPicPr>
          <p:cNvPr id="2050" name="Picture 2" descr="Fast Charging Android Smartphone with Low Light Camera | motorola edge -  2024 | motorola US - Motorola">
            <a:extLst>
              <a:ext uri="{FF2B5EF4-FFF2-40B4-BE49-F238E27FC236}">
                <a16:creationId xmlns:a16="http://schemas.microsoft.com/office/drawing/2014/main" id="{6D1C0EEC-A0A9-80AF-A290-A057D1E60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61828" y="5017582"/>
            <a:ext cx="1447627" cy="144762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The new large screen flip phone | motorola razr | motorola US - Motorola">
            <a:extLst>
              <a:ext uri="{FF2B5EF4-FFF2-40B4-BE49-F238E27FC236}">
                <a16:creationId xmlns:a16="http://schemas.microsoft.com/office/drawing/2014/main" id="{DE623BF3-0A15-D6B9-0B92-606DB02666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1380" y="5026017"/>
            <a:ext cx="1447627" cy="1447627"/>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Mi 13">
            <a:extLst>
              <a:ext uri="{FF2B5EF4-FFF2-40B4-BE49-F238E27FC236}">
                <a16:creationId xmlns:a16="http://schemas.microsoft.com/office/drawing/2014/main" id="{2726B598-84FA-02D1-5959-DA624C404A29}"/>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06713" y="4879339"/>
            <a:ext cx="1629307" cy="1629307"/>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OnePlus 10T (5G) - Clove Technology">
            <a:extLst>
              <a:ext uri="{FF2B5EF4-FFF2-40B4-BE49-F238E27FC236}">
                <a16:creationId xmlns:a16="http://schemas.microsoft.com/office/drawing/2014/main" id="{3F1639C1-B822-9F48-FB01-6D4EFACB8EE8}"/>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7846" y="5073806"/>
            <a:ext cx="1335181" cy="1335181"/>
          </a:xfrm>
          <a:prstGeom prst="rect">
            <a:avLst/>
          </a:prstGeom>
          <a:noFill/>
          <a:extLst>
            <a:ext uri="{909E8E84-426E-40DD-AFC4-6F175D3DCCD1}">
              <a14:hiddenFill xmlns:a14="http://schemas.microsoft.com/office/drawing/2010/main">
                <a:solidFill>
                  <a:srgbClr val="FFFFFF"/>
                </a:solidFill>
              </a14:hiddenFill>
            </a:ext>
          </a:extLst>
        </p:spPr>
      </p:pic>
      <p:sp>
        <p:nvSpPr>
          <p:cNvPr id="7" name="Footer Placeholder 6">
            <a:extLst>
              <a:ext uri="{FF2B5EF4-FFF2-40B4-BE49-F238E27FC236}">
                <a16:creationId xmlns:a16="http://schemas.microsoft.com/office/drawing/2014/main" id="{28D73361-2463-F8BE-00FD-BE33C235F11A}"/>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1555127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23060E4-5E8E-4DAB-980F-6AAE56EF0A80}"/>
              </a:ext>
            </a:extLst>
          </p:cNvPr>
          <p:cNvSpPr>
            <a:spLocks noGrp="1"/>
          </p:cNvSpPr>
          <p:nvPr>
            <p:ph type="title"/>
          </p:nvPr>
        </p:nvSpPr>
        <p:spPr>
          <a:xfrm>
            <a:off x="495298" y="3593167"/>
            <a:ext cx="8829675" cy="722955"/>
          </a:xfrm>
        </p:spPr>
        <p:txBody>
          <a:bodyPr/>
          <a:lstStyle/>
          <a:p>
            <a:r>
              <a:rPr lang="de-DE" dirty="0"/>
              <a:t>Trial Updates</a:t>
            </a:r>
            <a:endParaRPr lang="en-US" dirty="0"/>
          </a:p>
        </p:txBody>
      </p:sp>
      <p:sp>
        <p:nvSpPr>
          <p:cNvPr id="4" name="Subtitle 3">
            <a:extLst>
              <a:ext uri="{FF2B5EF4-FFF2-40B4-BE49-F238E27FC236}">
                <a16:creationId xmlns:a16="http://schemas.microsoft.com/office/drawing/2014/main" id="{C46600A3-FAB2-D490-2CCB-2D33072DF54D}"/>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2756156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45C6DF-78D1-3A1E-F7FF-00CDF7D78B80}"/>
            </a:ext>
          </a:extLst>
        </p:cNvPr>
        <p:cNvGrpSpPr/>
        <p:nvPr/>
      </p:nvGrpSpPr>
      <p:grpSpPr>
        <a:xfrm>
          <a:off x="0" y="0"/>
          <a:ext cx="0" cy="0"/>
          <a:chOff x="0" y="0"/>
          <a:chExt cx="0" cy="0"/>
        </a:xfrm>
      </p:grpSpPr>
      <p:cxnSp>
        <p:nvCxnSpPr>
          <p:cNvPr id="230" name="Straight Connector 229">
            <a:extLst>
              <a:ext uri="{FF2B5EF4-FFF2-40B4-BE49-F238E27FC236}">
                <a16:creationId xmlns:a16="http://schemas.microsoft.com/office/drawing/2014/main" id="{4533B737-0AB9-AF65-56A2-733157A20943}"/>
              </a:ext>
            </a:extLst>
          </p:cNvPr>
          <p:cNvCxnSpPr>
            <a:cxnSpLocks/>
          </p:cNvCxnSpPr>
          <p:nvPr/>
        </p:nvCxnSpPr>
        <p:spPr>
          <a:xfrm flipH="1">
            <a:off x="4659048" y="4674379"/>
            <a:ext cx="1550949" cy="964972"/>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70DC8C61-400A-6182-DF67-4D40666CD92D}"/>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A4D689D5-DE55-A84B-EAC1-13F8998AD916}"/>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Europe</a:t>
            </a:r>
          </a:p>
        </p:txBody>
      </p:sp>
      <p:cxnSp>
        <p:nvCxnSpPr>
          <p:cNvPr id="16" name="Straight Connector 15">
            <a:extLst>
              <a:ext uri="{FF2B5EF4-FFF2-40B4-BE49-F238E27FC236}">
                <a16:creationId xmlns:a16="http://schemas.microsoft.com/office/drawing/2014/main" id="{72608E21-3328-95D6-0687-44BD6169B7C1}"/>
              </a:ext>
            </a:extLst>
          </p:cNvPr>
          <p:cNvCxnSpPr>
            <a:cxnSpLocks/>
          </p:cNvCxnSpPr>
          <p:nvPr/>
        </p:nvCxnSpPr>
        <p:spPr>
          <a:xfrm>
            <a:off x="616029" y="3028901"/>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FA57834-DFE5-765C-3786-B3A06B3A0BA1}"/>
              </a:ext>
            </a:extLst>
          </p:cNvPr>
          <p:cNvSpPr txBox="1"/>
          <p:nvPr/>
        </p:nvSpPr>
        <p:spPr>
          <a:xfrm>
            <a:off x="616029" y="2806161"/>
            <a:ext cx="606063"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France</a:t>
            </a:r>
          </a:p>
        </p:txBody>
      </p:sp>
      <p:cxnSp>
        <p:nvCxnSpPr>
          <p:cNvPr id="22" name="Straight Connector 21">
            <a:extLst>
              <a:ext uri="{FF2B5EF4-FFF2-40B4-BE49-F238E27FC236}">
                <a16:creationId xmlns:a16="http://schemas.microsoft.com/office/drawing/2014/main" id="{E36DCDBE-9228-8285-3120-67E36CACE394}"/>
              </a:ext>
            </a:extLst>
          </p:cNvPr>
          <p:cNvCxnSpPr>
            <a:cxnSpLocks/>
          </p:cNvCxnSpPr>
          <p:nvPr/>
        </p:nvCxnSpPr>
        <p:spPr>
          <a:xfrm>
            <a:off x="8248638" y="1436061"/>
            <a:ext cx="3328969"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2F101E1-222B-ABDA-DBE7-241D4F349724}"/>
              </a:ext>
            </a:extLst>
          </p:cNvPr>
          <p:cNvSpPr txBox="1"/>
          <p:nvPr/>
        </p:nvSpPr>
        <p:spPr>
          <a:xfrm>
            <a:off x="10724966" y="1190803"/>
            <a:ext cx="811697"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Germany</a:t>
            </a:r>
          </a:p>
        </p:txBody>
      </p:sp>
      <p:cxnSp>
        <p:nvCxnSpPr>
          <p:cNvPr id="24" name="Straight Connector 23">
            <a:extLst>
              <a:ext uri="{FF2B5EF4-FFF2-40B4-BE49-F238E27FC236}">
                <a16:creationId xmlns:a16="http://schemas.microsoft.com/office/drawing/2014/main" id="{0E629CCE-6D29-8238-A0A0-7238904EBD8F}"/>
              </a:ext>
            </a:extLst>
          </p:cNvPr>
          <p:cNvCxnSpPr>
            <a:cxnSpLocks/>
          </p:cNvCxnSpPr>
          <p:nvPr/>
        </p:nvCxnSpPr>
        <p:spPr>
          <a:xfrm>
            <a:off x="1933326" y="5635572"/>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CA59920-5FA5-8CE0-0D49-1B4475CE6B07}"/>
              </a:ext>
            </a:extLst>
          </p:cNvPr>
          <p:cNvSpPr txBox="1"/>
          <p:nvPr/>
        </p:nvSpPr>
        <p:spPr>
          <a:xfrm>
            <a:off x="1933326" y="5406856"/>
            <a:ext cx="37266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Italy</a:t>
            </a:r>
          </a:p>
        </p:txBody>
      </p:sp>
      <p:cxnSp>
        <p:nvCxnSpPr>
          <p:cNvPr id="26" name="Straight Connector 25">
            <a:extLst>
              <a:ext uri="{FF2B5EF4-FFF2-40B4-BE49-F238E27FC236}">
                <a16:creationId xmlns:a16="http://schemas.microsoft.com/office/drawing/2014/main" id="{2B32DDFC-8852-60D5-3979-6D8E7B043BA2}"/>
              </a:ext>
            </a:extLst>
          </p:cNvPr>
          <p:cNvCxnSpPr>
            <a:cxnSpLocks/>
          </p:cNvCxnSpPr>
          <p:nvPr/>
        </p:nvCxnSpPr>
        <p:spPr>
          <a:xfrm>
            <a:off x="8847756" y="3840857"/>
            <a:ext cx="3015538"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FE759F4-D016-DB3C-7567-80E97F97B8FB}"/>
              </a:ext>
            </a:extLst>
          </p:cNvPr>
          <p:cNvSpPr txBox="1"/>
          <p:nvPr/>
        </p:nvSpPr>
        <p:spPr>
          <a:xfrm>
            <a:off x="10578333" y="3573295"/>
            <a:ext cx="1388329"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Czech Republic</a:t>
            </a:r>
          </a:p>
        </p:txBody>
      </p:sp>
      <p:cxnSp>
        <p:nvCxnSpPr>
          <p:cNvPr id="28" name="Straight Connector 27">
            <a:extLst>
              <a:ext uri="{FF2B5EF4-FFF2-40B4-BE49-F238E27FC236}">
                <a16:creationId xmlns:a16="http://schemas.microsoft.com/office/drawing/2014/main" id="{95C64725-54F1-8241-5B68-DCDF8BD82666}"/>
              </a:ext>
            </a:extLst>
          </p:cNvPr>
          <p:cNvCxnSpPr>
            <a:cxnSpLocks/>
          </p:cNvCxnSpPr>
          <p:nvPr/>
        </p:nvCxnSpPr>
        <p:spPr>
          <a:xfrm>
            <a:off x="426077" y="1539502"/>
            <a:ext cx="3324251"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5138320-6539-2FE6-968F-E119367311DF}"/>
              </a:ext>
            </a:extLst>
          </p:cNvPr>
          <p:cNvSpPr txBox="1"/>
          <p:nvPr/>
        </p:nvSpPr>
        <p:spPr>
          <a:xfrm>
            <a:off x="426077" y="1323535"/>
            <a:ext cx="256480"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UK</a:t>
            </a:r>
          </a:p>
        </p:txBody>
      </p:sp>
      <p:cxnSp>
        <p:nvCxnSpPr>
          <p:cNvPr id="30" name="Straight Connector 29">
            <a:extLst>
              <a:ext uri="{FF2B5EF4-FFF2-40B4-BE49-F238E27FC236}">
                <a16:creationId xmlns:a16="http://schemas.microsoft.com/office/drawing/2014/main" id="{C9D6B7F4-BE32-B65C-4B7D-F8357F4A96C8}"/>
              </a:ext>
            </a:extLst>
          </p:cNvPr>
          <p:cNvCxnSpPr>
            <a:cxnSpLocks/>
          </p:cNvCxnSpPr>
          <p:nvPr/>
        </p:nvCxnSpPr>
        <p:spPr>
          <a:xfrm>
            <a:off x="8552952" y="4702502"/>
            <a:ext cx="3441199" cy="61"/>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EC74E883-FE98-1718-7D19-36E7E31A2359}"/>
              </a:ext>
            </a:extLst>
          </p:cNvPr>
          <p:cNvSpPr txBox="1"/>
          <p:nvPr/>
        </p:nvSpPr>
        <p:spPr>
          <a:xfrm>
            <a:off x="11345855" y="4495119"/>
            <a:ext cx="627159"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Austria</a:t>
            </a:r>
          </a:p>
        </p:txBody>
      </p:sp>
      <p:grpSp>
        <p:nvGrpSpPr>
          <p:cNvPr id="195" name="Group 194">
            <a:extLst>
              <a:ext uri="{FF2B5EF4-FFF2-40B4-BE49-F238E27FC236}">
                <a16:creationId xmlns:a16="http://schemas.microsoft.com/office/drawing/2014/main" id="{7594C1D2-01B1-38CB-A1F9-6E4629244AF7}"/>
              </a:ext>
            </a:extLst>
          </p:cNvPr>
          <p:cNvGrpSpPr/>
          <p:nvPr/>
        </p:nvGrpSpPr>
        <p:grpSpPr>
          <a:xfrm>
            <a:off x="4498148" y="1529346"/>
            <a:ext cx="3874894" cy="3652613"/>
            <a:chOff x="5454755" y="2527634"/>
            <a:chExt cx="2589585" cy="2441035"/>
          </a:xfrm>
        </p:grpSpPr>
        <p:sp>
          <p:nvSpPr>
            <p:cNvPr id="113" name="Freeform 66">
              <a:extLst>
                <a:ext uri="{FF2B5EF4-FFF2-40B4-BE49-F238E27FC236}">
                  <a16:creationId xmlns:a16="http://schemas.microsoft.com/office/drawing/2014/main" id="{8277C1FC-1D91-9C51-E2F9-4713D5B0E90F}"/>
                </a:ext>
              </a:extLst>
            </p:cNvPr>
            <p:cNvSpPr>
              <a:spLocks noChangeArrowheads="1"/>
            </p:cNvSpPr>
            <p:nvPr/>
          </p:nvSpPr>
          <p:spPr bwMode="auto">
            <a:xfrm>
              <a:off x="6410329" y="4137255"/>
              <a:ext cx="352521" cy="164068"/>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4" name="Freeform 125">
              <a:extLst>
                <a:ext uri="{FF2B5EF4-FFF2-40B4-BE49-F238E27FC236}">
                  <a16:creationId xmlns:a16="http://schemas.microsoft.com/office/drawing/2014/main" id="{64AEAD68-9A70-6137-BC2B-FE722693FB1D}"/>
                </a:ext>
              </a:extLst>
            </p:cNvPr>
            <p:cNvSpPr>
              <a:spLocks noChangeArrowheads="1"/>
            </p:cNvSpPr>
            <p:nvPr/>
          </p:nvSpPr>
          <p:spPr bwMode="auto">
            <a:xfrm>
              <a:off x="5505744" y="4465387"/>
              <a:ext cx="605271" cy="427901"/>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5" name="Freeform 83">
              <a:extLst>
                <a:ext uri="{FF2B5EF4-FFF2-40B4-BE49-F238E27FC236}">
                  <a16:creationId xmlns:a16="http://schemas.microsoft.com/office/drawing/2014/main" id="{5F58D2F8-8A06-99CA-2E25-7DF2E2DCAFE4}"/>
                </a:ext>
              </a:extLst>
            </p:cNvPr>
            <p:cNvSpPr>
              <a:spLocks noChangeArrowheads="1"/>
            </p:cNvSpPr>
            <p:nvPr/>
          </p:nvSpPr>
          <p:spPr bwMode="auto">
            <a:xfrm>
              <a:off x="6232956" y="3773648"/>
              <a:ext cx="427903" cy="478895"/>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rgbClr val="39A3B5">
                <a:lumMod val="75000"/>
              </a:srgbClr>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8" name="Freeform 52">
              <a:extLst>
                <a:ext uri="{FF2B5EF4-FFF2-40B4-BE49-F238E27FC236}">
                  <a16:creationId xmlns:a16="http://schemas.microsoft.com/office/drawing/2014/main" id="{1A805BA3-2DE9-54A4-DBD8-7D86B152C3F1}"/>
                </a:ext>
              </a:extLst>
            </p:cNvPr>
            <p:cNvSpPr>
              <a:spLocks noChangeArrowheads="1"/>
            </p:cNvSpPr>
            <p:nvPr/>
          </p:nvSpPr>
          <p:spPr bwMode="auto">
            <a:xfrm>
              <a:off x="7150844" y="4551857"/>
              <a:ext cx="893496" cy="352521"/>
            </a:xfrm>
            <a:custGeom>
              <a:avLst/>
              <a:gdLst>
                <a:gd name="T0" fmla="*/ 1725 w 1776"/>
                <a:gd name="T1" fmla="*/ 475 h 701"/>
                <a:gd name="T2" fmla="*/ 1725 w 1776"/>
                <a:gd name="T3" fmla="*/ 475 h 701"/>
                <a:gd name="T4" fmla="*/ 1725 w 1776"/>
                <a:gd name="T5" fmla="*/ 375 h 701"/>
                <a:gd name="T6" fmla="*/ 1725 w 1776"/>
                <a:gd name="T7" fmla="*/ 300 h 701"/>
                <a:gd name="T8" fmla="*/ 1750 w 1776"/>
                <a:gd name="T9" fmla="*/ 250 h 701"/>
                <a:gd name="T10" fmla="*/ 1725 w 1776"/>
                <a:gd name="T11" fmla="*/ 225 h 701"/>
                <a:gd name="T12" fmla="*/ 1650 w 1776"/>
                <a:gd name="T13" fmla="*/ 200 h 701"/>
                <a:gd name="T14" fmla="*/ 1625 w 1776"/>
                <a:gd name="T15" fmla="*/ 100 h 701"/>
                <a:gd name="T16" fmla="*/ 1575 w 1776"/>
                <a:gd name="T17" fmla="*/ 50 h 701"/>
                <a:gd name="T18" fmla="*/ 1475 w 1776"/>
                <a:gd name="T19" fmla="*/ 50 h 701"/>
                <a:gd name="T20" fmla="*/ 1300 w 1776"/>
                <a:gd name="T21" fmla="*/ 125 h 701"/>
                <a:gd name="T22" fmla="*/ 1125 w 1776"/>
                <a:gd name="T23" fmla="*/ 125 h 701"/>
                <a:gd name="T24" fmla="*/ 1025 w 1776"/>
                <a:gd name="T25" fmla="*/ 75 h 701"/>
                <a:gd name="T26" fmla="*/ 925 w 1776"/>
                <a:gd name="T27" fmla="*/ 50 h 701"/>
                <a:gd name="T28" fmla="*/ 800 w 1776"/>
                <a:gd name="T29" fmla="*/ 0 h 701"/>
                <a:gd name="T30" fmla="*/ 500 w 1776"/>
                <a:gd name="T31" fmla="*/ 100 h 701"/>
                <a:gd name="T32" fmla="*/ 300 w 1776"/>
                <a:gd name="T33" fmla="*/ 100 h 701"/>
                <a:gd name="T34" fmla="*/ 250 w 1776"/>
                <a:gd name="T35" fmla="*/ 175 h 701"/>
                <a:gd name="T36" fmla="*/ 50 w 1776"/>
                <a:gd name="T37" fmla="*/ 200 h 701"/>
                <a:gd name="T38" fmla="*/ 50 w 1776"/>
                <a:gd name="T39" fmla="*/ 275 h 701"/>
                <a:gd name="T40" fmla="*/ 75 w 1776"/>
                <a:gd name="T41" fmla="*/ 300 h 701"/>
                <a:gd name="T42" fmla="*/ 100 w 1776"/>
                <a:gd name="T43" fmla="*/ 375 h 701"/>
                <a:gd name="T44" fmla="*/ 100 w 1776"/>
                <a:gd name="T45" fmla="*/ 425 h 701"/>
                <a:gd name="T46" fmla="*/ 100 w 1776"/>
                <a:gd name="T47" fmla="*/ 475 h 701"/>
                <a:gd name="T48" fmla="*/ 150 w 1776"/>
                <a:gd name="T49" fmla="*/ 525 h 701"/>
                <a:gd name="T50" fmla="*/ 200 w 1776"/>
                <a:gd name="T51" fmla="*/ 575 h 701"/>
                <a:gd name="T52" fmla="*/ 250 w 1776"/>
                <a:gd name="T53" fmla="*/ 575 h 701"/>
                <a:gd name="T54" fmla="*/ 300 w 1776"/>
                <a:gd name="T55" fmla="*/ 650 h 701"/>
                <a:gd name="T56" fmla="*/ 424 w 1776"/>
                <a:gd name="T57" fmla="*/ 625 h 701"/>
                <a:gd name="T58" fmla="*/ 500 w 1776"/>
                <a:gd name="T59" fmla="*/ 575 h 701"/>
                <a:gd name="T60" fmla="*/ 625 w 1776"/>
                <a:gd name="T61" fmla="*/ 650 h 701"/>
                <a:gd name="T62" fmla="*/ 725 w 1776"/>
                <a:gd name="T63" fmla="*/ 650 h 701"/>
                <a:gd name="T64" fmla="*/ 825 w 1776"/>
                <a:gd name="T65" fmla="*/ 575 h 701"/>
                <a:gd name="T66" fmla="*/ 900 w 1776"/>
                <a:gd name="T67" fmla="*/ 600 h 701"/>
                <a:gd name="T68" fmla="*/ 950 w 1776"/>
                <a:gd name="T69" fmla="*/ 575 h 701"/>
                <a:gd name="T70" fmla="*/ 925 w 1776"/>
                <a:gd name="T71" fmla="*/ 650 h 701"/>
                <a:gd name="T72" fmla="*/ 925 w 1776"/>
                <a:gd name="T73" fmla="*/ 700 h 701"/>
                <a:gd name="T74" fmla="*/ 1000 w 1776"/>
                <a:gd name="T75" fmla="*/ 625 h 701"/>
                <a:gd name="T76" fmla="*/ 1025 w 1776"/>
                <a:gd name="T77" fmla="*/ 600 h 701"/>
                <a:gd name="T78" fmla="*/ 1125 w 1776"/>
                <a:gd name="T79" fmla="*/ 600 h 701"/>
                <a:gd name="T80" fmla="*/ 1175 w 1776"/>
                <a:gd name="T81" fmla="*/ 600 h 701"/>
                <a:gd name="T82" fmla="*/ 1275 w 1776"/>
                <a:gd name="T83" fmla="*/ 600 h 701"/>
                <a:gd name="T84" fmla="*/ 1400 w 1776"/>
                <a:gd name="T85" fmla="*/ 550 h 701"/>
                <a:gd name="T86" fmla="*/ 1500 w 1776"/>
                <a:gd name="T87" fmla="*/ 550 h 701"/>
                <a:gd name="T88" fmla="*/ 1550 w 1776"/>
                <a:gd name="T89" fmla="*/ 550 h 701"/>
                <a:gd name="T90" fmla="*/ 1600 w 1776"/>
                <a:gd name="T91" fmla="*/ 525 h 701"/>
                <a:gd name="T92" fmla="*/ 1675 w 1776"/>
                <a:gd name="T93" fmla="*/ 550 h 701"/>
                <a:gd name="T94" fmla="*/ 1775 w 1776"/>
                <a:gd name="T95" fmla="*/ 550 h 701"/>
                <a:gd name="T96" fmla="*/ 1725 w 1776"/>
                <a:gd name="T97" fmla="*/ 475 h 701"/>
                <a:gd name="T98" fmla="*/ 175 w 1776"/>
                <a:gd name="T99" fmla="*/ 125 h 701"/>
                <a:gd name="T100" fmla="*/ 175 w 1776"/>
                <a:gd name="T101" fmla="*/ 125 h 701"/>
                <a:gd name="T102" fmla="*/ 300 w 1776"/>
                <a:gd name="T103" fmla="*/ 100 h 701"/>
                <a:gd name="T104" fmla="*/ 224 w 1776"/>
                <a:gd name="T105" fmla="*/ 50 h 701"/>
                <a:gd name="T106" fmla="*/ 200 w 1776"/>
                <a:gd name="T107" fmla="*/ 0 h 701"/>
                <a:gd name="T108" fmla="*/ 150 w 1776"/>
                <a:gd name="T109" fmla="*/ 25 h 701"/>
                <a:gd name="T110" fmla="*/ 50 w 1776"/>
                <a:gd name="T111" fmla="*/ 25 h 701"/>
                <a:gd name="T112" fmla="*/ 75 w 1776"/>
                <a:gd name="T113" fmla="*/ 75 h 701"/>
                <a:gd name="T114" fmla="*/ 50 w 1776"/>
                <a:gd name="T115" fmla="*/ 125 h 701"/>
                <a:gd name="T116" fmla="*/ 25 w 1776"/>
                <a:gd name="T117" fmla="*/ 150 h 701"/>
                <a:gd name="T118" fmla="*/ 75 w 1776"/>
                <a:gd name="T119" fmla="*/ 175 h 701"/>
                <a:gd name="T120" fmla="*/ 175 w 1776"/>
                <a:gd name="T121" fmla="*/ 125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6" h="701">
                  <a:moveTo>
                    <a:pt x="1725" y="475"/>
                  </a:moveTo>
                  <a:lnTo>
                    <a:pt x="1725" y="475"/>
                  </a:lnTo>
                  <a:cubicBezTo>
                    <a:pt x="1725" y="475"/>
                    <a:pt x="1725" y="400"/>
                    <a:pt x="1725" y="375"/>
                  </a:cubicBezTo>
                  <a:cubicBezTo>
                    <a:pt x="1725" y="375"/>
                    <a:pt x="1700" y="300"/>
                    <a:pt x="1725" y="300"/>
                  </a:cubicBezTo>
                  <a:cubicBezTo>
                    <a:pt x="1750" y="300"/>
                    <a:pt x="1725" y="250"/>
                    <a:pt x="1750" y="250"/>
                  </a:cubicBezTo>
                  <a:lnTo>
                    <a:pt x="1725" y="225"/>
                  </a:lnTo>
                  <a:cubicBezTo>
                    <a:pt x="1725" y="200"/>
                    <a:pt x="1675" y="225"/>
                    <a:pt x="1650" y="200"/>
                  </a:cubicBezTo>
                  <a:cubicBezTo>
                    <a:pt x="1650" y="150"/>
                    <a:pt x="1650" y="150"/>
                    <a:pt x="1625" y="100"/>
                  </a:cubicBezTo>
                  <a:cubicBezTo>
                    <a:pt x="1600" y="75"/>
                    <a:pt x="1600" y="50"/>
                    <a:pt x="1575" y="50"/>
                  </a:cubicBezTo>
                  <a:cubicBezTo>
                    <a:pt x="1550" y="75"/>
                    <a:pt x="1500" y="75"/>
                    <a:pt x="1475" y="50"/>
                  </a:cubicBezTo>
                  <a:cubicBezTo>
                    <a:pt x="1425" y="100"/>
                    <a:pt x="1325" y="125"/>
                    <a:pt x="1300" y="125"/>
                  </a:cubicBezTo>
                  <a:cubicBezTo>
                    <a:pt x="1250" y="100"/>
                    <a:pt x="1175" y="125"/>
                    <a:pt x="1125" y="125"/>
                  </a:cubicBezTo>
                  <a:cubicBezTo>
                    <a:pt x="1075" y="125"/>
                    <a:pt x="1050" y="75"/>
                    <a:pt x="1025" y="75"/>
                  </a:cubicBezTo>
                  <a:cubicBezTo>
                    <a:pt x="975" y="100"/>
                    <a:pt x="975" y="50"/>
                    <a:pt x="925" y="50"/>
                  </a:cubicBezTo>
                  <a:cubicBezTo>
                    <a:pt x="900" y="50"/>
                    <a:pt x="925" y="25"/>
                    <a:pt x="800" y="0"/>
                  </a:cubicBezTo>
                  <a:cubicBezTo>
                    <a:pt x="675" y="0"/>
                    <a:pt x="550" y="75"/>
                    <a:pt x="500" y="100"/>
                  </a:cubicBezTo>
                  <a:cubicBezTo>
                    <a:pt x="475" y="125"/>
                    <a:pt x="325" y="100"/>
                    <a:pt x="300" y="100"/>
                  </a:cubicBezTo>
                  <a:cubicBezTo>
                    <a:pt x="300" y="125"/>
                    <a:pt x="300" y="175"/>
                    <a:pt x="250" y="175"/>
                  </a:cubicBezTo>
                  <a:cubicBezTo>
                    <a:pt x="200" y="200"/>
                    <a:pt x="100" y="175"/>
                    <a:pt x="50" y="200"/>
                  </a:cubicBezTo>
                  <a:cubicBezTo>
                    <a:pt x="25" y="225"/>
                    <a:pt x="0" y="275"/>
                    <a:pt x="50" y="275"/>
                  </a:cubicBezTo>
                  <a:cubicBezTo>
                    <a:pt x="75" y="275"/>
                    <a:pt x="100" y="275"/>
                    <a:pt x="75" y="300"/>
                  </a:cubicBezTo>
                  <a:cubicBezTo>
                    <a:pt x="75" y="300"/>
                    <a:pt x="100" y="350"/>
                    <a:pt x="100" y="375"/>
                  </a:cubicBezTo>
                  <a:cubicBezTo>
                    <a:pt x="75" y="375"/>
                    <a:pt x="75" y="425"/>
                    <a:pt x="100" y="425"/>
                  </a:cubicBezTo>
                  <a:cubicBezTo>
                    <a:pt x="125" y="450"/>
                    <a:pt x="125" y="475"/>
                    <a:pt x="100" y="475"/>
                  </a:cubicBezTo>
                  <a:cubicBezTo>
                    <a:pt x="75" y="475"/>
                    <a:pt x="150" y="525"/>
                    <a:pt x="150" y="525"/>
                  </a:cubicBezTo>
                  <a:cubicBezTo>
                    <a:pt x="150" y="550"/>
                    <a:pt x="200" y="550"/>
                    <a:pt x="200" y="575"/>
                  </a:cubicBezTo>
                  <a:cubicBezTo>
                    <a:pt x="200" y="575"/>
                    <a:pt x="224" y="600"/>
                    <a:pt x="250" y="575"/>
                  </a:cubicBezTo>
                  <a:cubicBezTo>
                    <a:pt x="275" y="575"/>
                    <a:pt x="300" y="625"/>
                    <a:pt x="300" y="650"/>
                  </a:cubicBezTo>
                  <a:cubicBezTo>
                    <a:pt x="325" y="675"/>
                    <a:pt x="424" y="650"/>
                    <a:pt x="424" y="625"/>
                  </a:cubicBezTo>
                  <a:cubicBezTo>
                    <a:pt x="424" y="600"/>
                    <a:pt x="450" y="575"/>
                    <a:pt x="500" y="575"/>
                  </a:cubicBezTo>
                  <a:cubicBezTo>
                    <a:pt x="550" y="600"/>
                    <a:pt x="600" y="650"/>
                    <a:pt x="625" y="650"/>
                  </a:cubicBezTo>
                  <a:cubicBezTo>
                    <a:pt x="650" y="675"/>
                    <a:pt x="700" y="650"/>
                    <a:pt x="725" y="650"/>
                  </a:cubicBezTo>
                  <a:cubicBezTo>
                    <a:pt x="750" y="650"/>
                    <a:pt x="800" y="600"/>
                    <a:pt x="825" y="575"/>
                  </a:cubicBezTo>
                  <a:cubicBezTo>
                    <a:pt x="825" y="575"/>
                    <a:pt x="850" y="625"/>
                    <a:pt x="900" y="600"/>
                  </a:cubicBezTo>
                  <a:cubicBezTo>
                    <a:pt x="925" y="600"/>
                    <a:pt x="950" y="575"/>
                    <a:pt x="950" y="575"/>
                  </a:cubicBezTo>
                  <a:cubicBezTo>
                    <a:pt x="975" y="600"/>
                    <a:pt x="925" y="650"/>
                    <a:pt x="925" y="650"/>
                  </a:cubicBezTo>
                  <a:cubicBezTo>
                    <a:pt x="950" y="675"/>
                    <a:pt x="950" y="675"/>
                    <a:pt x="925" y="700"/>
                  </a:cubicBezTo>
                  <a:cubicBezTo>
                    <a:pt x="1000" y="675"/>
                    <a:pt x="1000" y="650"/>
                    <a:pt x="1000" y="625"/>
                  </a:cubicBezTo>
                  <a:cubicBezTo>
                    <a:pt x="1000" y="600"/>
                    <a:pt x="1000" y="600"/>
                    <a:pt x="1025" y="600"/>
                  </a:cubicBezTo>
                  <a:cubicBezTo>
                    <a:pt x="1050" y="625"/>
                    <a:pt x="1075" y="625"/>
                    <a:pt x="1125" y="600"/>
                  </a:cubicBezTo>
                  <a:cubicBezTo>
                    <a:pt x="1150" y="575"/>
                    <a:pt x="1150" y="575"/>
                    <a:pt x="1175" y="600"/>
                  </a:cubicBezTo>
                  <a:cubicBezTo>
                    <a:pt x="1200" y="600"/>
                    <a:pt x="1225" y="600"/>
                    <a:pt x="1275" y="600"/>
                  </a:cubicBezTo>
                  <a:cubicBezTo>
                    <a:pt x="1350" y="600"/>
                    <a:pt x="1350" y="550"/>
                    <a:pt x="1400" y="550"/>
                  </a:cubicBezTo>
                  <a:cubicBezTo>
                    <a:pt x="1475" y="575"/>
                    <a:pt x="1500" y="550"/>
                    <a:pt x="1500" y="550"/>
                  </a:cubicBezTo>
                  <a:cubicBezTo>
                    <a:pt x="1550" y="550"/>
                    <a:pt x="1550" y="550"/>
                    <a:pt x="1550" y="550"/>
                  </a:cubicBezTo>
                  <a:cubicBezTo>
                    <a:pt x="1550" y="550"/>
                    <a:pt x="1550" y="525"/>
                    <a:pt x="1600" y="525"/>
                  </a:cubicBezTo>
                  <a:cubicBezTo>
                    <a:pt x="1625" y="525"/>
                    <a:pt x="1650" y="550"/>
                    <a:pt x="1675" y="550"/>
                  </a:cubicBezTo>
                  <a:cubicBezTo>
                    <a:pt x="1700" y="525"/>
                    <a:pt x="1775" y="600"/>
                    <a:pt x="1775" y="550"/>
                  </a:cubicBezTo>
                  <a:cubicBezTo>
                    <a:pt x="1775" y="550"/>
                    <a:pt x="1750" y="475"/>
                    <a:pt x="1725" y="475"/>
                  </a:cubicBezTo>
                  <a:close/>
                  <a:moveTo>
                    <a:pt x="175" y="125"/>
                  </a:moveTo>
                  <a:lnTo>
                    <a:pt x="175" y="125"/>
                  </a:lnTo>
                  <a:cubicBezTo>
                    <a:pt x="200" y="100"/>
                    <a:pt x="275" y="125"/>
                    <a:pt x="300" y="100"/>
                  </a:cubicBezTo>
                  <a:cubicBezTo>
                    <a:pt x="300" y="100"/>
                    <a:pt x="250" y="75"/>
                    <a:pt x="224" y="50"/>
                  </a:cubicBezTo>
                  <a:cubicBezTo>
                    <a:pt x="200" y="50"/>
                    <a:pt x="200" y="25"/>
                    <a:pt x="200" y="0"/>
                  </a:cubicBezTo>
                  <a:cubicBezTo>
                    <a:pt x="175" y="25"/>
                    <a:pt x="175" y="25"/>
                    <a:pt x="150" y="25"/>
                  </a:cubicBezTo>
                  <a:cubicBezTo>
                    <a:pt x="125" y="0"/>
                    <a:pt x="75" y="0"/>
                    <a:pt x="50" y="25"/>
                  </a:cubicBezTo>
                  <a:cubicBezTo>
                    <a:pt x="50" y="25"/>
                    <a:pt x="75" y="50"/>
                    <a:pt x="75" y="75"/>
                  </a:cubicBezTo>
                  <a:cubicBezTo>
                    <a:pt x="75" y="100"/>
                    <a:pt x="50" y="100"/>
                    <a:pt x="50" y="125"/>
                  </a:cubicBezTo>
                  <a:lnTo>
                    <a:pt x="25" y="150"/>
                  </a:lnTo>
                  <a:cubicBezTo>
                    <a:pt x="50" y="175"/>
                    <a:pt x="50" y="175"/>
                    <a:pt x="75" y="175"/>
                  </a:cubicBezTo>
                  <a:cubicBezTo>
                    <a:pt x="125" y="175"/>
                    <a:pt x="125" y="125"/>
                    <a:pt x="17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9" name="Freeform 62">
              <a:extLst>
                <a:ext uri="{FF2B5EF4-FFF2-40B4-BE49-F238E27FC236}">
                  <a16:creationId xmlns:a16="http://schemas.microsoft.com/office/drawing/2014/main" id="{367B9CD4-A577-A173-FA03-0B31AB7726A6}"/>
                </a:ext>
              </a:extLst>
            </p:cNvPr>
            <p:cNvSpPr>
              <a:spLocks noChangeArrowheads="1"/>
            </p:cNvSpPr>
            <p:nvPr/>
          </p:nvSpPr>
          <p:spPr bwMode="auto">
            <a:xfrm>
              <a:off x="6609868" y="3760345"/>
              <a:ext cx="465593" cy="379125"/>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0" name="Freeform 63">
              <a:extLst>
                <a:ext uri="{FF2B5EF4-FFF2-40B4-BE49-F238E27FC236}">
                  <a16:creationId xmlns:a16="http://schemas.microsoft.com/office/drawing/2014/main" id="{E6E3C2E7-330C-DB6F-5AD4-4FE830C2E0A3}"/>
                </a:ext>
              </a:extLst>
            </p:cNvPr>
            <p:cNvSpPr>
              <a:spLocks noChangeArrowheads="1"/>
            </p:cNvSpPr>
            <p:nvPr/>
          </p:nvSpPr>
          <p:spPr bwMode="auto">
            <a:xfrm>
              <a:off x="6685251" y="4363400"/>
              <a:ext cx="164065" cy="164065"/>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1" name="Freeform 64">
              <a:extLst>
                <a:ext uri="{FF2B5EF4-FFF2-40B4-BE49-F238E27FC236}">
                  <a16:creationId xmlns:a16="http://schemas.microsoft.com/office/drawing/2014/main" id="{D6DA5D40-369D-AF91-9954-6B3E47C13287}"/>
                </a:ext>
              </a:extLst>
            </p:cNvPr>
            <p:cNvSpPr>
              <a:spLocks noChangeArrowheads="1"/>
            </p:cNvSpPr>
            <p:nvPr/>
          </p:nvSpPr>
          <p:spPr bwMode="auto">
            <a:xfrm>
              <a:off x="6598781" y="4288017"/>
              <a:ext cx="252751" cy="226144"/>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2" name="Freeform 65">
              <a:extLst>
                <a:ext uri="{FF2B5EF4-FFF2-40B4-BE49-F238E27FC236}">
                  <a16:creationId xmlns:a16="http://schemas.microsoft.com/office/drawing/2014/main" id="{08623058-8F19-2D3B-06DF-14220E735C81}"/>
                </a:ext>
              </a:extLst>
            </p:cNvPr>
            <p:cNvSpPr>
              <a:spLocks noChangeArrowheads="1"/>
            </p:cNvSpPr>
            <p:nvPr/>
          </p:nvSpPr>
          <p:spPr bwMode="auto">
            <a:xfrm>
              <a:off x="6838233" y="4527463"/>
              <a:ext cx="88683" cy="164065"/>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3" name="Freeform 67">
              <a:extLst>
                <a:ext uri="{FF2B5EF4-FFF2-40B4-BE49-F238E27FC236}">
                  <a16:creationId xmlns:a16="http://schemas.microsoft.com/office/drawing/2014/main" id="{DE2A8C8E-3978-A709-439E-8ED9B152ED8B}"/>
                </a:ext>
              </a:extLst>
            </p:cNvPr>
            <p:cNvSpPr>
              <a:spLocks noChangeArrowheads="1"/>
            </p:cNvSpPr>
            <p:nvPr/>
          </p:nvSpPr>
          <p:spPr bwMode="auto">
            <a:xfrm>
              <a:off x="6711858" y="4163859"/>
              <a:ext cx="301527" cy="177368"/>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4" name="Freeform 68">
              <a:extLst>
                <a:ext uri="{FF2B5EF4-FFF2-40B4-BE49-F238E27FC236}">
                  <a16:creationId xmlns:a16="http://schemas.microsoft.com/office/drawing/2014/main" id="{2BBB6345-EFC6-5D5E-F4A8-F34884800838}"/>
                </a:ext>
              </a:extLst>
            </p:cNvPr>
            <p:cNvSpPr>
              <a:spLocks noChangeArrowheads="1"/>
            </p:cNvSpPr>
            <p:nvPr/>
          </p:nvSpPr>
          <p:spPr bwMode="auto">
            <a:xfrm>
              <a:off x="6523403" y="4013096"/>
              <a:ext cx="301527" cy="150763"/>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5" name="Freeform 69">
              <a:extLst>
                <a:ext uri="{FF2B5EF4-FFF2-40B4-BE49-F238E27FC236}">
                  <a16:creationId xmlns:a16="http://schemas.microsoft.com/office/drawing/2014/main" id="{E0296725-B7ED-C9C4-20E2-3183367131C3}"/>
                </a:ext>
              </a:extLst>
            </p:cNvPr>
            <p:cNvSpPr>
              <a:spLocks noChangeArrowheads="1"/>
            </p:cNvSpPr>
            <p:nvPr/>
          </p:nvSpPr>
          <p:spPr bwMode="auto">
            <a:xfrm>
              <a:off x="6736246" y="4099566"/>
              <a:ext cx="263836" cy="113074"/>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6" name="Freeform 70">
              <a:extLst>
                <a:ext uri="{FF2B5EF4-FFF2-40B4-BE49-F238E27FC236}">
                  <a16:creationId xmlns:a16="http://schemas.microsoft.com/office/drawing/2014/main" id="{FB11A490-E068-7BB4-7BC3-7CAFE4815B45}"/>
                </a:ext>
              </a:extLst>
            </p:cNvPr>
            <p:cNvSpPr>
              <a:spLocks noChangeArrowheads="1"/>
            </p:cNvSpPr>
            <p:nvPr/>
          </p:nvSpPr>
          <p:spPr bwMode="auto">
            <a:xfrm>
              <a:off x="5492444" y="4551852"/>
              <a:ext cx="177368" cy="290443"/>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7" name="Freeform 71">
              <a:extLst>
                <a:ext uri="{FF2B5EF4-FFF2-40B4-BE49-F238E27FC236}">
                  <a16:creationId xmlns:a16="http://schemas.microsoft.com/office/drawing/2014/main" id="{63EFFDA1-515B-A82A-5C5A-561A8880E944}"/>
                </a:ext>
              </a:extLst>
            </p:cNvPr>
            <p:cNvSpPr>
              <a:spLocks noChangeArrowheads="1"/>
            </p:cNvSpPr>
            <p:nvPr/>
          </p:nvSpPr>
          <p:spPr bwMode="auto">
            <a:xfrm>
              <a:off x="6095495" y="3860116"/>
              <a:ext cx="201757" cy="164065"/>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8" name="Freeform 72">
              <a:extLst>
                <a:ext uri="{FF2B5EF4-FFF2-40B4-BE49-F238E27FC236}">
                  <a16:creationId xmlns:a16="http://schemas.microsoft.com/office/drawing/2014/main" id="{C7D69EB3-C4B2-AE20-2B82-E69CA9BF60FA}"/>
                </a:ext>
              </a:extLst>
            </p:cNvPr>
            <p:cNvSpPr>
              <a:spLocks noChangeArrowheads="1"/>
            </p:cNvSpPr>
            <p:nvPr/>
          </p:nvSpPr>
          <p:spPr bwMode="auto">
            <a:xfrm>
              <a:off x="6221877" y="4075178"/>
              <a:ext cx="37689" cy="37689"/>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9" name="Freeform 73">
              <a:extLst>
                <a:ext uri="{FF2B5EF4-FFF2-40B4-BE49-F238E27FC236}">
                  <a16:creationId xmlns:a16="http://schemas.microsoft.com/office/drawing/2014/main" id="{CDFB18CD-DAAF-1494-4B69-80F3EF74F077}"/>
                </a:ext>
              </a:extLst>
            </p:cNvPr>
            <p:cNvSpPr>
              <a:spLocks noChangeArrowheads="1"/>
            </p:cNvSpPr>
            <p:nvPr/>
          </p:nvSpPr>
          <p:spPr bwMode="auto">
            <a:xfrm>
              <a:off x="6071108" y="3986489"/>
              <a:ext cx="188455" cy="126374"/>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0" name="Freeform 74">
              <a:extLst>
                <a:ext uri="{FF2B5EF4-FFF2-40B4-BE49-F238E27FC236}">
                  <a16:creationId xmlns:a16="http://schemas.microsoft.com/office/drawing/2014/main" id="{6AA3EA93-4BE3-FDA4-C351-60226C1C23AB}"/>
                </a:ext>
              </a:extLst>
            </p:cNvPr>
            <p:cNvSpPr>
              <a:spLocks noChangeArrowheads="1"/>
            </p:cNvSpPr>
            <p:nvPr/>
          </p:nvSpPr>
          <p:spPr bwMode="auto">
            <a:xfrm>
              <a:off x="6900311" y="4174945"/>
              <a:ext cx="427901" cy="290443"/>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1" name="Freeform 75">
              <a:extLst>
                <a:ext uri="{FF2B5EF4-FFF2-40B4-BE49-F238E27FC236}">
                  <a16:creationId xmlns:a16="http://schemas.microsoft.com/office/drawing/2014/main" id="{01A1A3B5-7A8A-7F43-32AF-3BEA40F07944}"/>
                </a:ext>
              </a:extLst>
            </p:cNvPr>
            <p:cNvSpPr>
              <a:spLocks noChangeArrowheads="1"/>
            </p:cNvSpPr>
            <p:nvPr/>
          </p:nvSpPr>
          <p:spPr bwMode="auto">
            <a:xfrm>
              <a:off x="7201840" y="4174945"/>
              <a:ext cx="139678" cy="177368"/>
            </a:xfrm>
            <a:custGeom>
              <a:avLst/>
              <a:gdLst>
                <a:gd name="T0" fmla="*/ 200 w 276"/>
                <a:gd name="T1" fmla="*/ 75 h 351"/>
                <a:gd name="T2" fmla="*/ 200 w 276"/>
                <a:gd name="T3" fmla="*/ 75 h 351"/>
                <a:gd name="T4" fmla="*/ 150 w 276"/>
                <a:gd name="T5" fmla="*/ 25 h 351"/>
                <a:gd name="T6" fmla="*/ 75 w 276"/>
                <a:gd name="T7" fmla="*/ 0 h 351"/>
                <a:gd name="T8" fmla="*/ 0 w 276"/>
                <a:gd name="T9" fmla="*/ 0 h 351"/>
                <a:gd name="T10" fmla="*/ 50 w 276"/>
                <a:gd name="T11" fmla="*/ 125 h 351"/>
                <a:gd name="T12" fmla="*/ 124 w 276"/>
                <a:gd name="T13" fmla="*/ 250 h 351"/>
                <a:gd name="T14" fmla="*/ 124 w 276"/>
                <a:gd name="T15" fmla="*/ 350 h 351"/>
                <a:gd name="T16" fmla="*/ 175 w 276"/>
                <a:gd name="T17" fmla="*/ 275 h 351"/>
                <a:gd name="T18" fmla="*/ 225 w 276"/>
                <a:gd name="T19" fmla="*/ 225 h 351"/>
                <a:gd name="T20" fmla="*/ 275 w 276"/>
                <a:gd name="T21" fmla="*/ 250 h 351"/>
                <a:gd name="T22" fmla="*/ 275 w 276"/>
                <a:gd name="T23" fmla="*/ 175 h 351"/>
                <a:gd name="T24" fmla="*/ 200 w 276"/>
                <a:gd name="T25" fmla="*/ 7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51">
                  <a:moveTo>
                    <a:pt x="200" y="75"/>
                  </a:moveTo>
                  <a:lnTo>
                    <a:pt x="200" y="75"/>
                  </a:lnTo>
                  <a:cubicBezTo>
                    <a:pt x="200" y="50"/>
                    <a:pt x="150" y="25"/>
                    <a:pt x="150" y="25"/>
                  </a:cubicBezTo>
                  <a:cubicBezTo>
                    <a:pt x="124" y="25"/>
                    <a:pt x="75" y="0"/>
                    <a:pt x="75" y="0"/>
                  </a:cubicBezTo>
                  <a:cubicBezTo>
                    <a:pt x="50" y="0"/>
                    <a:pt x="25" y="0"/>
                    <a:pt x="0" y="0"/>
                  </a:cubicBezTo>
                  <a:cubicBezTo>
                    <a:pt x="25" y="50"/>
                    <a:pt x="50" y="100"/>
                    <a:pt x="50" y="125"/>
                  </a:cubicBezTo>
                  <a:cubicBezTo>
                    <a:pt x="75" y="150"/>
                    <a:pt x="150" y="225"/>
                    <a:pt x="124" y="250"/>
                  </a:cubicBezTo>
                  <a:cubicBezTo>
                    <a:pt x="100" y="275"/>
                    <a:pt x="100" y="325"/>
                    <a:pt x="124" y="350"/>
                  </a:cubicBezTo>
                  <a:cubicBezTo>
                    <a:pt x="150" y="350"/>
                    <a:pt x="175" y="275"/>
                    <a:pt x="175" y="275"/>
                  </a:cubicBezTo>
                  <a:cubicBezTo>
                    <a:pt x="175" y="250"/>
                    <a:pt x="200" y="225"/>
                    <a:pt x="225" y="225"/>
                  </a:cubicBezTo>
                  <a:cubicBezTo>
                    <a:pt x="250" y="250"/>
                    <a:pt x="275" y="250"/>
                    <a:pt x="275" y="250"/>
                  </a:cubicBezTo>
                  <a:cubicBezTo>
                    <a:pt x="275" y="225"/>
                    <a:pt x="275" y="200"/>
                    <a:pt x="275" y="175"/>
                  </a:cubicBezTo>
                  <a:cubicBezTo>
                    <a:pt x="250" y="175"/>
                    <a:pt x="225" y="125"/>
                    <a:pt x="20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2" name="Freeform 76">
              <a:extLst>
                <a:ext uri="{FF2B5EF4-FFF2-40B4-BE49-F238E27FC236}">
                  <a16:creationId xmlns:a16="http://schemas.microsoft.com/office/drawing/2014/main" id="{62DC3A54-78BF-401C-79E9-6B03F8690F96}"/>
                </a:ext>
              </a:extLst>
            </p:cNvPr>
            <p:cNvSpPr>
              <a:spLocks noChangeArrowheads="1"/>
            </p:cNvSpPr>
            <p:nvPr/>
          </p:nvSpPr>
          <p:spPr bwMode="auto">
            <a:xfrm>
              <a:off x="6988996" y="4427695"/>
              <a:ext cx="290440" cy="164065"/>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3" name="Freeform 77">
              <a:extLst>
                <a:ext uri="{FF2B5EF4-FFF2-40B4-BE49-F238E27FC236}">
                  <a16:creationId xmlns:a16="http://schemas.microsoft.com/office/drawing/2014/main" id="{FC50B871-F742-5F4B-1AE9-435CB4ED1FB8}"/>
                </a:ext>
              </a:extLst>
            </p:cNvPr>
            <p:cNvSpPr>
              <a:spLocks noChangeArrowheads="1"/>
            </p:cNvSpPr>
            <p:nvPr/>
          </p:nvSpPr>
          <p:spPr bwMode="auto">
            <a:xfrm>
              <a:off x="6900309" y="4527467"/>
              <a:ext cx="126374" cy="1019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4" name="Freeform 78">
              <a:extLst>
                <a:ext uri="{FF2B5EF4-FFF2-40B4-BE49-F238E27FC236}">
                  <a16:creationId xmlns:a16="http://schemas.microsoft.com/office/drawing/2014/main" id="{A55B90DD-B010-897A-4CC2-792295803FC3}"/>
                </a:ext>
              </a:extLst>
            </p:cNvPr>
            <p:cNvSpPr>
              <a:spLocks noChangeArrowheads="1"/>
            </p:cNvSpPr>
            <p:nvPr/>
          </p:nvSpPr>
          <p:spPr bwMode="auto">
            <a:xfrm>
              <a:off x="6988994" y="3924413"/>
              <a:ext cx="842502" cy="489980"/>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5" name="Freeform 79">
              <a:extLst>
                <a:ext uri="{FF2B5EF4-FFF2-40B4-BE49-F238E27FC236}">
                  <a16:creationId xmlns:a16="http://schemas.microsoft.com/office/drawing/2014/main" id="{721BF628-643D-CD72-E05A-8B5BD675FE84}"/>
                </a:ext>
              </a:extLst>
            </p:cNvPr>
            <p:cNvSpPr>
              <a:spLocks noChangeArrowheads="1"/>
            </p:cNvSpPr>
            <p:nvPr/>
          </p:nvSpPr>
          <p:spPr bwMode="auto">
            <a:xfrm>
              <a:off x="7026685" y="3673880"/>
              <a:ext cx="452290" cy="328133"/>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6" name="Freeform 80">
              <a:extLst>
                <a:ext uri="{FF2B5EF4-FFF2-40B4-BE49-F238E27FC236}">
                  <a16:creationId xmlns:a16="http://schemas.microsoft.com/office/drawing/2014/main" id="{DE753BBD-ACA7-2729-A6CF-2835BEF35277}"/>
                </a:ext>
              </a:extLst>
            </p:cNvPr>
            <p:cNvSpPr>
              <a:spLocks noChangeArrowheads="1"/>
            </p:cNvSpPr>
            <p:nvPr/>
          </p:nvSpPr>
          <p:spPr bwMode="auto">
            <a:xfrm>
              <a:off x="6913610" y="3547506"/>
              <a:ext cx="352520" cy="164065"/>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7" name="Freeform 81">
              <a:extLst>
                <a:ext uri="{FF2B5EF4-FFF2-40B4-BE49-F238E27FC236}">
                  <a16:creationId xmlns:a16="http://schemas.microsoft.com/office/drawing/2014/main" id="{76A0F36C-9DA3-E28A-28DC-F8BF8E93A70D}"/>
                </a:ext>
              </a:extLst>
            </p:cNvPr>
            <p:cNvSpPr>
              <a:spLocks noChangeArrowheads="1"/>
            </p:cNvSpPr>
            <p:nvPr/>
          </p:nvSpPr>
          <p:spPr bwMode="auto">
            <a:xfrm>
              <a:off x="6913613" y="3660576"/>
              <a:ext cx="277138" cy="177368"/>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8" name="Freeform 82">
              <a:extLst>
                <a:ext uri="{FF2B5EF4-FFF2-40B4-BE49-F238E27FC236}">
                  <a16:creationId xmlns:a16="http://schemas.microsoft.com/office/drawing/2014/main" id="{750D45C2-DD30-81B5-F7EE-77891F3D53C3}"/>
                </a:ext>
              </a:extLst>
            </p:cNvPr>
            <p:cNvSpPr>
              <a:spLocks noChangeArrowheads="1"/>
            </p:cNvSpPr>
            <p:nvPr/>
          </p:nvSpPr>
          <p:spPr bwMode="auto">
            <a:xfrm>
              <a:off x="6246263" y="4225938"/>
              <a:ext cx="215059" cy="113070"/>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39" name="Freeform 84">
              <a:extLst>
                <a:ext uri="{FF2B5EF4-FFF2-40B4-BE49-F238E27FC236}">
                  <a16:creationId xmlns:a16="http://schemas.microsoft.com/office/drawing/2014/main" id="{F8301519-DCB0-DE68-E67B-FA64C758C8A2}"/>
                </a:ext>
              </a:extLst>
            </p:cNvPr>
            <p:cNvSpPr>
              <a:spLocks noChangeArrowheads="1"/>
            </p:cNvSpPr>
            <p:nvPr/>
          </p:nvSpPr>
          <p:spPr bwMode="auto">
            <a:xfrm>
              <a:off x="6924698" y="2629621"/>
              <a:ext cx="503284" cy="79150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1" name="Freeform 93">
              <a:extLst>
                <a:ext uri="{FF2B5EF4-FFF2-40B4-BE49-F238E27FC236}">
                  <a16:creationId xmlns:a16="http://schemas.microsoft.com/office/drawing/2014/main" id="{0A5F32F7-9E87-1063-5EF1-A8336FACC160}"/>
                </a:ext>
              </a:extLst>
            </p:cNvPr>
            <p:cNvSpPr>
              <a:spLocks noChangeArrowheads="1"/>
            </p:cNvSpPr>
            <p:nvPr/>
          </p:nvSpPr>
          <p:spPr bwMode="auto">
            <a:xfrm>
              <a:off x="5718588" y="4013099"/>
              <a:ext cx="691737" cy="578664"/>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2" name="Freeform 126">
              <a:extLst>
                <a:ext uri="{FF2B5EF4-FFF2-40B4-BE49-F238E27FC236}">
                  <a16:creationId xmlns:a16="http://schemas.microsoft.com/office/drawing/2014/main" id="{801DB409-9B86-BDE9-3837-12C09F6979DD}"/>
                </a:ext>
              </a:extLst>
            </p:cNvPr>
            <p:cNvSpPr>
              <a:spLocks noChangeArrowheads="1"/>
            </p:cNvSpPr>
            <p:nvPr/>
          </p:nvSpPr>
          <p:spPr bwMode="auto">
            <a:xfrm>
              <a:off x="6561088" y="4276934"/>
              <a:ext cx="164065" cy="88683"/>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3" name="Freeform 127">
              <a:extLst>
                <a:ext uri="{FF2B5EF4-FFF2-40B4-BE49-F238E27FC236}">
                  <a16:creationId xmlns:a16="http://schemas.microsoft.com/office/drawing/2014/main" id="{EECB9AB0-46BC-C5D1-E3E6-9C11571691BC}"/>
                </a:ext>
              </a:extLst>
            </p:cNvPr>
            <p:cNvSpPr>
              <a:spLocks noChangeArrowheads="1"/>
            </p:cNvSpPr>
            <p:nvPr/>
          </p:nvSpPr>
          <p:spPr bwMode="auto">
            <a:xfrm>
              <a:off x="6887009" y="4578461"/>
              <a:ext cx="301527" cy="365825"/>
            </a:xfrm>
            <a:custGeom>
              <a:avLst/>
              <a:gdLst>
                <a:gd name="T0" fmla="*/ 575 w 601"/>
                <a:gd name="T1" fmla="*/ 0 h 726"/>
                <a:gd name="T2" fmla="*/ 575 w 601"/>
                <a:gd name="T3" fmla="*/ 0 h 726"/>
                <a:gd name="T4" fmla="*/ 550 w 601"/>
                <a:gd name="T5" fmla="*/ 0 h 726"/>
                <a:gd name="T6" fmla="*/ 500 w 601"/>
                <a:gd name="T7" fmla="*/ 25 h 726"/>
                <a:gd name="T8" fmla="*/ 400 w 601"/>
                <a:gd name="T9" fmla="*/ 25 h 726"/>
                <a:gd name="T10" fmla="*/ 275 w 601"/>
                <a:gd name="T11" fmla="*/ 25 h 726"/>
                <a:gd name="T12" fmla="*/ 275 w 601"/>
                <a:gd name="T13" fmla="*/ 25 h 726"/>
                <a:gd name="T14" fmla="*/ 200 w 601"/>
                <a:gd name="T15" fmla="*/ 50 h 726"/>
                <a:gd name="T16" fmla="*/ 150 w 601"/>
                <a:gd name="T17" fmla="*/ 75 h 726"/>
                <a:gd name="T18" fmla="*/ 75 w 601"/>
                <a:gd name="T19" fmla="*/ 100 h 726"/>
                <a:gd name="T20" fmla="*/ 50 w 601"/>
                <a:gd name="T21" fmla="*/ 150 h 726"/>
                <a:gd name="T22" fmla="*/ 24 w 601"/>
                <a:gd name="T23" fmla="*/ 175 h 726"/>
                <a:gd name="T24" fmla="*/ 0 w 601"/>
                <a:gd name="T25" fmla="*/ 225 h 726"/>
                <a:gd name="T26" fmla="*/ 0 w 601"/>
                <a:gd name="T27" fmla="*/ 225 h 726"/>
                <a:gd name="T28" fmla="*/ 50 w 601"/>
                <a:gd name="T29" fmla="*/ 325 h 726"/>
                <a:gd name="T30" fmla="*/ 124 w 601"/>
                <a:gd name="T31" fmla="*/ 350 h 726"/>
                <a:gd name="T32" fmla="*/ 200 w 601"/>
                <a:gd name="T33" fmla="*/ 375 h 726"/>
                <a:gd name="T34" fmla="*/ 100 w 601"/>
                <a:gd name="T35" fmla="*/ 375 h 726"/>
                <a:gd name="T36" fmla="*/ 124 w 601"/>
                <a:gd name="T37" fmla="*/ 450 h 726"/>
                <a:gd name="T38" fmla="*/ 175 w 601"/>
                <a:gd name="T39" fmla="*/ 525 h 726"/>
                <a:gd name="T40" fmla="*/ 250 w 601"/>
                <a:gd name="T41" fmla="*/ 575 h 726"/>
                <a:gd name="T42" fmla="*/ 250 w 601"/>
                <a:gd name="T43" fmla="*/ 475 h 726"/>
                <a:gd name="T44" fmla="*/ 300 w 601"/>
                <a:gd name="T45" fmla="*/ 475 h 726"/>
                <a:gd name="T46" fmla="*/ 275 w 601"/>
                <a:gd name="T47" fmla="*/ 425 h 726"/>
                <a:gd name="T48" fmla="*/ 300 w 601"/>
                <a:gd name="T49" fmla="*/ 400 h 726"/>
                <a:gd name="T50" fmla="*/ 375 w 601"/>
                <a:gd name="T51" fmla="*/ 400 h 726"/>
                <a:gd name="T52" fmla="*/ 324 w 601"/>
                <a:gd name="T53" fmla="*/ 325 h 726"/>
                <a:gd name="T54" fmla="*/ 250 w 601"/>
                <a:gd name="T55" fmla="*/ 325 h 726"/>
                <a:gd name="T56" fmla="*/ 300 w 601"/>
                <a:gd name="T57" fmla="*/ 275 h 726"/>
                <a:gd name="T58" fmla="*/ 224 w 601"/>
                <a:gd name="T59" fmla="*/ 175 h 726"/>
                <a:gd name="T60" fmla="*/ 250 w 601"/>
                <a:gd name="T61" fmla="*/ 150 h 726"/>
                <a:gd name="T62" fmla="*/ 324 w 601"/>
                <a:gd name="T63" fmla="*/ 150 h 726"/>
                <a:gd name="T64" fmla="*/ 350 w 601"/>
                <a:gd name="T65" fmla="*/ 100 h 726"/>
                <a:gd name="T66" fmla="*/ 400 w 601"/>
                <a:gd name="T67" fmla="*/ 100 h 726"/>
                <a:gd name="T68" fmla="*/ 475 w 601"/>
                <a:gd name="T69" fmla="*/ 75 h 726"/>
                <a:gd name="T70" fmla="*/ 550 w 601"/>
                <a:gd name="T71" fmla="*/ 100 h 726"/>
                <a:gd name="T72" fmla="*/ 575 w 601"/>
                <a:gd name="T73" fmla="*/ 75 h 726"/>
                <a:gd name="T74" fmla="*/ 600 w 601"/>
                <a:gd name="T75" fmla="*/ 25 h 726"/>
                <a:gd name="T76" fmla="*/ 575 w 601"/>
                <a:gd name="T77" fmla="*/ 0 h 726"/>
                <a:gd name="T78" fmla="*/ 500 w 601"/>
                <a:gd name="T79" fmla="*/ 700 h 726"/>
                <a:gd name="T80" fmla="*/ 500 w 601"/>
                <a:gd name="T81" fmla="*/ 700 h 726"/>
                <a:gd name="T82" fmla="*/ 350 w 601"/>
                <a:gd name="T83" fmla="*/ 675 h 726"/>
                <a:gd name="T84" fmla="*/ 300 w 601"/>
                <a:gd name="T85" fmla="*/ 700 h 726"/>
                <a:gd name="T86" fmla="*/ 450 w 601"/>
                <a:gd name="T87" fmla="*/ 725 h 726"/>
                <a:gd name="T88" fmla="*/ 575 w 601"/>
                <a:gd name="T89" fmla="*/ 700 h 726"/>
                <a:gd name="T90" fmla="*/ 500 w 601"/>
                <a:gd name="T91" fmla="*/ 70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1" h="72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close/>
                  <a:moveTo>
                    <a:pt x="500" y="700"/>
                  </a:moveTo>
                  <a:lnTo>
                    <a:pt x="500" y="700"/>
                  </a:lnTo>
                  <a:cubicBezTo>
                    <a:pt x="475" y="675"/>
                    <a:pt x="375" y="700"/>
                    <a:pt x="350" y="675"/>
                  </a:cubicBezTo>
                  <a:cubicBezTo>
                    <a:pt x="324" y="650"/>
                    <a:pt x="275" y="700"/>
                    <a:pt x="300" y="700"/>
                  </a:cubicBezTo>
                  <a:cubicBezTo>
                    <a:pt x="324" y="700"/>
                    <a:pt x="375" y="725"/>
                    <a:pt x="450" y="725"/>
                  </a:cubicBezTo>
                  <a:cubicBezTo>
                    <a:pt x="500" y="725"/>
                    <a:pt x="575" y="700"/>
                    <a:pt x="575" y="700"/>
                  </a:cubicBezTo>
                  <a:cubicBezTo>
                    <a:pt x="575" y="675"/>
                    <a:pt x="525" y="700"/>
                    <a:pt x="500" y="700"/>
                  </a:cubicBezTo>
                  <a:close/>
                </a:path>
              </a:pathLst>
            </a:custGeom>
            <a:solidFill>
              <a:srgbClr val="F7F8FA">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4" name="Freeform 128">
              <a:extLst>
                <a:ext uri="{FF2B5EF4-FFF2-40B4-BE49-F238E27FC236}">
                  <a16:creationId xmlns:a16="http://schemas.microsoft.com/office/drawing/2014/main" id="{4C9C5E6C-F323-9343-6BFD-04356AC377D2}"/>
                </a:ext>
              </a:extLst>
            </p:cNvPr>
            <p:cNvSpPr>
              <a:spLocks noChangeArrowheads="1"/>
            </p:cNvSpPr>
            <p:nvPr/>
          </p:nvSpPr>
          <p:spPr bwMode="auto">
            <a:xfrm>
              <a:off x="7441284" y="4893288"/>
              <a:ext cx="126374" cy="75381"/>
            </a:xfrm>
            <a:custGeom>
              <a:avLst/>
              <a:gdLst>
                <a:gd name="T0" fmla="*/ 175 w 251"/>
                <a:gd name="T1" fmla="*/ 100 h 151"/>
                <a:gd name="T2" fmla="*/ 175 w 251"/>
                <a:gd name="T3" fmla="*/ 100 h 151"/>
                <a:gd name="T4" fmla="*/ 225 w 251"/>
                <a:gd name="T5" fmla="*/ 50 h 151"/>
                <a:gd name="T6" fmla="*/ 225 w 251"/>
                <a:gd name="T7" fmla="*/ 25 h 151"/>
                <a:gd name="T8" fmla="*/ 75 w 251"/>
                <a:gd name="T9" fmla="*/ 75 h 151"/>
                <a:gd name="T10" fmla="*/ 50 w 251"/>
                <a:gd name="T11" fmla="*/ 125 h 151"/>
                <a:gd name="T12" fmla="*/ 175 w 251"/>
                <a:gd name="T13" fmla="*/ 100 h 151"/>
              </a:gdLst>
              <a:ahLst/>
              <a:cxnLst>
                <a:cxn ang="0">
                  <a:pos x="T0" y="T1"/>
                </a:cxn>
                <a:cxn ang="0">
                  <a:pos x="T2" y="T3"/>
                </a:cxn>
                <a:cxn ang="0">
                  <a:pos x="T4" y="T5"/>
                </a:cxn>
                <a:cxn ang="0">
                  <a:pos x="T6" y="T7"/>
                </a:cxn>
                <a:cxn ang="0">
                  <a:pos x="T8" y="T9"/>
                </a:cxn>
                <a:cxn ang="0">
                  <a:pos x="T10" y="T11"/>
                </a:cxn>
                <a:cxn ang="0">
                  <a:pos x="T12" y="T13"/>
                </a:cxn>
              </a:cxnLst>
              <a:rect l="0" t="0" r="r" b="b"/>
              <a:pathLst>
                <a:path w="251" h="151">
                  <a:moveTo>
                    <a:pt x="175" y="100"/>
                  </a:moveTo>
                  <a:lnTo>
                    <a:pt x="175" y="100"/>
                  </a:lnTo>
                  <a:cubicBezTo>
                    <a:pt x="175" y="100"/>
                    <a:pt x="200" y="50"/>
                    <a:pt x="225" y="50"/>
                  </a:cubicBezTo>
                  <a:cubicBezTo>
                    <a:pt x="250" y="25"/>
                    <a:pt x="250" y="0"/>
                    <a:pt x="225" y="25"/>
                  </a:cubicBezTo>
                  <a:cubicBezTo>
                    <a:pt x="200" y="50"/>
                    <a:pt x="150" y="75"/>
                    <a:pt x="75" y="75"/>
                  </a:cubicBezTo>
                  <a:cubicBezTo>
                    <a:pt x="25" y="75"/>
                    <a:pt x="0" y="100"/>
                    <a:pt x="50" y="125"/>
                  </a:cubicBezTo>
                  <a:cubicBezTo>
                    <a:pt x="100" y="150"/>
                    <a:pt x="175" y="125"/>
                    <a:pt x="1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5" name="Freeform 130">
              <a:extLst>
                <a:ext uri="{FF2B5EF4-FFF2-40B4-BE49-F238E27FC236}">
                  <a16:creationId xmlns:a16="http://schemas.microsoft.com/office/drawing/2014/main" id="{D932FD54-8CF9-AAAF-130F-229BE8024BE3}"/>
                </a:ext>
              </a:extLst>
            </p:cNvPr>
            <p:cNvSpPr>
              <a:spLocks noChangeArrowheads="1"/>
            </p:cNvSpPr>
            <p:nvPr/>
          </p:nvSpPr>
          <p:spPr bwMode="auto">
            <a:xfrm>
              <a:off x="5454755" y="3749258"/>
              <a:ext cx="215059" cy="239449"/>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6" name="Freeform 131">
              <a:extLst>
                <a:ext uri="{FF2B5EF4-FFF2-40B4-BE49-F238E27FC236}">
                  <a16:creationId xmlns:a16="http://schemas.microsoft.com/office/drawing/2014/main" id="{B523D1AA-2A6B-00C9-5533-9D86103E0251}"/>
                </a:ext>
              </a:extLst>
            </p:cNvPr>
            <p:cNvSpPr>
              <a:spLocks noChangeArrowheads="1"/>
            </p:cNvSpPr>
            <p:nvPr/>
          </p:nvSpPr>
          <p:spPr bwMode="auto">
            <a:xfrm>
              <a:off x="5567827" y="3359049"/>
              <a:ext cx="465593" cy="729428"/>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7" name="Freeform 133">
              <a:extLst>
                <a:ext uri="{FF2B5EF4-FFF2-40B4-BE49-F238E27FC236}">
                  <a16:creationId xmlns:a16="http://schemas.microsoft.com/office/drawing/2014/main" id="{5B61D6A9-9968-EAEE-3D42-31C11ABDA840}"/>
                </a:ext>
              </a:extLst>
            </p:cNvPr>
            <p:cNvSpPr>
              <a:spLocks noChangeArrowheads="1"/>
            </p:cNvSpPr>
            <p:nvPr/>
          </p:nvSpPr>
          <p:spPr bwMode="auto">
            <a:xfrm>
              <a:off x="6334948" y="3571893"/>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8" name="Freeform 134">
              <a:extLst>
                <a:ext uri="{FF2B5EF4-FFF2-40B4-BE49-F238E27FC236}">
                  <a16:creationId xmlns:a16="http://schemas.microsoft.com/office/drawing/2014/main" id="{EE20094B-274F-50F8-C3A0-175F9CAEE726}"/>
                </a:ext>
              </a:extLst>
            </p:cNvPr>
            <p:cNvSpPr>
              <a:spLocks noChangeArrowheads="1"/>
            </p:cNvSpPr>
            <p:nvPr/>
          </p:nvSpPr>
          <p:spPr bwMode="auto">
            <a:xfrm>
              <a:off x="6485709" y="2705004"/>
              <a:ext cx="591969" cy="1044257"/>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49" name="Freeform 135">
              <a:extLst>
                <a:ext uri="{FF2B5EF4-FFF2-40B4-BE49-F238E27FC236}">
                  <a16:creationId xmlns:a16="http://schemas.microsoft.com/office/drawing/2014/main" id="{45688DF7-DA3A-A90C-B3BF-99A94F986BA4}"/>
                </a:ext>
              </a:extLst>
            </p:cNvPr>
            <p:cNvSpPr>
              <a:spLocks noChangeArrowheads="1"/>
            </p:cNvSpPr>
            <p:nvPr/>
          </p:nvSpPr>
          <p:spPr bwMode="auto">
            <a:xfrm>
              <a:off x="6975691" y="3434429"/>
              <a:ext cx="288224" cy="150763"/>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3" name="Freeform 175">
              <a:extLst>
                <a:ext uri="{FF2B5EF4-FFF2-40B4-BE49-F238E27FC236}">
                  <a16:creationId xmlns:a16="http://schemas.microsoft.com/office/drawing/2014/main" id="{6FA52954-4119-1FD3-A6D7-71D3EA1416EC}"/>
                </a:ext>
              </a:extLst>
            </p:cNvPr>
            <p:cNvSpPr>
              <a:spLocks noChangeArrowheads="1"/>
            </p:cNvSpPr>
            <p:nvPr/>
          </p:nvSpPr>
          <p:spPr bwMode="auto">
            <a:xfrm>
              <a:off x="6811628" y="4476472"/>
              <a:ext cx="50993" cy="75381"/>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4" name="Freeform 176">
              <a:extLst>
                <a:ext uri="{FF2B5EF4-FFF2-40B4-BE49-F238E27FC236}">
                  <a16:creationId xmlns:a16="http://schemas.microsoft.com/office/drawing/2014/main" id="{2746777C-442A-D911-F188-19A56C45EDF8}"/>
                </a:ext>
              </a:extLst>
            </p:cNvPr>
            <p:cNvSpPr>
              <a:spLocks noChangeArrowheads="1"/>
            </p:cNvSpPr>
            <p:nvPr/>
          </p:nvSpPr>
          <p:spPr bwMode="auto">
            <a:xfrm>
              <a:off x="6824928" y="4314621"/>
              <a:ext cx="188455" cy="239449"/>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5" name="Freeform 181">
              <a:extLst>
                <a:ext uri="{FF2B5EF4-FFF2-40B4-BE49-F238E27FC236}">
                  <a16:creationId xmlns:a16="http://schemas.microsoft.com/office/drawing/2014/main" id="{0A93534B-6C5F-C01F-3169-4B0065383C84}"/>
                </a:ext>
              </a:extLst>
            </p:cNvPr>
            <p:cNvSpPr>
              <a:spLocks noChangeArrowheads="1"/>
            </p:cNvSpPr>
            <p:nvPr/>
          </p:nvSpPr>
          <p:spPr bwMode="auto">
            <a:xfrm>
              <a:off x="6609868" y="3760345"/>
              <a:ext cx="465593" cy="379125"/>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6" name="Freeform 182">
              <a:extLst>
                <a:ext uri="{FF2B5EF4-FFF2-40B4-BE49-F238E27FC236}">
                  <a16:creationId xmlns:a16="http://schemas.microsoft.com/office/drawing/2014/main" id="{203CB00E-F4A2-B5C4-4B58-DAE7C5D0D037}"/>
                </a:ext>
              </a:extLst>
            </p:cNvPr>
            <p:cNvSpPr>
              <a:spLocks noChangeArrowheads="1"/>
            </p:cNvSpPr>
            <p:nvPr/>
          </p:nvSpPr>
          <p:spPr bwMode="auto">
            <a:xfrm>
              <a:off x="6685251" y="4363400"/>
              <a:ext cx="164065" cy="164065"/>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7" name="Freeform 183">
              <a:extLst>
                <a:ext uri="{FF2B5EF4-FFF2-40B4-BE49-F238E27FC236}">
                  <a16:creationId xmlns:a16="http://schemas.microsoft.com/office/drawing/2014/main" id="{5091914B-2E01-E9BE-9075-26216C556D51}"/>
                </a:ext>
              </a:extLst>
            </p:cNvPr>
            <p:cNvSpPr>
              <a:spLocks noChangeArrowheads="1"/>
            </p:cNvSpPr>
            <p:nvPr/>
          </p:nvSpPr>
          <p:spPr bwMode="auto">
            <a:xfrm>
              <a:off x="6598781" y="4288017"/>
              <a:ext cx="252751" cy="226144"/>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8" name="Freeform 184">
              <a:extLst>
                <a:ext uri="{FF2B5EF4-FFF2-40B4-BE49-F238E27FC236}">
                  <a16:creationId xmlns:a16="http://schemas.microsoft.com/office/drawing/2014/main" id="{57D2050C-8F8A-C405-BB8F-19B688F2E3AE}"/>
                </a:ext>
              </a:extLst>
            </p:cNvPr>
            <p:cNvSpPr>
              <a:spLocks noChangeArrowheads="1"/>
            </p:cNvSpPr>
            <p:nvPr/>
          </p:nvSpPr>
          <p:spPr bwMode="auto">
            <a:xfrm>
              <a:off x="6838233" y="4527463"/>
              <a:ext cx="88683" cy="164065"/>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59" name="Freeform 185">
              <a:extLst>
                <a:ext uri="{FF2B5EF4-FFF2-40B4-BE49-F238E27FC236}">
                  <a16:creationId xmlns:a16="http://schemas.microsoft.com/office/drawing/2014/main" id="{7EAF1B36-3EC1-66AA-E757-2E1DAEF2A304}"/>
                </a:ext>
              </a:extLst>
            </p:cNvPr>
            <p:cNvSpPr>
              <a:spLocks noChangeArrowheads="1"/>
            </p:cNvSpPr>
            <p:nvPr/>
          </p:nvSpPr>
          <p:spPr bwMode="auto">
            <a:xfrm>
              <a:off x="6711858" y="4163859"/>
              <a:ext cx="301527" cy="177368"/>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0" name="Freeform 186">
              <a:extLst>
                <a:ext uri="{FF2B5EF4-FFF2-40B4-BE49-F238E27FC236}">
                  <a16:creationId xmlns:a16="http://schemas.microsoft.com/office/drawing/2014/main" id="{9152933D-4D3A-C088-B6E7-2BEC6B545C48}"/>
                </a:ext>
              </a:extLst>
            </p:cNvPr>
            <p:cNvSpPr>
              <a:spLocks noChangeArrowheads="1"/>
            </p:cNvSpPr>
            <p:nvPr/>
          </p:nvSpPr>
          <p:spPr bwMode="auto">
            <a:xfrm>
              <a:off x="6523403" y="4013096"/>
              <a:ext cx="301527" cy="150763"/>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1" name="Freeform 187">
              <a:extLst>
                <a:ext uri="{FF2B5EF4-FFF2-40B4-BE49-F238E27FC236}">
                  <a16:creationId xmlns:a16="http://schemas.microsoft.com/office/drawing/2014/main" id="{F67A5725-282A-8791-119E-792F42667192}"/>
                </a:ext>
              </a:extLst>
            </p:cNvPr>
            <p:cNvSpPr>
              <a:spLocks noChangeArrowheads="1"/>
            </p:cNvSpPr>
            <p:nvPr/>
          </p:nvSpPr>
          <p:spPr bwMode="auto">
            <a:xfrm>
              <a:off x="6736246" y="4099566"/>
              <a:ext cx="263836" cy="113074"/>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2" name="Freeform 188">
              <a:extLst>
                <a:ext uri="{FF2B5EF4-FFF2-40B4-BE49-F238E27FC236}">
                  <a16:creationId xmlns:a16="http://schemas.microsoft.com/office/drawing/2014/main" id="{E3543749-739B-3F10-390C-B5D378962FD7}"/>
                </a:ext>
              </a:extLst>
            </p:cNvPr>
            <p:cNvSpPr>
              <a:spLocks noChangeArrowheads="1"/>
            </p:cNvSpPr>
            <p:nvPr/>
          </p:nvSpPr>
          <p:spPr bwMode="auto">
            <a:xfrm>
              <a:off x="5492444" y="4551852"/>
              <a:ext cx="177368" cy="290443"/>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3" name="Freeform 189">
              <a:extLst>
                <a:ext uri="{FF2B5EF4-FFF2-40B4-BE49-F238E27FC236}">
                  <a16:creationId xmlns:a16="http://schemas.microsoft.com/office/drawing/2014/main" id="{DC314B14-9110-7A29-D56D-181E92A7A977}"/>
                </a:ext>
              </a:extLst>
            </p:cNvPr>
            <p:cNvSpPr>
              <a:spLocks noChangeArrowheads="1"/>
            </p:cNvSpPr>
            <p:nvPr/>
          </p:nvSpPr>
          <p:spPr bwMode="auto">
            <a:xfrm>
              <a:off x="6095495" y="3860116"/>
              <a:ext cx="201757" cy="164065"/>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4" name="Freeform 190">
              <a:extLst>
                <a:ext uri="{FF2B5EF4-FFF2-40B4-BE49-F238E27FC236}">
                  <a16:creationId xmlns:a16="http://schemas.microsoft.com/office/drawing/2014/main" id="{66650A0D-F260-D8C9-2F4A-EFA1925C3B80}"/>
                </a:ext>
              </a:extLst>
            </p:cNvPr>
            <p:cNvSpPr>
              <a:spLocks noChangeArrowheads="1"/>
            </p:cNvSpPr>
            <p:nvPr/>
          </p:nvSpPr>
          <p:spPr bwMode="auto">
            <a:xfrm>
              <a:off x="6221877" y="4075178"/>
              <a:ext cx="37689" cy="37689"/>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5" name="Freeform 191">
              <a:extLst>
                <a:ext uri="{FF2B5EF4-FFF2-40B4-BE49-F238E27FC236}">
                  <a16:creationId xmlns:a16="http://schemas.microsoft.com/office/drawing/2014/main" id="{22B6EEF7-5AE9-797A-93C3-768446F8A4AE}"/>
                </a:ext>
              </a:extLst>
            </p:cNvPr>
            <p:cNvSpPr>
              <a:spLocks noChangeArrowheads="1"/>
            </p:cNvSpPr>
            <p:nvPr/>
          </p:nvSpPr>
          <p:spPr bwMode="auto">
            <a:xfrm>
              <a:off x="6071108" y="3986489"/>
              <a:ext cx="188455" cy="126374"/>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6" name="Freeform 192">
              <a:extLst>
                <a:ext uri="{FF2B5EF4-FFF2-40B4-BE49-F238E27FC236}">
                  <a16:creationId xmlns:a16="http://schemas.microsoft.com/office/drawing/2014/main" id="{FDB7C938-69E7-E184-8814-0F57472AAEC3}"/>
                </a:ext>
              </a:extLst>
            </p:cNvPr>
            <p:cNvSpPr>
              <a:spLocks noChangeArrowheads="1"/>
            </p:cNvSpPr>
            <p:nvPr/>
          </p:nvSpPr>
          <p:spPr bwMode="auto">
            <a:xfrm>
              <a:off x="6900311" y="4174945"/>
              <a:ext cx="427901" cy="290443"/>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7" name="Freeform 193">
              <a:extLst>
                <a:ext uri="{FF2B5EF4-FFF2-40B4-BE49-F238E27FC236}">
                  <a16:creationId xmlns:a16="http://schemas.microsoft.com/office/drawing/2014/main" id="{1E7D9D7B-AA0F-6AB3-1F76-F91DFB133B22}"/>
                </a:ext>
              </a:extLst>
            </p:cNvPr>
            <p:cNvSpPr>
              <a:spLocks noChangeArrowheads="1"/>
            </p:cNvSpPr>
            <p:nvPr/>
          </p:nvSpPr>
          <p:spPr bwMode="auto">
            <a:xfrm>
              <a:off x="6988996" y="4427695"/>
              <a:ext cx="290440" cy="164065"/>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8" name="Freeform 194">
              <a:extLst>
                <a:ext uri="{FF2B5EF4-FFF2-40B4-BE49-F238E27FC236}">
                  <a16:creationId xmlns:a16="http://schemas.microsoft.com/office/drawing/2014/main" id="{857AA4BF-EC6C-3900-4F37-FBA25A457B68}"/>
                </a:ext>
              </a:extLst>
            </p:cNvPr>
            <p:cNvSpPr>
              <a:spLocks noChangeArrowheads="1"/>
            </p:cNvSpPr>
            <p:nvPr/>
          </p:nvSpPr>
          <p:spPr bwMode="auto">
            <a:xfrm>
              <a:off x="6900309" y="4527467"/>
              <a:ext cx="126374" cy="1019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69" name="Freeform 195">
              <a:extLst>
                <a:ext uri="{FF2B5EF4-FFF2-40B4-BE49-F238E27FC236}">
                  <a16:creationId xmlns:a16="http://schemas.microsoft.com/office/drawing/2014/main" id="{9269E948-10E0-ADF5-F165-42BAB31A35BA}"/>
                </a:ext>
              </a:extLst>
            </p:cNvPr>
            <p:cNvSpPr>
              <a:spLocks noChangeArrowheads="1"/>
            </p:cNvSpPr>
            <p:nvPr/>
          </p:nvSpPr>
          <p:spPr bwMode="auto">
            <a:xfrm>
              <a:off x="6988994" y="3924413"/>
              <a:ext cx="842502" cy="489980"/>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0" name="Freeform 196">
              <a:extLst>
                <a:ext uri="{FF2B5EF4-FFF2-40B4-BE49-F238E27FC236}">
                  <a16:creationId xmlns:a16="http://schemas.microsoft.com/office/drawing/2014/main" id="{26E9CF09-7DA3-23B2-C2F2-320C028C9592}"/>
                </a:ext>
              </a:extLst>
            </p:cNvPr>
            <p:cNvSpPr>
              <a:spLocks noChangeArrowheads="1"/>
            </p:cNvSpPr>
            <p:nvPr/>
          </p:nvSpPr>
          <p:spPr bwMode="auto">
            <a:xfrm>
              <a:off x="7026685" y="3673880"/>
              <a:ext cx="452290" cy="328133"/>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1" name="Freeform 197">
              <a:extLst>
                <a:ext uri="{FF2B5EF4-FFF2-40B4-BE49-F238E27FC236}">
                  <a16:creationId xmlns:a16="http://schemas.microsoft.com/office/drawing/2014/main" id="{DAB7D31B-E3A1-10F1-08CA-B074E09A02B6}"/>
                </a:ext>
              </a:extLst>
            </p:cNvPr>
            <p:cNvSpPr>
              <a:spLocks noChangeArrowheads="1"/>
            </p:cNvSpPr>
            <p:nvPr/>
          </p:nvSpPr>
          <p:spPr bwMode="auto">
            <a:xfrm>
              <a:off x="6913610" y="3547506"/>
              <a:ext cx="352520" cy="164065"/>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2" name="Freeform 198">
              <a:extLst>
                <a:ext uri="{FF2B5EF4-FFF2-40B4-BE49-F238E27FC236}">
                  <a16:creationId xmlns:a16="http://schemas.microsoft.com/office/drawing/2014/main" id="{FE59C1AE-A740-8BE9-81BB-AE33C5B96B95}"/>
                </a:ext>
              </a:extLst>
            </p:cNvPr>
            <p:cNvSpPr>
              <a:spLocks noChangeArrowheads="1"/>
            </p:cNvSpPr>
            <p:nvPr/>
          </p:nvSpPr>
          <p:spPr bwMode="auto">
            <a:xfrm>
              <a:off x="6913613" y="3660576"/>
              <a:ext cx="277138" cy="177368"/>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3" name="Freeform 199">
              <a:extLst>
                <a:ext uri="{FF2B5EF4-FFF2-40B4-BE49-F238E27FC236}">
                  <a16:creationId xmlns:a16="http://schemas.microsoft.com/office/drawing/2014/main" id="{13A5190E-F0EA-CBC7-10AC-4E09990433A3}"/>
                </a:ext>
              </a:extLst>
            </p:cNvPr>
            <p:cNvSpPr>
              <a:spLocks noChangeArrowheads="1"/>
            </p:cNvSpPr>
            <p:nvPr/>
          </p:nvSpPr>
          <p:spPr bwMode="auto">
            <a:xfrm>
              <a:off x="6246263" y="4225938"/>
              <a:ext cx="215059" cy="113070"/>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4" name="Freeform 200">
              <a:extLst>
                <a:ext uri="{FF2B5EF4-FFF2-40B4-BE49-F238E27FC236}">
                  <a16:creationId xmlns:a16="http://schemas.microsoft.com/office/drawing/2014/main" id="{0B110175-C528-D6A0-FB65-DE902560A613}"/>
                </a:ext>
              </a:extLst>
            </p:cNvPr>
            <p:cNvSpPr>
              <a:spLocks noChangeArrowheads="1"/>
            </p:cNvSpPr>
            <p:nvPr/>
          </p:nvSpPr>
          <p:spPr bwMode="auto">
            <a:xfrm>
              <a:off x="6924698" y="2629621"/>
              <a:ext cx="503284" cy="79150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5" name="Freeform 201">
              <a:extLst>
                <a:ext uri="{FF2B5EF4-FFF2-40B4-BE49-F238E27FC236}">
                  <a16:creationId xmlns:a16="http://schemas.microsoft.com/office/drawing/2014/main" id="{E89A5A31-57B1-7D9B-5461-C655F829826D}"/>
                </a:ext>
              </a:extLst>
            </p:cNvPr>
            <p:cNvSpPr>
              <a:spLocks noChangeArrowheads="1"/>
            </p:cNvSpPr>
            <p:nvPr/>
          </p:nvSpPr>
          <p:spPr bwMode="auto">
            <a:xfrm>
              <a:off x="5718588" y="4013099"/>
              <a:ext cx="691737" cy="578664"/>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6" name="Freeform 202">
              <a:extLst>
                <a:ext uri="{FF2B5EF4-FFF2-40B4-BE49-F238E27FC236}">
                  <a16:creationId xmlns:a16="http://schemas.microsoft.com/office/drawing/2014/main" id="{E05EB4B4-D068-8E2D-00BC-A8184DCAA758}"/>
                </a:ext>
              </a:extLst>
            </p:cNvPr>
            <p:cNvSpPr>
              <a:spLocks noChangeArrowheads="1"/>
            </p:cNvSpPr>
            <p:nvPr/>
          </p:nvSpPr>
          <p:spPr bwMode="auto">
            <a:xfrm>
              <a:off x="6561088" y="4276934"/>
              <a:ext cx="164065" cy="88683"/>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rgbClr val="2B7A88"/>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7" name="Freeform 203">
              <a:extLst>
                <a:ext uri="{FF2B5EF4-FFF2-40B4-BE49-F238E27FC236}">
                  <a16:creationId xmlns:a16="http://schemas.microsoft.com/office/drawing/2014/main" id="{174BE528-9AEC-9FDA-A25F-D00E35615288}"/>
                </a:ext>
              </a:extLst>
            </p:cNvPr>
            <p:cNvSpPr>
              <a:spLocks noChangeArrowheads="1"/>
            </p:cNvSpPr>
            <p:nvPr/>
          </p:nvSpPr>
          <p:spPr bwMode="auto">
            <a:xfrm>
              <a:off x="6887009" y="4578459"/>
              <a:ext cx="301527" cy="290443"/>
            </a:xfrm>
            <a:custGeom>
              <a:avLst/>
              <a:gdLst>
                <a:gd name="T0" fmla="*/ 575 w 601"/>
                <a:gd name="T1" fmla="*/ 0 h 576"/>
                <a:gd name="T2" fmla="*/ 575 w 601"/>
                <a:gd name="T3" fmla="*/ 0 h 576"/>
                <a:gd name="T4" fmla="*/ 550 w 601"/>
                <a:gd name="T5" fmla="*/ 0 h 576"/>
                <a:gd name="T6" fmla="*/ 500 w 601"/>
                <a:gd name="T7" fmla="*/ 25 h 576"/>
                <a:gd name="T8" fmla="*/ 400 w 601"/>
                <a:gd name="T9" fmla="*/ 25 h 576"/>
                <a:gd name="T10" fmla="*/ 275 w 601"/>
                <a:gd name="T11" fmla="*/ 25 h 576"/>
                <a:gd name="T12" fmla="*/ 275 w 601"/>
                <a:gd name="T13" fmla="*/ 25 h 576"/>
                <a:gd name="T14" fmla="*/ 200 w 601"/>
                <a:gd name="T15" fmla="*/ 50 h 576"/>
                <a:gd name="T16" fmla="*/ 150 w 601"/>
                <a:gd name="T17" fmla="*/ 75 h 576"/>
                <a:gd name="T18" fmla="*/ 75 w 601"/>
                <a:gd name="T19" fmla="*/ 100 h 576"/>
                <a:gd name="T20" fmla="*/ 50 w 601"/>
                <a:gd name="T21" fmla="*/ 150 h 576"/>
                <a:gd name="T22" fmla="*/ 24 w 601"/>
                <a:gd name="T23" fmla="*/ 175 h 576"/>
                <a:gd name="T24" fmla="*/ 0 w 601"/>
                <a:gd name="T25" fmla="*/ 225 h 576"/>
                <a:gd name="T26" fmla="*/ 0 w 601"/>
                <a:gd name="T27" fmla="*/ 225 h 576"/>
                <a:gd name="T28" fmla="*/ 50 w 601"/>
                <a:gd name="T29" fmla="*/ 325 h 576"/>
                <a:gd name="T30" fmla="*/ 124 w 601"/>
                <a:gd name="T31" fmla="*/ 350 h 576"/>
                <a:gd name="T32" fmla="*/ 200 w 601"/>
                <a:gd name="T33" fmla="*/ 375 h 576"/>
                <a:gd name="T34" fmla="*/ 100 w 601"/>
                <a:gd name="T35" fmla="*/ 375 h 576"/>
                <a:gd name="T36" fmla="*/ 124 w 601"/>
                <a:gd name="T37" fmla="*/ 450 h 576"/>
                <a:gd name="T38" fmla="*/ 175 w 601"/>
                <a:gd name="T39" fmla="*/ 525 h 576"/>
                <a:gd name="T40" fmla="*/ 250 w 601"/>
                <a:gd name="T41" fmla="*/ 575 h 576"/>
                <a:gd name="T42" fmla="*/ 250 w 601"/>
                <a:gd name="T43" fmla="*/ 475 h 576"/>
                <a:gd name="T44" fmla="*/ 300 w 601"/>
                <a:gd name="T45" fmla="*/ 475 h 576"/>
                <a:gd name="T46" fmla="*/ 275 w 601"/>
                <a:gd name="T47" fmla="*/ 425 h 576"/>
                <a:gd name="T48" fmla="*/ 300 w 601"/>
                <a:gd name="T49" fmla="*/ 400 h 576"/>
                <a:gd name="T50" fmla="*/ 375 w 601"/>
                <a:gd name="T51" fmla="*/ 400 h 576"/>
                <a:gd name="T52" fmla="*/ 324 w 601"/>
                <a:gd name="T53" fmla="*/ 325 h 576"/>
                <a:gd name="T54" fmla="*/ 250 w 601"/>
                <a:gd name="T55" fmla="*/ 325 h 576"/>
                <a:gd name="T56" fmla="*/ 300 w 601"/>
                <a:gd name="T57" fmla="*/ 275 h 576"/>
                <a:gd name="T58" fmla="*/ 224 w 601"/>
                <a:gd name="T59" fmla="*/ 175 h 576"/>
                <a:gd name="T60" fmla="*/ 250 w 601"/>
                <a:gd name="T61" fmla="*/ 150 h 576"/>
                <a:gd name="T62" fmla="*/ 324 w 601"/>
                <a:gd name="T63" fmla="*/ 150 h 576"/>
                <a:gd name="T64" fmla="*/ 350 w 601"/>
                <a:gd name="T65" fmla="*/ 100 h 576"/>
                <a:gd name="T66" fmla="*/ 400 w 601"/>
                <a:gd name="T67" fmla="*/ 100 h 576"/>
                <a:gd name="T68" fmla="*/ 475 w 601"/>
                <a:gd name="T69" fmla="*/ 75 h 576"/>
                <a:gd name="T70" fmla="*/ 550 w 601"/>
                <a:gd name="T71" fmla="*/ 100 h 576"/>
                <a:gd name="T72" fmla="*/ 575 w 601"/>
                <a:gd name="T73" fmla="*/ 75 h 576"/>
                <a:gd name="T74" fmla="*/ 600 w 601"/>
                <a:gd name="T75" fmla="*/ 25 h 576"/>
                <a:gd name="T76" fmla="*/ 575 w 601"/>
                <a:gd name="T77"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57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8" name="Freeform 204">
              <a:extLst>
                <a:ext uri="{FF2B5EF4-FFF2-40B4-BE49-F238E27FC236}">
                  <a16:creationId xmlns:a16="http://schemas.microsoft.com/office/drawing/2014/main" id="{6DE4B436-402F-B39D-0BA5-673031387C9E}"/>
                </a:ext>
              </a:extLst>
            </p:cNvPr>
            <p:cNvSpPr>
              <a:spLocks noChangeArrowheads="1"/>
            </p:cNvSpPr>
            <p:nvPr/>
          </p:nvSpPr>
          <p:spPr bwMode="auto">
            <a:xfrm>
              <a:off x="5454755" y="3749258"/>
              <a:ext cx="215059" cy="239449"/>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79" name="Freeform 205">
              <a:extLst>
                <a:ext uri="{FF2B5EF4-FFF2-40B4-BE49-F238E27FC236}">
                  <a16:creationId xmlns:a16="http://schemas.microsoft.com/office/drawing/2014/main" id="{0101257D-4B16-DC6B-F742-13DA7366B633}"/>
                </a:ext>
              </a:extLst>
            </p:cNvPr>
            <p:cNvSpPr>
              <a:spLocks noChangeArrowheads="1"/>
            </p:cNvSpPr>
            <p:nvPr/>
          </p:nvSpPr>
          <p:spPr bwMode="auto">
            <a:xfrm>
              <a:off x="6334948" y="3571893"/>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0" name="Freeform 206">
              <a:extLst>
                <a:ext uri="{FF2B5EF4-FFF2-40B4-BE49-F238E27FC236}">
                  <a16:creationId xmlns:a16="http://schemas.microsoft.com/office/drawing/2014/main" id="{C371F669-DA3A-1630-FA71-1332FBA67356}"/>
                </a:ext>
              </a:extLst>
            </p:cNvPr>
            <p:cNvSpPr>
              <a:spLocks noChangeArrowheads="1"/>
            </p:cNvSpPr>
            <p:nvPr/>
          </p:nvSpPr>
          <p:spPr bwMode="auto">
            <a:xfrm>
              <a:off x="6485709" y="2705004"/>
              <a:ext cx="591969" cy="1044257"/>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no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1" name="Freeform 207">
              <a:extLst>
                <a:ext uri="{FF2B5EF4-FFF2-40B4-BE49-F238E27FC236}">
                  <a16:creationId xmlns:a16="http://schemas.microsoft.com/office/drawing/2014/main" id="{2050DB9F-8278-5827-2ADE-2FB9E1CBB3F8}"/>
                </a:ext>
              </a:extLst>
            </p:cNvPr>
            <p:cNvSpPr>
              <a:spLocks noChangeArrowheads="1"/>
            </p:cNvSpPr>
            <p:nvPr/>
          </p:nvSpPr>
          <p:spPr bwMode="auto">
            <a:xfrm>
              <a:off x="6975691" y="3434429"/>
              <a:ext cx="288224" cy="150763"/>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rgbClr val="000C47"/>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2" name="Freeform 208">
              <a:extLst>
                <a:ext uri="{FF2B5EF4-FFF2-40B4-BE49-F238E27FC236}">
                  <a16:creationId xmlns:a16="http://schemas.microsoft.com/office/drawing/2014/main" id="{0DB6F615-04A2-C3EE-68E1-949DF4095325}"/>
                </a:ext>
              </a:extLst>
            </p:cNvPr>
            <p:cNvSpPr>
              <a:spLocks noChangeArrowheads="1"/>
            </p:cNvSpPr>
            <p:nvPr/>
          </p:nvSpPr>
          <p:spPr bwMode="auto">
            <a:xfrm>
              <a:off x="6184182" y="2527634"/>
              <a:ext cx="1219409" cy="1030954"/>
            </a:xfrm>
            <a:custGeom>
              <a:avLst/>
              <a:gdLst>
                <a:gd name="T0" fmla="*/ 2325 w 2426"/>
                <a:gd name="T1" fmla="*/ 250 h 2051"/>
                <a:gd name="T2" fmla="*/ 2375 w 2426"/>
                <a:gd name="T3" fmla="*/ 176 h 2051"/>
                <a:gd name="T4" fmla="*/ 2300 w 2426"/>
                <a:gd name="T5" fmla="*/ 100 h 2051"/>
                <a:gd name="T6" fmla="*/ 2149 w 2426"/>
                <a:gd name="T7" fmla="*/ 125 h 2051"/>
                <a:gd name="T8" fmla="*/ 2075 w 2426"/>
                <a:gd name="T9" fmla="*/ 76 h 2051"/>
                <a:gd name="T10" fmla="*/ 1950 w 2426"/>
                <a:gd name="T11" fmla="*/ 100 h 2051"/>
                <a:gd name="T12" fmla="*/ 1950 w 2426"/>
                <a:gd name="T13" fmla="*/ 50 h 2051"/>
                <a:gd name="T14" fmla="*/ 1824 w 2426"/>
                <a:gd name="T15" fmla="*/ 50 h 2051"/>
                <a:gd name="T16" fmla="*/ 1724 w 2426"/>
                <a:gd name="T17" fmla="*/ 125 h 2051"/>
                <a:gd name="T18" fmla="*/ 1650 w 2426"/>
                <a:gd name="T19" fmla="*/ 150 h 2051"/>
                <a:gd name="T20" fmla="*/ 1675 w 2426"/>
                <a:gd name="T21" fmla="*/ 76 h 2051"/>
                <a:gd name="T22" fmla="*/ 1600 w 2426"/>
                <a:gd name="T23" fmla="*/ 176 h 2051"/>
                <a:gd name="T24" fmla="*/ 1524 w 2426"/>
                <a:gd name="T25" fmla="*/ 225 h 2051"/>
                <a:gd name="T26" fmla="*/ 1475 w 2426"/>
                <a:gd name="T27" fmla="*/ 276 h 2051"/>
                <a:gd name="T28" fmla="*/ 1375 w 2426"/>
                <a:gd name="T29" fmla="*/ 200 h 2051"/>
                <a:gd name="T30" fmla="*/ 1275 w 2426"/>
                <a:gd name="T31" fmla="*/ 276 h 2051"/>
                <a:gd name="T32" fmla="*/ 1150 w 2426"/>
                <a:gd name="T33" fmla="*/ 300 h 2051"/>
                <a:gd name="T34" fmla="*/ 1175 w 2426"/>
                <a:gd name="T35" fmla="*/ 400 h 2051"/>
                <a:gd name="T36" fmla="*/ 1075 w 2426"/>
                <a:gd name="T37" fmla="*/ 400 h 2051"/>
                <a:gd name="T38" fmla="*/ 999 w 2426"/>
                <a:gd name="T39" fmla="*/ 400 h 2051"/>
                <a:gd name="T40" fmla="*/ 775 w 2426"/>
                <a:gd name="T41" fmla="*/ 550 h 2051"/>
                <a:gd name="T42" fmla="*/ 975 w 2426"/>
                <a:gd name="T43" fmla="*/ 475 h 2051"/>
                <a:gd name="T44" fmla="*/ 1075 w 2426"/>
                <a:gd name="T45" fmla="*/ 525 h 2051"/>
                <a:gd name="T46" fmla="*/ 975 w 2426"/>
                <a:gd name="T47" fmla="*/ 550 h 2051"/>
                <a:gd name="T48" fmla="*/ 799 w 2426"/>
                <a:gd name="T49" fmla="*/ 776 h 2051"/>
                <a:gd name="T50" fmla="*/ 699 w 2426"/>
                <a:gd name="T51" fmla="*/ 950 h 2051"/>
                <a:gd name="T52" fmla="*/ 576 w 2426"/>
                <a:gd name="T53" fmla="*/ 1025 h 2051"/>
                <a:gd name="T54" fmla="*/ 525 w 2426"/>
                <a:gd name="T55" fmla="*/ 1125 h 2051"/>
                <a:gd name="T56" fmla="*/ 376 w 2426"/>
                <a:gd name="T57" fmla="*/ 1225 h 2051"/>
                <a:gd name="T58" fmla="*/ 225 w 2426"/>
                <a:gd name="T59" fmla="*/ 1350 h 2051"/>
                <a:gd name="T60" fmla="*/ 125 w 2426"/>
                <a:gd name="T61" fmla="*/ 1425 h 2051"/>
                <a:gd name="T62" fmla="*/ 0 w 2426"/>
                <a:gd name="T63" fmla="*/ 1501 h 2051"/>
                <a:gd name="T64" fmla="*/ 25 w 2426"/>
                <a:gd name="T65" fmla="*/ 1625 h 2051"/>
                <a:gd name="T66" fmla="*/ 75 w 2426"/>
                <a:gd name="T67" fmla="*/ 1750 h 2051"/>
                <a:gd name="T68" fmla="*/ 100 w 2426"/>
                <a:gd name="T69" fmla="*/ 1801 h 2051"/>
                <a:gd name="T70" fmla="*/ 25 w 2426"/>
                <a:gd name="T71" fmla="*/ 1850 h 2051"/>
                <a:gd name="T72" fmla="*/ 100 w 2426"/>
                <a:gd name="T73" fmla="*/ 1901 h 2051"/>
                <a:gd name="T74" fmla="*/ 276 w 2426"/>
                <a:gd name="T75" fmla="*/ 2026 h 2051"/>
                <a:gd name="T76" fmla="*/ 551 w 2426"/>
                <a:gd name="T77" fmla="*/ 1826 h 2051"/>
                <a:gd name="T78" fmla="*/ 624 w 2426"/>
                <a:gd name="T79" fmla="*/ 1926 h 2051"/>
                <a:gd name="T80" fmla="*/ 724 w 2426"/>
                <a:gd name="T81" fmla="*/ 1750 h 2051"/>
                <a:gd name="T82" fmla="*/ 750 w 2426"/>
                <a:gd name="T83" fmla="*/ 1576 h 2051"/>
                <a:gd name="T84" fmla="*/ 699 w 2426"/>
                <a:gd name="T85" fmla="*/ 1325 h 2051"/>
                <a:gd name="T86" fmla="*/ 849 w 2426"/>
                <a:gd name="T87" fmla="*/ 1176 h 2051"/>
                <a:gd name="T88" fmla="*/ 899 w 2426"/>
                <a:gd name="T89" fmla="*/ 950 h 2051"/>
                <a:gd name="T90" fmla="*/ 999 w 2426"/>
                <a:gd name="T91" fmla="*/ 776 h 2051"/>
                <a:gd name="T92" fmla="*/ 1100 w 2426"/>
                <a:gd name="T93" fmla="*/ 601 h 2051"/>
                <a:gd name="T94" fmla="*/ 1250 w 2426"/>
                <a:gd name="T95" fmla="*/ 450 h 2051"/>
                <a:gd name="T96" fmla="*/ 1475 w 2426"/>
                <a:gd name="T97" fmla="*/ 375 h 2051"/>
                <a:gd name="T98" fmla="*/ 1650 w 2426"/>
                <a:gd name="T99" fmla="*/ 425 h 2051"/>
                <a:gd name="T100" fmla="*/ 1875 w 2426"/>
                <a:gd name="T101" fmla="*/ 450 h 2051"/>
                <a:gd name="T102" fmla="*/ 2000 w 2426"/>
                <a:gd name="T103" fmla="*/ 250 h 2051"/>
                <a:gd name="T104" fmla="*/ 2250 w 2426"/>
                <a:gd name="T105" fmla="*/ 276 h 2051"/>
                <a:gd name="T106" fmla="*/ 2375 w 2426"/>
                <a:gd name="T107" fmla="*/ 276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6" h="2051">
                  <a:moveTo>
                    <a:pt x="2349" y="250"/>
                  </a:moveTo>
                  <a:lnTo>
                    <a:pt x="2349" y="250"/>
                  </a:lnTo>
                  <a:cubicBezTo>
                    <a:pt x="2349" y="276"/>
                    <a:pt x="2325" y="276"/>
                    <a:pt x="2325" y="250"/>
                  </a:cubicBezTo>
                  <a:cubicBezTo>
                    <a:pt x="2325" y="225"/>
                    <a:pt x="2250" y="200"/>
                    <a:pt x="2250" y="200"/>
                  </a:cubicBezTo>
                  <a:cubicBezTo>
                    <a:pt x="2250" y="200"/>
                    <a:pt x="2275" y="200"/>
                    <a:pt x="2300" y="200"/>
                  </a:cubicBezTo>
                  <a:cubicBezTo>
                    <a:pt x="2325" y="225"/>
                    <a:pt x="2349" y="200"/>
                    <a:pt x="2375" y="176"/>
                  </a:cubicBezTo>
                  <a:cubicBezTo>
                    <a:pt x="2400" y="150"/>
                    <a:pt x="2425" y="176"/>
                    <a:pt x="2425" y="150"/>
                  </a:cubicBezTo>
                  <a:lnTo>
                    <a:pt x="2375" y="125"/>
                  </a:lnTo>
                  <a:cubicBezTo>
                    <a:pt x="2375" y="100"/>
                    <a:pt x="2349" y="76"/>
                    <a:pt x="2300" y="100"/>
                  </a:cubicBezTo>
                  <a:cubicBezTo>
                    <a:pt x="2275" y="100"/>
                    <a:pt x="2275" y="76"/>
                    <a:pt x="2250" y="76"/>
                  </a:cubicBezTo>
                  <a:cubicBezTo>
                    <a:pt x="2250" y="50"/>
                    <a:pt x="2175" y="76"/>
                    <a:pt x="2175" y="125"/>
                  </a:cubicBezTo>
                  <a:cubicBezTo>
                    <a:pt x="2175" y="150"/>
                    <a:pt x="2149" y="150"/>
                    <a:pt x="2149" y="125"/>
                  </a:cubicBezTo>
                  <a:cubicBezTo>
                    <a:pt x="2175" y="100"/>
                    <a:pt x="2149" y="76"/>
                    <a:pt x="2175" y="76"/>
                  </a:cubicBezTo>
                  <a:cubicBezTo>
                    <a:pt x="2200" y="76"/>
                    <a:pt x="2175" y="25"/>
                    <a:pt x="2125" y="25"/>
                  </a:cubicBezTo>
                  <a:cubicBezTo>
                    <a:pt x="2075" y="25"/>
                    <a:pt x="2075" y="50"/>
                    <a:pt x="2075" y="76"/>
                  </a:cubicBezTo>
                  <a:cubicBezTo>
                    <a:pt x="2100" y="76"/>
                    <a:pt x="2050" y="150"/>
                    <a:pt x="2025" y="150"/>
                  </a:cubicBezTo>
                  <a:cubicBezTo>
                    <a:pt x="2000" y="150"/>
                    <a:pt x="2025" y="100"/>
                    <a:pt x="2025" y="76"/>
                  </a:cubicBezTo>
                  <a:cubicBezTo>
                    <a:pt x="2025" y="50"/>
                    <a:pt x="2000" y="50"/>
                    <a:pt x="1950" y="100"/>
                  </a:cubicBezTo>
                  <a:cubicBezTo>
                    <a:pt x="1925" y="150"/>
                    <a:pt x="1900" y="176"/>
                    <a:pt x="1875" y="176"/>
                  </a:cubicBezTo>
                  <a:cubicBezTo>
                    <a:pt x="1850" y="200"/>
                    <a:pt x="1850" y="150"/>
                    <a:pt x="1900" y="125"/>
                  </a:cubicBezTo>
                  <a:cubicBezTo>
                    <a:pt x="1925" y="100"/>
                    <a:pt x="1925" y="50"/>
                    <a:pt x="1950" y="50"/>
                  </a:cubicBezTo>
                  <a:cubicBezTo>
                    <a:pt x="1975" y="50"/>
                    <a:pt x="1975" y="25"/>
                    <a:pt x="1950" y="25"/>
                  </a:cubicBezTo>
                  <a:cubicBezTo>
                    <a:pt x="1900" y="0"/>
                    <a:pt x="1900" y="50"/>
                    <a:pt x="1875" y="50"/>
                  </a:cubicBezTo>
                  <a:cubicBezTo>
                    <a:pt x="1875" y="76"/>
                    <a:pt x="1824" y="50"/>
                    <a:pt x="1824" y="50"/>
                  </a:cubicBezTo>
                  <a:cubicBezTo>
                    <a:pt x="1824" y="76"/>
                    <a:pt x="1800" y="76"/>
                    <a:pt x="1800" y="100"/>
                  </a:cubicBezTo>
                  <a:cubicBezTo>
                    <a:pt x="1824" y="100"/>
                    <a:pt x="1800" y="125"/>
                    <a:pt x="1775" y="100"/>
                  </a:cubicBezTo>
                  <a:cubicBezTo>
                    <a:pt x="1775" y="76"/>
                    <a:pt x="1724" y="100"/>
                    <a:pt x="1724" y="125"/>
                  </a:cubicBezTo>
                  <a:cubicBezTo>
                    <a:pt x="1700" y="150"/>
                    <a:pt x="1675" y="150"/>
                    <a:pt x="1700" y="150"/>
                  </a:cubicBezTo>
                  <a:cubicBezTo>
                    <a:pt x="1700" y="176"/>
                    <a:pt x="1700" y="200"/>
                    <a:pt x="1675" y="225"/>
                  </a:cubicBezTo>
                  <a:cubicBezTo>
                    <a:pt x="1650" y="225"/>
                    <a:pt x="1675" y="150"/>
                    <a:pt x="1650" y="150"/>
                  </a:cubicBezTo>
                  <a:cubicBezTo>
                    <a:pt x="1624" y="150"/>
                    <a:pt x="1650" y="125"/>
                    <a:pt x="1675" y="125"/>
                  </a:cubicBezTo>
                  <a:cubicBezTo>
                    <a:pt x="1700" y="125"/>
                    <a:pt x="1724" y="76"/>
                    <a:pt x="1724" y="76"/>
                  </a:cubicBezTo>
                  <a:cubicBezTo>
                    <a:pt x="1724" y="50"/>
                    <a:pt x="1675" y="50"/>
                    <a:pt x="1675" y="76"/>
                  </a:cubicBezTo>
                  <a:cubicBezTo>
                    <a:pt x="1675" y="100"/>
                    <a:pt x="1650" y="100"/>
                    <a:pt x="1600" y="100"/>
                  </a:cubicBezTo>
                  <a:cubicBezTo>
                    <a:pt x="1575" y="100"/>
                    <a:pt x="1575" y="125"/>
                    <a:pt x="1624" y="150"/>
                  </a:cubicBezTo>
                  <a:cubicBezTo>
                    <a:pt x="1650" y="176"/>
                    <a:pt x="1600" y="200"/>
                    <a:pt x="1600" y="176"/>
                  </a:cubicBezTo>
                  <a:cubicBezTo>
                    <a:pt x="1575" y="150"/>
                    <a:pt x="1550" y="176"/>
                    <a:pt x="1524" y="176"/>
                  </a:cubicBezTo>
                  <a:cubicBezTo>
                    <a:pt x="1500" y="176"/>
                    <a:pt x="1575" y="200"/>
                    <a:pt x="1575" y="225"/>
                  </a:cubicBezTo>
                  <a:cubicBezTo>
                    <a:pt x="1575" y="225"/>
                    <a:pt x="1524" y="200"/>
                    <a:pt x="1524" y="225"/>
                  </a:cubicBezTo>
                  <a:cubicBezTo>
                    <a:pt x="1524" y="225"/>
                    <a:pt x="1475" y="200"/>
                    <a:pt x="1475" y="176"/>
                  </a:cubicBezTo>
                  <a:cubicBezTo>
                    <a:pt x="1475" y="176"/>
                    <a:pt x="1400" y="200"/>
                    <a:pt x="1450" y="200"/>
                  </a:cubicBezTo>
                  <a:cubicBezTo>
                    <a:pt x="1475" y="225"/>
                    <a:pt x="1475" y="225"/>
                    <a:pt x="1475" y="276"/>
                  </a:cubicBezTo>
                  <a:cubicBezTo>
                    <a:pt x="1475" y="300"/>
                    <a:pt x="1424" y="276"/>
                    <a:pt x="1424" y="250"/>
                  </a:cubicBezTo>
                  <a:cubicBezTo>
                    <a:pt x="1450" y="225"/>
                    <a:pt x="1400" y="225"/>
                    <a:pt x="1375" y="250"/>
                  </a:cubicBezTo>
                  <a:cubicBezTo>
                    <a:pt x="1350" y="250"/>
                    <a:pt x="1400" y="200"/>
                    <a:pt x="1375" y="200"/>
                  </a:cubicBezTo>
                  <a:cubicBezTo>
                    <a:pt x="1375" y="176"/>
                    <a:pt x="1350" y="200"/>
                    <a:pt x="1300" y="200"/>
                  </a:cubicBezTo>
                  <a:cubicBezTo>
                    <a:pt x="1275" y="200"/>
                    <a:pt x="1275" y="200"/>
                    <a:pt x="1275" y="225"/>
                  </a:cubicBezTo>
                  <a:cubicBezTo>
                    <a:pt x="1300" y="250"/>
                    <a:pt x="1300" y="276"/>
                    <a:pt x="1275" y="276"/>
                  </a:cubicBezTo>
                  <a:cubicBezTo>
                    <a:pt x="1250" y="250"/>
                    <a:pt x="1250" y="276"/>
                    <a:pt x="1250" y="276"/>
                  </a:cubicBezTo>
                  <a:cubicBezTo>
                    <a:pt x="1250" y="300"/>
                    <a:pt x="1224" y="300"/>
                    <a:pt x="1224" y="300"/>
                  </a:cubicBezTo>
                  <a:cubicBezTo>
                    <a:pt x="1200" y="276"/>
                    <a:pt x="1175" y="276"/>
                    <a:pt x="1150" y="300"/>
                  </a:cubicBezTo>
                  <a:cubicBezTo>
                    <a:pt x="1124" y="325"/>
                    <a:pt x="1100" y="325"/>
                    <a:pt x="1100" y="350"/>
                  </a:cubicBezTo>
                  <a:cubicBezTo>
                    <a:pt x="1100" y="375"/>
                    <a:pt x="1124" y="350"/>
                    <a:pt x="1150" y="350"/>
                  </a:cubicBezTo>
                  <a:cubicBezTo>
                    <a:pt x="1175" y="375"/>
                    <a:pt x="1150" y="375"/>
                    <a:pt x="1175" y="400"/>
                  </a:cubicBezTo>
                  <a:lnTo>
                    <a:pt x="1175" y="425"/>
                  </a:lnTo>
                  <a:cubicBezTo>
                    <a:pt x="1150" y="400"/>
                    <a:pt x="1124" y="400"/>
                    <a:pt x="1124" y="425"/>
                  </a:cubicBezTo>
                  <a:cubicBezTo>
                    <a:pt x="1100" y="450"/>
                    <a:pt x="1100" y="425"/>
                    <a:pt x="1075" y="400"/>
                  </a:cubicBezTo>
                  <a:cubicBezTo>
                    <a:pt x="1050" y="375"/>
                    <a:pt x="1050" y="425"/>
                    <a:pt x="1024" y="425"/>
                  </a:cubicBezTo>
                  <a:cubicBezTo>
                    <a:pt x="999" y="400"/>
                    <a:pt x="1050" y="375"/>
                    <a:pt x="1050" y="350"/>
                  </a:cubicBezTo>
                  <a:cubicBezTo>
                    <a:pt x="1024" y="325"/>
                    <a:pt x="1024" y="350"/>
                    <a:pt x="999" y="400"/>
                  </a:cubicBezTo>
                  <a:cubicBezTo>
                    <a:pt x="950" y="425"/>
                    <a:pt x="924" y="425"/>
                    <a:pt x="924" y="425"/>
                  </a:cubicBezTo>
                  <a:cubicBezTo>
                    <a:pt x="950" y="450"/>
                    <a:pt x="899" y="450"/>
                    <a:pt x="899" y="475"/>
                  </a:cubicBezTo>
                  <a:cubicBezTo>
                    <a:pt x="875" y="501"/>
                    <a:pt x="824" y="525"/>
                    <a:pt x="775" y="550"/>
                  </a:cubicBezTo>
                  <a:cubicBezTo>
                    <a:pt x="724" y="576"/>
                    <a:pt x="775" y="576"/>
                    <a:pt x="799" y="550"/>
                  </a:cubicBezTo>
                  <a:cubicBezTo>
                    <a:pt x="824" y="525"/>
                    <a:pt x="849" y="550"/>
                    <a:pt x="875" y="525"/>
                  </a:cubicBezTo>
                  <a:cubicBezTo>
                    <a:pt x="924" y="501"/>
                    <a:pt x="950" y="475"/>
                    <a:pt x="975" y="475"/>
                  </a:cubicBezTo>
                  <a:cubicBezTo>
                    <a:pt x="975" y="501"/>
                    <a:pt x="999" y="501"/>
                    <a:pt x="1024" y="475"/>
                  </a:cubicBezTo>
                  <a:cubicBezTo>
                    <a:pt x="1050" y="450"/>
                    <a:pt x="1075" y="450"/>
                    <a:pt x="1075" y="475"/>
                  </a:cubicBezTo>
                  <a:cubicBezTo>
                    <a:pt x="1100" y="475"/>
                    <a:pt x="1050" y="501"/>
                    <a:pt x="1075" y="525"/>
                  </a:cubicBezTo>
                  <a:cubicBezTo>
                    <a:pt x="1100" y="550"/>
                    <a:pt x="1050" y="550"/>
                    <a:pt x="1050" y="525"/>
                  </a:cubicBezTo>
                  <a:cubicBezTo>
                    <a:pt x="1050" y="525"/>
                    <a:pt x="1024" y="501"/>
                    <a:pt x="999" y="525"/>
                  </a:cubicBezTo>
                  <a:lnTo>
                    <a:pt x="975" y="550"/>
                  </a:lnTo>
                  <a:cubicBezTo>
                    <a:pt x="950" y="550"/>
                    <a:pt x="924" y="601"/>
                    <a:pt x="924" y="625"/>
                  </a:cubicBezTo>
                  <a:cubicBezTo>
                    <a:pt x="924" y="650"/>
                    <a:pt x="899" y="625"/>
                    <a:pt x="899" y="650"/>
                  </a:cubicBezTo>
                  <a:cubicBezTo>
                    <a:pt x="899" y="676"/>
                    <a:pt x="849" y="725"/>
                    <a:pt x="799" y="776"/>
                  </a:cubicBezTo>
                  <a:cubicBezTo>
                    <a:pt x="775" y="801"/>
                    <a:pt x="799" y="825"/>
                    <a:pt x="799" y="850"/>
                  </a:cubicBezTo>
                  <a:cubicBezTo>
                    <a:pt x="775" y="876"/>
                    <a:pt x="724" y="850"/>
                    <a:pt x="724" y="850"/>
                  </a:cubicBezTo>
                  <a:cubicBezTo>
                    <a:pt x="699" y="876"/>
                    <a:pt x="724" y="925"/>
                    <a:pt x="699" y="950"/>
                  </a:cubicBezTo>
                  <a:cubicBezTo>
                    <a:pt x="675" y="950"/>
                    <a:pt x="699" y="976"/>
                    <a:pt x="699" y="1001"/>
                  </a:cubicBezTo>
                  <a:cubicBezTo>
                    <a:pt x="699" y="1025"/>
                    <a:pt x="650" y="1001"/>
                    <a:pt x="650" y="1001"/>
                  </a:cubicBezTo>
                  <a:cubicBezTo>
                    <a:pt x="650" y="1025"/>
                    <a:pt x="599" y="1025"/>
                    <a:pt x="576" y="1025"/>
                  </a:cubicBezTo>
                  <a:cubicBezTo>
                    <a:pt x="576" y="1050"/>
                    <a:pt x="599" y="1076"/>
                    <a:pt x="624" y="1101"/>
                  </a:cubicBezTo>
                  <a:cubicBezTo>
                    <a:pt x="650" y="1101"/>
                    <a:pt x="599" y="1125"/>
                    <a:pt x="599" y="1101"/>
                  </a:cubicBezTo>
                  <a:cubicBezTo>
                    <a:pt x="599" y="1076"/>
                    <a:pt x="576" y="1125"/>
                    <a:pt x="525" y="1125"/>
                  </a:cubicBezTo>
                  <a:cubicBezTo>
                    <a:pt x="476" y="1150"/>
                    <a:pt x="500" y="1201"/>
                    <a:pt x="476" y="1201"/>
                  </a:cubicBezTo>
                  <a:cubicBezTo>
                    <a:pt x="425" y="1201"/>
                    <a:pt x="451" y="1250"/>
                    <a:pt x="425" y="1276"/>
                  </a:cubicBezTo>
                  <a:cubicBezTo>
                    <a:pt x="400" y="1276"/>
                    <a:pt x="400" y="1225"/>
                    <a:pt x="376" y="1225"/>
                  </a:cubicBezTo>
                  <a:cubicBezTo>
                    <a:pt x="325" y="1225"/>
                    <a:pt x="325" y="1250"/>
                    <a:pt x="351" y="1276"/>
                  </a:cubicBezTo>
                  <a:cubicBezTo>
                    <a:pt x="376" y="1301"/>
                    <a:pt x="325" y="1276"/>
                    <a:pt x="300" y="1301"/>
                  </a:cubicBezTo>
                  <a:cubicBezTo>
                    <a:pt x="276" y="1325"/>
                    <a:pt x="225" y="1325"/>
                    <a:pt x="225" y="1350"/>
                  </a:cubicBezTo>
                  <a:cubicBezTo>
                    <a:pt x="200" y="1376"/>
                    <a:pt x="251" y="1376"/>
                    <a:pt x="276" y="1376"/>
                  </a:cubicBezTo>
                  <a:cubicBezTo>
                    <a:pt x="276" y="1401"/>
                    <a:pt x="225" y="1401"/>
                    <a:pt x="176" y="1376"/>
                  </a:cubicBezTo>
                  <a:cubicBezTo>
                    <a:pt x="151" y="1376"/>
                    <a:pt x="151" y="1425"/>
                    <a:pt x="125" y="1425"/>
                  </a:cubicBezTo>
                  <a:cubicBezTo>
                    <a:pt x="100" y="1401"/>
                    <a:pt x="75" y="1450"/>
                    <a:pt x="100" y="1450"/>
                  </a:cubicBezTo>
                  <a:cubicBezTo>
                    <a:pt x="100" y="1476"/>
                    <a:pt x="75" y="1476"/>
                    <a:pt x="51" y="1476"/>
                  </a:cubicBezTo>
                  <a:cubicBezTo>
                    <a:pt x="25" y="1450"/>
                    <a:pt x="25" y="1501"/>
                    <a:pt x="0" y="1501"/>
                  </a:cubicBezTo>
                  <a:cubicBezTo>
                    <a:pt x="0" y="1525"/>
                    <a:pt x="51" y="1550"/>
                    <a:pt x="51" y="1550"/>
                  </a:cubicBezTo>
                  <a:cubicBezTo>
                    <a:pt x="51" y="1576"/>
                    <a:pt x="0" y="1601"/>
                    <a:pt x="25" y="1601"/>
                  </a:cubicBezTo>
                  <a:cubicBezTo>
                    <a:pt x="51" y="1601"/>
                    <a:pt x="51" y="1625"/>
                    <a:pt x="25" y="1625"/>
                  </a:cubicBezTo>
                  <a:cubicBezTo>
                    <a:pt x="0" y="1625"/>
                    <a:pt x="0" y="1650"/>
                    <a:pt x="25" y="1676"/>
                  </a:cubicBezTo>
                  <a:cubicBezTo>
                    <a:pt x="51" y="1701"/>
                    <a:pt x="0" y="1701"/>
                    <a:pt x="25" y="1726"/>
                  </a:cubicBezTo>
                  <a:cubicBezTo>
                    <a:pt x="51" y="1750"/>
                    <a:pt x="51" y="1726"/>
                    <a:pt x="75" y="1750"/>
                  </a:cubicBezTo>
                  <a:cubicBezTo>
                    <a:pt x="75" y="1775"/>
                    <a:pt x="100" y="1750"/>
                    <a:pt x="125" y="1726"/>
                  </a:cubicBezTo>
                  <a:cubicBezTo>
                    <a:pt x="176" y="1701"/>
                    <a:pt x="176" y="1750"/>
                    <a:pt x="151" y="1750"/>
                  </a:cubicBezTo>
                  <a:cubicBezTo>
                    <a:pt x="125" y="1750"/>
                    <a:pt x="100" y="1775"/>
                    <a:pt x="100" y="1801"/>
                  </a:cubicBezTo>
                  <a:cubicBezTo>
                    <a:pt x="100" y="1826"/>
                    <a:pt x="75" y="1801"/>
                    <a:pt x="75" y="1775"/>
                  </a:cubicBezTo>
                  <a:cubicBezTo>
                    <a:pt x="75" y="1750"/>
                    <a:pt x="25" y="1775"/>
                    <a:pt x="25" y="1801"/>
                  </a:cubicBezTo>
                  <a:cubicBezTo>
                    <a:pt x="51" y="1826"/>
                    <a:pt x="25" y="1850"/>
                    <a:pt x="25" y="1850"/>
                  </a:cubicBezTo>
                  <a:cubicBezTo>
                    <a:pt x="25" y="1876"/>
                    <a:pt x="75" y="1876"/>
                    <a:pt x="75" y="1850"/>
                  </a:cubicBezTo>
                  <a:cubicBezTo>
                    <a:pt x="100" y="1826"/>
                    <a:pt x="125" y="1826"/>
                    <a:pt x="125" y="1850"/>
                  </a:cubicBezTo>
                  <a:cubicBezTo>
                    <a:pt x="151" y="1876"/>
                    <a:pt x="100" y="1876"/>
                    <a:pt x="100" y="1901"/>
                  </a:cubicBezTo>
                  <a:cubicBezTo>
                    <a:pt x="100" y="1926"/>
                    <a:pt x="75" y="1901"/>
                    <a:pt x="75" y="1926"/>
                  </a:cubicBezTo>
                  <a:cubicBezTo>
                    <a:pt x="51" y="1950"/>
                    <a:pt x="151" y="2001"/>
                    <a:pt x="176" y="2001"/>
                  </a:cubicBezTo>
                  <a:cubicBezTo>
                    <a:pt x="200" y="2001"/>
                    <a:pt x="225" y="2050"/>
                    <a:pt x="276" y="2026"/>
                  </a:cubicBezTo>
                  <a:cubicBezTo>
                    <a:pt x="325" y="2026"/>
                    <a:pt x="425" y="1926"/>
                    <a:pt x="451" y="1901"/>
                  </a:cubicBezTo>
                  <a:cubicBezTo>
                    <a:pt x="476" y="1876"/>
                    <a:pt x="500" y="1901"/>
                    <a:pt x="525" y="1901"/>
                  </a:cubicBezTo>
                  <a:cubicBezTo>
                    <a:pt x="525" y="1876"/>
                    <a:pt x="525" y="1826"/>
                    <a:pt x="551" y="1826"/>
                  </a:cubicBezTo>
                  <a:lnTo>
                    <a:pt x="576" y="1876"/>
                  </a:lnTo>
                  <a:cubicBezTo>
                    <a:pt x="599" y="1876"/>
                    <a:pt x="599" y="1901"/>
                    <a:pt x="599" y="1926"/>
                  </a:cubicBezTo>
                  <a:lnTo>
                    <a:pt x="624" y="1926"/>
                  </a:lnTo>
                  <a:cubicBezTo>
                    <a:pt x="650" y="1926"/>
                    <a:pt x="650" y="1876"/>
                    <a:pt x="650" y="1850"/>
                  </a:cubicBezTo>
                  <a:cubicBezTo>
                    <a:pt x="650" y="1850"/>
                    <a:pt x="675" y="1801"/>
                    <a:pt x="675" y="1775"/>
                  </a:cubicBezTo>
                  <a:cubicBezTo>
                    <a:pt x="650" y="1750"/>
                    <a:pt x="724" y="1775"/>
                    <a:pt x="724" y="1750"/>
                  </a:cubicBezTo>
                  <a:cubicBezTo>
                    <a:pt x="724" y="1750"/>
                    <a:pt x="750" y="1676"/>
                    <a:pt x="724" y="1676"/>
                  </a:cubicBezTo>
                  <a:cubicBezTo>
                    <a:pt x="699" y="1650"/>
                    <a:pt x="699" y="1625"/>
                    <a:pt x="724" y="1625"/>
                  </a:cubicBezTo>
                  <a:cubicBezTo>
                    <a:pt x="724" y="1625"/>
                    <a:pt x="750" y="1625"/>
                    <a:pt x="750" y="1576"/>
                  </a:cubicBezTo>
                  <a:cubicBezTo>
                    <a:pt x="750" y="1550"/>
                    <a:pt x="699" y="1550"/>
                    <a:pt x="699" y="1501"/>
                  </a:cubicBezTo>
                  <a:cubicBezTo>
                    <a:pt x="675" y="1476"/>
                    <a:pt x="724" y="1476"/>
                    <a:pt x="699" y="1425"/>
                  </a:cubicBezTo>
                  <a:cubicBezTo>
                    <a:pt x="675" y="1376"/>
                    <a:pt x="699" y="1350"/>
                    <a:pt x="699" y="1325"/>
                  </a:cubicBezTo>
                  <a:cubicBezTo>
                    <a:pt x="675" y="1301"/>
                    <a:pt x="675" y="1276"/>
                    <a:pt x="699" y="1225"/>
                  </a:cubicBezTo>
                  <a:cubicBezTo>
                    <a:pt x="724" y="1201"/>
                    <a:pt x="775" y="1176"/>
                    <a:pt x="799" y="1176"/>
                  </a:cubicBezTo>
                  <a:cubicBezTo>
                    <a:pt x="824" y="1176"/>
                    <a:pt x="849" y="1201"/>
                    <a:pt x="849" y="1176"/>
                  </a:cubicBezTo>
                  <a:cubicBezTo>
                    <a:pt x="875" y="1150"/>
                    <a:pt x="875" y="1125"/>
                    <a:pt x="849" y="1125"/>
                  </a:cubicBezTo>
                  <a:cubicBezTo>
                    <a:pt x="849" y="1101"/>
                    <a:pt x="799" y="1101"/>
                    <a:pt x="849" y="1076"/>
                  </a:cubicBezTo>
                  <a:cubicBezTo>
                    <a:pt x="875" y="1025"/>
                    <a:pt x="899" y="976"/>
                    <a:pt x="899" y="950"/>
                  </a:cubicBezTo>
                  <a:cubicBezTo>
                    <a:pt x="899" y="901"/>
                    <a:pt x="899" y="876"/>
                    <a:pt x="899" y="850"/>
                  </a:cubicBezTo>
                  <a:cubicBezTo>
                    <a:pt x="924" y="850"/>
                    <a:pt x="950" y="850"/>
                    <a:pt x="975" y="850"/>
                  </a:cubicBezTo>
                  <a:cubicBezTo>
                    <a:pt x="999" y="825"/>
                    <a:pt x="975" y="801"/>
                    <a:pt x="999" y="776"/>
                  </a:cubicBezTo>
                  <a:cubicBezTo>
                    <a:pt x="999" y="776"/>
                    <a:pt x="1024" y="725"/>
                    <a:pt x="1050" y="725"/>
                  </a:cubicBezTo>
                  <a:cubicBezTo>
                    <a:pt x="1050" y="701"/>
                    <a:pt x="1075" y="676"/>
                    <a:pt x="1075" y="676"/>
                  </a:cubicBezTo>
                  <a:cubicBezTo>
                    <a:pt x="1050" y="650"/>
                    <a:pt x="1100" y="625"/>
                    <a:pt x="1100" y="601"/>
                  </a:cubicBezTo>
                  <a:cubicBezTo>
                    <a:pt x="1100" y="576"/>
                    <a:pt x="1124" y="550"/>
                    <a:pt x="1175" y="550"/>
                  </a:cubicBezTo>
                  <a:cubicBezTo>
                    <a:pt x="1200" y="550"/>
                    <a:pt x="1224" y="550"/>
                    <a:pt x="1224" y="525"/>
                  </a:cubicBezTo>
                  <a:cubicBezTo>
                    <a:pt x="1224" y="501"/>
                    <a:pt x="1224" y="425"/>
                    <a:pt x="1250" y="450"/>
                  </a:cubicBezTo>
                  <a:cubicBezTo>
                    <a:pt x="1300" y="475"/>
                    <a:pt x="1324" y="450"/>
                    <a:pt x="1350" y="475"/>
                  </a:cubicBezTo>
                  <a:cubicBezTo>
                    <a:pt x="1375" y="501"/>
                    <a:pt x="1424" y="501"/>
                    <a:pt x="1424" y="450"/>
                  </a:cubicBezTo>
                  <a:cubicBezTo>
                    <a:pt x="1424" y="425"/>
                    <a:pt x="1424" y="350"/>
                    <a:pt x="1475" y="375"/>
                  </a:cubicBezTo>
                  <a:lnTo>
                    <a:pt x="1475" y="375"/>
                  </a:lnTo>
                  <a:cubicBezTo>
                    <a:pt x="1500" y="350"/>
                    <a:pt x="1524" y="350"/>
                    <a:pt x="1550" y="350"/>
                  </a:cubicBezTo>
                  <a:cubicBezTo>
                    <a:pt x="1575" y="350"/>
                    <a:pt x="1600" y="400"/>
                    <a:pt x="1650" y="425"/>
                  </a:cubicBezTo>
                  <a:cubicBezTo>
                    <a:pt x="1700" y="425"/>
                    <a:pt x="1724" y="450"/>
                    <a:pt x="1750" y="425"/>
                  </a:cubicBezTo>
                  <a:cubicBezTo>
                    <a:pt x="1750" y="400"/>
                    <a:pt x="1800" y="425"/>
                    <a:pt x="1824" y="425"/>
                  </a:cubicBezTo>
                  <a:cubicBezTo>
                    <a:pt x="1850" y="425"/>
                    <a:pt x="1850" y="475"/>
                    <a:pt x="1875" y="450"/>
                  </a:cubicBezTo>
                  <a:cubicBezTo>
                    <a:pt x="1900" y="400"/>
                    <a:pt x="1875" y="375"/>
                    <a:pt x="1925" y="375"/>
                  </a:cubicBezTo>
                  <a:cubicBezTo>
                    <a:pt x="1950" y="400"/>
                    <a:pt x="1925" y="325"/>
                    <a:pt x="1925" y="300"/>
                  </a:cubicBezTo>
                  <a:cubicBezTo>
                    <a:pt x="1925" y="276"/>
                    <a:pt x="2000" y="276"/>
                    <a:pt x="2000" y="250"/>
                  </a:cubicBezTo>
                  <a:cubicBezTo>
                    <a:pt x="2000" y="225"/>
                    <a:pt x="2075" y="250"/>
                    <a:pt x="2075" y="225"/>
                  </a:cubicBezTo>
                  <a:cubicBezTo>
                    <a:pt x="2100" y="200"/>
                    <a:pt x="2149" y="200"/>
                    <a:pt x="2149" y="225"/>
                  </a:cubicBezTo>
                  <a:cubicBezTo>
                    <a:pt x="2175" y="250"/>
                    <a:pt x="2250" y="250"/>
                    <a:pt x="2250" y="276"/>
                  </a:cubicBezTo>
                  <a:cubicBezTo>
                    <a:pt x="2250" y="300"/>
                    <a:pt x="2250" y="325"/>
                    <a:pt x="2250" y="350"/>
                  </a:cubicBezTo>
                  <a:cubicBezTo>
                    <a:pt x="2275" y="325"/>
                    <a:pt x="2275" y="325"/>
                    <a:pt x="2300" y="325"/>
                  </a:cubicBezTo>
                  <a:cubicBezTo>
                    <a:pt x="2325" y="325"/>
                    <a:pt x="2349" y="276"/>
                    <a:pt x="2375" y="276"/>
                  </a:cubicBezTo>
                  <a:cubicBezTo>
                    <a:pt x="2400" y="276"/>
                    <a:pt x="2425" y="276"/>
                    <a:pt x="2425" y="250"/>
                  </a:cubicBezTo>
                  <a:cubicBezTo>
                    <a:pt x="2400" y="225"/>
                    <a:pt x="2349" y="225"/>
                    <a:pt x="2349" y="2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3" name="Freeform 209">
              <a:extLst>
                <a:ext uri="{FF2B5EF4-FFF2-40B4-BE49-F238E27FC236}">
                  <a16:creationId xmlns:a16="http://schemas.microsoft.com/office/drawing/2014/main" id="{1F91642A-C416-1ABA-60C6-15D520BA14A6}"/>
                </a:ext>
              </a:extLst>
            </p:cNvPr>
            <p:cNvSpPr>
              <a:spLocks noChangeArrowheads="1"/>
            </p:cNvSpPr>
            <p:nvPr/>
          </p:nvSpPr>
          <p:spPr bwMode="auto">
            <a:xfrm>
              <a:off x="6862616" y="3735959"/>
              <a:ext cx="150763" cy="75381"/>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4" name="Freeform 210">
              <a:extLst>
                <a:ext uri="{FF2B5EF4-FFF2-40B4-BE49-F238E27FC236}">
                  <a16:creationId xmlns:a16="http://schemas.microsoft.com/office/drawing/2014/main" id="{9DF9E48C-822C-B9A6-9858-1E53E59691C1}"/>
                </a:ext>
              </a:extLst>
            </p:cNvPr>
            <p:cNvSpPr>
              <a:spLocks noChangeArrowheads="1"/>
            </p:cNvSpPr>
            <p:nvPr/>
          </p:nvSpPr>
          <p:spPr bwMode="auto">
            <a:xfrm>
              <a:off x="6862616" y="3735959"/>
              <a:ext cx="150763" cy="75381"/>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5" name="Freeform 211">
              <a:extLst>
                <a:ext uri="{FF2B5EF4-FFF2-40B4-BE49-F238E27FC236}">
                  <a16:creationId xmlns:a16="http://schemas.microsoft.com/office/drawing/2014/main" id="{39A085AC-38EA-29C5-9922-8BFC979AA54F}"/>
                </a:ext>
              </a:extLst>
            </p:cNvPr>
            <p:cNvSpPr>
              <a:spLocks noChangeArrowheads="1"/>
            </p:cNvSpPr>
            <p:nvPr/>
          </p:nvSpPr>
          <p:spPr bwMode="auto">
            <a:xfrm>
              <a:off x="6811628" y="4476472"/>
              <a:ext cx="50993" cy="75381"/>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6" name="Freeform 212">
              <a:extLst>
                <a:ext uri="{FF2B5EF4-FFF2-40B4-BE49-F238E27FC236}">
                  <a16:creationId xmlns:a16="http://schemas.microsoft.com/office/drawing/2014/main" id="{58C8E862-5120-ACBC-C67F-BEBC4D93C569}"/>
                </a:ext>
              </a:extLst>
            </p:cNvPr>
            <p:cNvSpPr>
              <a:spLocks noChangeArrowheads="1"/>
            </p:cNvSpPr>
            <p:nvPr/>
          </p:nvSpPr>
          <p:spPr bwMode="auto">
            <a:xfrm>
              <a:off x="6824928" y="4314621"/>
              <a:ext cx="188455" cy="239449"/>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7" name="Freeform 66">
              <a:extLst>
                <a:ext uri="{FF2B5EF4-FFF2-40B4-BE49-F238E27FC236}">
                  <a16:creationId xmlns:a16="http://schemas.microsoft.com/office/drawing/2014/main" id="{1CFF9F19-E958-322C-4722-CD029A91E25C}"/>
                </a:ext>
              </a:extLst>
            </p:cNvPr>
            <p:cNvSpPr>
              <a:spLocks noChangeArrowheads="1"/>
            </p:cNvSpPr>
            <p:nvPr/>
          </p:nvSpPr>
          <p:spPr bwMode="auto">
            <a:xfrm>
              <a:off x="6410329" y="4137255"/>
              <a:ext cx="352521" cy="164068"/>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8" name="Freeform 83">
              <a:extLst>
                <a:ext uri="{FF2B5EF4-FFF2-40B4-BE49-F238E27FC236}">
                  <a16:creationId xmlns:a16="http://schemas.microsoft.com/office/drawing/2014/main" id="{87AAE7C2-D5E7-50D0-2BA6-21710D2F6BC0}"/>
                </a:ext>
              </a:extLst>
            </p:cNvPr>
            <p:cNvSpPr>
              <a:spLocks noChangeArrowheads="1"/>
            </p:cNvSpPr>
            <p:nvPr/>
          </p:nvSpPr>
          <p:spPr bwMode="auto">
            <a:xfrm>
              <a:off x="6232956" y="3773648"/>
              <a:ext cx="427903" cy="478895"/>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89" name="Freeform 125">
              <a:extLst>
                <a:ext uri="{FF2B5EF4-FFF2-40B4-BE49-F238E27FC236}">
                  <a16:creationId xmlns:a16="http://schemas.microsoft.com/office/drawing/2014/main" id="{093B4904-30BB-0D12-E901-5F3E7E11F9B2}"/>
                </a:ext>
              </a:extLst>
            </p:cNvPr>
            <p:cNvSpPr>
              <a:spLocks noChangeArrowheads="1"/>
            </p:cNvSpPr>
            <p:nvPr/>
          </p:nvSpPr>
          <p:spPr bwMode="auto">
            <a:xfrm>
              <a:off x="5505744" y="4465387"/>
              <a:ext cx="605271" cy="427901"/>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0" name="Freeform 132">
              <a:extLst>
                <a:ext uri="{FF2B5EF4-FFF2-40B4-BE49-F238E27FC236}">
                  <a16:creationId xmlns:a16="http://schemas.microsoft.com/office/drawing/2014/main" id="{3C19BC6F-A7D0-C02D-1C2C-8F28F0CAC43D}"/>
                </a:ext>
              </a:extLst>
            </p:cNvPr>
            <p:cNvSpPr>
              <a:spLocks noChangeArrowheads="1"/>
            </p:cNvSpPr>
            <p:nvPr/>
          </p:nvSpPr>
          <p:spPr bwMode="auto">
            <a:xfrm>
              <a:off x="5567829" y="3359051"/>
              <a:ext cx="465593" cy="729431"/>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1" name="Freeform 174">
              <a:extLst>
                <a:ext uri="{FF2B5EF4-FFF2-40B4-BE49-F238E27FC236}">
                  <a16:creationId xmlns:a16="http://schemas.microsoft.com/office/drawing/2014/main" id="{773F7A3D-0FC5-02D1-5F99-B7806D1ECF89}"/>
                </a:ext>
              </a:extLst>
            </p:cNvPr>
            <p:cNvSpPr>
              <a:spLocks noChangeArrowheads="1"/>
            </p:cNvSpPr>
            <p:nvPr/>
          </p:nvSpPr>
          <p:spPr bwMode="auto">
            <a:xfrm>
              <a:off x="6261078" y="4259559"/>
              <a:ext cx="552062" cy="591969"/>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2" name="Freeform 174">
              <a:extLst>
                <a:ext uri="{FF2B5EF4-FFF2-40B4-BE49-F238E27FC236}">
                  <a16:creationId xmlns:a16="http://schemas.microsoft.com/office/drawing/2014/main" id="{F2C2D104-B28C-7647-8BB4-86B2C2F84719}"/>
                </a:ext>
              </a:extLst>
            </p:cNvPr>
            <p:cNvSpPr>
              <a:spLocks noChangeArrowheads="1"/>
            </p:cNvSpPr>
            <p:nvPr/>
          </p:nvSpPr>
          <p:spPr bwMode="auto">
            <a:xfrm>
              <a:off x="6259563" y="4263632"/>
              <a:ext cx="552062" cy="591969"/>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rgbClr val="000C47"/>
            </a:solidFill>
            <a:ln w="317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93" name="Freeform 205">
              <a:extLst>
                <a:ext uri="{FF2B5EF4-FFF2-40B4-BE49-F238E27FC236}">
                  <a16:creationId xmlns:a16="http://schemas.microsoft.com/office/drawing/2014/main" id="{189F3D0C-408E-6C69-34AC-DCCFBD267BAB}"/>
                </a:ext>
              </a:extLst>
            </p:cNvPr>
            <p:cNvSpPr>
              <a:spLocks noChangeArrowheads="1"/>
            </p:cNvSpPr>
            <p:nvPr/>
          </p:nvSpPr>
          <p:spPr bwMode="auto">
            <a:xfrm>
              <a:off x="6331676" y="3566848"/>
              <a:ext cx="226144" cy="215059"/>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grpSp>
      <p:cxnSp>
        <p:nvCxnSpPr>
          <p:cNvPr id="196" name="Straight Connector 195">
            <a:extLst>
              <a:ext uri="{FF2B5EF4-FFF2-40B4-BE49-F238E27FC236}">
                <a16:creationId xmlns:a16="http://schemas.microsoft.com/office/drawing/2014/main" id="{DB9A289A-9EC8-65E1-F46A-5C22CFD632F0}"/>
              </a:ext>
            </a:extLst>
          </p:cNvPr>
          <p:cNvCxnSpPr>
            <a:cxnSpLocks/>
          </p:cNvCxnSpPr>
          <p:nvPr/>
        </p:nvCxnSpPr>
        <p:spPr>
          <a:xfrm>
            <a:off x="372293" y="4619863"/>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D274E533-CD49-D81D-78C1-9C430A3CB3B4}"/>
              </a:ext>
            </a:extLst>
          </p:cNvPr>
          <p:cNvSpPr txBox="1"/>
          <p:nvPr/>
        </p:nvSpPr>
        <p:spPr>
          <a:xfrm>
            <a:off x="372293" y="4383475"/>
            <a:ext cx="503343"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Spain</a:t>
            </a:r>
          </a:p>
        </p:txBody>
      </p:sp>
      <p:cxnSp>
        <p:nvCxnSpPr>
          <p:cNvPr id="198" name="Straight Connector 197">
            <a:extLst>
              <a:ext uri="{FF2B5EF4-FFF2-40B4-BE49-F238E27FC236}">
                <a16:creationId xmlns:a16="http://schemas.microsoft.com/office/drawing/2014/main" id="{4F150D3A-6060-5E03-7439-946E384AA1AE}"/>
              </a:ext>
            </a:extLst>
          </p:cNvPr>
          <p:cNvCxnSpPr>
            <a:cxnSpLocks/>
          </p:cNvCxnSpPr>
          <p:nvPr/>
        </p:nvCxnSpPr>
        <p:spPr>
          <a:xfrm>
            <a:off x="7923553" y="6099078"/>
            <a:ext cx="3983343" cy="8648"/>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5FEBAFAD-8A06-E7FC-EB7E-CD520076BC3C}"/>
              </a:ext>
            </a:extLst>
          </p:cNvPr>
          <p:cNvSpPr txBox="1"/>
          <p:nvPr/>
        </p:nvSpPr>
        <p:spPr>
          <a:xfrm>
            <a:off x="11315973" y="5855807"/>
            <a:ext cx="64158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Greece</a:t>
            </a:r>
          </a:p>
        </p:txBody>
      </p:sp>
      <p:cxnSp>
        <p:nvCxnSpPr>
          <p:cNvPr id="200" name="Straight Connector 199">
            <a:extLst>
              <a:ext uri="{FF2B5EF4-FFF2-40B4-BE49-F238E27FC236}">
                <a16:creationId xmlns:a16="http://schemas.microsoft.com/office/drawing/2014/main" id="{9ED3A330-68BC-2295-F648-1490E92B3BFC}"/>
              </a:ext>
            </a:extLst>
          </p:cNvPr>
          <p:cNvCxnSpPr>
            <a:cxnSpLocks/>
          </p:cNvCxnSpPr>
          <p:nvPr/>
        </p:nvCxnSpPr>
        <p:spPr>
          <a:xfrm flipV="1">
            <a:off x="7203315" y="2888215"/>
            <a:ext cx="1915810" cy="13711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4A392AA6-0983-9FD0-B19B-EA50C4A57E59}"/>
              </a:ext>
            </a:extLst>
          </p:cNvPr>
          <p:cNvSpPr txBox="1"/>
          <p:nvPr/>
        </p:nvSpPr>
        <p:spPr>
          <a:xfrm>
            <a:off x="11120814" y="2656774"/>
            <a:ext cx="663002"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Estonia</a:t>
            </a:r>
          </a:p>
        </p:txBody>
      </p:sp>
      <p:sp>
        <p:nvSpPr>
          <p:cNvPr id="202" name="Content Placeholder 4">
            <a:extLst>
              <a:ext uri="{FF2B5EF4-FFF2-40B4-BE49-F238E27FC236}">
                <a16:creationId xmlns:a16="http://schemas.microsoft.com/office/drawing/2014/main" id="{09683B9F-F67F-9EBE-3857-5C5F0211BF0A}"/>
              </a:ext>
            </a:extLst>
          </p:cNvPr>
          <p:cNvSpPr txBox="1">
            <a:spLocks/>
          </p:cNvSpPr>
          <p:nvPr/>
        </p:nvSpPr>
        <p:spPr>
          <a:xfrm>
            <a:off x="6681088" y="410461"/>
            <a:ext cx="5535649" cy="664168"/>
          </a:xfrm>
          <a:prstGeom prst="rect">
            <a:avLst/>
          </a:prstGeom>
        </p:spPr>
        <p:txBody>
          <a:bodyPr>
            <a:normAutofit fontScale="92500" lnSpcReduction="10000"/>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a:lnSpc>
                <a:spcPct val="100000"/>
              </a:lnSpc>
              <a:spcBef>
                <a:spcPts val="0"/>
              </a:spcBef>
              <a:spcAft>
                <a:spcPts val="600"/>
              </a:spcAft>
              <a:defRPr/>
            </a:pPr>
            <a:r>
              <a:rPr lang="en-US" sz="1050">
                <a:solidFill>
                  <a:schemeClr val="bg1"/>
                </a:solidFill>
                <a:latin typeface="+mj-lt"/>
                <a:hlinkClick r:id="rId2">
                  <a:extLst>
                    <a:ext uri="{A12FA001-AC4F-418D-AE19-62706E023703}">
                      <ahyp:hlinkClr xmlns:ahyp="http://schemas.microsoft.com/office/drawing/2018/hyperlinkcolor" val="tx"/>
                    </a:ext>
                  </a:extLst>
                </a:hlinkClick>
              </a:rPr>
              <a:t>2023: EU broadcasters signed MoU for 5G Broadcast for collaboration</a:t>
            </a:r>
            <a:endParaRPr lang="en-US" sz="1050">
              <a:solidFill>
                <a:schemeClr val="bg1"/>
              </a:solidFill>
              <a:latin typeface="+mj-lt"/>
            </a:endParaRPr>
          </a:p>
          <a:p>
            <a:pPr>
              <a:lnSpc>
                <a:spcPct val="100000"/>
              </a:lnSpc>
              <a:spcBef>
                <a:spcPts val="0"/>
              </a:spcBef>
              <a:spcAft>
                <a:spcPts val="600"/>
              </a:spcAft>
              <a:defRPr/>
            </a:pPr>
            <a:r>
              <a:rPr lang="en-US" sz="1050">
                <a:solidFill>
                  <a:schemeClr val="bg1"/>
                </a:solidFill>
                <a:latin typeface="+mj-lt"/>
                <a:hlinkClick r:id="rId3">
                  <a:extLst>
                    <a:ext uri="{A12FA001-AC4F-418D-AE19-62706E023703}">
                      <ahyp:hlinkClr xmlns:ahyp="http://schemas.microsoft.com/office/drawing/2018/hyperlinkcolor" val="tx"/>
                    </a:ext>
                  </a:extLst>
                </a:hlinkClick>
              </a:rPr>
              <a:t>2024: European 5G Broadcast Handset Taskforce released 5G Broadcast receiver profile for Europe</a:t>
            </a:r>
            <a:endParaRPr lang="en-US" sz="1050">
              <a:solidFill>
                <a:schemeClr val="bg1"/>
              </a:solidFill>
              <a:latin typeface="+mj-lt"/>
            </a:endParaRPr>
          </a:p>
          <a:p>
            <a:pPr marL="0" indent="0">
              <a:lnSpc>
                <a:spcPct val="100000"/>
              </a:lnSpc>
              <a:spcBef>
                <a:spcPts val="0"/>
              </a:spcBef>
              <a:spcAft>
                <a:spcPts val="600"/>
              </a:spcAft>
              <a:buFont typeface="Arial" panose="020B0604020202020204" pitchFamily="34" charset="0"/>
              <a:buNone/>
              <a:defRPr/>
            </a:pPr>
            <a:endParaRPr lang="en-US" sz="900">
              <a:solidFill>
                <a:schemeClr val="bg1"/>
              </a:solidFill>
            </a:endParaRPr>
          </a:p>
        </p:txBody>
      </p:sp>
      <p:pic>
        <p:nvPicPr>
          <p:cNvPr id="204" name="Picture 203">
            <a:extLst>
              <a:ext uri="{FF2B5EF4-FFF2-40B4-BE49-F238E27FC236}">
                <a16:creationId xmlns:a16="http://schemas.microsoft.com/office/drawing/2014/main" id="{5C52EFE2-7434-1434-648D-BB2EFC12E992}"/>
              </a:ext>
            </a:extLst>
          </p:cNvPr>
          <p:cNvPicPr>
            <a:picLocks noChangeAspect="1"/>
          </p:cNvPicPr>
          <p:nvPr/>
        </p:nvPicPr>
        <p:blipFill>
          <a:blip r:embed="rId4"/>
          <a:stretch>
            <a:fillRect/>
          </a:stretch>
        </p:blipFill>
        <p:spPr>
          <a:xfrm>
            <a:off x="1666446" y="5777286"/>
            <a:ext cx="693664" cy="587851"/>
          </a:xfrm>
          <a:prstGeom prst="rect">
            <a:avLst/>
          </a:prstGeom>
        </p:spPr>
      </p:pic>
      <p:sp>
        <p:nvSpPr>
          <p:cNvPr id="205" name="TextBox 204">
            <a:extLst>
              <a:ext uri="{FF2B5EF4-FFF2-40B4-BE49-F238E27FC236}">
                <a16:creationId xmlns:a16="http://schemas.microsoft.com/office/drawing/2014/main" id="{FECDDBA3-8A00-A347-21B1-5B85874B1B37}"/>
              </a:ext>
            </a:extLst>
          </p:cNvPr>
          <p:cNvSpPr txBox="1"/>
          <p:nvPr/>
        </p:nvSpPr>
        <p:spPr>
          <a:xfrm>
            <a:off x="1451609" y="6484233"/>
            <a:ext cx="1108260"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2018</a:t>
            </a:r>
            <a:r>
              <a:rPr lang="en-US" sz="700">
                <a:solidFill>
                  <a:srgbClr val="000000"/>
                </a:solidFill>
                <a:latin typeface="Aptos" panose="020B0004020202020204" pitchFamily="34" charset="0"/>
                <a:cs typeface="Microsoft Sans Serif" panose="020B0604020202020204" pitchFamily="34" charset="0"/>
              </a:rPr>
              <a:t>: First field trial in </a:t>
            </a:r>
            <a:r>
              <a:rPr lang="en-US" sz="700" err="1">
                <a:solidFill>
                  <a:srgbClr val="000000"/>
                </a:solidFill>
                <a:latin typeface="Aptos" panose="020B0004020202020204" pitchFamily="34" charset="0"/>
                <a:cs typeface="Microsoft Sans Serif" panose="020B0604020202020204" pitchFamily="34" charset="0"/>
              </a:rPr>
              <a:t>Aosta</a:t>
            </a:r>
            <a:r>
              <a:rPr lang="en-US" sz="700">
                <a:solidFill>
                  <a:srgbClr val="000000"/>
                </a:solidFill>
                <a:latin typeface="Aptos" panose="020B0004020202020204" pitchFamily="34" charset="0"/>
                <a:cs typeface="Microsoft Sans Serif" panose="020B0604020202020204" pitchFamily="34" charset="0"/>
              </a:rPr>
              <a:t> during Europe championship</a:t>
            </a:r>
          </a:p>
        </p:txBody>
      </p:sp>
      <p:pic>
        <p:nvPicPr>
          <p:cNvPr id="211" name="Picture 210">
            <a:extLst>
              <a:ext uri="{FF2B5EF4-FFF2-40B4-BE49-F238E27FC236}">
                <a16:creationId xmlns:a16="http://schemas.microsoft.com/office/drawing/2014/main" id="{4CF3656F-7FF7-499B-F491-B276CBDF3294}"/>
              </a:ext>
            </a:extLst>
          </p:cNvPr>
          <p:cNvPicPr>
            <a:picLocks noChangeAspect="1"/>
          </p:cNvPicPr>
          <p:nvPr/>
        </p:nvPicPr>
        <p:blipFill>
          <a:blip r:embed="rId5"/>
          <a:stretch>
            <a:fillRect/>
          </a:stretch>
        </p:blipFill>
        <p:spPr>
          <a:xfrm>
            <a:off x="3033086" y="5724048"/>
            <a:ext cx="505585" cy="725969"/>
          </a:xfrm>
          <a:prstGeom prst="rect">
            <a:avLst/>
          </a:prstGeom>
        </p:spPr>
      </p:pic>
      <p:pic>
        <p:nvPicPr>
          <p:cNvPr id="213" name="Picture 212">
            <a:extLst>
              <a:ext uri="{FF2B5EF4-FFF2-40B4-BE49-F238E27FC236}">
                <a16:creationId xmlns:a16="http://schemas.microsoft.com/office/drawing/2014/main" id="{6E10F0FC-60EB-BC9E-C829-04BC8436D172}"/>
              </a:ext>
            </a:extLst>
          </p:cNvPr>
          <p:cNvPicPr>
            <a:picLocks noChangeAspect="1"/>
          </p:cNvPicPr>
          <p:nvPr/>
        </p:nvPicPr>
        <p:blipFill>
          <a:blip r:embed="rId6"/>
          <a:stretch>
            <a:fillRect/>
          </a:stretch>
        </p:blipFill>
        <p:spPr>
          <a:xfrm>
            <a:off x="4032715" y="5769464"/>
            <a:ext cx="807601" cy="676524"/>
          </a:xfrm>
          <a:prstGeom prst="rect">
            <a:avLst/>
          </a:prstGeom>
        </p:spPr>
      </p:pic>
      <p:sp>
        <p:nvSpPr>
          <p:cNvPr id="214" name="TextBox 213">
            <a:extLst>
              <a:ext uri="{FF2B5EF4-FFF2-40B4-BE49-F238E27FC236}">
                <a16:creationId xmlns:a16="http://schemas.microsoft.com/office/drawing/2014/main" id="{9DE6985C-46EE-83C7-4B78-51297F25D139}"/>
              </a:ext>
            </a:extLst>
          </p:cNvPr>
          <p:cNvSpPr txBox="1"/>
          <p:nvPr/>
        </p:nvSpPr>
        <p:spPr>
          <a:xfrm>
            <a:off x="2817768" y="6511457"/>
            <a:ext cx="1108260" cy="206851"/>
          </a:xfrm>
          <a:prstGeom prst="rect">
            <a:avLst/>
          </a:prstGeom>
        </p:spPr>
        <p:txBody>
          <a:bodyPr wrap="square" lIns="0" tIns="0" rIns="0" bIns="0" rtlCol="0">
            <a:spAutoFit/>
          </a:bodyPr>
          <a:lstStyle/>
          <a:p>
            <a:pPr>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Demo on phones during Eurovision contest</a:t>
            </a:r>
          </a:p>
        </p:txBody>
      </p:sp>
      <p:sp>
        <p:nvSpPr>
          <p:cNvPr id="215" name="TextBox 214">
            <a:extLst>
              <a:ext uri="{FF2B5EF4-FFF2-40B4-BE49-F238E27FC236}">
                <a16:creationId xmlns:a16="http://schemas.microsoft.com/office/drawing/2014/main" id="{97C64530-AA26-796F-C3A5-55198F5B9954}"/>
              </a:ext>
            </a:extLst>
          </p:cNvPr>
          <p:cNvSpPr txBox="1"/>
          <p:nvPr/>
        </p:nvSpPr>
        <p:spPr>
          <a:xfrm>
            <a:off x="4099502" y="6529278"/>
            <a:ext cx="845319"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2023</a:t>
            </a:r>
            <a:r>
              <a:rPr lang="en-US" sz="700">
                <a:solidFill>
                  <a:srgbClr val="000000"/>
                </a:solidFill>
                <a:latin typeface="Aptos" panose="020B0004020202020204" pitchFamily="34" charset="0"/>
                <a:cs typeface="Microsoft Sans Serif" panose="020B0604020202020204" pitchFamily="34" charset="0"/>
              </a:rPr>
              <a:t>: Test bed and field trials</a:t>
            </a:r>
          </a:p>
        </p:txBody>
      </p:sp>
      <p:pic>
        <p:nvPicPr>
          <p:cNvPr id="217" name="Picture 216">
            <a:extLst>
              <a:ext uri="{FF2B5EF4-FFF2-40B4-BE49-F238E27FC236}">
                <a16:creationId xmlns:a16="http://schemas.microsoft.com/office/drawing/2014/main" id="{2B18D19B-705C-A652-F6E6-4D420B788D11}"/>
              </a:ext>
            </a:extLst>
          </p:cNvPr>
          <p:cNvPicPr>
            <a:picLocks noChangeAspect="1"/>
          </p:cNvPicPr>
          <p:nvPr/>
        </p:nvPicPr>
        <p:blipFill>
          <a:blip r:embed="rId7"/>
          <a:stretch>
            <a:fillRect/>
          </a:stretch>
        </p:blipFill>
        <p:spPr>
          <a:xfrm>
            <a:off x="5297602" y="5250654"/>
            <a:ext cx="860238" cy="1296940"/>
          </a:xfrm>
          <a:prstGeom prst="rect">
            <a:avLst/>
          </a:prstGeom>
        </p:spPr>
      </p:pic>
      <p:sp>
        <p:nvSpPr>
          <p:cNvPr id="218" name="TextBox 217">
            <a:extLst>
              <a:ext uri="{FF2B5EF4-FFF2-40B4-BE49-F238E27FC236}">
                <a16:creationId xmlns:a16="http://schemas.microsoft.com/office/drawing/2014/main" id="{AD28693B-3259-F87D-0F09-2690B933BFA5}"/>
              </a:ext>
            </a:extLst>
          </p:cNvPr>
          <p:cNvSpPr txBox="1"/>
          <p:nvPr/>
        </p:nvSpPr>
        <p:spPr>
          <a:xfrm>
            <a:off x="5132067" y="6565240"/>
            <a:ext cx="1461184" cy="206851"/>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2024-2025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Pre-commercial phase with live signal in 5 major cities</a:t>
            </a:r>
          </a:p>
        </p:txBody>
      </p:sp>
      <p:sp>
        <p:nvSpPr>
          <p:cNvPr id="221" name="TextBox 220">
            <a:extLst>
              <a:ext uri="{FF2B5EF4-FFF2-40B4-BE49-F238E27FC236}">
                <a16:creationId xmlns:a16="http://schemas.microsoft.com/office/drawing/2014/main" id="{622EDFAF-B25D-FBC3-9EF5-62B72CCCA230}"/>
              </a:ext>
            </a:extLst>
          </p:cNvPr>
          <p:cNvSpPr txBox="1"/>
          <p:nvPr/>
        </p:nvSpPr>
        <p:spPr>
          <a:xfrm>
            <a:off x="108373" y="3057417"/>
            <a:ext cx="1592267"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8"/>
              </a:rPr>
              <a:t>large scale trial by TDF </a:t>
            </a:r>
            <a:r>
              <a:rPr lang="en-US" sz="700">
                <a:solidFill>
                  <a:srgbClr val="000000"/>
                </a:solidFill>
                <a:latin typeface="Aptos" panose="020B0004020202020204" pitchFamily="34" charset="0"/>
                <a:cs typeface="Microsoft Sans Serif" panose="020B0604020202020204" pitchFamily="34" charset="0"/>
              </a:rPr>
              <a:t>during Olympics using Xiaomi phones</a:t>
            </a:r>
          </a:p>
        </p:txBody>
      </p:sp>
      <p:pic>
        <p:nvPicPr>
          <p:cNvPr id="223" name="Picture 222">
            <a:extLst>
              <a:ext uri="{FF2B5EF4-FFF2-40B4-BE49-F238E27FC236}">
                <a16:creationId xmlns:a16="http://schemas.microsoft.com/office/drawing/2014/main" id="{F5A9D3FB-56E6-2EAB-61FD-EE509F46D3D2}"/>
              </a:ext>
            </a:extLst>
          </p:cNvPr>
          <p:cNvPicPr>
            <a:picLocks noChangeAspect="1"/>
          </p:cNvPicPr>
          <p:nvPr/>
        </p:nvPicPr>
        <p:blipFill>
          <a:blip r:embed="rId9">
            <a:extLst>
              <a:ext uri="{BEBA8EAE-BF5A-486C-A8C5-ECC9F3942E4B}">
                <a14:imgProps xmlns:a14="http://schemas.microsoft.com/office/drawing/2010/main">
                  <a14:imgLayer r:embed="rId10">
                    <a14:imgEffect>
                      <a14:brightnessContrast bright="20000" contrast="-20000"/>
                    </a14:imgEffect>
                  </a14:imgLayer>
                </a14:imgProps>
              </a:ext>
            </a:extLst>
          </a:blip>
          <a:stretch>
            <a:fillRect/>
          </a:stretch>
        </p:blipFill>
        <p:spPr>
          <a:xfrm>
            <a:off x="45220" y="3389747"/>
            <a:ext cx="956178" cy="696626"/>
          </a:xfrm>
          <a:prstGeom prst="rect">
            <a:avLst/>
          </a:prstGeom>
        </p:spPr>
      </p:pic>
      <p:sp>
        <p:nvSpPr>
          <p:cNvPr id="227" name="TextBox 226">
            <a:extLst>
              <a:ext uri="{FF2B5EF4-FFF2-40B4-BE49-F238E27FC236}">
                <a16:creationId xmlns:a16="http://schemas.microsoft.com/office/drawing/2014/main" id="{EA40D7F6-6B72-E5F1-F3A2-1DF87BF3C8F1}"/>
              </a:ext>
            </a:extLst>
          </p:cNvPr>
          <p:cNvSpPr txBox="1"/>
          <p:nvPr/>
        </p:nvSpPr>
        <p:spPr>
          <a:xfrm>
            <a:off x="1873153" y="3076764"/>
            <a:ext cx="1226377" cy="310278"/>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Additional tests for hybrid tests, interactivity, signal optimizations</a:t>
            </a:r>
          </a:p>
        </p:txBody>
      </p:sp>
      <p:pic>
        <p:nvPicPr>
          <p:cNvPr id="229" name="Picture 228">
            <a:extLst>
              <a:ext uri="{FF2B5EF4-FFF2-40B4-BE49-F238E27FC236}">
                <a16:creationId xmlns:a16="http://schemas.microsoft.com/office/drawing/2014/main" id="{D94496C4-DBDD-15BD-1DE4-11AE2118FB4A}"/>
              </a:ext>
            </a:extLst>
          </p:cNvPr>
          <p:cNvPicPr>
            <a:picLocks noChangeAspect="1"/>
          </p:cNvPicPr>
          <p:nvPr/>
        </p:nvPicPr>
        <p:blipFill>
          <a:blip r:embed="rId11"/>
          <a:stretch>
            <a:fillRect/>
          </a:stretch>
        </p:blipFill>
        <p:spPr>
          <a:xfrm>
            <a:off x="1935893" y="3397854"/>
            <a:ext cx="1129105" cy="767898"/>
          </a:xfrm>
          <a:prstGeom prst="rect">
            <a:avLst/>
          </a:prstGeom>
        </p:spPr>
      </p:pic>
      <p:pic>
        <p:nvPicPr>
          <p:cNvPr id="235" name="Picture 234">
            <a:extLst>
              <a:ext uri="{FF2B5EF4-FFF2-40B4-BE49-F238E27FC236}">
                <a16:creationId xmlns:a16="http://schemas.microsoft.com/office/drawing/2014/main" id="{5CE0D99F-976B-EA9E-C1C6-2F707D999BA0}"/>
              </a:ext>
            </a:extLst>
          </p:cNvPr>
          <p:cNvPicPr>
            <a:picLocks noChangeAspect="1"/>
          </p:cNvPicPr>
          <p:nvPr/>
        </p:nvPicPr>
        <p:blipFill>
          <a:blip r:embed="rId12">
            <a:extLst>
              <a:ext uri="{BEBA8EAE-BF5A-486C-A8C5-ECC9F3942E4B}">
                <a14:imgProps xmlns:a14="http://schemas.microsoft.com/office/drawing/2010/main">
                  <a14:imgLayer r:embed="rId13">
                    <a14:imgEffect>
                      <a14:brightnessContrast bright="40000" contrast="-20000"/>
                    </a14:imgEffect>
                  </a14:imgLayer>
                </a14:imgProps>
              </a:ext>
            </a:extLst>
          </a:blip>
          <a:stretch>
            <a:fillRect/>
          </a:stretch>
        </p:blipFill>
        <p:spPr>
          <a:xfrm>
            <a:off x="1032476" y="3286012"/>
            <a:ext cx="760609" cy="861602"/>
          </a:xfrm>
          <a:prstGeom prst="rect">
            <a:avLst/>
          </a:prstGeom>
        </p:spPr>
      </p:pic>
      <p:sp>
        <p:nvSpPr>
          <p:cNvPr id="236" name="TextBox 235">
            <a:extLst>
              <a:ext uri="{FF2B5EF4-FFF2-40B4-BE49-F238E27FC236}">
                <a16:creationId xmlns:a16="http://schemas.microsoft.com/office/drawing/2014/main" id="{D5EA83FF-B77D-0ACC-6FF7-D82E6717C171}"/>
              </a:ext>
            </a:extLst>
          </p:cNvPr>
          <p:cNvSpPr txBox="1"/>
          <p:nvPr/>
        </p:nvSpPr>
        <p:spPr>
          <a:xfrm>
            <a:off x="2720707" y="1808964"/>
            <a:ext cx="939387" cy="620554"/>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14"/>
              </a:rPr>
              <a:t>5G VISTA </a:t>
            </a:r>
            <a:r>
              <a:rPr lang="en-US" sz="700">
                <a:solidFill>
                  <a:srgbClr val="000000"/>
                </a:solidFill>
                <a:latin typeface="Aptos" panose="020B0004020202020204" pitchFamily="34" charset="0"/>
                <a:cs typeface="Microsoft Sans Serif" panose="020B0604020202020204" pitchFamily="34" charset="0"/>
              </a:rPr>
              <a:t>project to study how 5G Broadcast could enable multi-angle HD streams with interactivity in stadiums</a:t>
            </a:r>
          </a:p>
        </p:txBody>
      </p:sp>
      <p:pic>
        <p:nvPicPr>
          <p:cNvPr id="238" name="Picture 237">
            <a:extLst>
              <a:ext uri="{FF2B5EF4-FFF2-40B4-BE49-F238E27FC236}">
                <a16:creationId xmlns:a16="http://schemas.microsoft.com/office/drawing/2014/main" id="{3105A78B-F744-BE0B-31B1-0F7985209661}"/>
              </a:ext>
            </a:extLst>
          </p:cNvPr>
          <p:cNvPicPr>
            <a:picLocks noChangeAspect="1"/>
          </p:cNvPicPr>
          <p:nvPr/>
        </p:nvPicPr>
        <p:blipFill>
          <a:blip r:embed="rId15"/>
          <a:stretch>
            <a:fillRect/>
          </a:stretch>
        </p:blipFill>
        <p:spPr>
          <a:xfrm>
            <a:off x="426077" y="1661130"/>
            <a:ext cx="711928" cy="852643"/>
          </a:xfrm>
          <a:prstGeom prst="rect">
            <a:avLst/>
          </a:prstGeom>
        </p:spPr>
      </p:pic>
      <p:pic>
        <p:nvPicPr>
          <p:cNvPr id="240" name="Picture 239">
            <a:extLst>
              <a:ext uri="{FF2B5EF4-FFF2-40B4-BE49-F238E27FC236}">
                <a16:creationId xmlns:a16="http://schemas.microsoft.com/office/drawing/2014/main" id="{10D108F6-B233-E5F4-AAD5-027F6431CD81}"/>
              </a:ext>
            </a:extLst>
          </p:cNvPr>
          <p:cNvPicPr>
            <a:picLocks noChangeAspect="1"/>
          </p:cNvPicPr>
          <p:nvPr/>
        </p:nvPicPr>
        <p:blipFill>
          <a:blip r:embed="rId16"/>
          <a:stretch>
            <a:fillRect/>
          </a:stretch>
        </p:blipFill>
        <p:spPr>
          <a:xfrm>
            <a:off x="1319020" y="1684096"/>
            <a:ext cx="1255721" cy="852644"/>
          </a:xfrm>
          <a:prstGeom prst="rect">
            <a:avLst/>
          </a:prstGeom>
        </p:spPr>
      </p:pic>
      <p:cxnSp>
        <p:nvCxnSpPr>
          <p:cNvPr id="241" name="Straight Connector 240">
            <a:extLst>
              <a:ext uri="{FF2B5EF4-FFF2-40B4-BE49-F238E27FC236}">
                <a16:creationId xmlns:a16="http://schemas.microsoft.com/office/drawing/2014/main" id="{A3886025-21F8-8254-AFBA-3C04EE97E428}"/>
              </a:ext>
            </a:extLst>
          </p:cNvPr>
          <p:cNvCxnSpPr>
            <a:cxnSpLocks/>
          </p:cNvCxnSpPr>
          <p:nvPr/>
        </p:nvCxnSpPr>
        <p:spPr>
          <a:xfrm>
            <a:off x="6930123" y="4939719"/>
            <a:ext cx="993430" cy="115935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840AFD60-B5B0-0575-640B-65652EFFBDDD}"/>
              </a:ext>
            </a:extLst>
          </p:cNvPr>
          <p:cNvCxnSpPr>
            <a:cxnSpLocks/>
            <a:stCxn id="159" idx="11"/>
          </p:cNvCxnSpPr>
          <p:nvPr/>
        </p:nvCxnSpPr>
        <p:spPr>
          <a:xfrm>
            <a:off x="6397967" y="4091111"/>
            <a:ext cx="2160862" cy="607401"/>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A60498EF-B64F-27E1-6506-14316DAAE2F2}"/>
              </a:ext>
            </a:extLst>
          </p:cNvPr>
          <p:cNvCxnSpPr>
            <a:cxnSpLocks/>
          </p:cNvCxnSpPr>
          <p:nvPr/>
        </p:nvCxnSpPr>
        <p:spPr>
          <a:xfrm flipV="1">
            <a:off x="6603685" y="3845712"/>
            <a:ext cx="2244071" cy="6683"/>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9A8021CF-A42F-4E9F-57C9-65A72A396B89}"/>
              </a:ext>
            </a:extLst>
          </p:cNvPr>
          <p:cNvCxnSpPr>
            <a:cxnSpLocks/>
          </p:cNvCxnSpPr>
          <p:nvPr/>
        </p:nvCxnSpPr>
        <p:spPr>
          <a:xfrm>
            <a:off x="3738651" y="1537776"/>
            <a:ext cx="1154280" cy="1407504"/>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FCF16392-8687-9BD5-90FD-BFEF3DCE4519}"/>
              </a:ext>
            </a:extLst>
          </p:cNvPr>
          <p:cNvCxnSpPr>
            <a:cxnSpLocks/>
          </p:cNvCxnSpPr>
          <p:nvPr/>
        </p:nvCxnSpPr>
        <p:spPr>
          <a:xfrm>
            <a:off x="3341710" y="3025377"/>
            <a:ext cx="1478673" cy="97690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225" name="Picture 224">
            <a:extLst>
              <a:ext uri="{FF2B5EF4-FFF2-40B4-BE49-F238E27FC236}">
                <a16:creationId xmlns:a16="http://schemas.microsoft.com/office/drawing/2014/main" id="{5489BE27-BD61-3F36-28B4-AE59B14C1046}"/>
              </a:ext>
            </a:extLst>
          </p:cNvPr>
          <p:cNvPicPr>
            <a:picLocks noChangeAspect="1"/>
          </p:cNvPicPr>
          <p:nvPr/>
        </p:nvPicPr>
        <p:blipFill>
          <a:blip r:embed="rId17"/>
          <a:stretch>
            <a:fillRect/>
          </a:stretch>
        </p:blipFill>
        <p:spPr>
          <a:xfrm>
            <a:off x="3186347" y="3121990"/>
            <a:ext cx="1150597" cy="767898"/>
          </a:xfrm>
          <a:prstGeom prst="rect">
            <a:avLst/>
          </a:prstGeom>
        </p:spPr>
      </p:pic>
      <p:sp>
        <p:nvSpPr>
          <p:cNvPr id="226" name="TextBox 225">
            <a:extLst>
              <a:ext uri="{FF2B5EF4-FFF2-40B4-BE49-F238E27FC236}">
                <a16:creationId xmlns:a16="http://schemas.microsoft.com/office/drawing/2014/main" id="{590DD297-8DE7-DD27-3281-39C0F1F8A3A0}"/>
              </a:ext>
            </a:extLst>
          </p:cNvPr>
          <p:cNvSpPr txBox="1"/>
          <p:nvPr/>
        </p:nvSpPr>
        <p:spPr>
          <a:xfrm>
            <a:off x="3211850" y="3964727"/>
            <a:ext cx="1115723"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2028</a:t>
            </a:r>
            <a:r>
              <a:rPr lang="en-US" sz="700">
                <a:solidFill>
                  <a:srgbClr val="000000"/>
                </a:solidFill>
                <a:latin typeface="Aptos" panose="020B0004020202020204" pitchFamily="34" charset="0"/>
                <a:cs typeface="Microsoft Sans Serif" panose="020B0604020202020204" pitchFamily="34" charset="0"/>
              </a:rPr>
              <a:t>: TDF considering rolling out 5G Broadcast</a:t>
            </a:r>
          </a:p>
        </p:txBody>
      </p:sp>
      <p:sp>
        <p:nvSpPr>
          <p:cNvPr id="264" name="TextBox 263">
            <a:extLst>
              <a:ext uri="{FF2B5EF4-FFF2-40B4-BE49-F238E27FC236}">
                <a16:creationId xmlns:a16="http://schemas.microsoft.com/office/drawing/2014/main" id="{5927134D-7FBA-64AD-48CE-58EF736E3CAE}"/>
              </a:ext>
            </a:extLst>
          </p:cNvPr>
          <p:cNvSpPr txBox="1"/>
          <p:nvPr/>
        </p:nvSpPr>
        <p:spPr>
          <a:xfrm>
            <a:off x="10435469" y="1561238"/>
            <a:ext cx="1471428" cy="310278"/>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Live signal in 5 cities for advanced tests using Xiaomi phones and Qualcomm reference designs</a:t>
            </a:r>
          </a:p>
        </p:txBody>
      </p:sp>
      <p:pic>
        <p:nvPicPr>
          <p:cNvPr id="266" name="Picture 265">
            <a:extLst>
              <a:ext uri="{FF2B5EF4-FFF2-40B4-BE49-F238E27FC236}">
                <a16:creationId xmlns:a16="http://schemas.microsoft.com/office/drawing/2014/main" id="{77C10A9E-E3F0-534C-54EC-377166D94490}"/>
              </a:ext>
            </a:extLst>
          </p:cNvPr>
          <p:cNvPicPr>
            <a:picLocks noChangeAspect="1"/>
          </p:cNvPicPr>
          <p:nvPr/>
        </p:nvPicPr>
        <p:blipFill>
          <a:blip r:embed="rId18"/>
          <a:stretch>
            <a:fillRect/>
          </a:stretch>
        </p:blipFill>
        <p:spPr>
          <a:xfrm>
            <a:off x="9119125" y="1519192"/>
            <a:ext cx="1142475" cy="1093480"/>
          </a:xfrm>
          <a:prstGeom prst="rect">
            <a:avLst/>
          </a:prstGeom>
        </p:spPr>
      </p:pic>
      <p:sp>
        <p:nvSpPr>
          <p:cNvPr id="268" name="TextBox 267">
            <a:extLst>
              <a:ext uri="{FF2B5EF4-FFF2-40B4-BE49-F238E27FC236}">
                <a16:creationId xmlns:a16="http://schemas.microsoft.com/office/drawing/2014/main" id="{044B4D93-0FA2-55D6-3B2B-DFBC5F68D2C3}"/>
              </a:ext>
            </a:extLst>
          </p:cNvPr>
          <p:cNvSpPr txBox="1"/>
          <p:nvPr/>
        </p:nvSpPr>
        <p:spPr>
          <a:xfrm>
            <a:off x="10457735" y="2061988"/>
            <a:ext cx="1471428" cy="206851"/>
          </a:xfrm>
          <a:prstGeom prst="rect">
            <a:avLst/>
          </a:prstGeom>
        </p:spPr>
        <p:txBody>
          <a:bodyPr wrap="square" lIns="0" tIns="0" rIns="0" bIns="0" rtlCol="0">
            <a:spAutoFit/>
          </a:bodyPr>
          <a:lstStyle/>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2027</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a:t>
            </a:r>
            <a:r>
              <a:rPr lang="en-US" sz="700" dirty="0" err="1">
                <a:solidFill>
                  <a:srgbClr val="000000"/>
                </a:solidFill>
                <a:highlight>
                  <a:srgbClr val="FFFF00"/>
                </a:highlight>
                <a:latin typeface="Aptos" panose="020B0004020202020204" pitchFamily="34" charset="0"/>
                <a:cs typeface="Microsoft Sans Serif" panose="020B0604020202020204" pitchFamily="34" charset="0"/>
              </a:rPr>
              <a:t>MediaBroadcast</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is planning to </a:t>
            </a:r>
            <a:r>
              <a:rPr lang="en-US" sz="700" dirty="0">
                <a:solidFill>
                  <a:srgbClr val="000000"/>
                </a:solidFill>
                <a:highlight>
                  <a:srgbClr val="FFFF00"/>
                </a:highlight>
                <a:latin typeface="Aptos" panose="020B0004020202020204" pitchFamily="34" charset="0"/>
                <a:cs typeface="Microsoft Sans Serif" panose="020B0604020202020204" pitchFamily="34" charset="0"/>
                <a:hlinkClick r:id="rId19"/>
              </a:rPr>
              <a:t>start commercial service</a:t>
            </a:r>
            <a:endParaRPr lang="en-US" sz="700" dirty="0">
              <a:solidFill>
                <a:srgbClr val="000000"/>
              </a:solidFill>
              <a:highlight>
                <a:srgbClr val="FFFF00"/>
              </a:highlight>
              <a:latin typeface="Aptos" panose="020B0004020202020204" pitchFamily="34" charset="0"/>
              <a:cs typeface="Microsoft Sans Serif" panose="020B0604020202020204" pitchFamily="34" charset="0"/>
            </a:endParaRPr>
          </a:p>
        </p:txBody>
      </p:sp>
      <p:pic>
        <p:nvPicPr>
          <p:cNvPr id="270" name="Picture 269">
            <a:extLst>
              <a:ext uri="{FF2B5EF4-FFF2-40B4-BE49-F238E27FC236}">
                <a16:creationId xmlns:a16="http://schemas.microsoft.com/office/drawing/2014/main" id="{DF23E7FA-2A3D-15B3-BB14-E69A9882B0F6}"/>
              </a:ext>
            </a:extLst>
          </p:cNvPr>
          <p:cNvPicPr>
            <a:picLocks noChangeAspect="1"/>
          </p:cNvPicPr>
          <p:nvPr/>
        </p:nvPicPr>
        <p:blipFill>
          <a:blip r:embed="rId20"/>
          <a:stretch>
            <a:fillRect/>
          </a:stretch>
        </p:blipFill>
        <p:spPr>
          <a:xfrm>
            <a:off x="330748" y="4659223"/>
            <a:ext cx="1023632" cy="829397"/>
          </a:xfrm>
          <a:prstGeom prst="rect">
            <a:avLst/>
          </a:prstGeom>
        </p:spPr>
      </p:pic>
      <p:sp>
        <p:nvSpPr>
          <p:cNvPr id="273" name="TextBox 272">
            <a:extLst>
              <a:ext uri="{FF2B5EF4-FFF2-40B4-BE49-F238E27FC236}">
                <a16:creationId xmlns:a16="http://schemas.microsoft.com/office/drawing/2014/main" id="{B5146D3F-152B-9FBA-41E2-43AC40EEA4C5}"/>
              </a:ext>
            </a:extLst>
          </p:cNvPr>
          <p:cNvSpPr txBox="1"/>
          <p:nvPr/>
        </p:nvSpPr>
        <p:spPr>
          <a:xfrm>
            <a:off x="1401934" y="4797326"/>
            <a:ext cx="1730629" cy="413703"/>
          </a:xfrm>
          <a:prstGeom prst="rect">
            <a:avLst/>
          </a:prstGeom>
        </p:spPr>
        <p:txBody>
          <a:bodyPr wrap="square" lIns="0" tIns="0" rIns="0" bIns="0" rtlCol="0">
            <a:spAutoFit/>
          </a:bodyPr>
          <a:lstStyle/>
          <a:p>
            <a:pPr algn="l">
              <a:lnSpc>
                <a:spcPct val="96000"/>
              </a:lnSpc>
            </a:pPr>
            <a:r>
              <a:rPr lang="en-US" sz="700" b="1" dirty="0">
                <a:solidFill>
                  <a:srgbClr val="000000"/>
                </a:solidFill>
                <a:latin typeface="Aptos" panose="020B0004020202020204" pitchFamily="34" charset="0"/>
                <a:cs typeface="Microsoft Sans Serif" panose="020B0604020202020204" pitchFamily="34" charset="0"/>
              </a:rPr>
              <a:t>2022-2023</a:t>
            </a:r>
            <a:r>
              <a:rPr lang="en-US" sz="700" dirty="0">
                <a:solidFill>
                  <a:srgbClr val="000000"/>
                </a:solidFill>
                <a:latin typeface="Aptos" panose="020B0004020202020204" pitchFamily="34" charset="0"/>
                <a:cs typeface="Microsoft Sans Serif" panose="020B0604020202020204" pitchFamily="34" charset="0"/>
              </a:rPr>
              <a:t>: </a:t>
            </a:r>
            <a:r>
              <a:rPr lang="en-US" sz="700" dirty="0">
                <a:solidFill>
                  <a:srgbClr val="000000"/>
                </a:solidFill>
                <a:latin typeface="Aptos" panose="020B0004020202020204" pitchFamily="34" charset="0"/>
                <a:cs typeface="Microsoft Sans Serif" panose="020B0604020202020204" pitchFamily="34" charset="0"/>
                <a:hlinkClick r:id="rId21"/>
              </a:rPr>
              <a:t>5G Broadcast demonstrations at </a:t>
            </a:r>
            <a:r>
              <a:rPr lang="en-US" sz="700" dirty="0">
                <a:solidFill>
                  <a:srgbClr val="000000"/>
                </a:solidFill>
                <a:latin typeface="Aptos" panose="020B0004020202020204" pitchFamily="34" charset="0"/>
                <a:cs typeface="Microsoft Sans Serif" panose="020B0604020202020204" pitchFamily="34" charset="0"/>
              </a:rPr>
              <a:t>ISA and MWC shows with Cellnex Telecom</a:t>
            </a:r>
          </a:p>
          <a:p>
            <a:pPr algn="l">
              <a:lnSpc>
                <a:spcPct val="96000"/>
              </a:lnSpc>
            </a:pP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5G Broadcast trial in Valencia</a:t>
            </a:r>
          </a:p>
        </p:txBody>
      </p:sp>
      <p:cxnSp>
        <p:nvCxnSpPr>
          <p:cNvPr id="274" name="Straight Connector 273">
            <a:extLst>
              <a:ext uri="{FF2B5EF4-FFF2-40B4-BE49-F238E27FC236}">
                <a16:creationId xmlns:a16="http://schemas.microsoft.com/office/drawing/2014/main" id="{B35C26DF-B962-5A6C-FDCE-15150ECFCE3F}"/>
              </a:ext>
            </a:extLst>
          </p:cNvPr>
          <p:cNvCxnSpPr>
            <a:cxnSpLocks/>
          </p:cNvCxnSpPr>
          <p:nvPr/>
        </p:nvCxnSpPr>
        <p:spPr>
          <a:xfrm flipV="1">
            <a:off x="3099530" y="4460523"/>
            <a:ext cx="1512589" cy="153323"/>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11BA78C3-8288-A434-E615-C832BB03149B}"/>
              </a:ext>
            </a:extLst>
          </p:cNvPr>
          <p:cNvSpPr txBox="1"/>
          <p:nvPr/>
        </p:nvSpPr>
        <p:spPr>
          <a:xfrm>
            <a:off x="10070353" y="3948883"/>
            <a:ext cx="1858809" cy="103426"/>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CRA ran 5G Broadcast tests in Prague</a:t>
            </a:r>
          </a:p>
        </p:txBody>
      </p:sp>
      <p:sp>
        <p:nvSpPr>
          <p:cNvPr id="295" name="TextBox 294">
            <a:extLst>
              <a:ext uri="{FF2B5EF4-FFF2-40B4-BE49-F238E27FC236}">
                <a16:creationId xmlns:a16="http://schemas.microsoft.com/office/drawing/2014/main" id="{12FB2237-06DB-B7A8-4D32-9EC37F8EFB19}"/>
              </a:ext>
            </a:extLst>
          </p:cNvPr>
          <p:cNvSpPr txBox="1"/>
          <p:nvPr/>
        </p:nvSpPr>
        <p:spPr>
          <a:xfrm>
            <a:off x="10071858" y="4095177"/>
            <a:ext cx="1922293" cy="103426"/>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2024</a:t>
            </a:r>
            <a:r>
              <a:rPr lang="en-US" sz="700">
                <a:solidFill>
                  <a:srgbClr val="000000"/>
                </a:solidFill>
                <a:latin typeface="Aptos" panose="020B0004020202020204" pitchFamily="34" charset="0"/>
                <a:cs typeface="Microsoft Sans Serif" panose="020B0604020202020204" pitchFamily="34" charset="0"/>
              </a:rPr>
              <a:t>: CRA running new tests with SFN in two sites</a:t>
            </a:r>
          </a:p>
        </p:txBody>
      </p:sp>
      <p:pic>
        <p:nvPicPr>
          <p:cNvPr id="297" name="Picture 296">
            <a:extLst>
              <a:ext uri="{FF2B5EF4-FFF2-40B4-BE49-F238E27FC236}">
                <a16:creationId xmlns:a16="http://schemas.microsoft.com/office/drawing/2014/main" id="{6B43D433-AC06-F521-4D38-FCEDA65478FC}"/>
              </a:ext>
            </a:extLst>
          </p:cNvPr>
          <p:cNvPicPr>
            <a:picLocks noChangeAspect="1"/>
          </p:cNvPicPr>
          <p:nvPr/>
        </p:nvPicPr>
        <p:blipFill>
          <a:blip r:embed="rId22"/>
          <a:stretch>
            <a:fillRect/>
          </a:stretch>
        </p:blipFill>
        <p:spPr>
          <a:xfrm>
            <a:off x="8204160" y="3903886"/>
            <a:ext cx="1031134" cy="594665"/>
          </a:xfrm>
          <a:prstGeom prst="rect">
            <a:avLst/>
          </a:prstGeom>
        </p:spPr>
      </p:pic>
      <p:pic>
        <p:nvPicPr>
          <p:cNvPr id="299" name="Picture 298">
            <a:extLst>
              <a:ext uri="{FF2B5EF4-FFF2-40B4-BE49-F238E27FC236}">
                <a16:creationId xmlns:a16="http://schemas.microsoft.com/office/drawing/2014/main" id="{70E7F89D-9676-E862-5861-8F2B9C329E8C}"/>
              </a:ext>
            </a:extLst>
          </p:cNvPr>
          <p:cNvPicPr>
            <a:picLocks noChangeAspect="1"/>
          </p:cNvPicPr>
          <p:nvPr/>
        </p:nvPicPr>
        <p:blipFill>
          <a:blip r:embed="rId23"/>
          <a:stretch>
            <a:fillRect/>
          </a:stretch>
        </p:blipFill>
        <p:spPr>
          <a:xfrm>
            <a:off x="9042185" y="3913415"/>
            <a:ext cx="930965" cy="277788"/>
          </a:xfrm>
          <a:prstGeom prst="rect">
            <a:avLst/>
          </a:prstGeom>
        </p:spPr>
      </p:pic>
      <p:pic>
        <p:nvPicPr>
          <p:cNvPr id="301" name="Picture 300">
            <a:extLst>
              <a:ext uri="{FF2B5EF4-FFF2-40B4-BE49-F238E27FC236}">
                <a16:creationId xmlns:a16="http://schemas.microsoft.com/office/drawing/2014/main" id="{5BD78990-EC7D-84B0-8E50-97D9F2A69520}"/>
              </a:ext>
            </a:extLst>
          </p:cNvPr>
          <p:cNvPicPr>
            <a:picLocks noChangeAspect="1"/>
          </p:cNvPicPr>
          <p:nvPr/>
        </p:nvPicPr>
        <p:blipFill>
          <a:blip r:embed="rId24"/>
          <a:stretch>
            <a:fillRect/>
          </a:stretch>
        </p:blipFill>
        <p:spPr>
          <a:xfrm>
            <a:off x="10435468" y="4816287"/>
            <a:ext cx="1370693" cy="663647"/>
          </a:xfrm>
          <a:prstGeom prst="rect">
            <a:avLst/>
          </a:prstGeom>
        </p:spPr>
      </p:pic>
      <p:sp>
        <p:nvSpPr>
          <p:cNvPr id="302" name="TextBox 301">
            <a:extLst>
              <a:ext uri="{FF2B5EF4-FFF2-40B4-BE49-F238E27FC236}">
                <a16:creationId xmlns:a16="http://schemas.microsoft.com/office/drawing/2014/main" id="{D6D870FB-1526-01F0-D3B1-38EE2BD2322E}"/>
              </a:ext>
            </a:extLst>
          </p:cNvPr>
          <p:cNvSpPr txBox="1"/>
          <p:nvPr/>
        </p:nvSpPr>
        <p:spPr>
          <a:xfrm>
            <a:off x="10556759" y="5557904"/>
            <a:ext cx="1226377" cy="206851"/>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2023</a:t>
            </a:r>
            <a:r>
              <a:rPr lang="en-US" sz="700">
                <a:solidFill>
                  <a:srgbClr val="000000"/>
                </a:solidFill>
                <a:latin typeface="Aptos" panose="020B0004020202020204" pitchFamily="34" charset="0"/>
                <a:cs typeface="Microsoft Sans Serif" panose="020B0604020202020204" pitchFamily="34" charset="0"/>
              </a:rPr>
              <a:t>: ORS used </a:t>
            </a:r>
            <a:r>
              <a:rPr lang="en-US" sz="700">
                <a:solidFill>
                  <a:srgbClr val="000000"/>
                </a:solidFill>
                <a:latin typeface="Aptos" panose="020B0004020202020204" pitchFamily="34" charset="0"/>
                <a:cs typeface="Microsoft Sans Serif" panose="020B0604020202020204" pitchFamily="34" charset="0"/>
                <a:hlinkClick r:id="rId25"/>
              </a:rPr>
              <a:t>5G Broadcast during MotoGP race </a:t>
            </a:r>
            <a:endParaRPr lang="en-US" sz="700">
              <a:solidFill>
                <a:srgbClr val="000000"/>
              </a:solidFill>
              <a:latin typeface="Aptos" panose="020B0004020202020204" pitchFamily="34" charset="0"/>
              <a:cs typeface="Microsoft Sans Serif" panose="020B0604020202020204" pitchFamily="34" charset="0"/>
            </a:endParaRPr>
          </a:p>
        </p:txBody>
      </p:sp>
      <p:sp>
        <p:nvSpPr>
          <p:cNvPr id="310" name="TextBox 309">
            <a:extLst>
              <a:ext uri="{FF2B5EF4-FFF2-40B4-BE49-F238E27FC236}">
                <a16:creationId xmlns:a16="http://schemas.microsoft.com/office/drawing/2014/main" id="{A4F75F76-84A6-C493-89E4-537AEA7A4F63}"/>
              </a:ext>
            </a:extLst>
          </p:cNvPr>
          <p:cNvSpPr txBox="1"/>
          <p:nvPr/>
        </p:nvSpPr>
        <p:spPr>
          <a:xfrm>
            <a:off x="8947730" y="5582723"/>
            <a:ext cx="1386756" cy="310278"/>
          </a:xfrm>
          <a:prstGeom prst="rect">
            <a:avLst/>
          </a:prstGeom>
        </p:spPr>
        <p:txBody>
          <a:bodyPr wrap="square" lIns="0" tIns="0" rIns="0" bIns="0" rtlCol="0">
            <a:spAutoFit/>
          </a:bodyPr>
          <a:lstStyle/>
          <a:p>
            <a:pPr algn="l">
              <a:lnSpc>
                <a:spcPct val="96000"/>
              </a:lnSpc>
            </a:pPr>
            <a:r>
              <a:rPr lang="en-US" sz="700" b="1">
                <a:solidFill>
                  <a:srgbClr val="000000"/>
                </a:solidFill>
                <a:latin typeface="Aptos" panose="020B0004020202020204" pitchFamily="34" charset="0"/>
                <a:cs typeface="Microsoft Sans Serif" panose="020B0604020202020204" pitchFamily="34" charset="0"/>
              </a:rPr>
              <a:t>2022</a:t>
            </a:r>
            <a:r>
              <a:rPr lang="en-US" sz="700">
                <a:solidFill>
                  <a:srgbClr val="000000"/>
                </a:solidFill>
                <a:latin typeface="Aptos" panose="020B0004020202020204" pitchFamily="34" charset="0"/>
                <a:cs typeface="Microsoft Sans Serif" panose="020B0604020202020204" pitchFamily="34" charset="0"/>
              </a:rPr>
              <a:t>: </a:t>
            </a:r>
            <a:r>
              <a:rPr lang="en-US" sz="700">
                <a:solidFill>
                  <a:srgbClr val="000000"/>
                </a:solidFill>
                <a:latin typeface="Aptos" panose="020B0004020202020204" pitchFamily="34" charset="0"/>
                <a:cs typeface="Microsoft Sans Serif" panose="020B0604020202020204" pitchFamily="34" charset="0"/>
                <a:hlinkClick r:id="rId26"/>
              </a:rPr>
              <a:t>Europe wide 5G broadcast trial delivering Eurovision in Italy, France, Germany, Austria</a:t>
            </a:r>
            <a:endParaRPr lang="en-US" sz="700">
              <a:solidFill>
                <a:srgbClr val="000000"/>
              </a:solidFill>
              <a:latin typeface="Aptos" panose="020B0004020202020204" pitchFamily="34" charset="0"/>
              <a:cs typeface="Microsoft Sans Serif" panose="020B0604020202020204" pitchFamily="34" charset="0"/>
            </a:endParaRPr>
          </a:p>
        </p:txBody>
      </p:sp>
      <p:pic>
        <p:nvPicPr>
          <p:cNvPr id="312" name="Picture 311">
            <a:extLst>
              <a:ext uri="{FF2B5EF4-FFF2-40B4-BE49-F238E27FC236}">
                <a16:creationId xmlns:a16="http://schemas.microsoft.com/office/drawing/2014/main" id="{DFA2FD37-D406-4061-BC6C-55A1BFF16387}"/>
              </a:ext>
            </a:extLst>
          </p:cNvPr>
          <p:cNvPicPr>
            <a:picLocks noChangeAspect="1"/>
          </p:cNvPicPr>
          <p:nvPr/>
        </p:nvPicPr>
        <p:blipFill>
          <a:blip r:embed="rId27"/>
          <a:stretch>
            <a:fillRect/>
          </a:stretch>
        </p:blipFill>
        <p:spPr>
          <a:xfrm>
            <a:off x="8847756" y="4789242"/>
            <a:ext cx="1387351" cy="776023"/>
          </a:xfrm>
          <a:prstGeom prst="rect">
            <a:avLst/>
          </a:prstGeom>
        </p:spPr>
      </p:pic>
      <p:sp>
        <p:nvSpPr>
          <p:cNvPr id="315" name="TextBox 314">
            <a:extLst>
              <a:ext uri="{FF2B5EF4-FFF2-40B4-BE49-F238E27FC236}">
                <a16:creationId xmlns:a16="http://schemas.microsoft.com/office/drawing/2014/main" id="{161A1C4A-8690-3A24-1894-A5C6CA864040}"/>
              </a:ext>
            </a:extLst>
          </p:cNvPr>
          <p:cNvSpPr txBox="1"/>
          <p:nvPr/>
        </p:nvSpPr>
        <p:spPr>
          <a:xfrm>
            <a:off x="9803876" y="2957753"/>
            <a:ext cx="2375016" cy="413703"/>
          </a:xfrm>
          <a:prstGeom prst="rect">
            <a:avLst/>
          </a:prstGeom>
        </p:spPr>
        <p:txBody>
          <a:bodyPr wrap="square" lIns="0" tIns="0" rIns="0" bIns="0" rtlCol="0">
            <a:spAutoFit/>
          </a:bodyPr>
          <a:lstStyle/>
          <a:p>
            <a:pPr algn="l">
              <a:lnSpc>
                <a:spcPct val="96000"/>
              </a:lnSpc>
            </a:pPr>
            <a:r>
              <a:rPr lang="en-US" sz="700" b="1" dirty="0">
                <a:solidFill>
                  <a:srgbClr val="000000"/>
                </a:solidFill>
                <a:latin typeface="Aptos" panose="020B0004020202020204" pitchFamily="34" charset="0"/>
                <a:cs typeface="Microsoft Sans Serif" panose="020B0604020202020204" pitchFamily="34" charset="0"/>
              </a:rPr>
              <a:t>2023</a:t>
            </a:r>
            <a:r>
              <a:rPr lang="en-US" sz="700" dirty="0">
                <a:solidFill>
                  <a:srgbClr val="000000"/>
                </a:solidFill>
                <a:latin typeface="Aptos" panose="020B0004020202020204" pitchFamily="34" charset="0"/>
                <a:cs typeface="Microsoft Sans Serif" panose="020B0604020202020204" pitchFamily="34" charset="0"/>
              </a:rPr>
              <a:t>: Tested </a:t>
            </a:r>
            <a:r>
              <a:rPr lang="en-US" sz="700" dirty="0">
                <a:solidFill>
                  <a:srgbClr val="000000"/>
                </a:solidFill>
                <a:latin typeface="Aptos" panose="020B0004020202020204" pitchFamily="34" charset="0"/>
                <a:cs typeface="Microsoft Sans Serif" panose="020B0604020202020204" pitchFamily="34" charset="0"/>
                <a:hlinkClick r:id="rId28"/>
              </a:rPr>
              <a:t>5G Broadcast at </a:t>
            </a:r>
            <a:r>
              <a:rPr lang="en-US" sz="700" dirty="0" err="1">
                <a:solidFill>
                  <a:srgbClr val="000000"/>
                </a:solidFill>
                <a:latin typeface="Aptos" panose="020B0004020202020204" pitchFamily="34" charset="0"/>
                <a:cs typeface="Microsoft Sans Serif" panose="020B0604020202020204" pitchFamily="34" charset="0"/>
                <a:hlinkClick r:id="rId28"/>
              </a:rPr>
              <a:t>Crevex</a:t>
            </a:r>
            <a:r>
              <a:rPr lang="en-US" sz="700" dirty="0">
                <a:solidFill>
                  <a:srgbClr val="000000"/>
                </a:solidFill>
                <a:latin typeface="Aptos" panose="020B0004020202020204" pitchFamily="34" charset="0"/>
                <a:cs typeface="Microsoft Sans Serif" panose="020B0604020202020204" pitchFamily="34" charset="0"/>
                <a:hlinkClick r:id="rId28"/>
              </a:rPr>
              <a:t> 2023</a:t>
            </a: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endParaRPr lang="en-US" sz="700" dirty="0">
              <a:solidFill>
                <a:srgbClr val="000000"/>
              </a:solidFill>
              <a:latin typeface="Aptos" panose="020B0004020202020204" pitchFamily="34" charset="0"/>
              <a:cs typeface="Microsoft Sans Serif" panose="020B0604020202020204" pitchFamily="34" charset="0"/>
            </a:endParaRPr>
          </a:p>
          <a:p>
            <a:pPr algn="l">
              <a:lnSpc>
                <a:spcPct val="96000"/>
              </a:lnSpc>
            </a:pPr>
            <a:r>
              <a:rPr lang="en-US" sz="700" b="1" dirty="0">
                <a:solidFill>
                  <a:srgbClr val="000000"/>
                </a:solidFill>
                <a:highlight>
                  <a:srgbClr val="FFFF00"/>
                </a:highlight>
                <a:latin typeface="Aptos" panose="020B0004020202020204" pitchFamily="34" charset="0"/>
                <a:cs typeface="Microsoft Sans Serif" panose="020B0604020202020204" pitchFamily="34" charset="0"/>
              </a:rPr>
              <a:t>2025</a:t>
            </a:r>
            <a:r>
              <a:rPr lang="en-US" sz="700" dirty="0">
                <a:solidFill>
                  <a:srgbClr val="000000"/>
                </a:solidFill>
                <a:highlight>
                  <a:srgbClr val="FFFF00"/>
                </a:highlight>
                <a:latin typeface="Aptos" panose="020B0004020202020204" pitchFamily="34" charset="0"/>
                <a:cs typeface="Microsoft Sans Serif" panose="020B0604020202020204" pitchFamily="34" charset="0"/>
              </a:rPr>
              <a:t>: Further tests for alert functionality with integration to cell broadcast for news and critical updates</a:t>
            </a:r>
          </a:p>
        </p:txBody>
      </p:sp>
      <p:pic>
        <p:nvPicPr>
          <p:cNvPr id="317" name="Picture 316">
            <a:extLst>
              <a:ext uri="{FF2B5EF4-FFF2-40B4-BE49-F238E27FC236}">
                <a16:creationId xmlns:a16="http://schemas.microsoft.com/office/drawing/2014/main" id="{C54D219C-27A0-E093-33BA-EFDED4D68222}"/>
              </a:ext>
            </a:extLst>
          </p:cNvPr>
          <p:cNvPicPr>
            <a:picLocks noChangeAspect="1"/>
          </p:cNvPicPr>
          <p:nvPr/>
        </p:nvPicPr>
        <p:blipFill>
          <a:blip r:embed="rId29"/>
          <a:stretch>
            <a:fillRect/>
          </a:stretch>
        </p:blipFill>
        <p:spPr>
          <a:xfrm>
            <a:off x="8022734" y="2815299"/>
            <a:ext cx="608436" cy="934212"/>
          </a:xfrm>
          <a:prstGeom prst="rect">
            <a:avLst/>
          </a:prstGeom>
        </p:spPr>
      </p:pic>
      <p:cxnSp>
        <p:nvCxnSpPr>
          <p:cNvPr id="320" name="Straight Connector 319">
            <a:extLst>
              <a:ext uri="{FF2B5EF4-FFF2-40B4-BE49-F238E27FC236}">
                <a16:creationId xmlns:a16="http://schemas.microsoft.com/office/drawing/2014/main" id="{C5813774-361A-C72F-4DB7-02850EA2D53A}"/>
              </a:ext>
            </a:extLst>
          </p:cNvPr>
          <p:cNvCxnSpPr>
            <a:cxnSpLocks/>
          </p:cNvCxnSpPr>
          <p:nvPr/>
        </p:nvCxnSpPr>
        <p:spPr>
          <a:xfrm>
            <a:off x="9126499" y="2893592"/>
            <a:ext cx="268703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F7CC732-3616-F7F8-D025-C5F30FB9B433}"/>
              </a:ext>
            </a:extLst>
          </p:cNvPr>
          <p:cNvCxnSpPr>
            <a:cxnSpLocks/>
            <a:stCxn id="188" idx="43"/>
          </p:cNvCxnSpPr>
          <p:nvPr/>
        </p:nvCxnSpPr>
        <p:spPr>
          <a:xfrm flipV="1">
            <a:off x="6207333" y="1433725"/>
            <a:ext cx="2041120" cy="1978917"/>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328" name="Picture 327">
            <a:extLst>
              <a:ext uri="{FF2B5EF4-FFF2-40B4-BE49-F238E27FC236}">
                <a16:creationId xmlns:a16="http://schemas.microsoft.com/office/drawing/2014/main" id="{1D544B89-168F-B0F0-D21D-2EDCEFF34244}"/>
              </a:ext>
            </a:extLst>
          </p:cNvPr>
          <p:cNvPicPr>
            <a:picLocks noChangeAspect="1"/>
          </p:cNvPicPr>
          <p:nvPr/>
        </p:nvPicPr>
        <p:blipFill>
          <a:blip r:embed="rId30"/>
          <a:stretch>
            <a:fillRect/>
          </a:stretch>
        </p:blipFill>
        <p:spPr>
          <a:xfrm>
            <a:off x="8672423" y="2778684"/>
            <a:ext cx="708898" cy="1036428"/>
          </a:xfrm>
          <a:prstGeom prst="rect">
            <a:avLst/>
          </a:prstGeom>
        </p:spPr>
      </p:pic>
      <p:sp>
        <p:nvSpPr>
          <p:cNvPr id="330" name="TextBox 329">
            <a:extLst>
              <a:ext uri="{FF2B5EF4-FFF2-40B4-BE49-F238E27FC236}">
                <a16:creationId xmlns:a16="http://schemas.microsoft.com/office/drawing/2014/main" id="{954B44D1-C48A-99E8-173C-F7AE5E9ED710}"/>
              </a:ext>
            </a:extLst>
          </p:cNvPr>
          <p:cNvSpPr txBox="1"/>
          <p:nvPr/>
        </p:nvSpPr>
        <p:spPr>
          <a:xfrm>
            <a:off x="10640960" y="6127981"/>
            <a:ext cx="1437881" cy="402611"/>
          </a:xfrm>
          <a:prstGeom prst="rect">
            <a:avLst/>
          </a:prstGeom>
          <a:noFill/>
        </p:spPr>
        <p:txBody>
          <a:bodyPr wrap="square">
            <a:spAutoFit/>
          </a:bodyPr>
          <a:lstStyle/>
          <a:p>
            <a:pPr>
              <a:lnSpc>
                <a:spcPct val="96000"/>
              </a:lnSpc>
            </a:pPr>
            <a:r>
              <a:rPr lang="en-US" sz="700" b="1">
                <a:solidFill>
                  <a:srgbClr val="000000"/>
                </a:solidFill>
                <a:latin typeface="Aptos" panose="020B0004020202020204" pitchFamily="34" charset="0"/>
                <a:cs typeface="Microsoft Sans Serif" panose="020B0604020202020204" pitchFamily="34" charset="0"/>
              </a:rPr>
              <a:t>2021-2023</a:t>
            </a:r>
            <a:r>
              <a:rPr lang="en-US" sz="700">
                <a:solidFill>
                  <a:srgbClr val="000000"/>
                </a:solidFill>
                <a:latin typeface="Aptos" panose="020B0004020202020204" pitchFamily="34" charset="0"/>
                <a:cs typeface="Microsoft Sans Serif" panose="020B0604020202020204" pitchFamily="34" charset="0"/>
              </a:rPr>
              <a:t>: Live TV/Radio with 5G BC Rel-14/16 , with 3MHz in Athens</a:t>
            </a:r>
          </a:p>
        </p:txBody>
      </p:sp>
      <p:pic>
        <p:nvPicPr>
          <p:cNvPr id="259" name="Picture 258">
            <a:extLst>
              <a:ext uri="{FF2B5EF4-FFF2-40B4-BE49-F238E27FC236}">
                <a16:creationId xmlns:a16="http://schemas.microsoft.com/office/drawing/2014/main" id="{51FFE215-4458-D636-68E7-E27D8B48B3E7}"/>
              </a:ext>
            </a:extLst>
          </p:cNvPr>
          <p:cNvPicPr>
            <a:picLocks noChangeAspect="1"/>
          </p:cNvPicPr>
          <p:nvPr/>
        </p:nvPicPr>
        <p:blipFill>
          <a:blip r:embed="rId31"/>
          <a:stretch>
            <a:fillRect/>
          </a:stretch>
        </p:blipFill>
        <p:spPr>
          <a:xfrm>
            <a:off x="7720049" y="1620790"/>
            <a:ext cx="1255610" cy="751476"/>
          </a:xfrm>
          <a:prstGeom prst="rect">
            <a:avLst/>
          </a:prstGeom>
        </p:spPr>
      </p:pic>
      <p:sp>
        <p:nvSpPr>
          <p:cNvPr id="4" name="Footer Placeholder 3">
            <a:extLst>
              <a:ext uri="{FF2B5EF4-FFF2-40B4-BE49-F238E27FC236}">
                <a16:creationId xmlns:a16="http://schemas.microsoft.com/office/drawing/2014/main" id="{ADB2BD74-4433-B70D-FBFE-851C93B59A61}"/>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881785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E00DF2-5801-2A32-A3EC-00BD4856962B}"/>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295E5D2-29AE-723D-00BF-A3F1FE64D879}"/>
              </a:ext>
            </a:extLst>
          </p:cNvPr>
          <p:cNvSpPr/>
          <p:nvPr/>
        </p:nvSpPr>
        <p:spPr>
          <a:xfrm>
            <a:off x="0" y="-26152"/>
            <a:ext cx="12192000" cy="11492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Title 3">
            <a:extLst>
              <a:ext uri="{FF2B5EF4-FFF2-40B4-BE49-F238E27FC236}">
                <a16:creationId xmlns:a16="http://schemas.microsoft.com/office/drawing/2014/main" id="{B7D4A6F7-81BA-1911-BA4D-BE8BE8A79BE1}"/>
              </a:ext>
            </a:extLst>
          </p:cNvPr>
          <p:cNvSpPr txBox="1">
            <a:spLocks/>
          </p:cNvSpPr>
          <p:nvPr/>
        </p:nvSpPr>
        <p:spPr>
          <a:xfrm>
            <a:off x="293349" y="500265"/>
            <a:ext cx="11187112" cy="997694"/>
          </a:xfrm>
          <a:prstGeom prst="rect">
            <a:avLst/>
          </a:prstGeom>
        </p:spPr>
        <p:txBody>
          <a:bodyPr/>
          <a:lstStyle>
            <a:lvl1pPr algn="l" defTabSz="914400" rtl="0" eaLnBrk="1" latinLnBrk="0" hangingPunct="1">
              <a:lnSpc>
                <a:spcPct val="84000"/>
              </a:lnSpc>
              <a:spcBef>
                <a:spcPct val="0"/>
              </a:spcBef>
              <a:buNone/>
              <a:defRPr sz="2800" kern="2000" spc="-50" baseline="0">
                <a:solidFill>
                  <a:schemeClr val="tx2"/>
                </a:solidFill>
                <a:latin typeface="+mj-lt"/>
                <a:ea typeface="+mj-ea"/>
                <a:cs typeface="+mj-cs"/>
              </a:defRPr>
            </a:lvl1pPr>
          </a:lstStyle>
          <a:p>
            <a:r>
              <a:rPr lang="en-US">
                <a:solidFill>
                  <a:schemeClr val="bg1"/>
                </a:solidFill>
              </a:rPr>
              <a:t>Trials and demonstrations - Asia</a:t>
            </a:r>
          </a:p>
        </p:txBody>
      </p:sp>
      <p:cxnSp>
        <p:nvCxnSpPr>
          <p:cNvPr id="16" name="Straight Connector 15">
            <a:extLst>
              <a:ext uri="{FF2B5EF4-FFF2-40B4-BE49-F238E27FC236}">
                <a16:creationId xmlns:a16="http://schemas.microsoft.com/office/drawing/2014/main" id="{DCA4433C-D0B9-6701-0719-48DDBEEF2C5F}"/>
              </a:ext>
            </a:extLst>
          </p:cNvPr>
          <p:cNvCxnSpPr>
            <a:cxnSpLocks/>
          </p:cNvCxnSpPr>
          <p:nvPr/>
        </p:nvCxnSpPr>
        <p:spPr>
          <a:xfrm>
            <a:off x="8920705" y="1390337"/>
            <a:ext cx="273401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C4F5AA8F-E7CD-F04A-6D8F-764A4BCE64FC}"/>
              </a:ext>
            </a:extLst>
          </p:cNvPr>
          <p:cNvSpPr txBox="1"/>
          <p:nvPr/>
        </p:nvSpPr>
        <p:spPr>
          <a:xfrm>
            <a:off x="11157260" y="1173650"/>
            <a:ext cx="528991"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China</a:t>
            </a:r>
          </a:p>
        </p:txBody>
      </p:sp>
      <p:cxnSp>
        <p:nvCxnSpPr>
          <p:cNvPr id="22" name="Straight Connector 21">
            <a:extLst>
              <a:ext uri="{FF2B5EF4-FFF2-40B4-BE49-F238E27FC236}">
                <a16:creationId xmlns:a16="http://schemas.microsoft.com/office/drawing/2014/main" id="{00A95360-3F2F-2827-1FFE-EF43BD3AE5E3}"/>
              </a:ext>
            </a:extLst>
          </p:cNvPr>
          <p:cNvCxnSpPr>
            <a:cxnSpLocks/>
          </p:cNvCxnSpPr>
          <p:nvPr/>
        </p:nvCxnSpPr>
        <p:spPr>
          <a:xfrm>
            <a:off x="213621" y="2589929"/>
            <a:ext cx="2790540" cy="1136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957B8D70-F8A5-ADC8-1CC3-E0EB581ABF5B}"/>
              </a:ext>
            </a:extLst>
          </p:cNvPr>
          <p:cNvSpPr txBox="1"/>
          <p:nvPr/>
        </p:nvSpPr>
        <p:spPr>
          <a:xfrm>
            <a:off x="213621" y="2367189"/>
            <a:ext cx="440826" cy="236347"/>
          </a:xfrm>
          <a:prstGeom prst="rect">
            <a:avLst/>
          </a:prstGeom>
        </p:spPr>
        <p:txBody>
          <a:bodyPr wrap="non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India</a:t>
            </a:r>
          </a:p>
        </p:txBody>
      </p:sp>
      <p:cxnSp>
        <p:nvCxnSpPr>
          <p:cNvPr id="24" name="Straight Connector 23">
            <a:extLst>
              <a:ext uri="{FF2B5EF4-FFF2-40B4-BE49-F238E27FC236}">
                <a16:creationId xmlns:a16="http://schemas.microsoft.com/office/drawing/2014/main" id="{1092F083-69A0-57C4-6B06-761BB2B3B9E6}"/>
              </a:ext>
            </a:extLst>
          </p:cNvPr>
          <p:cNvCxnSpPr>
            <a:cxnSpLocks/>
          </p:cNvCxnSpPr>
          <p:nvPr/>
        </p:nvCxnSpPr>
        <p:spPr>
          <a:xfrm>
            <a:off x="9232023" y="4339396"/>
            <a:ext cx="2750603"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D79CFD6-A568-370D-6B4C-F77DD49A6226}"/>
              </a:ext>
            </a:extLst>
          </p:cNvPr>
          <p:cNvSpPr txBox="1"/>
          <p:nvPr/>
        </p:nvSpPr>
        <p:spPr>
          <a:xfrm>
            <a:off x="11127576" y="4103049"/>
            <a:ext cx="782458" cy="236347"/>
          </a:xfrm>
          <a:prstGeom prst="rect">
            <a:avLst/>
          </a:prstGeom>
        </p:spPr>
        <p:txBody>
          <a:bodyPr wrap="none" lIns="0" tIns="0" rIns="0" bIns="0" rtlCol="0">
            <a:spAutoFit/>
          </a:bodyPr>
          <a:lstStyle/>
          <a:p>
            <a:pPr algn="l">
              <a:lnSpc>
                <a:spcPct val="96000"/>
              </a:lnSpc>
            </a:pPr>
            <a:r>
              <a:rPr lang="en-US" sz="1600" dirty="0">
                <a:solidFill>
                  <a:srgbClr val="000000"/>
                </a:solidFill>
                <a:latin typeface="Aptos" panose="020B0004020202020204" pitchFamily="34" charset="0"/>
                <a:cs typeface="Microsoft Sans Serif" panose="020B0604020202020204" pitchFamily="34" charset="0"/>
              </a:rPr>
              <a:t>Malaysia</a:t>
            </a:r>
          </a:p>
        </p:txBody>
      </p:sp>
      <p:cxnSp>
        <p:nvCxnSpPr>
          <p:cNvPr id="26" name="Straight Connector 25">
            <a:extLst>
              <a:ext uri="{FF2B5EF4-FFF2-40B4-BE49-F238E27FC236}">
                <a16:creationId xmlns:a16="http://schemas.microsoft.com/office/drawing/2014/main" id="{D52766E9-60A9-42CB-94D4-D4B3E3B0EA86}"/>
              </a:ext>
            </a:extLst>
          </p:cNvPr>
          <p:cNvCxnSpPr>
            <a:cxnSpLocks/>
          </p:cNvCxnSpPr>
          <p:nvPr/>
        </p:nvCxnSpPr>
        <p:spPr>
          <a:xfrm>
            <a:off x="3745613" y="5645995"/>
            <a:ext cx="1501266" cy="0"/>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3BD49352-94F0-6F0D-9F73-400686C81227}"/>
              </a:ext>
            </a:extLst>
          </p:cNvPr>
          <p:cNvSpPr txBox="1"/>
          <p:nvPr/>
        </p:nvSpPr>
        <p:spPr>
          <a:xfrm>
            <a:off x="3719777" y="5346399"/>
            <a:ext cx="875240" cy="236347"/>
          </a:xfrm>
          <a:prstGeom prst="rect">
            <a:avLst/>
          </a:prstGeom>
        </p:spPr>
        <p:txBody>
          <a:bodyPr wrap="square" lIns="0" tIns="0" rIns="0" bIns="0" rtlCol="0">
            <a:spAutoFit/>
          </a:bodyPr>
          <a:lstStyle/>
          <a:p>
            <a:pPr algn="l">
              <a:lnSpc>
                <a:spcPct val="96000"/>
              </a:lnSpc>
            </a:pPr>
            <a:r>
              <a:rPr lang="en-US" sz="1600">
                <a:solidFill>
                  <a:srgbClr val="000000"/>
                </a:solidFill>
                <a:latin typeface="Aptos" panose="020B0004020202020204" pitchFamily="34" charset="0"/>
                <a:cs typeface="Microsoft Sans Serif" panose="020B0604020202020204" pitchFamily="34" charset="0"/>
              </a:rPr>
              <a:t>Indonesia</a:t>
            </a:r>
          </a:p>
        </p:txBody>
      </p:sp>
      <p:sp>
        <p:nvSpPr>
          <p:cNvPr id="69" name="Freeform 142">
            <a:extLst>
              <a:ext uri="{FF2B5EF4-FFF2-40B4-BE49-F238E27FC236}">
                <a16:creationId xmlns:a16="http://schemas.microsoft.com/office/drawing/2014/main" id="{6BE0F89B-196C-757F-8C7F-E570FDA88F90}"/>
              </a:ext>
            </a:extLst>
          </p:cNvPr>
          <p:cNvSpPr>
            <a:spLocks noChangeArrowheads="1"/>
          </p:cNvSpPr>
          <p:nvPr/>
        </p:nvSpPr>
        <p:spPr bwMode="auto">
          <a:xfrm>
            <a:off x="4885775" y="2891143"/>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0" name="Freeform 240">
            <a:extLst>
              <a:ext uri="{FF2B5EF4-FFF2-40B4-BE49-F238E27FC236}">
                <a16:creationId xmlns:a16="http://schemas.microsoft.com/office/drawing/2014/main" id="{431972EC-C87E-A170-ACBA-D4731BE9E254}"/>
              </a:ext>
            </a:extLst>
          </p:cNvPr>
          <p:cNvSpPr>
            <a:spLocks noChangeArrowheads="1"/>
          </p:cNvSpPr>
          <p:nvPr/>
        </p:nvSpPr>
        <p:spPr bwMode="auto">
          <a:xfrm>
            <a:off x="6417168" y="3457860"/>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1" name="Freeform 45">
            <a:extLst>
              <a:ext uri="{FF2B5EF4-FFF2-40B4-BE49-F238E27FC236}">
                <a16:creationId xmlns:a16="http://schemas.microsoft.com/office/drawing/2014/main" id="{2CEA66B0-7825-F9D1-3851-545FE104D8AB}"/>
              </a:ext>
            </a:extLst>
          </p:cNvPr>
          <p:cNvSpPr>
            <a:spLocks noChangeArrowheads="1"/>
          </p:cNvSpPr>
          <p:nvPr/>
        </p:nvSpPr>
        <p:spPr bwMode="auto">
          <a:xfrm>
            <a:off x="4718430" y="3561923"/>
            <a:ext cx="838120" cy="877495"/>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rgbClr val="39A3B5">
              <a:lumMod val="75000"/>
            </a:srgbClr>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2" name="Freeform 44">
            <a:extLst>
              <a:ext uri="{FF2B5EF4-FFF2-40B4-BE49-F238E27FC236}">
                <a16:creationId xmlns:a16="http://schemas.microsoft.com/office/drawing/2014/main" id="{CA1B7FF8-1A59-AB45-97D7-02229640AA0B}"/>
              </a:ext>
            </a:extLst>
          </p:cNvPr>
          <p:cNvSpPr>
            <a:spLocks noChangeArrowheads="1"/>
          </p:cNvSpPr>
          <p:nvPr/>
        </p:nvSpPr>
        <p:spPr bwMode="auto">
          <a:xfrm>
            <a:off x="5292178" y="3855825"/>
            <a:ext cx="136405" cy="184219"/>
          </a:xfrm>
          <a:custGeom>
            <a:avLst/>
            <a:gdLst>
              <a:gd name="T0" fmla="*/ 425 w 426"/>
              <a:gd name="T1" fmla="*/ 475 h 576"/>
              <a:gd name="T2" fmla="*/ 425 w 426"/>
              <a:gd name="T3" fmla="*/ 475 h 576"/>
              <a:gd name="T4" fmla="*/ 375 w 426"/>
              <a:gd name="T5" fmla="*/ 299 h 576"/>
              <a:gd name="T6" fmla="*/ 300 w 426"/>
              <a:gd name="T7" fmla="*/ 375 h 576"/>
              <a:gd name="T8" fmla="*/ 325 w 426"/>
              <a:gd name="T9" fmla="*/ 275 h 576"/>
              <a:gd name="T10" fmla="*/ 400 w 426"/>
              <a:gd name="T11" fmla="*/ 174 h 576"/>
              <a:gd name="T12" fmla="*/ 325 w 426"/>
              <a:gd name="T13" fmla="*/ 149 h 576"/>
              <a:gd name="T14" fmla="*/ 225 w 426"/>
              <a:gd name="T15" fmla="*/ 149 h 576"/>
              <a:gd name="T16" fmla="*/ 175 w 426"/>
              <a:gd name="T17" fmla="*/ 100 h 576"/>
              <a:gd name="T18" fmla="*/ 100 w 426"/>
              <a:gd name="T19" fmla="*/ 50 h 576"/>
              <a:gd name="T20" fmla="*/ 25 w 426"/>
              <a:gd name="T21" fmla="*/ 50 h 576"/>
              <a:gd name="T22" fmla="*/ 100 w 426"/>
              <a:gd name="T23" fmla="*/ 125 h 576"/>
              <a:gd name="T24" fmla="*/ 50 w 426"/>
              <a:gd name="T25" fmla="*/ 174 h 576"/>
              <a:gd name="T26" fmla="*/ 75 w 426"/>
              <a:gd name="T27" fmla="*/ 324 h 576"/>
              <a:gd name="T28" fmla="*/ 100 w 426"/>
              <a:gd name="T29" fmla="*/ 475 h 576"/>
              <a:gd name="T30" fmla="*/ 150 w 426"/>
              <a:gd name="T31" fmla="*/ 475 h 576"/>
              <a:gd name="T32" fmla="*/ 225 w 426"/>
              <a:gd name="T33" fmla="*/ 424 h 576"/>
              <a:gd name="T34" fmla="*/ 300 w 426"/>
              <a:gd name="T35" fmla="*/ 399 h 576"/>
              <a:gd name="T36" fmla="*/ 350 w 426"/>
              <a:gd name="T37" fmla="*/ 524 h 576"/>
              <a:gd name="T38" fmla="*/ 350 w 426"/>
              <a:gd name="T39" fmla="*/ 575 h 576"/>
              <a:gd name="T40" fmla="*/ 400 w 426"/>
              <a:gd name="T41" fmla="*/ 524 h 576"/>
              <a:gd name="T42" fmla="*/ 425 w 426"/>
              <a:gd name="T43"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6" h="576">
                <a:moveTo>
                  <a:pt x="425" y="475"/>
                </a:moveTo>
                <a:lnTo>
                  <a:pt x="425" y="475"/>
                </a:lnTo>
                <a:cubicBezTo>
                  <a:pt x="400" y="375"/>
                  <a:pt x="400" y="299"/>
                  <a:pt x="375" y="299"/>
                </a:cubicBezTo>
                <a:cubicBezTo>
                  <a:pt x="375" y="299"/>
                  <a:pt x="350" y="375"/>
                  <a:pt x="300" y="375"/>
                </a:cubicBezTo>
                <a:cubicBezTo>
                  <a:pt x="275" y="349"/>
                  <a:pt x="275" y="275"/>
                  <a:pt x="325" y="275"/>
                </a:cubicBezTo>
                <a:cubicBezTo>
                  <a:pt x="350" y="275"/>
                  <a:pt x="400" y="199"/>
                  <a:pt x="400" y="174"/>
                </a:cubicBezTo>
                <a:cubicBezTo>
                  <a:pt x="400" y="149"/>
                  <a:pt x="350" y="149"/>
                  <a:pt x="325" y="149"/>
                </a:cubicBezTo>
                <a:cubicBezTo>
                  <a:pt x="300" y="149"/>
                  <a:pt x="225" y="149"/>
                  <a:pt x="225" y="149"/>
                </a:cubicBezTo>
                <a:cubicBezTo>
                  <a:pt x="225" y="149"/>
                  <a:pt x="175" y="125"/>
                  <a:pt x="175" y="100"/>
                </a:cubicBezTo>
                <a:cubicBezTo>
                  <a:pt x="175" y="76"/>
                  <a:pt x="150" y="50"/>
                  <a:pt x="100" y="50"/>
                </a:cubicBezTo>
                <a:cubicBezTo>
                  <a:pt x="75" y="50"/>
                  <a:pt x="75" y="0"/>
                  <a:pt x="25" y="50"/>
                </a:cubicBezTo>
                <a:cubicBezTo>
                  <a:pt x="0" y="100"/>
                  <a:pt x="100" y="100"/>
                  <a:pt x="100" y="125"/>
                </a:cubicBezTo>
                <a:cubicBezTo>
                  <a:pt x="75" y="174"/>
                  <a:pt x="50" y="149"/>
                  <a:pt x="50" y="174"/>
                </a:cubicBezTo>
                <a:cubicBezTo>
                  <a:pt x="25" y="199"/>
                  <a:pt x="50" y="275"/>
                  <a:pt x="75" y="324"/>
                </a:cubicBezTo>
                <a:cubicBezTo>
                  <a:pt x="75" y="349"/>
                  <a:pt x="100" y="424"/>
                  <a:pt x="100" y="475"/>
                </a:cubicBezTo>
                <a:cubicBezTo>
                  <a:pt x="125" y="475"/>
                  <a:pt x="125" y="475"/>
                  <a:pt x="150" y="475"/>
                </a:cubicBezTo>
                <a:cubicBezTo>
                  <a:pt x="200" y="475"/>
                  <a:pt x="225" y="475"/>
                  <a:pt x="225" y="424"/>
                </a:cubicBezTo>
                <a:cubicBezTo>
                  <a:pt x="250" y="399"/>
                  <a:pt x="275" y="375"/>
                  <a:pt x="300" y="399"/>
                </a:cubicBezTo>
                <a:cubicBezTo>
                  <a:pt x="300" y="399"/>
                  <a:pt x="350" y="475"/>
                  <a:pt x="350" y="524"/>
                </a:cubicBezTo>
                <a:cubicBezTo>
                  <a:pt x="350" y="524"/>
                  <a:pt x="350" y="549"/>
                  <a:pt x="350" y="575"/>
                </a:cubicBezTo>
                <a:cubicBezTo>
                  <a:pt x="375" y="549"/>
                  <a:pt x="400" y="524"/>
                  <a:pt x="400" y="524"/>
                </a:cubicBezTo>
                <a:cubicBezTo>
                  <a:pt x="400" y="524"/>
                  <a:pt x="400" y="499"/>
                  <a:pt x="425" y="4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3" name="Freeform 46">
            <a:extLst>
              <a:ext uri="{FF2B5EF4-FFF2-40B4-BE49-F238E27FC236}">
                <a16:creationId xmlns:a16="http://schemas.microsoft.com/office/drawing/2014/main" id="{4253B1C5-57C1-7F38-9FE8-91D9CC97A5DE}"/>
              </a:ext>
            </a:extLst>
          </p:cNvPr>
          <p:cNvSpPr>
            <a:spLocks noChangeArrowheads="1"/>
          </p:cNvSpPr>
          <p:nvPr/>
        </p:nvSpPr>
        <p:spPr bwMode="auto">
          <a:xfrm>
            <a:off x="5292178" y="2947396"/>
            <a:ext cx="940775" cy="407809"/>
          </a:xfrm>
          <a:custGeom>
            <a:avLst/>
            <a:gdLst>
              <a:gd name="T0" fmla="*/ 2826 w 2952"/>
              <a:gd name="T1" fmla="*/ 526 h 1277"/>
              <a:gd name="T2" fmla="*/ 2651 w 2952"/>
              <a:gd name="T3" fmla="*/ 526 h 1277"/>
              <a:gd name="T4" fmla="*/ 2575 w 2952"/>
              <a:gd name="T5" fmla="*/ 476 h 1277"/>
              <a:gd name="T6" fmla="*/ 2651 w 2952"/>
              <a:gd name="T7" fmla="*/ 276 h 1277"/>
              <a:gd name="T8" fmla="*/ 2501 w 2952"/>
              <a:gd name="T9" fmla="*/ 251 h 1277"/>
              <a:gd name="T10" fmla="*/ 2301 w 2952"/>
              <a:gd name="T11" fmla="*/ 301 h 1277"/>
              <a:gd name="T12" fmla="*/ 2101 w 2952"/>
              <a:gd name="T13" fmla="*/ 351 h 1277"/>
              <a:gd name="T14" fmla="*/ 1875 w 2952"/>
              <a:gd name="T15" fmla="*/ 325 h 1277"/>
              <a:gd name="T16" fmla="*/ 1726 w 2952"/>
              <a:gd name="T17" fmla="*/ 251 h 1277"/>
              <a:gd name="T18" fmla="*/ 1575 w 2952"/>
              <a:gd name="T19" fmla="*/ 201 h 1277"/>
              <a:gd name="T20" fmla="*/ 1426 w 2952"/>
              <a:gd name="T21" fmla="*/ 251 h 1277"/>
              <a:gd name="T22" fmla="*/ 1275 w 2952"/>
              <a:gd name="T23" fmla="*/ 176 h 1277"/>
              <a:gd name="T24" fmla="*/ 1175 w 2952"/>
              <a:gd name="T25" fmla="*/ 76 h 1277"/>
              <a:gd name="T26" fmla="*/ 1050 w 2952"/>
              <a:gd name="T27" fmla="*/ 26 h 1277"/>
              <a:gd name="T28" fmla="*/ 950 w 2952"/>
              <a:gd name="T29" fmla="*/ 26 h 1277"/>
              <a:gd name="T30" fmla="*/ 850 w 2952"/>
              <a:gd name="T31" fmla="*/ 101 h 1277"/>
              <a:gd name="T32" fmla="*/ 901 w 2952"/>
              <a:gd name="T33" fmla="*/ 251 h 1277"/>
              <a:gd name="T34" fmla="*/ 750 w 2952"/>
              <a:gd name="T35" fmla="*/ 276 h 1277"/>
              <a:gd name="T36" fmla="*/ 601 w 2952"/>
              <a:gd name="T37" fmla="*/ 251 h 1277"/>
              <a:gd name="T38" fmla="*/ 425 w 2952"/>
              <a:gd name="T39" fmla="*/ 176 h 1277"/>
              <a:gd name="T40" fmla="*/ 300 w 2952"/>
              <a:gd name="T41" fmla="*/ 201 h 1277"/>
              <a:gd name="T42" fmla="*/ 175 w 2952"/>
              <a:gd name="T43" fmla="*/ 276 h 1277"/>
              <a:gd name="T44" fmla="*/ 25 w 2952"/>
              <a:gd name="T45" fmla="*/ 351 h 1277"/>
              <a:gd name="T46" fmla="*/ 0 w 2952"/>
              <a:gd name="T47" fmla="*/ 376 h 1277"/>
              <a:gd name="T48" fmla="*/ 150 w 2952"/>
              <a:gd name="T49" fmla="*/ 501 h 1277"/>
              <a:gd name="T50" fmla="*/ 300 w 2952"/>
              <a:gd name="T51" fmla="*/ 626 h 1277"/>
              <a:gd name="T52" fmla="*/ 250 w 2952"/>
              <a:gd name="T53" fmla="*/ 801 h 1277"/>
              <a:gd name="T54" fmla="*/ 550 w 2952"/>
              <a:gd name="T55" fmla="*/ 901 h 1277"/>
              <a:gd name="T56" fmla="*/ 675 w 2952"/>
              <a:gd name="T57" fmla="*/ 1026 h 1277"/>
              <a:gd name="T58" fmla="*/ 850 w 2952"/>
              <a:gd name="T59" fmla="*/ 1126 h 1277"/>
              <a:gd name="T60" fmla="*/ 1250 w 2952"/>
              <a:gd name="T61" fmla="*/ 1176 h 1277"/>
              <a:gd name="T62" fmla="*/ 1450 w 2952"/>
              <a:gd name="T63" fmla="*/ 1226 h 1277"/>
              <a:gd name="T64" fmla="*/ 1675 w 2952"/>
              <a:gd name="T65" fmla="*/ 1176 h 1277"/>
              <a:gd name="T66" fmla="*/ 2075 w 2952"/>
              <a:gd name="T67" fmla="*/ 1101 h 1277"/>
              <a:gd name="T68" fmla="*/ 2150 w 2952"/>
              <a:gd name="T69" fmla="*/ 901 h 1277"/>
              <a:gd name="T70" fmla="*/ 2401 w 2952"/>
              <a:gd name="T71" fmla="*/ 851 h 1277"/>
              <a:gd name="T72" fmla="*/ 2626 w 2952"/>
              <a:gd name="T73" fmla="*/ 726 h 1277"/>
              <a:gd name="T74" fmla="*/ 2851 w 2952"/>
              <a:gd name="T75" fmla="*/ 676 h 1277"/>
              <a:gd name="T76" fmla="*/ 2826 w 2952"/>
              <a:gd name="T77" fmla="*/ 526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2" h="1277">
                <a:moveTo>
                  <a:pt x="2826" y="526"/>
                </a:moveTo>
                <a:lnTo>
                  <a:pt x="2826" y="526"/>
                </a:lnTo>
                <a:cubicBezTo>
                  <a:pt x="2801" y="501"/>
                  <a:pt x="2751" y="501"/>
                  <a:pt x="2751" y="526"/>
                </a:cubicBezTo>
                <a:cubicBezTo>
                  <a:pt x="2726" y="576"/>
                  <a:pt x="2701" y="526"/>
                  <a:pt x="2651" y="526"/>
                </a:cubicBezTo>
                <a:cubicBezTo>
                  <a:pt x="2601" y="526"/>
                  <a:pt x="2601" y="551"/>
                  <a:pt x="2551" y="526"/>
                </a:cubicBezTo>
                <a:cubicBezTo>
                  <a:pt x="2526" y="476"/>
                  <a:pt x="2575" y="476"/>
                  <a:pt x="2575" y="476"/>
                </a:cubicBezTo>
                <a:cubicBezTo>
                  <a:pt x="2575" y="426"/>
                  <a:pt x="2575" y="426"/>
                  <a:pt x="2575" y="426"/>
                </a:cubicBezTo>
                <a:cubicBezTo>
                  <a:pt x="2651" y="276"/>
                  <a:pt x="2651" y="276"/>
                  <a:pt x="2651" y="276"/>
                </a:cubicBezTo>
                <a:cubicBezTo>
                  <a:pt x="2626" y="276"/>
                  <a:pt x="2601" y="251"/>
                  <a:pt x="2575" y="276"/>
                </a:cubicBezTo>
                <a:cubicBezTo>
                  <a:pt x="2551" y="276"/>
                  <a:pt x="2501" y="276"/>
                  <a:pt x="2501" y="251"/>
                </a:cubicBezTo>
                <a:cubicBezTo>
                  <a:pt x="2501" y="225"/>
                  <a:pt x="2401" y="225"/>
                  <a:pt x="2375" y="251"/>
                </a:cubicBezTo>
                <a:cubicBezTo>
                  <a:pt x="2351" y="251"/>
                  <a:pt x="2301" y="276"/>
                  <a:pt x="2301" y="301"/>
                </a:cubicBezTo>
                <a:cubicBezTo>
                  <a:pt x="2301" y="325"/>
                  <a:pt x="2251" y="301"/>
                  <a:pt x="2226" y="325"/>
                </a:cubicBezTo>
                <a:cubicBezTo>
                  <a:pt x="2201" y="325"/>
                  <a:pt x="2101" y="351"/>
                  <a:pt x="2101" y="351"/>
                </a:cubicBezTo>
                <a:cubicBezTo>
                  <a:pt x="2101" y="376"/>
                  <a:pt x="2001" y="376"/>
                  <a:pt x="1975" y="351"/>
                </a:cubicBezTo>
                <a:cubicBezTo>
                  <a:pt x="1975" y="351"/>
                  <a:pt x="1875" y="351"/>
                  <a:pt x="1875" y="325"/>
                </a:cubicBezTo>
                <a:cubicBezTo>
                  <a:pt x="1850" y="301"/>
                  <a:pt x="1826" y="301"/>
                  <a:pt x="1826" y="276"/>
                </a:cubicBezTo>
                <a:cubicBezTo>
                  <a:pt x="1826" y="251"/>
                  <a:pt x="1750" y="251"/>
                  <a:pt x="1726" y="251"/>
                </a:cubicBezTo>
                <a:cubicBezTo>
                  <a:pt x="1726" y="225"/>
                  <a:pt x="1675" y="225"/>
                  <a:pt x="1675" y="225"/>
                </a:cubicBezTo>
                <a:cubicBezTo>
                  <a:pt x="1650" y="225"/>
                  <a:pt x="1601" y="201"/>
                  <a:pt x="1575" y="201"/>
                </a:cubicBezTo>
                <a:cubicBezTo>
                  <a:pt x="1550" y="201"/>
                  <a:pt x="1501" y="225"/>
                  <a:pt x="1501" y="225"/>
                </a:cubicBezTo>
                <a:cubicBezTo>
                  <a:pt x="1475" y="225"/>
                  <a:pt x="1450" y="251"/>
                  <a:pt x="1426" y="251"/>
                </a:cubicBezTo>
                <a:cubicBezTo>
                  <a:pt x="1401" y="251"/>
                  <a:pt x="1350" y="225"/>
                  <a:pt x="1350" y="225"/>
                </a:cubicBezTo>
                <a:cubicBezTo>
                  <a:pt x="1326" y="225"/>
                  <a:pt x="1301" y="201"/>
                  <a:pt x="1275" y="176"/>
                </a:cubicBezTo>
                <a:cubicBezTo>
                  <a:pt x="1275" y="151"/>
                  <a:pt x="1275" y="126"/>
                  <a:pt x="1275" y="101"/>
                </a:cubicBezTo>
                <a:cubicBezTo>
                  <a:pt x="1250" y="76"/>
                  <a:pt x="1201" y="76"/>
                  <a:pt x="1175" y="76"/>
                </a:cubicBezTo>
                <a:cubicBezTo>
                  <a:pt x="1150" y="51"/>
                  <a:pt x="1125" y="51"/>
                  <a:pt x="1101" y="51"/>
                </a:cubicBezTo>
                <a:lnTo>
                  <a:pt x="1050" y="26"/>
                </a:lnTo>
                <a:cubicBezTo>
                  <a:pt x="1050" y="26"/>
                  <a:pt x="1001" y="0"/>
                  <a:pt x="975" y="0"/>
                </a:cubicBezTo>
                <a:lnTo>
                  <a:pt x="950" y="26"/>
                </a:lnTo>
                <a:cubicBezTo>
                  <a:pt x="950" y="51"/>
                  <a:pt x="901" y="51"/>
                  <a:pt x="901" y="76"/>
                </a:cubicBezTo>
                <a:lnTo>
                  <a:pt x="850" y="101"/>
                </a:lnTo>
                <a:cubicBezTo>
                  <a:pt x="875" y="126"/>
                  <a:pt x="875" y="176"/>
                  <a:pt x="901" y="201"/>
                </a:cubicBezTo>
                <a:cubicBezTo>
                  <a:pt x="901" y="201"/>
                  <a:pt x="901" y="225"/>
                  <a:pt x="901" y="251"/>
                </a:cubicBezTo>
                <a:cubicBezTo>
                  <a:pt x="875" y="251"/>
                  <a:pt x="825" y="276"/>
                  <a:pt x="825" y="276"/>
                </a:cubicBezTo>
                <a:cubicBezTo>
                  <a:pt x="801" y="301"/>
                  <a:pt x="775" y="276"/>
                  <a:pt x="750" y="276"/>
                </a:cubicBezTo>
                <a:cubicBezTo>
                  <a:pt x="725" y="251"/>
                  <a:pt x="675" y="251"/>
                  <a:pt x="675" y="276"/>
                </a:cubicBezTo>
                <a:cubicBezTo>
                  <a:pt x="650" y="276"/>
                  <a:pt x="601" y="251"/>
                  <a:pt x="601" y="251"/>
                </a:cubicBezTo>
                <a:cubicBezTo>
                  <a:pt x="575" y="225"/>
                  <a:pt x="575" y="176"/>
                  <a:pt x="575" y="176"/>
                </a:cubicBezTo>
                <a:cubicBezTo>
                  <a:pt x="550" y="201"/>
                  <a:pt x="450" y="176"/>
                  <a:pt x="425" y="176"/>
                </a:cubicBezTo>
                <a:cubicBezTo>
                  <a:pt x="425" y="151"/>
                  <a:pt x="375" y="151"/>
                  <a:pt x="375" y="176"/>
                </a:cubicBezTo>
                <a:cubicBezTo>
                  <a:pt x="350" y="201"/>
                  <a:pt x="300" y="176"/>
                  <a:pt x="300" y="201"/>
                </a:cubicBezTo>
                <a:cubicBezTo>
                  <a:pt x="300" y="225"/>
                  <a:pt x="250" y="225"/>
                  <a:pt x="250" y="251"/>
                </a:cubicBezTo>
                <a:cubicBezTo>
                  <a:pt x="225" y="251"/>
                  <a:pt x="175" y="251"/>
                  <a:pt x="175" y="276"/>
                </a:cubicBezTo>
                <a:cubicBezTo>
                  <a:pt x="150" y="301"/>
                  <a:pt x="100" y="325"/>
                  <a:pt x="75" y="325"/>
                </a:cubicBezTo>
                <a:cubicBezTo>
                  <a:pt x="75" y="325"/>
                  <a:pt x="25" y="325"/>
                  <a:pt x="25" y="351"/>
                </a:cubicBezTo>
                <a:lnTo>
                  <a:pt x="0" y="351"/>
                </a:lnTo>
                <a:cubicBezTo>
                  <a:pt x="0" y="351"/>
                  <a:pt x="0" y="351"/>
                  <a:pt x="0" y="376"/>
                </a:cubicBezTo>
                <a:cubicBezTo>
                  <a:pt x="25" y="426"/>
                  <a:pt x="50" y="426"/>
                  <a:pt x="75" y="451"/>
                </a:cubicBezTo>
                <a:cubicBezTo>
                  <a:pt x="100" y="476"/>
                  <a:pt x="125" y="501"/>
                  <a:pt x="150" y="501"/>
                </a:cubicBezTo>
                <a:cubicBezTo>
                  <a:pt x="200" y="501"/>
                  <a:pt x="225" y="526"/>
                  <a:pt x="250" y="576"/>
                </a:cubicBezTo>
                <a:cubicBezTo>
                  <a:pt x="250" y="601"/>
                  <a:pt x="275" y="626"/>
                  <a:pt x="300" y="626"/>
                </a:cubicBezTo>
                <a:cubicBezTo>
                  <a:pt x="300" y="651"/>
                  <a:pt x="275" y="701"/>
                  <a:pt x="275" y="726"/>
                </a:cubicBezTo>
                <a:cubicBezTo>
                  <a:pt x="275" y="776"/>
                  <a:pt x="250" y="776"/>
                  <a:pt x="250" y="801"/>
                </a:cubicBezTo>
                <a:cubicBezTo>
                  <a:pt x="275" y="851"/>
                  <a:pt x="425" y="851"/>
                  <a:pt x="475" y="851"/>
                </a:cubicBezTo>
                <a:cubicBezTo>
                  <a:pt x="525" y="851"/>
                  <a:pt x="525" y="901"/>
                  <a:pt x="550" y="901"/>
                </a:cubicBezTo>
                <a:cubicBezTo>
                  <a:pt x="575" y="901"/>
                  <a:pt x="575" y="926"/>
                  <a:pt x="601" y="951"/>
                </a:cubicBezTo>
                <a:cubicBezTo>
                  <a:pt x="625" y="951"/>
                  <a:pt x="675" y="976"/>
                  <a:pt x="675" y="1026"/>
                </a:cubicBezTo>
                <a:cubicBezTo>
                  <a:pt x="701" y="1076"/>
                  <a:pt x="725" y="1101"/>
                  <a:pt x="725" y="1126"/>
                </a:cubicBezTo>
                <a:cubicBezTo>
                  <a:pt x="725" y="1151"/>
                  <a:pt x="801" y="1126"/>
                  <a:pt x="850" y="1126"/>
                </a:cubicBezTo>
                <a:cubicBezTo>
                  <a:pt x="901" y="1126"/>
                  <a:pt x="1050" y="1126"/>
                  <a:pt x="1075" y="1126"/>
                </a:cubicBezTo>
                <a:cubicBezTo>
                  <a:pt x="1125" y="1151"/>
                  <a:pt x="1201" y="1126"/>
                  <a:pt x="1250" y="1176"/>
                </a:cubicBezTo>
                <a:cubicBezTo>
                  <a:pt x="1301" y="1201"/>
                  <a:pt x="1326" y="1176"/>
                  <a:pt x="1350" y="1201"/>
                </a:cubicBezTo>
                <a:cubicBezTo>
                  <a:pt x="1375" y="1226"/>
                  <a:pt x="1401" y="1226"/>
                  <a:pt x="1450" y="1226"/>
                </a:cubicBezTo>
                <a:cubicBezTo>
                  <a:pt x="1501" y="1226"/>
                  <a:pt x="1501" y="1251"/>
                  <a:pt x="1526" y="1251"/>
                </a:cubicBezTo>
                <a:cubicBezTo>
                  <a:pt x="1550" y="1276"/>
                  <a:pt x="1601" y="1201"/>
                  <a:pt x="1675" y="1176"/>
                </a:cubicBezTo>
                <a:cubicBezTo>
                  <a:pt x="1750" y="1126"/>
                  <a:pt x="1850" y="1151"/>
                  <a:pt x="1901" y="1176"/>
                </a:cubicBezTo>
                <a:cubicBezTo>
                  <a:pt x="1926" y="1176"/>
                  <a:pt x="2026" y="1151"/>
                  <a:pt x="2075" y="1101"/>
                </a:cubicBezTo>
                <a:cubicBezTo>
                  <a:pt x="2101" y="1051"/>
                  <a:pt x="2175" y="1051"/>
                  <a:pt x="2175" y="1001"/>
                </a:cubicBezTo>
                <a:cubicBezTo>
                  <a:pt x="2175" y="951"/>
                  <a:pt x="2126" y="926"/>
                  <a:pt x="2150" y="901"/>
                </a:cubicBezTo>
                <a:cubicBezTo>
                  <a:pt x="2175" y="851"/>
                  <a:pt x="2226" y="851"/>
                  <a:pt x="2251" y="876"/>
                </a:cubicBezTo>
                <a:cubicBezTo>
                  <a:pt x="2275" y="876"/>
                  <a:pt x="2326" y="901"/>
                  <a:pt x="2401" y="851"/>
                </a:cubicBezTo>
                <a:cubicBezTo>
                  <a:pt x="2451" y="826"/>
                  <a:pt x="2475" y="826"/>
                  <a:pt x="2526" y="826"/>
                </a:cubicBezTo>
                <a:cubicBezTo>
                  <a:pt x="2601" y="801"/>
                  <a:pt x="2575" y="776"/>
                  <a:pt x="2626" y="726"/>
                </a:cubicBezTo>
                <a:cubicBezTo>
                  <a:pt x="2651" y="701"/>
                  <a:pt x="2701" y="701"/>
                  <a:pt x="2726" y="701"/>
                </a:cubicBezTo>
                <a:cubicBezTo>
                  <a:pt x="2775" y="701"/>
                  <a:pt x="2826" y="651"/>
                  <a:pt x="2851" y="676"/>
                </a:cubicBezTo>
                <a:cubicBezTo>
                  <a:pt x="2901" y="676"/>
                  <a:pt x="2951" y="676"/>
                  <a:pt x="2951" y="651"/>
                </a:cubicBezTo>
                <a:cubicBezTo>
                  <a:pt x="2951" y="626"/>
                  <a:pt x="2851" y="551"/>
                  <a:pt x="2826" y="52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4" name="Freeform 50">
            <a:extLst>
              <a:ext uri="{FF2B5EF4-FFF2-40B4-BE49-F238E27FC236}">
                <a16:creationId xmlns:a16="http://schemas.microsoft.com/office/drawing/2014/main" id="{8459F008-EED4-0614-AED6-583F4D362123}"/>
              </a:ext>
            </a:extLst>
          </p:cNvPr>
          <p:cNvSpPr>
            <a:spLocks noChangeArrowheads="1"/>
          </p:cNvSpPr>
          <p:nvPr/>
        </p:nvSpPr>
        <p:spPr bwMode="auto">
          <a:xfrm>
            <a:off x="4750776" y="3282079"/>
            <a:ext cx="327655" cy="143436"/>
          </a:xfrm>
          <a:custGeom>
            <a:avLst/>
            <a:gdLst>
              <a:gd name="T0" fmla="*/ 950 w 1026"/>
              <a:gd name="T1" fmla="*/ 100 h 451"/>
              <a:gd name="T2" fmla="*/ 950 w 1026"/>
              <a:gd name="T3" fmla="*/ 100 h 451"/>
              <a:gd name="T4" fmla="*/ 850 w 1026"/>
              <a:gd name="T5" fmla="*/ 75 h 451"/>
              <a:gd name="T6" fmla="*/ 625 w 1026"/>
              <a:gd name="T7" fmla="*/ 50 h 451"/>
              <a:gd name="T8" fmla="*/ 500 w 1026"/>
              <a:gd name="T9" fmla="*/ 25 h 451"/>
              <a:gd name="T10" fmla="*/ 399 w 1026"/>
              <a:gd name="T11" fmla="*/ 50 h 451"/>
              <a:gd name="T12" fmla="*/ 300 w 1026"/>
              <a:gd name="T13" fmla="*/ 75 h 451"/>
              <a:gd name="T14" fmla="*/ 174 w 1026"/>
              <a:gd name="T15" fmla="*/ 75 h 451"/>
              <a:gd name="T16" fmla="*/ 125 w 1026"/>
              <a:gd name="T17" fmla="*/ 150 h 451"/>
              <a:gd name="T18" fmla="*/ 100 w 1026"/>
              <a:gd name="T19" fmla="*/ 200 h 451"/>
              <a:gd name="T20" fmla="*/ 125 w 1026"/>
              <a:gd name="T21" fmla="*/ 225 h 451"/>
              <a:gd name="T22" fmla="*/ 200 w 1026"/>
              <a:gd name="T23" fmla="*/ 225 h 451"/>
              <a:gd name="T24" fmla="*/ 325 w 1026"/>
              <a:gd name="T25" fmla="*/ 275 h 451"/>
              <a:gd name="T26" fmla="*/ 300 w 1026"/>
              <a:gd name="T27" fmla="*/ 325 h 451"/>
              <a:gd name="T28" fmla="*/ 200 w 1026"/>
              <a:gd name="T29" fmla="*/ 350 h 451"/>
              <a:gd name="T30" fmla="*/ 74 w 1026"/>
              <a:gd name="T31" fmla="*/ 350 h 451"/>
              <a:gd name="T32" fmla="*/ 0 w 1026"/>
              <a:gd name="T33" fmla="*/ 425 h 451"/>
              <a:gd name="T34" fmla="*/ 125 w 1026"/>
              <a:gd name="T35" fmla="*/ 425 h 451"/>
              <a:gd name="T36" fmla="*/ 225 w 1026"/>
              <a:gd name="T37" fmla="*/ 425 h 451"/>
              <a:gd name="T38" fmla="*/ 300 w 1026"/>
              <a:gd name="T39" fmla="*/ 450 h 451"/>
              <a:gd name="T40" fmla="*/ 425 w 1026"/>
              <a:gd name="T41" fmla="*/ 425 h 451"/>
              <a:gd name="T42" fmla="*/ 425 w 1026"/>
              <a:gd name="T43" fmla="*/ 400 h 451"/>
              <a:gd name="T44" fmla="*/ 475 w 1026"/>
              <a:gd name="T45" fmla="*/ 375 h 451"/>
              <a:gd name="T46" fmla="*/ 525 w 1026"/>
              <a:gd name="T47" fmla="*/ 325 h 451"/>
              <a:gd name="T48" fmla="*/ 575 w 1026"/>
              <a:gd name="T49" fmla="*/ 325 h 451"/>
              <a:gd name="T50" fmla="*/ 650 w 1026"/>
              <a:gd name="T51" fmla="*/ 325 h 451"/>
              <a:gd name="T52" fmla="*/ 700 w 1026"/>
              <a:gd name="T53" fmla="*/ 300 h 451"/>
              <a:gd name="T54" fmla="*/ 775 w 1026"/>
              <a:gd name="T55" fmla="*/ 275 h 451"/>
              <a:gd name="T56" fmla="*/ 850 w 1026"/>
              <a:gd name="T57" fmla="*/ 225 h 451"/>
              <a:gd name="T58" fmla="*/ 925 w 1026"/>
              <a:gd name="T59" fmla="*/ 175 h 451"/>
              <a:gd name="T60" fmla="*/ 1025 w 1026"/>
              <a:gd name="T61" fmla="*/ 150 h 451"/>
              <a:gd name="T62" fmla="*/ 1025 w 1026"/>
              <a:gd name="T63" fmla="*/ 125 h 451"/>
              <a:gd name="T64" fmla="*/ 950 w 1026"/>
              <a:gd name="T65" fmla="*/ 10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6" h="451">
                <a:moveTo>
                  <a:pt x="950" y="100"/>
                </a:moveTo>
                <a:lnTo>
                  <a:pt x="950" y="100"/>
                </a:lnTo>
                <a:cubicBezTo>
                  <a:pt x="900" y="50"/>
                  <a:pt x="900" y="75"/>
                  <a:pt x="850" y="75"/>
                </a:cubicBezTo>
                <a:cubicBezTo>
                  <a:pt x="825" y="50"/>
                  <a:pt x="650" y="50"/>
                  <a:pt x="625" y="50"/>
                </a:cubicBezTo>
                <a:cubicBezTo>
                  <a:pt x="575" y="75"/>
                  <a:pt x="525" y="25"/>
                  <a:pt x="500" y="25"/>
                </a:cubicBezTo>
                <a:cubicBezTo>
                  <a:pt x="475" y="0"/>
                  <a:pt x="399" y="25"/>
                  <a:pt x="399" y="50"/>
                </a:cubicBezTo>
                <a:cubicBezTo>
                  <a:pt x="399" y="100"/>
                  <a:pt x="350" y="100"/>
                  <a:pt x="300" y="75"/>
                </a:cubicBezTo>
                <a:cubicBezTo>
                  <a:pt x="250" y="50"/>
                  <a:pt x="174" y="50"/>
                  <a:pt x="174" y="75"/>
                </a:cubicBezTo>
                <a:cubicBezTo>
                  <a:pt x="174" y="100"/>
                  <a:pt x="150" y="125"/>
                  <a:pt x="125" y="150"/>
                </a:cubicBezTo>
                <a:cubicBezTo>
                  <a:pt x="125" y="150"/>
                  <a:pt x="100" y="175"/>
                  <a:pt x="100" y="200"/>
                </a:cubicBezTo>
                <a:cubicBezTo>
                  <a:pt x="125" y="200"/>
                  <a:pt x="125" y="200"/>
                  <a:pt x="125" y="225"/>
                </a:cubicBezTo>
                <a:cubicBezTo>
                  <a:pt x="150" y="250"/>
                  <a:pt x="200" y="250"/>
                  <a:pt x="200" y="225"/>
                </a:cubicBezTo>
                <a:cubicBezTo>
                  <a:pt x="225" y="200"/>
                  <a:pt x="300" y="250"/>
                  <a:pt x="325" y="275"/>
                </a:cubicBezTo>
                <a:cubicBezTo>
                  <a:pt x="375" y="325"/>
                  <a:pt x="325" y="300"/>
                  <a:pt x="300" y="325"/>
                </a:cubicBezTo>
                <a:cubicBezTo>
                  <a:pt x="274" y="350"/>
                  <a:pt x="225" y="325"/>
                  <a:pt x="200" y="350"/>
                </a:cubicBezTo>
                <a:cubicBezTo>
                  <a:pt x="200" y="350"/>
                  <a:pt x="100" y="350"/>
                  <a:pt x="74" y="350"/>
                </a:cubicBezTo>
                <a:cubicBezTo>
                  <a:pt x="50" y="350"/>
                  <a:pt x="0" y="400"/>
                  <a:pt x="0" y="425"/>
                </a:cubicBezTo>
                <a:cubicBezTo>
                  <a:pt x="0" y="425"/>
                  <a:pt x="100" y="400"/>
                  <a:pt x="125" y="425"/>
                </a:cubicBezTo>
                <a:cubicBezTo>
                  <a:pt x="174" y="450"/>
                  <a:pt x="200" y="400"/>
                  <a:pt x="225" y="425"/>
                </a:cubicBezTo>
                <a:cubicBezTo>
                  <a:pt x="250" y="450"/>
                  <a:pt x="274" y="425"/>
                  <a:pt x="300" y="450"/>
                </a:cubicBezTo>
                <a:cubicBezTo>
                  <a:pt x="325" y="450"/>
                  <a:pt x="425" y="425"/>
                  <a:pt x="425" y="425"/>
                </a:cubicBezTo>
                <a:lnTo>
                  <a:pt x="425" y="400"/>
                </a:lnTo>
                <a:cubicBezTo>
                  <a:pt x="425" y="375"/>
                  <a:pt x="450" y="375"/>
                  <a:pt x="475" y="375"/>
                </a:cubicBezTo>
                <a:cubicBezTo>
                  <a:pt x="500" y="350"/>
                  <a:pt x="525" y="325"/>
                  <a:pt x="525" y="325"/>
                </a:cubicBezTo>
                <a:cubicBezTo>
                  <a:pt x="550" y="325"/>
                  <a:pt x="575" y="300"/>
                  <a:pt x="575" y="325"/>
                </a:cubicBezTo>
                <a:cubicBezTo>
                  <a:pt x="599" y="325"/>
                  <a:pt x="625" y="350"/>
                  <a:pt x="650" y="325"/>
                </a:cubicBezTo>
                <a:cubicBezTo>
                  <a:pt x="675" y="325"/>
                  <a:pt x="675" y="325"/>
                  <a:pt x="700" y="300"/>
                </a:cubicBezTo>
                <a:cubicBezTo>
                  <a:pt x="725" y="250"/>
                  <a:pt x="750" y="275"/>
                  <a:pt x="775" y="275"/>
                </a:cubicBezTo>
                <a:cubicBezTo>
                  <a:pt x="825" y="275"/>
                  <a:pt x="850" y="250"/>
                  <a:pt x="850" y="225"/>
                </a:cubicBezTo>
                <a:cubicBezTo>
                  <a:pt x="875" y="200"/>
                  <a:pt x="900" y="200"/>
                  <a:pt x="925" y="175"/>
                </a:cubicBezTo>
                <a:cubicBezTo>
                  <a:pt x="950" y="175"/>
                  <a:pt x="1000" y="150"/>
                  <a:pt x="1025" y="150"/>
                </a:cubicBezTo>
                <a:lnTo>
                  <a:pt x="1025" y="125"/>
                </a:lnTo>
                <a:cubicBezTo>
                  <a:pt x="1000" y="100"/>
                  <a:pt x="975" y="125"/>
                  <a:pt x="950" y="10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5" name="Freeform 53">
            <a:extLst>
              <a:ext uri="{FF2B5EF4-FFF2-40B4-BE49-F238E27FC236}">
                <a16:creationId xmlns:a16="http://schemas.microsoft.com/office/drawing/2014/main" id="{606BA517-4862-9802-E84E-3ED55FCFD136}"/>
              </a:ext>
            </a:extLst>
          </p:cNvPr>
          <p:cNvSpPr>
            <a:spLocks noChangeArrowheads="1"/>
          </p:cNvSpPr>
          <p:nvPr/>
        </p:nvSpPr>
        <p:spPr bwMode="auto">
          <a:xfrm>
            <a:off x="5013742" y="3545047"/>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6" name="Freeform 54">
            <a:extLst>
              <a:ext uri="{FF2B5EF4-FFF2-40B4-BE49-F238E27FC236}">
                <a16:creationId xmlns:a16="http://schemas.microsoft.com/office/drawing/2014/main" id="{9B06D751-CBE1-789A-FEC2-D5913DEEA895}"/>
              </a:ext>
            </a:extLst>
          </p:cNvPr>
          <p:cNvSpPr>
            <a:spLocks noChangeArrowheads="1"/>
          </p:cNvSpPr>
          <p:nvPr/>
        </p:nvSpPr>
        <p:spPr bwMode="auto">
          <a:xfrm>
            <a:off x="6360922" y="3297549"/>
            <a:ext cx="208124" cy="191249"/>
          </a:xfrm>
          <a:custGeom>
            <a:avLst/>
            <a:gdLst>
              <a:gd name="T0" fmla="*/ 625 w 651"/>
              <a:gd name="T1" fmla="*/ 25 h 601"/>
              <a:gd name="T2" fmla="*/ 625 w 651"/>
              <a:gd name="T3" fmla="*/ 25 h 601"/>
              <a:gd name="T4" fmla="*/ 550 w 651"/>
              <a:gd name="T5" fmla="*/ 0 h 601"/>
              <a:gd name="T6" fmla="*/ 500 w 651"/>
              <a:gd name="T7" fmla="*/ 75 h 601"/>
              <a:gd name="T8" fmla="*/ 425 w 651"/>
              <a:gd name="T9" fmla="*/ 125 h 601"/>
              <a:gd name="T10" fmla="*/ 400 w 651"/>
              <a:gd name="T11" fmla="*/ 150 h 601"/>
              <a:gd name="T12" fmla="*/ 325 w 651"/>
              <a:gd name="T13" fmla="*/ 175 h 601"/>
              <a:gd name="T14" fmla="*/ 275 w 651"/>
              <a:gd name="T15" fmla="*/ 150 h 601"/>
              <a:gd name="T16" fmla="*/ 200 w 651"/>
              <a:gd name="T17" fmla="*/ 200 h 601"/>
              <a:gd name="T18" fmla="*/ 25 w 651"/>
              <a:gd name="T19" fmla="*/ 300 h 601"/>
              <a:gd name="T20" fmla="*/ 0 w 651"/>
              <a:gd name="T21" fmla="*/ 350 h 601"/>
              <a:gd name="T22" fmla="*/ 125 w 651"/>
              <a:gd name="T23" fmla="*/ 400 h 601"/>
              <a:gd name="T24" fmla="*/ 50 w 651"/>
              <a:gd name="T25" fmla="*/ 500 h 601"/>
              <a:gd name="T26" fmla="*/ 75 w 651"/>
              <a:gd name="T27" fmla="*/ 550 h 601"/>
              <a:gd name="T28" fmla="*/ 125 w 651"/>
              <a:gd name="T29" fmla="*/ 575 h 601"/>
              <a:gd name="T30" fmla="*/ 200 w 651"/>
              <a:gd name="T31" fmla="*/ 575 h 601"/>
              <a:gd name="T32" fmla="*/ 225 w 651"/>
              <a:gd name="T33" fmla="*/ 575 h 601"/>
              <a:gd name="T34" fmla="*/ 275 w 651"/>
              <a:gd name="T35" fmla="*/ 550 h 601"/>
              <a:gd name="T36" fmla="*/ 350 w 651"/>
              <a:gd name="T37" fmla="*/ 525 h 601"/>
              <a:gd name="T38" fmla="*/ 400 w 651"/>
              <a:gd name="T39" fmla="*/ 500 h 601"/>
              <a:gd name="T40" fmla="*/ 325 w 651"/>
              <a:gd name="T41" fmla="*/ 425 h 601"/>
              <a:gd name="T42" fmla="*/ 350 w 651"/>
              <a:gd name="T43" fmla="*/ 350 h 601"/>
              <a:gd name="T44" fmla="*/ 525 w 651"/>
              <a:gd name="T45" fmla="*/ 250 h 601"/>
              <a:gd name="T46" fmla="*/ 550 w 651"/>
              <a:gd name="T47" fmla="*/ 125 h 601"/>
              <a:gd name="T48" fmla="*/ 650 w 651"/>
              <a:gd name="T49" fmla="*/ 25 h 601"/>
              <a:gd name="T50" fmla="*/ 625 w 651"/>
              <a:gd name="T51" fmla="*/ 25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1" h="601">
                <a:moveTo>
                  <a:pt x="625" y="25"/>
                </a:moveTo>
                <a:lnTo>
                  <a:pt x="625" y="25"/>
                </a:lnTo>
                <a:cubicBezTo>
                  <a:pt x="600" y="25"/>
                  <a:pt x="575" y="0"/>
                  <a:pt x="550" y="0"/>
                </a:cubicBezTo>
                <a:cubicBezTo>
                  <a:pt x="525" y="0"/>
                  <a:pt x="525" y="75"/>
                  <a:pt x="500" y="75"/>
                </a:cubicBezTo>
                <a:cubicBezTo>
                  <a:pt x="450" y="75"/>
                  <a:pt x="475" y="100"/>
                  <a:pt x="425" y="125"/>
                </a:cubicBezTo>
                <a:cubicBezTo>
                  <a:pt x="375" y="125"/>
                  <a:pt x="375" y="125"/>
                  <a:pt x="400" y="150"/>
                </a:cubicBezTo>
                <a:cubicBezTo>
                  <a:pt x="400" y="175"/>
                  <a:pt x="375" y="175"/>
                  <a:pt x="325" y="175"/>
                </a:cubicBezTo>
                <a:cubicBezTo>
                  <a:pt x="300" y="175"/>
                  <a:pt x="300" y="150"/>
                  <a:pt x="275" y="150"/>
                </a:cubicBezTo>
                <a:cubicBezTo>
                  <a:pt x="250" y="150"/>
                  <a:pt x="225" y="200"/>
                  <a:pt x="200" y="200"/>
                </a:cubicBezTo>
                <a:cubicBezTo>
                  <a:pt x="200" y="225"/>
                  <a:pt x="75" y="300"/>
                  <a:pt x="25" y="300"/>
                </a:cubicBezTo>
                <a:cubicBezTo>
                  <a:pt x="25" y="325"/>
                  <a:pt x="25" y="325"/>
                  <a:pt x="0" y="350"/>
                </a:cubicBezTo>
                <a:cubicBezTo>
                  <a:pt x="50" y="350"/>
                  <a:pt x="100" y="375"/>
                  <a:pt x="125" y="400"/>
                </a:cubicBezTo>
                <a:cubicBezTo>
                  <a:pt x="150" y="425"/>
                  <a:pt x="75" y="475"/>
                  <a:pt x="50" y="500"/>
                </a:cubicBezTo>
                <a:cubicBezTo>
                  <a:pt x="25" y="525"/>
                  <a:pt x="75" y="525"/>
                  <a:pt x="75" y="550"/>
                </a:cubicBezTo>
                <a:cubicBezTo>
                  <a:pt x="75" y="575"/>
                  <a:pt x="100" y="600"/>
                  <a:pt x="125" y="575"/>
                </a:cubicBezTo>
                <a:cubicBezTo>
                  <a:pt x="125" y="575"/>
                  <a:pt x="150" y="575"/>
                  <a:pt x="200" y="575"/>
                </a:cubicBezTo>
                <a:cubicBezTo>
                  <a:pt x="200" y="575"/>
                  <a:pt x="200" y="575"/>
                  <a:pt x="225" y="575"/>
                </a:cubicBezTo>
                <a:lnTo>
                  <a:pt x="275" y="550"/>
                </a:lnTo>
                <a:cubicBezTo>
                  <a:pt x="275" y="525"/>
                  <a:pt x="325" y="525"/>
                  <a:pt x="350" y="525"/>
                </a:cubicBezTo>
                <a:cubicBezTo>
                  <a:pt x="375" y="525"/>
                  <a:pt x="400" y="525"/>
                  <a:pt x="400" y="500"/>
                </a:cubicBezTo>
                <a:cubicBezTo>
                  <a:pt x="375" y="475"/>
                  <a:pt x="325" y="425"/>
                  <a:pt x="325" y="425"/>
                </a:cubicBezTo>
                <a:cubicBezTo>
                  <a:pt x="300" y="400"/>
                  <a:pt x="300" y="350"/>
                  <a:pt x="350" y="350"/>
                </a:cubicBezTo>
                <a:cubicBezTo>
                  <a:pt x="400" y="325"/>
                  <a:pt x="475" y="250"/>
                  <a:pt x="525" y="250"/>
                </a:cubicBezTo>
                <a:cubicBezTo>
                  <a:pt x="550" y="225"/>
                  <a:pt x="525" y="175"/>
                  <a:pt x="550" y="125"/>
                </a:cubicBezTo>
                <a:cubicBezTo>
                  <a:pt x="550" y="100"/>
                  <a:pt x="600" y="75"/>
                  <a:pt x="650" y="25"/>
                </a:cubicBezTo>
                <a:lnTo>
                  <a:pt x="625" y="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7" name="Freeform 55">
            <a:extLst>
              <a:ext uri="{FF2B5EF4-FFF2-40B4-BE49-F238E27FC236}">
                <a16:creationId xmlns:a16="http://schemas.microsoft.com/office/drawing/2014/main" id="{935ED7F6-530D-2CA1-3622-C090F2ECB6A2}"/>
              </a:ext>
            </a:extLst>
          </p:cNvPr>
          <p:cNvSpPr>
            <a:spLocks noChangeArrowheads="1"/>
          </p:cNvSpPr>
          <p:nvPr/>
        </p:nvSpPr>
        <p:spPr bwMode="auto">
          <a:xfrm>
            <a:off x="5069991" y="3736295"/>
            <a:ext cx="232029" cy="127968"/>
          </a:xfrm>
          <a:custGeom>
            <a:avLst/>
            <a:gdLst>
              <a:gd name="T0" fmla="*/ 725 w 726"/>
              <a:gd name="T1" fmla="*/ 251 h 401"/>
              <a:gd name="T2" fmla="*/ 725 w 726"/>
              <a:gd name="T3" fmla="*/ 251 h 401"/>
              <a:gd name="T4" fmla="*/ 700 w 726"/>
              <a:gd name="T5" fmla="*/ 251 h 401"/>
              <a:gd name="T6" fmla="*/ 575 w 726"/>
              <a:gd name="T7" fmla="*/ 225 h 401"/>
              <a:gd name="T8" fmla="*/ 400 w 726"/>
              <a:gd name="T9" fmla="*/ 151 h 401"/>
              <a:gd name="T10" fmla="*/ 200 w 726"/>
              <a:gd name="T11" fmla="*/ 25 h 401"/>
              <a:gd name="T12" fmla="*/ 125 w 726"/>
              <a:gd name="T13" fmla="*/ 0 h 401"/>
              <a:gd name="T14" fmla="*/ 75 w 726"/>
              <a:gd name="T15" fmla="*/ 25 h 401"/>
              <a:gd name="T16" fmla="*/ 25 w 726"/>
              <a:gd name="T17" fmla="*/ 75 h 401"/>
              <a:gd name="T18" fmla="*/ 0 w 726"/>
              <a:gd name="T19" fmla="*/ 151 h 401"/>
              <a:gd name="T20" fmla="*/ 50 w 726"/>
              <a:gd name="T21" fmla="*/ 175 h 401"/>
              <a:gd name="T22" fmla="*/ 125 w 726"/>
              <a:gd name="T23" fmla="*/ 225 h 401"/>
              <a:gd name="T24" fmla="*/ 200 w 726"/>
              <a:gd name="T25" fmla="*/ 251 h 401"/>
              <a:gd name="T26" fmla="*/ 275 w 726"/>
              <a:gd name="T27" fmla="*/ 300 h 401"/>
              <a:gd name="T28" fmla="*/ 375 w 726"/>
              <a:gd name="T29" fmla="*/ 275 h 401"/>
              <a:gd name="T30" fmla="*/ 425 w 726"/>
              <a:gd name="T31" fmla="*/ 351 h 401"/>
              <a:gd name="T32" fmla="*/ 550 w 726"/>
              <a:gd name="T33" fmla="*/ 375 h 401"/>
              <a:gd name="T34" fmla="*/ 700 w 726"/>
              <a:gd name="T35" fmla="*/ 375 h 401"/>
              <a:gd name="T36" fmla="*/ 700 w 726"/>
              <a:gd name="T37" fmla="*/ 275 h 401"/>
              <a:gd name="T38" fmla="*/ 725 w 726"/>
              <a:gd name="T39" fmla="*/ 25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6" h="401">
                <a:moveTo>
                  <a:pt x="725" y="251"/>
                </a:moveTo>
                <a:lnTo>
                  <a:pt x="725" y="251"/>
                </a:lnTo>
                <a:cubicBezTo>
                  <a:pt x="700" y="251"/>
                  <a:pt x="700" y="251"/>
                  <a:pt x="700" y="251"/>
                </a:cubicBezTo>
                <a:cubicBezTo>
                  <a:pt x="650" y="251"/>
                  <a:pt x="600" y="225"/>
                  <a:pt x="575" y="225"/>
                </a:cubicBezTo>
                <a:cubicBezTo>
                  <a:pt x="550" y="225"/>
                  <a:pt x="425" y="200"/>
                  <a:pt x="400" y="151"/>
                </a:cubicBezTo>
                <a:cubicBezTo>
                  <a:pt x="350" y="125"/>
                  <a:pt x="225" y="51"/>
                  <a:pt x="200" y="25"/>
                </a:cubicBezTo>
                <a:cubicBezTo>
                  <a:pt x="175" y="0"/>
                  <a:pt x="125" y="0"/>
                  <a:pt x="125" y="0"/>
                </a:cubicBezTo>
                <a:cubicBezTo>
                  <a:pt x="125" y="25"/>
                  <a:pt x="100" y="25"/>
                  <a:pt x="75" y="25"/>
                </a:cubicBezTo>
                <a:cubicBezTo>
                  <a:pt x="50" y="25"/>
                  <a:pt x="25" y="51"/>
                  <a:pt x="25" y="75"/>
                </a:cubicBezTo>
                <a:cubicBezTo>
                  <a:pt x="25" y="100"/>
                  <a:pt x="0" y="125"/>
                  <a:pt x="0" y="151"/>
                </a:cubicBezTo>
                <a:cubicBezTo>
                  <a:pt x="0" y="175"/>
                  <a:pt x="50" y="175"/>
                  <a:pt x="50" y="175"/>
                </a:cubicBezTo>
                <a:cubicBezTo>
                  <a:pt x="75" y="200"/>
                  <a:pt x="125" y="200"/>
                  <a:pt x="125" y="225"/>
                </a:cubicBezTo>
                <a:cubicBezTo>
                  <a:pt x="125" y="225"/>
                  <a:pt x="175" y="251"/>
                  <a:pt x="200" y="251"/>
                </a:cubicBezTo>
                <a:cubicBezTo>
                  <a:pt x="225" y="251"/>
                  <a:pt x="275" y="300"/>
                  <a:pt x="275" y="300"/>
                </a:cubicBezTo>
                <a:cubicBezTo>
                  <a:pt x="300" y="325"/>
                  <a:pt x="350" y="275"/>
                  <a:pt x="375" y="275"/>
                </a:cubicBezTo>
                <a:cubicBezTo>
                  <a:pt x="400" y="275"/>
                  <a:pt x="425" y="325"/>
                  <a:pt x="425" y="351"/>
                </a:cubicBezTo>
                <a:cubicBezTo>
                  <a:pt x="425" y="351"/>
                  <a:pt x="525" y="375"/>
                  <a:pt x="550" y="375"/>
                </a:cubicBezTo>
                <a:cubicBezTo>
                  <a:pt x="575" y="400"/>
                  <a:pt x="675" y="400"/>
                  <a:pt x="700" y="375"/>
                </a:cubicBezTo>
                <a:cubicBezTo>
                  <a:pt x="725" y="351"/>
                  <a:pt x="700" y="300"/>
                  <a:pt x="700" y="275"/>
                </a:cubicBezTo>
                <a:lnTo>
                  <a:pt x="725" y="251"/>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8" name="Freeform 56">
            <a:extLst>
              <a:ext uri="{FF2B5EF4-FFF2-40B4-BE49-F238E27FC236}">
                <a16:creationId xmlns:a16="http://schemas.microsoft.com/office/drawing/2014/main" id="{B06ABEAC-C267-5E7C-BA55-FD6AA12A28D7}"/>
              </a:ext>
            </a:extLst>
          </p:cNvPr>
          <p:cNvSpPr>
            <a:spLocks noChangeArrowheads="1"/>
          </p:cNvSpPr>
          <p:nvPr/>
        </p:nvSpPr>
        <p:spPr bwMode="auto">
          <a:xfrm>
            <a:off x="5404676" y="3792545"/>
            <a:ext cx="255936" cy="566715"/>
          </a:xfrm>
          <a:custGeom>
            <a:avLst/>
            <a:gdLst>
              <a:gd name="T0" fmla="*/ 651 w 801"/>
              <a:gd name="T1" fmla="*/ 1624 h 1775"/>
              <a:gd name="T2" fmla="*/ 651 w 801"/>
              <a:gd name="T3" fmla="*/ 1624 h 1775"/>
              <a:gd name="T4" fmla="*/ 625 w 801"/>
              <a:gd name="T5" fmla="*/ 1549 h 1775"/>
              <a:gd name="T6" fmla="*/ 600 w 801"/>
              <a:gd name="T7" fmla="*/ 1424 h 1775"/>
              <a:gd name="T8" fmla="*/ 551 w 801"/>
              <a:gd name="T9" fmla="*/ 1324 h 1775"/>
              <a:gd name="T10" fmla="*/ 575 w 801"/>
              <a:gd name="T11" fmla="*/ 1275 h 1775"/>
              <a:gd name="T12" fmla="*/ 575 w 801"/>
              <a:gd name="T13" fmla="*/ 1224 h 1775"/>
              <a:gd name="T14" fmla="*/ 551 w 801"/>
              <a:gd name="T15" fmla="*/ 1149 h 1775"/>
              <a:gd name="T16" fmla="*/ 475 w 801"/>
              <a:gd name="T17" fmla="*/ 1075 h 1775"/>
              <a:gd name="T18" fmla="*/ 500 w 801"/>
              <a:gd name="T19" fmla="*/ 924 h 1775"/>
              <a:gd name="T20" fmla="*/ 551 w 801"/>
              <a:gd name="T21" fmla="*/ 899 h 1775"/>
              <a:gd name="T22" fmla="*/ 625 w 801"/>
              <a:gd name="T23" fmla="*/ 875 h 1775"/>
              <a:gd name="T24" fmla="*/ 700 w 801"/>
              <a:gd name="T25" fmla="*/ 824 h 1775"/>
              <a:gd name="T26" fmla="*/ 751 w 801"/>
              <a:gd name="T27" fmla="*/ 775 h 1775"/>
              <a:gd name="T28" fmla="*/ 800 w 801"/>
              <a:gd name="T29" fmla="*/ 699 h 1775"/>
              <a:gd name="T30" fmla="*/ 800 w 801"/>
              <a:gd name="T31" fmla="*/ 699 h 1775"/>
              <a:gd name="T32" fmla="*/ 775 w 801"/>
              <a:gd name="T33" fmla="*/ 724 h 1775"/>
              <a:gd name="T34" fmla="*/ 700 w 801"/>
              <a:gd name="T35" fmla="*/ 675 h 1775"/>
              <a:gd name="T36" fmla="*/ 651 w 801"/>
              <a:gd name="T37" fmla="*/ 649 h 1775"/>
              <a:gd name="T38" fmla="*/ 651 w 801"/>
              <a:gd name="T39" fmla="*/ 599 h 1775"/>
              <a:gd name="T40" fmla="*/ 625 w 801"/>
              <a:gd name="T41" fmla="*/ 549 h 1775"/>
              <a:gd name="T42" fmla="*/ 600 w 801"/>
              <a:gd name="T43" fmla="*/ 475 h 1775"/>
              <a:gd name="T44" fmla="*/ 500 w 801"/>
              <a:gd name="T45" fmla="*/ 449 h 1775"/>
              <a:gd name="T46" fmla="*/ 500 w 801"/>
              <a:gd name="T47" fmla="*/ 424 h 1775"/>
              <a:gd name="T48" fmla="*/ 575 w 801"/>
              <a:gd name="T49" fmla="*/ 276 h 1775"/>
              <a:gd name="T50" fmla="*/ 600 w 801"/>
              <a:gd name="T51" fmla="*/ 150 h 1775"/>
              <a:gd name="T52" fmla="*/ 551 w 801"/>
              <a:gd name="T53" fmla="*/ 100 h 1775"/>
              <a:gd name="T54" fmla="*/ 525 w 801"/>
              <a:gd name="T55" fmla="*/ 50 h 1775"/>
              <a:gd name="T56" fmla="*/ 475 w 801"/>
              <a:gd name="T57" fmla="*/ 25 h 1775"/>
              <a:gd name="T58" fmla="*/ 451 w 801"/>
              <a:gd name="T59" fmla="*/ 25 h 1775"/>
              <a:gd name="T60" fmla="*/ 451 w 801"/>
              <a:gd name="T61" fmla="*/ 25 h 1775"/>
              <a:gd name="T62" fmla="*/ 425 w 801"/>
              <a:gd name="T63" fmla="*/ 76 h 1775"/>
              <a:gd name="T64" fmla="*/ 451 w 801"/>
              <a:gd name="T65" fmla="*/ 150 h 1775"/>
              <a:gd name="T66" fmla="*/ 400 w 801"/>
              <a:gd name="T67" fmla="*/ 150 h 1775"/>
              <a:gd name="T68" fmla="*/ 325 w 801"/>
              <a:gd name="T69" fmla="*/ 176 h 1775"/>
              <a:gd name="T70" fmla="*/ 251 w 801"/>
              <a:gd name="T71" fmla="*/ 250 h 1775"/>
              <a:gd name="T72" fmla="*/ 225 w 801"/>
              <a:gd name="T73" fmla="*/ 349 h 1775"/>
              <a:gd name="T74" fmla="*/ 200 w 801"/>
              <a:gd name="T75" fmla="*/ 475 h 1775"/>
              <a:gd name="T76" fmla="*/ 125 w 801"/>
              <a:gd name="T77" fmla="*/ 475 h 1775"/>
              <a:gd name="T78" fmla="*/ 100 w 801"/>
              <a:gd name="T79" fmla="*/ 575 h 1775"/>
              <a:gd name="T80" fmla="*/ 75 w 801"/>
              <a:gd name="T81" fmla="*/ 675 h 1775"/>
              <a:gd name="T82" fmla="*/ 50 w 801"/>
              <a:gd name="T83" fmla="*/ 724 h 1775"/>
              <a:gd name="T84" fmla="*/ 0 w 801"/>
              <a:gd name="T85" fmla="*/ 775 h 1775"/>
              <a:gd name="T86" fmla="*/ 100 w 801"/>
              <a:gd name="T87" fmla="*/ 849 h 1775"/>
              <a:gd name="T88" fmla="*/ 200 w 801"/>
              <a:gd name="T89" fmla="*/ 1049 h 1775"/>
              <a:gd name="T90" fmla="*/ 200 w 801"/>
              <a:gd name="T91" fmla="*/ 1200 h 1775"/>
              <a:gd name="T92" fmla="*/ 225 w 801"/>
              <a:gd name="T93" fmla="*/ 1249 h 1775"/>
              <a:gd name="T94" fmla="*/ 325 w 801"/>
              <a:gd name="T95" fmla="*/ 1249 h 1775"/>
              <a:gd name="T96" fmla="*/ 400 w 801"/>
              <a:gd name="T97" fmla="*/ 1149 h 1775"/>
              <a:gd name="T98" fmla="*/ 451 w 801"/>
              <a:gd name="T99" fmla="*/ 1175 h 1775"/>
              <a:gd name="T100" fmla="*/ 475 w 801"/>
              <a:gd name="T101" fmla="*/ 1275 h 1775"/>
              <a:gd name="T102" fmla="*/ 525 w 801"/>
              <a:gd name="T103" fmla="*/ 1500 h 1775"/>
              <a:gd name="T104" fmla="*/ 575 w 801"/>
              <a:gd name="T105" fmla="*/ 1624 h 1775"/>
              <a:gd name="T106" fmla="*/ 575 w 801"/>
              <a:gd name="T107" fmla="*/ 1749 h 1775"/>
              <a:gd name="T108" fmla="*/ 575 w 801"/>
              <a:gd name="T109" fmla="*/ 1774 h 1775"/>
              <a:gd name="T110" fmla="*/ 651 w 801"/>
              <a:gd name="T111" fmla="*/ 162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1" h="1775">
                <a:moveTo>
                  <a:pt x="651" y="1624"/>
                </a:moveTo>
                <a:lnTo>
                  <a:pt x="651" y="1624"/>
                </a:lnTo>
                <a:cubicBezTo>
                  <a:pt x="651" y="1575"/>
                  <a:pt x="625" y="1575"/>
                  <a:pt x="625" y="1549"/>
                </a:cubicBezTo>
                <a:cubicBezTo>
                  <a:pt x="625" y="1524"/>
                  <a:pt x="625" y="1475"/>
                  <a:pt x="600" y="1424"/>
                </a:cubicBezTo>
                <a:cubicBezTo>
                  <a:pt x="551" y="1400"/>
                  <a:pt x="525" y="1349"/>
                  <a:pt x="551" y="1324"/>
                </a:cubicBezTo>
                <a:cubicBezTo>
                  <a:pt x="575" y="1324"/>
                  <a:pt x="551" y="1249"/>
                  <a:pt x="575" y="1275"/>
                </a:cubicBezTo>
                <a:cubicBezTo>
                  <a:pt x="575" y="1275"/>
                  <a:pt x="600" y="1224"/>
                  <a:pt x="575" y="1224"/>
                </a:cubicBezTo>
                <a:cubicBezTo>
                  <a:pt x="551" y="1200"/>
                  <a:pt x="575" y="1175"/>
                  <a:pt x="551" y="1149"/>
                </a:cubicBezTo>
                <a:cubicBezTo>
                  <a:pt x="525" y="1149"/>
                  <a:pt x="475" y="1100"/>
                  <a:pt x="475" y="1075"/>
                </a:cubicBezTo>
                <a:cubicBezTo>
                  <a:pt x="475" y="1049"/>
                  <a:pt x="500" y="949"/>
                  <a:pt x="500" y="924"/>
                </a:cubicBezTo>
                <a:cubicBezTo>
                  <a:pt x="500" y="899"/>
                  <a:pt x="551" y="899"/>
                  <a:pt x="551" y="899"/>
                </a:cubicBezTo>
                <a:cubicBezTo>
                  <a:pt x="575" y="899"/>
                  <a:pt x="600" y="899"/>
                  <a:pt x="625" y="875"/>
                </a:cubicBezTo>
                <a:cubicBezTo>
                  <a:pt x="651" y="849"/>
                  <a:pt x="700" y="849"/>
                  <a:pt x="700" y="824"/>
                </a:cubicBezTo>
                <a:cubicBezTo>
                  <a:pt x="725" y="799"/>
                  <a:pt x="751" y="799"/>
                  <a:pt x="751" y="775"/>
                </a:cubicBezTo>
                <a:cubicBezTo>
                  <a:pt x="751" y="749"/>
                  <a:pt x="800" y="699"/>
                  <a:pt x="800" y="699"/>
                </a:cubicBezTo>
                <a:lnTo>
                  <a:pt x="800" y="699"/>
                </a:lnTo>
                <a:cubicBezTo>
                  <a:pt x="800" y="699"/>
                  <a:pt x="800" y="699"/>
                  <a:pt x="775" y="724"/>
                </a:cubicBezTo>
                <a:cubicBezTo>
                  <a:pt x="725" y="724"/>
                  <a:pt x="700" y="699"/>
                  <a:pt x="700" y="675"/>
                </a:cubicBezTo>
                <a:cubicBezTo>
                  <a:pt x="725" y="649"/>
                  <a:pt x="675" y="649"/>
                  <a:pt x="651" y="649"/>
                </a:cubicBezTo>
                <a:cubicBezTo>
                  <a:pt x="625" y="649"/>
                  <a:pt x="651" y="624"/>
                  <a:pt x="651" y="599"/>
                </a:cubicBezTo>
                <a:cubicBezTo>
                  <a:pt x="675" y="575"/>
                  <a:pt x="651" y="549"/>
                  <a:pt x="625" y="549"/>
                </a:cubicBezTo>
                <a:cubicBezTo>
                  <a:pt x="600" y="549"/>
                  <a:pt x="575" y="499"/>
                  <a:pt x="600" y="475"/>
                </a:cubicBezTo>
                <a:cubicBezTo>
                  <a:pt x="600" y="449"/>
                  <a:pt x="525" y="449"/>
                  <a:pt x="500" y="449"/>
                </a:cubicBezTo>
                <a:cubicBezTo>
                  <a:pt x="475" y="475"/>
                  <a:pt x="500" y="424"/>
                  <a:pt x="500" y="424"/>
                </a:cubicBezTo>
                <a:cubicBezTo>
                  <a:pt x="475" y="399"/>
                  <a:pt x="525" y="325"/>
                  <a:pt x="575" y="276"/>
                </a:cubicBezTo>
                <a:cubicBezTo>
                  <a:pt x="600" y="250"/>
                  <a:pt x="600" y="200"/>
                  <a:pt x="600" y="150"/>
                </a:cubicBezTo>
                <a:cubicBezTo>
                  <a:pt x="600" y="100"/>
                  <a:pt x="575" y="100"/>
                  <a:pt x="551" y="100"/>
                </a:cubicBezTo>
                <a:cubicBezTo>
                  <a:pt x="525" y="100"/>
                  <a:pt x="525" y="76"/>
                  <a:pt x="525" y="50"/>
                </a:cubicBezTo>
                <a:cubicBezTo>
                  <a:pt x="525" y="25"/>
                  <a:pt x="500" y="0"/>
                  <a:pt x="475" y="25"/>
                </a:cubicBezTo>
                <a:lnTo>
                  <a:pt x="451" y="25"/>
                </a:lnTo>
                <a:lnTo>
                  <a:pt x="451" y="25"/>
                </a:lnTo>
                <a:cubicBezTo>
                  <a:pt x="451" y="25"/>
                  <a:pt x="451" y="76"/>
                  <a:pt x="425" y="76"/>
                </a:cubicBezTo>
                <a:cubicBezTo>
                  <a:pt x="425" y="76"/>
                  <a:pt x="425" y="100"/>
                  <a:pt x="451" y="150"/>
                </a:cubicBezTo>
                <a:cubicBezTo>
                  <a:pt x="475" y="176"/>
                  <a:pt x="400" y="150"/>
                  <a:pt x="400" y="150"/>
                </a:cubicBezTo>
                <a:cubicBezTo>
                  <a:pt x="400" y="125"/>
                  <a:pt x="351" y="150"/>
                  <a:pt x="325" y="176"/>
                </a:cubicBezTo>
                <a:cubicBezTo>
                  <a:pt x="300" y="200"/>
                  <a:pt x="251" y="200"/>
                  <a:pt x="251" y="250"/>
                </a:cubicBezTo>
                <a:cubicBezTo>
                  <a:pt x="251" y="276"/>
                  <a:pt x="225" y="325"/>
                  <a:pt x="225" y="349"/>
                </a:cubicBezTo>
                <a:cubicBezTo>
                  <a:pt x="251" y="399"/>
                  <a:pt x="200" y="449"/>
                  <a:pt x="200" y="475"/>
                </a:cubicBezTo>
                <a:cubicBezTo>
                  <a:pt x="200" y="499"/>
                  <a:pt x="125" y="475"/>
                  <a:pt x="125" y="475"/>
                </a:cubicBezTo>
                <a:cubicBezTo>
                  <a:pt x="125" y="475"/>
                  <a:pt x="125" y="549"/>
                  <a:pt x="100" y="575"/>
                </a:cubicBezTo>
                <a:cubicBezTo>
                  <a:pt x="100" y="575"/>
                  <a:pt x="100" y="675"/>
                  <a:pt x="75" y="675"/>
                </a:cubicBezTo>
                <a:cubicBezTo>
                  <a:pt x="50" y="675"/>
                  <a:pt x="50" y="724"/>
                  <a:pt x="50" y="724"/>
                </a:cubicBezTo>
                <a:cubicBezTo>
                  <a:pt x="50" y="724"/>
                  <a:pt x="25" y="749"/>
                  <a:pt x="0" y="775"/>
                </a:cubicBezTo>
                <a:cubicBezTo>
                  <a:pt x="25" y="799"/>
                  <a:pt x="50" y="849"/>
                  <a:pt x="100" y="849"/>
                </a:cubicBezTo>
                <a:cubicBezTo>
                  <a:pt x="151" y="875"/>
                  <a:pt x="175" y="1000"/>
                  <a:pt x="200" y="1049"/>
                </a:cubicBezTo>
                <a:cubicBezTo>
                  <a:pt x="225" y="1100"/>
                  <a:pt x="200" y="1175"/>
                  <a:pt x="200" y="1200"/>
                </a:cubicBezTo>
                <a:cubicBezTo>
                  <a:pt x="175" y="1224"/>
                  <a:pt x="200" y="1224"/>
                  <a:pt x="225" y="1249"/>
                </a:cubicBezTo>
                <a:cubicBezTo>
                  <a:pt x="251" y="1275"/>
                  <a:pt x="300" y="1275"/>
                  <a:pt x="325" y="1249"/>
                </a:cubicBezTo>
                <a:cubicBezTo>
                  <a:pt x="351" y="1200"/>
                  <a:pt x="400" y="1175"/>
                  <a:pt x="400" y="1149"/>
                </a:cubicBezTo>
                <a:cubicBezTo>
                  <a:pt x="400" y="1100"/>
                  <a:pt x="425" y="1149"/>
                  <a:pt x="451" y="1175"/>
                </a:cubicBezTo>
                <a:cubicBezTo>
                  <a:pt x="475" y="1200"/>
                  <a:pt x="475" y="1249"/>
                  <a:pt x="475" y="1275"/>
                </a:cubicBezTo>
                <a:cubicBezTo>
                  <a:pt x="500" y="1324"/>
                  <a:pt x="500" y="1449"/>
                  <a:pt x="525" y="1500"/>
                </a:cubicBezTo>
                <a:cubicBezTo>
                  <a:pt x="575" y="1524"/>
                  <a:pt x="575" y="1600"/>
                  <a:pt x="575" y="1624"/>
                </a:cubicBezTo>
                <a:cubicBezTo>
                  <a:pt x="551" y="1674"/>
                  <a:pt x="600" y="1724"/>
                  <a:pt x="575" y="1749"/>
                </a:cubicBezTo>
                <a:lnTo>
                  <a:pt x="575" y="1774"/>
                </a:lnTo>
                <a:cubicBezTo>
                  <a:pt x="600" y="1774"/>
                  <a:pt x="651" y="1624"/>
                  <a:pt x="651" y="1624"/>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79" name="Freeform 57">
            <a:extLst>
              <a:ext uri="{FF2B5EF4-FFF2-40B4-BE49-F238E27FC236}">
                <a16:creationId xmlns:a16="http://schemas.microsoft.com/office/drawing/2014/main" id="{E030D16B-7B2D-C3B5-4216-8EAF4A24777A}"/>
              </a:ext>
            </a:extLst>
          </p:cNvPr>
          <p:cNvSpPr>
            <a:spLocks noChangeArrowheads="1"/>
          </p:cNvSpPr>
          <p:nvPr/>
        </p:nvSpPr>
        <p:spPr bwMode="auto">
          <a:xfrm>
            <a:off x="5316082" y="3800984"/>
            <a:ext cx="95624" cy="56249"/>
          </a:xfrm>
          <a:custGeom>
            <a:avLst/>
            <a:gdLst>
              <a:gd name="T0" fmla="*/ 275 w 301"/>
              <a:gd name="T1" fmla="*/ 75 h 176"/>
              <a:gd name="T2" fmla="*/ 275 w 301"/>
              <a:gd name="T3" fmla="*/ 75 h 176"/>
              <a:gd name="T4" fmla="*/ 175 w 301"/>
              <a:gd name="T5" fmla="*/ 25 h 176"/>
              <a:gd name="T6" fmla="*/ 100 w 301"/>
              <a:gd name="T7" fmla="*/ 25 h 176"/>
              <a:gd name="T8" fmla="*/ 25 w 301"/>
              <a:gd name="T9" fmla="*/ 75 h 176"/>
              <a:gd name="T10" fmla="*/ 0 w 301"/>
              <a:gd name="T11" fmla="*/ 125 h 176"/>
              <a:gd name="T12" fmla="*/ 25 w 301"/>
              <a:gd name="T13" fmla="*/ 151 h 176"/>
              <a:gd name="T14" fmla="*/ 100 w 301"/>
              <a:gd name="T15" fmla="*/ 151 h 176"/>
              <a:gd name="T16" fmla="*/ 175 w 301"/>
              <a:gd name="T17" fmla="*/ 175 h 176"/>
              <a:gd name="T18" fmla="*/ 275 w 301"/>
              <a:gd name="T19" fmla="*/ 151 h 176"/>
              <a:gd name="T20" fmla="*/ 275 w 301"/>
              <a:gd name="T21" fmla="*/ 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76">
                <a:moveTo>
                  <a:pt x="275" y="75"/>
                </a:moveTo>
                <a:lnTo>
                  <a:pt x="275" y="75"/>
                </a:lnTo>
                <a:cubicBezTo>
                  <a:pt x="225" y="25"/>
                  <a:pt x="200" y="51"/>
                  <a:pt x="175" y="25"/>
                </a:cubicBezTo>
                <a:cubicBezTo>
                  <a:pt x="125" y="25"/>
                  <a:pt x="125" y="0"/>
                  <a:pt x="100" y="25"/>
                </a:cubicBezTo>
                <a:cubicBezTo>
                  <a:pt x="75" y="51"/>
                  <a:pt x="50" y="25"/>
                  <a:pt x="25" y="75"/>
                </a:cubicBezTo>
                <a:cubicBezTo>
                  <a:pt x="25" y="100"/>
                  <a:pt x="25" y="100"/>
                  <a:pt x="0" y="125"/>
                </a:cubicBezTo>
                <a:cubicBezTo>
                  <a:pt x="25" y="125"/>
                  <a:pt x="25" y="151"/>
                  <a:pt x="25" y="151"/>
                </a:cubicBezTo>
                <a:cubicBezTo>
                  <a:pt x="50" y="151"/>
                  <a:pt x="75" y="175"/>
                  <a:pt x="100" y="151"/>
                </a:cubicBezTo>
                <a:cubicBezTo>
                  <a:pt x="125" y="151"/>
                  <a:pt x="150" y="175"/>
                  <a:pt x="175" y="175"/>
                </a:cubicBezTo>
                <a:cubicBezTo>
                  <a:pt x="225" y="151"/>
                  <a:pt x="275" y="175"/>
                  <a:pt x="275" y="151"/>
                </a:cubicBezTo>
                <a:cubicBezTo>
                  <a:pt x="300" y="125"/>
                  <a:pt x="275" y="75"/>
                  <a:pt x="27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0" name="Freeform 58">
            <a:extLst>
              <a:ext uri="{FF2B5EF4-FFF2-40B4-BE49-F238E27FC236}">
                <a16:creationId xmlns:a16="http://schemas.microsoft.com/office/drawing/2014/main" id="{17F8E3EA-DD3B-3470-8C95-E702DAAEC738}"/>
              </a:ext>
            </a:extLst>
          </p:cNvPr>
          <p:cNvSpPr>
            <a:spLocks noChangeArrowheads="1"/>
          </p:cNvSpPr>
          <p:nvPr/>
        </p:nvSpPr>
        <p:spPr bwMode="auto">
          <a:xfrm>
            <a:off x="5691548" y="3959888"/>
            <a:ext cx="223592" cy="462653"/>
          </a:xfrm>
          <a:custGeom>
            <a:avLst/>
            <a:gdLst>
              <a:gd name="T0" fmla="*/ 525 w 701"/>
              <a:gd name="T1" fmla="*/ 175 h 1452"/>
              <a:gd name="T2" fmla="*/ 525 w 701"/>
              <a:gd name="T3" fmla="*/ 175 h 1452"/>
              <a:gd name="T4" fmla="*/ 425 w 701"/>
              <a:gd name="T5" fmla="*/ 100 h 1452"/>
              <a:gd name="T6" fmla="*/ 400 w 701"/>
              <a:gd name="T7" fmla="*/ 51 h 1452"/>
              <a:gd name="T8" fmla="*/ 325 w 701"/>
              <a:gd name="T9" fmla="*/ 25 h 1452"/>
              <a:gd name="T10" fmla="*/ 251 w 701"/>
              <a:gd name="T11" fmla="*/ 51 h 1452"/>
              <a:gd name="T12" fmla="*/ 200 w 701"/>
              <a:gd name="T13" fmla="*/ 75 h 1452"/>
              <a:gd name="T14" fmla="*/ 100 w 701"/>
              <a:gd name="T15" fmla="*/ 75 h 1452"/>
              <a:gd name="T16" fmla="*/ 51 w 701"/>
              <a:gd name="T17" fmla="*/ 75 h 1452"/>
              <a:gd name="T18" fmla="*/ 0 w 701"/>
              <a:gd name="T19" fmla="*/ 100 h 1452"/>
              <a:gd name="T20" fmla="*/ 51 w 701"/>
              <a:gd name="T21" fmla="*/ 151 h 1452"/>
              <a:gd name="T22" fmla="*/ 100 w 701"/>
              <a:gd name="T23" fmla="*/ 225 h 1452"/>
              <a:gd name="T24" fmla="*/ 176 w 701"/>
              <a:gd name="T25" fmla="*/ 275 h 1452"/>
              <a:gd name="T26" fmla="*/ 225 w 701"/>
              <a:gd name="T27" fmla="*/ 275 h 1452"/>
              <a:gd name="T28" fmla="*/ 276 w 701"/>
              <a:gd name="T29" fmla="*/ 351 h 1452"/>
              <a:gd name="T30" fmla="*/ 200 w 701"/>
              <a:gd name="T31" fmla="*/ 400 h 1452"/>
              <a:gd name="T32" fmla="*/ 300 w 701"/>
              <a:gd name="T33" fmla="*/ 476 h 1452"/>
              <a:gd name="T34" fmla="*/ 351 w 701"/>
              <a:gd name="T35" fmla="*/ 576 h 1452"/>
              <a:gd name="T36" fmla="*/ 425 w 701"/>
              <a:gd name="T37" fmla="*/ 676 h 1452"/>
              <a:gd name="T38" fmla="*/ 500 w 701"/>
              <a:gd name="T39" fmla="*/ 751 h 1452"/>
              <a:gd name="T40" fmla="*/ 525 w 701"/>
              <a:gd name="T41" fmla="*/ 825 h 1452"/>
              <a:gd name="T42" fmla="*/ 551 w 701"/>
              <a:gd name="T43" fmla="*/ 1000 h 1452"/>
              <a:gd name="T44" fmla="*/ 476 w 701"/>
              <a:gd name="T45" fmla="*/ 1100 h 1452"/>
              <a:gd name="T46" fmla="*/ 400 w 701"/>
              <a:gd name="T47" fmla="*/ 1150 h 1452"/>
              <a:gd name="T48" fmla="*/ 400 w 701"/>
              <a:gd name="T49" fmla="*/ 1225 h 1452"/>
              <a:gd name="T50" fmla="*/ 300 w 701"/>
              <a:gd name="T51" fmla="*/ 1225 h 1452"/>
              <a:gd name="T52" fmla="*/ 225 w 701"/>
              <a:gd name="T53" fmla="*/ 1276 h 1452"/>
              <a:gd name="T54" fmla="*/ 276 w 701"/>
              <a:gd name="T55" fmla="*/ 1300 h 1452"/>
              <a:gd name="T56" fmla="*/ 251 w 701"/>
              <a:gd name="T57" fmla="*/ 1400 h 1452"/>
              <a:gd name="T58" fmla="*/ 300 w 701"/>
              <a:gd name="T59" fmla="*/ 1425 h 1452"/>
              <a:gd name="T60" fmla="*/ 376 w 701"/>
              <a:gd name="T61" fmla="*/ 1376 h 1452"/>
              <a:gd name="T62" fmla="*/ 400 w 701"/>
              <a:gd name="T63" fmla="*/ 1325 h 1452"/>
              <a:gd name="T64" fmla="*/ 425 w 701"/>
              <a:gd name="T65" fmla="*/ 1276 h 1452"/>
              <a:gd name="T66" fmla="*/ 476 w 701"/>
              <a:gd name="T67" fmla="*/ 1276 h 1452"/>
              <a:gd name="T68" fmla="*/ 625 w 701"/>
              <a:gd name="T69" fmla="*/ 1200 h 1452"/>
              <a:gd name="T70" fmla="*/ 676 w 701"/>
              <a:gd name="T71" fmla="*/ 1076 h 1452"/>
              <a:gd name="T72" fmla="*/ 676 w 701"/>
              <a:gd name="T73" fmla="*/ 876 h 1452"/>
              <a:gd name="T74" fmla="*/ 576 w 701"/>
              <a:gd name="T75" fmla="*/ 725 h 1452"/>
              <a:gd name="T76" fmla="*/ 425 w 701"/>
              <a:gd name="T77" fmla="*/ 600 h 1452"/>
              <a:gd name="T78" fmla="*/ 376 w 701"/>
              <a:gd name="T79" fmla="*/ 525 h 1452"/>
              <a:gd name="T80" fmla="*/ 351 w 701"/>
              <a:gd name="T81" fmla="*/ 400 h 1452"/>
              <a:gd name="T82" fmla="*/ 425 w 701"/>
              <a:gd name="T83" fmla="*/ 300 h 1452"/>
              <a:gd name="T84" fmla="*/ 450 w 701"/>
              <a:gd name="T85" fmla="*/ 251 h 1452"/>
              <a:gd name="T86" fmla="*/ 525 w 701"/>
              <a:gd name="T87" fmla="*/ 200 h 1452"/>
              <a:gd name="T88" fmla="*/ 551 w 701"/>
              <a:gd name="T89" fmla="*/ 200 h 1452"/>
              <a:gd name="T90" fmla="*/ 525 w 701"/>
              <a:gd name="T91" fmla="*/ 17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1452">
                <a:moveTo>
                  <a:pt x="525" y="175"/>
                </a:moveTo>
                <a:lnTo>
                  <a:pt x="525" y="175"/>
                </a:lnTo>
                <a:cubicBezTo>
                  <a:pt x="500" y="175"/>
                  <a:pt x="425" y="125"/>
                  <a:pt x="425" y="100"/>
                </a:cubicBezTo>
                <a:cubicBezTo>
                  <a:pt x="425" y="100"/>
                  <a:pt x="476" y="51"/>
                  <a:pt x="400" y="51"/>
                </a:cubicBezTo>
                <a:cubicBezTo>
                  <a:pt x="351" y="51"/>
                  <a:pt x="351" y="25"/>
                  <a:pt x="325" y="25"/>
                </a:cubicBezTo>
                <a:cubicBezTo>
                  <a:pt x="325" y="0"/>
                  <a:pt x="276" y="25"/>
                  <a:pt x="251" y="51"/>
                </a:cubicBezTo>
                <a:cubicBezTo>
                  <a:pt x="251" y="100"/>
                  <a:pt x="225" y="51"/>
                  <a:pt x="200" y="75"/>
                </a:cubicBezTo>
                <a:cubicBezTo>
                  <a:pt x="151" y="100"/>
                  <a:pt x="125" y="51"/>
                  <a:pt x="100" y="75"/>
                </a:cubicBezTo>
                <a:cubicBezTo>
                  <a:pt x="100" y="100"/>
                  <a:pt x="51" y="51"/>
                  <a:pt x="51" y="75"/>
                </a:cubicBezTo>
                <a:cubicBezTo>
                  <a:pt x="25" y="100"/>
                  <a:pt x="25" y="100"/>
                  <a:pt x="0" y="100"/>
                </a:cubicBezTo>
                <a:cubicBezTo>
                  <a:pt x="25" y="125"/>
                  <a:pt x="51" y="125"/>
                  <a:pt x="51" y="151"/>
                </a:cubicBezTo>
                <a:cubicBezTo>
                  <a:pt x="51" y="175"/>
                  <a:pt x="100" y="200"/>
                  <a:pt x="100" y="225"/>
                </a:cubicBezTo>
                <a:cubicBezTo>
                  <a:pt x="100" y="251"/>
                  <a:pt x="151" y="275"/>
                  <a:pt x="176" y="275"/>
                </a:cubicBezTo>
                <a:cubicBezTo>
                  <a:pt x="200" y="251"/>
                  <a:pt x="225" y="251"/>
                  <a:pt x="225" y="275"/>
                </a:cubicBezTo>
                <a:cubicBezTo>
                  <a:pt x="251" y="325"/>
                  <a:pt x="276" y="325"/>
                  <a:pt x="276" y="351"/>
                </a:cubicBezTo>
                <a:cubicBezTo>
                  <a:pt x="276" y="375"/>
                  <a:pt x="200" y="375"/>
                  <a:pt x="200" y="400"/>
                </a:cubicBezTo>
                <a:cubicBezTo>
                  <a:pt x="176" y="425"/>
                  <a:pt x="300" y="451"/>
                  <a:pt x="300" y="476"/>
                </a:cubicBezTo>
                <a:cubicBezTo>
                  <a:pt x="300" y="500"/>
                  <a:pt x="325" y="525"/>
                  <a:pt x="351" y="576"/>
                </a:cubicBezTo>
                <a:cubicBezTo>
                  <a:pt x="351" y="600"/>
                  <a:pt x="400" y="625"/>
                  <a:pt x="425" y="676"/>
                </a:cubicBezTo>
                <a:cubicBezTo>
                  <a:pt x="425" y="700"/>
                  <a:pt x="476" y="725"/>
                  <a:pt x="500" y="751"/>
                </a:cubicBezTo>
                <a:cubicBezTo>
                  <a:pt x="525" y="751"/>
                  <a:pt x="525" y="800"/>
                  <a:pt x="525" y="825"/>
                </a:cubicBezTo>
                <a:cubicBezTo>
                  <a:pt x="500" y="876"/>
                  <a:pt x="500" y="925"/>
                  <a:pt x="551" y="1000"/>
                </a:cubicBezTo>
                <a:cubicBezTo>
                  <a:pt x="576" y="1051"/>
                  <a:pt x="500" y="1076"/>
                  <a:pt x="476" y="1100"/>
                </a:cubicBezTo>
                <a:cubicBezTo>
                  <a:pt x="450" y="1125"/>
                  <a:pt x="476" y="1176"/>
                  <a:pt x="400" y="1150"/>
                </a:cubicBezTo>
                <a:cubicBezTo>
                  <a:pt x="325" y="1125"/>
                  <a:pt x="400" y="1200"/>
                  <a:pt x="400" y="1225"/>
                </a:cubicBezTo>
                <a:cubicBezTo>
                  <a:pt x="376" y="1250"/>
                  <a:pt x="300" y="1200"/>
                  <a:pt x="300" y="1225"/>
                </a:cubicBezTo>
                <a:cubicBezTo>
                  <a:pt x="300" y="1250"/>
                  <a:pt x="251" y="1276"/>
                  <a:pt x="225" y="1276"/>
                </a:cubicBezTo>
                <a:cubicBezTo>
                  <a:pt x="251" y="1300"/>
                  <a:pt x="251" y="1300"/>
                  <a:pt x="276" y="1300"/>
                </a:cubicBezTo>
                <a:cubicBezTo>
                  <a:pt x="300" y="1325"/>
                  <a:pt x="251" y="1351"/>
                  <a:pt x="251" y="1400"/>
                </a:cubicBezTo>
                <a:cubicBezTo>
                  <a:pt x="251" y="1425"/>
                  <a:pt x="276" y="1451"/>
                  <a:pt x="300" y="1425"/>
                </a:cubicBezTo>
                <a:cubicBezTo>
                  <a:pt x="300" y="1400"/>
                  <a:pt x="351" y="1376"/>
                  <a:pt x="376" y="1376"/>
                </a:cubicBezTo>
                <a:cubicBezTo>
                  <a:pt x="400" y="1351"/>
                  <a:pt x="376" y="1325"/>
                  <a:pt x="400" y="1325"/>
                </a:cubicBezTo>
                <a:cubicBezTo>
                  <a:pt x="425" y="1325"/>
                  <a:pt x="425" y="1300"/>
                  <a:pt x="425" y="1276"/>
                </a:cubicBezTo>
                <a:cubicBezTo>
                  <a:pt x="425" y="1250"/>
                  <a:pt x="450" y="1276"/>
                  <a:pt x="476" y="1276"/>
                </a:cubicBezTo>
                <a:cubicBezTo>
                  <a:pt x="525" y="1276"/>
                  <a:pt x="576" y="1250"/>
                  <a:pt x="625" y="1200"/>
                </a:cubicBezTo>
                <a:cubicBezTo>
                  <a:pt x="651" y="1176"/>
                  <a:pt x="676" y="1176"/>
                  <a:pt x="676" y="1076"/>
                </a:cubicBezTo>
                <a:cubicBezTo>
                  <a:pt x="700" y="1000"/>
                  <a:pt x="676" y="900"/>
                  <a:pt x="676" y="876"/>
                </a:cubicBezTo>
                <a:cubicBezTo>
                  <a:pt x="676" y="851"/>
                  <a:pt x="600" y="725"/>
                  <a:pt x="576" y="725"/>
                </a:cubicBezTo>
                <a:cubicBezTo>
                  <a:pt x="551" y="725"/>
                  <a:pt x="450" y="600"/>
                  <a:pt x="425" y="600"/>
                </a:cubicBezTo>
                <a:cubicBezTo>
                  <a:pt x="400" y="576"/>
                  <a:pt x="400" y="551"/>
                  <a:pt x="376" y="525"/>
                </a:cubicBezTo>
                <a:cubicBezTo>
                  <a:pt x="351" y="500"/>
                  <a:pt x="351" y="425"/>
                  <a:pt x="351" y="400"/>
                </a:cubicBezTo>
                <a:cubicBezTo>
                  <a:pt x="376" y="351"/>
                  <a:pt x="425" y="325"/>
                  <a:pt x="425" y="300"/>
                </a:cubicBezTo>
                <a:cubicBezTo>
                  <a:pt x="425" y="275"/>
                  <a:pt x="425" y="251"/>
                  <a:pt x="450" y="251"/>
                </a:cubicBezTo>
                <a:cubicBezTo>
                  <a:pt x="500" y="251"/>
                  <a:pt x="525" y="225"/>
                  <a:pt x="525" y="200"/>
                </a:cubicBezTo>
                <a:lnTo>
                  <a:pt x="551" y="200"/>
                </a:lnTo>
                <a:cubicBezTo>
                  <a:pt x="525" y="175"/>
                  <a:pt x="525" y="175"/>
                  <a:pt x="525" y="1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1" name="Freeform 59">
            <a:extLst>
              <a:ext uri="{FF2B5EF4-FFF2-40B4-BE49-F238E27FC236}">
                <a16:creationId xmlns:a16="http://schemas.microsoft.com/office/drawing/2014/main" id="{99087698-9B16-36FE-9350-B8A44D9003EA}"/>
              </a:ext>
            </a:extLst>
          </p:cNvPr>
          <p:cNvSpPr>
            <a:spLocks noChangeArrowheads="1"/>
          </p:cNvSpPr>
          <p:nvPr/>
        </p:nvSpPr>
        <p:spPr bwMode="auto">
          <a:xfrm>
            <a:off x="5691551" y="4238323"/>
            <a:ext cx="184217" cy="127968"/>
          </a:xfrm>
          <a:custGeom>
            <a:avLst/>
            <a:gdLst>
              <a:gd name="T0" fmla="*/ 300 w 577"/>
              <a:gd name="T1" fmla="*/ 349 h 401"/>
              <a:gd name="T2" fmla="*/ 300 w 577"/>
              <a:gd name="T3" fmla="*/ 349 h 401"/>
              <a:gd name="T4" fmla="*/ 400 w 577"/>
              <a:gd name="T5" fmla="*/ 349 h 401"/>
              <a:gd name="T6" fmla="*/ 400 w 577"/>
              <a:gd name="T7" fmla="*/ 274 h 401"/>
              <a:gd name="T8" fmla="*/ 476 w 577"/>
              <a:gd name="T9" fmla="*/ 224 h 401"/>
              <a:gd name="T10" fmla="*/ 551 w 577"/>
              <a:gd name="T11" fmla="*/ 124 h 401"/>
              <a:gd name="T12" fmla="*/ 525 w 577"/>
              <a:gd name="T13" fmla="*/ 0 h 401"/>
              <a:gd name="T14" fmla="*/ 450 w 577"/>
              <a:gd name="T15" fmla="*/ 0 h 401"/>
              <a:gd name="T16" fmla="*/ 376 w 577"/>
              <a:gd name="T17" fmla="*/ 24 h 401"/>
              <a:gd name="T18" fmla="*/ 351 w 577"/>
              <a:gd name="T19" fmla="*/ 49 h 401"/>
              <a:gd name="T20" fmla="*/ 300 w 577"/>
              <a:gd name="T21" fmla="*/ 24 h 401"/>
              <a:gd name="T22" fmla="*/ 176 w 577"/>
              <a:gd name="T23" fmla="*/ 24 h 401"/>
              <a:gd name="T24" fmla="*/ 51 w 577"/>
              <a:gd name="T25" fmla="*/ 75 h 401"/>
              <a:gd name="T26" fmla="*/ 51 w 577"/>
              <a:gd name="T27" fmla="*/ 175 h 401"/>
              <a:gd name="T28" fmla="*/ 51 w 577"/>
              <a:gd name="T29" fmla="*/ 224 h 401"/>
              <a:gd name="T30" fmla="*/ 51 w 577"/>
              <a:gd name="T31" fmla="*/ 249 h 401"/>
              <a:gd name="T32" fmla="*/ 76 w 577"/>
              <a:gd name="T33" fmla="*/ 324 h 401"/>
              <a:gd name="T34" fmla="*/ 151 w 577"/>
              <a:gd name="T35" fmla="*/ 324 h 401"/>
              <a:gd name="T36" fmla="*/ 151 w 577"/>
              <a:gd name="T37" fmla="*/ 374 h 401"/>
              <a:gd name="T38" fmla="*/ 225 w 577"/>
              <a:gd name="T39" fmla="*/ 400 h 401"/>
              <a:gd name="T40" fmla="*/ 225 w 577"/>
              <a:gd name="T41" fmla="*/ 400 h 401"/>
              <a:gd name="T42" fmla="*/ 300 w 577"/>
              <a:gd name="T43" fmla="*/ 34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7" h="401">
                <a:moveTo>
                  <a:pt x="300" y="349"/>
                </a:moveTo>
                <a:lnTo>
                  <a:pt x="300" y="349"/>
                </a:lnTo>
                <a:cubicBezTo>
                  <a:pt x="300" y="324"/>
                  <a:pt x="376" y="374"/>
                  <a:pt x="400" y="349"/>
                </a:cubicBezTo>
                <a:cubicBezTo>
                  <a:pt x="400" y="324"/>
                  <a:pt x="325" y="249"/>
                  <a:pt x="400" y="274"/>
                </a:cubicBezTo>
                <a:cubicBezTo>
                  <a:pt x="476" y="300"/>
                  <a:pt x="450" y="249"/>
                  <a:pt x="476" y="224"/>
                </a:cubicBezTo>
                <a:cubicBezTo>
                  <a:pt x="500" y="200"/>
                  <a:pt x="576" y="175"/>
                  <a:pt x="551" y="124"/>
                </a:cubicBezTo>
                <a:cubicBezTo>
                  <a:pt x="525" y="75"/>
                  <a:pt x="525" y="24"/>
                  <a:pt x="525" y="0"/>
                </a:cubicBezTo>
                <a:cubicBezTo>
                  <a:pt x="500" y="24"/>
                  <a:pt x="476" y="24"/>
                  <a:pt x="450" y="0"/>
                </a:cubicBezTo>
                <a:cubicBezTo>
                  <a:pt x="425" y="0"/>
                  <a:pt x="376" y="0"/>
                  <a:pt x="376" y="24"/>
                </a:cubicBezTo>
                <a:cubicBezTo>
                  <a:pt x="376" y="75"/>
                  <a:pt x="351" y="75"/>
                  <a:pt x="351" y="49"/>
                </a:cubicBezTo>
                <a:cubicBezTo>
                  <a:pt x="351" y="49"/>
                  <a:pt x="325" y="49"/>
                  <a:pt x="300" y="24"/>
                </a:cubicBezTo>
                <a:cubicBezTo>
                  <a:pt x="276" y="0"/>
                  <a:pt x="200" y="24"/>
                  <a:pt x="176" y="24"/>
                </a:cubicBezTo>
                <a:cubicBezTo>
                  <a:pt x="151" y="0"/>
                  <a:pt x="76" y="24"/>
                  <a:pt x="51" y="75"/>
                </a:cubicBezTo>
                <a:cubicBezTo>
                  <a:pt x="0" y="124"/>
                  <a:pt x="51" y="124"/>
                  <a:pt x="51" y="175"/>
                </a:cubicBezTo>
                <a:cubicBezTo>
                  <a:pt x="51" y="200"/>
                  <a:pt x="76" y="200"/>
                  <a:pt x="51" y="224"/>
                </a:cubicBezTo>
                <a:cubicBezTo>
                  <a:pt x="51" y="224"/>
                  <a:pt x="51" y="224"/>
                  <a:pt x="51" y="249"/>
                </a:cubicBezTo>
                <a:cubicBezTo>
                  <a:pt x="100" y="249"/>
                  <a:pt x="76" y="300"/>
                  <a:pt x="76" y="324"/>
                </a:cubicBezTo>
                <a:cubicBezTo>
                  <a:pt x="100" y="349"/>
                  <a:pt x="125" y="324"/>
                  <a:pt x="151" y="324"/>
                </a:cubicBezTo>
                <a:cubicBezTo>
                  <a:pt x="176" y="324"/>
                  <a:pt x="125" y="374"/>
                  <a:pt x="151" y="374"/>
                </a:cubicBezTo>
                <a:cubicBezTo>
                  <a:pt x="176" y="400"/>
                  <a:pt x="225" y="374"/>
                  <a:pt x="225" y="400"/>
                </a:cubicBezTo>
                <a:lnTo>
                  <a:pt x="225" y="400"/>
                </a:lnTo>
                <a:cubicBezTo>
                  <a:pt x="251" y="400"/>
                  <a:pt x="300" y="374"/>
                  <a:pt x="300" y="349"/>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2" name="Freeform 60">
            <a:extLst>
              <a:ext uri="{FF2B5EF4-FFF2-40B4-BE49-F238E27FC236}">
                <a16:creationId xmlns:a16="http://schemas.microsoft.com/office/drawing/2014/main" id="{C14F42E0-890E-77A4-3D7D-68993C4B87CC}"/>
              </a:ext>
            </a:extLst>
          </p:cNvPr>
          <p:cNvSpPr>
            <a:spLocks noChangeArrowheads="1"/>
          </p:cNvSpPr>
          <p:nvPr/>
        </p:nvSpPr>
        <p:spPr bwMode="auto">
          <a:xfrm>
            <a:off x="5635299" y="3990824"/>
            <a:ext cx="223592" cy="271405"/>
          </a:xfrm>
          <a:custGeom>
            <a:avLst/>
            <a:gdLst>
              <a:gd name="T0" fmla="*/ 475 w 701"/>
              <a:gd name="T1" fmla="*/ 376 h 852"/>
              <a:gd name="T2" fmla="*/ 475 w 701"/>
              <a:gd name="T3" fmla="*/ 376 h 852"/>
              <a:gd name="T4" fmla="*/ 375 w 701"/>
              <a:gd name="T5" fmla="*/ 300 h 852"/>
              <a:gd name="T6" fmla="*/ 451 w 701"/>
              <a:gd name="T7" fmla="*/ 251 h 852"/>
              <a:gd name="T8" fmla="*/ 400 w 701"/>
              <a:gd name="T9" fmla="*/ 175 h 852"/>
              <a:gd name="T10" fmla="*/ 351 w 701"/>
              <a:gd name="T11" fmla="*/ 175 h 852"/>
              <a:gd name="T12" fmla="*/ 275 w 701"/>
              <a:gd name="T13" fmla="*/ 125 h 852"/>
              <a:gd name="T14" fmla="*/ 226 w 701"/>
              <a:gd name="T15" fmla="*/ 51 h 852"/>
              <a:gd name="T16" fmla="*/ 175 w 701"/>
              <a:gd name="T17" fmla="*/ 0 h 852"/>
              <a:gd name="T18" fmla="*/ 150 w 701"/>
              <a:gd name="T19" fmla="*/ 0 h 852"/>
              <a:gd name="T20" fmla="*/ 126 w 701"/>
              <a:gd name="T21" fmla="*/ 51 h 852"/>
              <a:gd name="T22" fmla="*/ 126 w 701"/>
              <a:gd name="T23" fmla="*/ 125 h 852"/>
              <a:gd name="T24" fmla="*/ 75 w 701"/>
              <a:gd name="T25" fmla="*/ 75 h 852"/>
              <a:gd name="T26" fmla="*/ 26 w 701"/>
              <a:gd name="T27" fmla="*/ 151 h 852"/>
              <a:gd name="T28" fmla="*/ 0 w 701"/>
              <a:gd name="T29" fmla="*/ 175 h 852"/>
              <a:gd name="T30" fmla="*/ 26 w 701"/>
              <a:gd name="T31" fmla="*/ 200 h 852"/>
              <a:gd name="T32" fmla="*/ 26 w 701"/>
              <a:gd name="T33" fmla="*/ 275 h 852"/>
              <a:gd name="T34" fmla="*/ 100 w 701"/>
              <a:gd name="T35" fmla="*/ 300 h 852"/>
              <a:gd name="T36" fmla="*/ 75 w 701"/>
              <a:gd name="T37" fmla="*/ 400 h 852"/>
              <a:gd name="T38" fmla="*/ 50 w 701"/>
              <a:gd name="T39" fmla="*/ 476 h 852"/>
              <a:gd name="T40" fmla="*/ 150 w 701"/>
              <a:gd name="T41" fmla="*/ 451 h 852"/>
              <a:gd name="T42" fmla="*/ 226 w 701"/>
              <a:gd name="T43" fmla="*/ 425 h 852"/>
              <a:gd name="T44" fmla="*/ 275 w 701"/>
              <a:gd name="T45" fmla="*/ 425 h 852"/>
              <a:gd name="T46" fmla="*/ 351 w 701"/>
              <a:gd name="T47" fmla="*/ 425 h 852"/>
              <a:gd name="T48" fmla="*/ 426 w 701"/>
              <a:gd name="T49" fmla="*/ 476 h 852"/>
              <a:gd name="T50" fmla="*/ 451 w 701"/>
              <a:gd name="T51" fmla="*/ 600 h 852"/>
              <a:gd name="T52" fmla="*/ 500 w 701"/>
              <a:gd name="T53" fmla="*/ 700 h 852"/>
              <a:gd name="T54" fmla="*/ 500 w 701"/>
              <a:gd name="T55" fmla="*/ 800 h 852"/>
              <a:gd name="T56" fmla="*/ 526 w 701"/>
              <a:gd name="T57" fmla="*/ 825 h 852"/>
              <a:gd name="T58" fmla="*/ 551 w 701"/>
              <a:gd name="T59" fmla="*/ 800 h 852"/>
              <a:gd name="T60" fmla="*/ 625 w 701"/>
              <a:gd name="T61" fmla="*/ 776 h 852"/>
              <a:gd name="T62" fmla="*/ 700 w 701"/>
              <a:gd name="T63" fmla="*/ 776 h 852"/>
              <a:gd name="T64" fmla="*/ 700 w 701"/>
              <a:gd name="T65" fmla="*/ 725 h 852"/>
              <a:gd name="T66" fmla="*/ 675 w 701"/>
              <a:gd name="T67" fmla="*/ 651 h 852"/>
              <a:gd name="T68" fmla="*/ 600 w 701"/>
              <a:gd name="T69" fmla="*/ 576 h 852"/>
              <a:gd name="T70" fmla="*/ 526 w 701"/>
              <a:gd name="T71" fmla="*/ 476 h 852"/>
              <a:gd name="T72" fmla="*/ 475 w 701"/>
              <a:gd name="T73" fmla="*/ 37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1" h="852">
                <a:moveTo>
                  <a:pt x="475" y="376"/>
                </a:moveTo>
                <a:lnTo>
                  <a:pt x="475" y="376"/>
                </a:lnTo>
                <a:cubicBezTo>
                  <a:pt x="475" y="351"/>
                  <a:pt x="351" y="325"/>
                  <a:pt x="375" y="300"/>
                </a:cubicBezTo>
                <a:cubicBezTo>
                  <a:pt x="375" y="275"/>
                  <a:pt x="451" y="275"/>
                  <a:pt x="451" y="251"/>
                </a:cubicBezTo>
                <a:cubicBezTo>
                  <a:pt x="451" y="225"/>
                  <a:pt x="426" y="225"/>
                  <a:pt x="400" y="175"/>
                </a:cubicBezTo>
                <a:cubicBezTo>
                  <a:pt x="400" y="151"/>
                  <a:pt x="375" y="151"/>
                  <a:pt x="351" y="175"/>
                </a:cubicBezTo>
                <a:cubicBezTo>
                  <a:pt x="326" y="175"/>
                  <a:pt x="275" y="151"/>
                  <a:pt x="275" y="125"/>
                </a:cubicBezTo>
                <a:cubicBezTo>
                  <a:pt x="275" y="100"/>
                  <a:pt x="226" y="75"/>
                  <a:pt x="226" y="51"/>
                </a:cubicBezTo>
                <a:cubicBezTo>
                  <a:pt x="226" y="25"/>
                  <a:pt x="200" y="25"/>
                  <a:pt x="175" y="0"/>
                </a:cubicBezTo>
                <a:lnTo>
                  <a:pt x="150" y="0"/>
                </a:lnTo>
                <a:lnTo>
                  <a:pt x="126" y="51"/>
                </a:lnTo>
                <a:cubicBezTo>
                  <a:pt x="150" y="51"/>
                  <a:pt x="150" y="125"/>
                  <a:pt x="126" y="125"/>
                </a:cubicBezTo>
                <a:cubicBezTo>
                  <a:pt x="100" y="125"/>
                  <a:pt x="100" y="75"/>
                  <a:pt x="75" y="75"/>
                </a:cubicBezTo>
                <a:cubicBezTo>
                  <a:pt x="75" y="75"/>
                  <a:pt x="26" y="125"/>
                  <a:pt x="26" y="151"/>
                </a:cubicBezTo>
                <a:cubicBezTo>
                  <a:pt x="26" y="175"/>
                  <a:pt x="26" y="175"/>
                  <a:pt x="0" y="175"/>
                </a:cubicBezTo>
                <a:cubicBezTo>
                  <a:pt x="0" y="200"/>
                  <a:pt x="26" y="200"/>
                  <a:pt x="26" y="200"/>
                </a:cubicBezTo>
                <a:cubicBezTo>
                  <a:pt x="26" y="225"/>
                  <a:pt x="26" y="251"/>
                  <a:pt x="26" y="275"/>
                </a:cubicBezTo>
                <a:cubicBezTo>
                  <a:pt x="50" y="300"/>
                  <a:pt x="75" y="251"/>
                  <a:pt x="100" y="300"/>
                </a:cubicBezTo>
                <a:cubicBezTo>
                  <a:pt x="100" y="351"/>
                  <a:pt x="75" y="351"/>
                  <a:pt x="75" y="400"/>
                </a:cubicBezTo>
                <a:cubicBezTo>
                  <a:pt x="75" y="451"/>
                  <a:pt x="50" y="425"/>
                  <a:pt x="50" y="476"/>
                </a:cubicBezTo>
                <a:cubicBezTo>
                  <a:pt x="75" y="500"/>
                  <a:pt x="126" y="476"/>
                  <a:pt x="150" y="451"/>
                </a:cubicBezTo>
                <a:cubicBezTo>
                  <a:pt x="175" y="425"/>
                  <a:pt x="200" y="425"/>
                  <a:pt x="226" y="425"/>
                </a:cubicBezTo>
                <a:cubicBezTo>
                  <a:pt x="226" y="451"/>
                  <a:pt x="275" y="451"/>
                  <a:pt x="275" y="425"/>
                </a:cubicBezTo>
                <a:cubicBezTo>
                  <a:pt x="275" y="400"/>
                  <a:pt x="351" y="400"/>
                  <a:pt x="351" y="425"/>
                </a:cubicBezTo>
                <a:cubicBezTo>
                  <a:pt x="375" y="451"/>
                  <a:pt x="400" y="476"/>
                  <a:pt x="426" y="476"/>
                </a:cubicBezTo>
                <a:cubicBezTo>
                  <a:pt x="451" y="500"/>
                  <a:pt x="400" y="600"/>
                  <a:pt x="451" y="600"/>
                </a:cubicBezTo>
                <a:cubicBezTo>
                  <a:pt x="475" y="600"/>
                  <a:pt x="500" y="651"/>
                  <a:pt x="500" y="700"/>
                </a:cubicBezTo>
                <a:cubicBezTo>
                  <a:pt x="500" y="751"/>
                  <a:pt x="526" y="776"/>
                  <a:pt x="500" y="800"/>
                </a:cubicBezTo>
                <a:cubicBezTo>
                  <a:pt x="500" y="825"/>
                  <a:pt x="526" y="825"/>
                  <a:pt x="526" y="825"/>
                </a:cubicBezTo>
                <a:cubicBezTo>
                  <a:pt x="526" y="851"/>
                  <a:pt x="551" y="851"/>
                  <a:pt x="551" y="800"/>
                </a:cubicBezTo>
                <a:cubicBezTo>
                  <a:pt x="551" y="776"/>
                  <a:pt x="600" y="776"/>
                  <a:pt x="625" y="776"/>
                </a:cubicBezTo>
                <a:cubicBezTo>
                  <a:pt x="651" y="800"/>
                  <a:pt x="675" y="800"/>
                  <a:pt x="700" y="776"/>
                </a:cubicBezTo>
                <a:cubicBezTo>
                  <a:pt x="700" y="751"/>
                  <a:pt x="700" y="751"/>
                  <a:pt x="700" y="725"/>
                </a:cubicBezTo>
                <a:cubicBezTo>
                  <a:pt x="700" y="700"/>
                  <a:pt x="700" y="651"/>
                  <a:pt x="675" y="651"/>
                </a:cubicBezTo>
                <a:cubicBezTo>
                  <a:pt x="651" y="625"/>
                  <a:pt x="600" y="600"/>
                  <a:pt x="600" y="576"/>
                </a:cubicBezTo>
                <a:cubicBezTo>
                  <a:pt x="575" y="525"/>
                  <a:pt x="526" y="500"/>
                  <a:pt x="526" y="476"/>
                </a:cubicBezTo>
                <a:cubicBezTo>
                  <a:pt x="500" y="425"/>
                  <a:pt x="475" y="400"/>
                  <a:pt x="475" y="3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3" name="Freeform 61">
            <a:extLst>
              <a:ext uri="{FF2B5EF4-FFF2-40B4-BE49-F238E27FC236}">
                <a16:creationId xmlns:a16="http://schemas.microsoft.com/office/drawing/2014/main" id="{7AE08F26-29D0-A0CF-9DE3-7E09F3B62EE2}"/>
              </a:ext>
            </a:extLst>
          </p:cNvPr>
          <p:cNvSpPr>
            <a:spLocks noChangeArrowheads="1"/>
          </p:cNvSpPr>
          <p:nvPr/>
        </p:nvSpPr>
        <p:spPr bwMode="auto">
          <a:xfrm>
            <a:off x="5556551" y="4047075"/>
            <a:ext cx="247499" cy="462653"/>
          </a:xfrm>
          <a:custGeom>
            <a:avLst/>
            <a:gdLst>
              <a:gd name="T0" fmla="*/ 476 w 777"/>
              <a:gd name="T1" fmla="*/ 776 h 1451"/>
              <a:gd name="T2" fmla="*/ 476 w 777"/>
              <a:gd name="T3" fmla="*/ 776 h 1451"/>
              <a:gd name="T4" fmla="*/ 476 w 777"/>
              <a:gd name="T5" fmla="*/ 676 h 1451"/>
              <a:gd name="T6" fmla="*/ 601 w 777"/>
              <a:gd name="T7" fmla="*/ 625 h 1451"/>
              <a:gd name="T8" fmla="*/ 725 w 777"/>
              <a:gd name="T9" fmla="*/ 625 h 1451"/>
              <a:gd name="T10" fmla="*/ 750 w 777"/>
              <a:gd name="T11" fmla="*/ 625 h 1451"/>
              <a:gd name="T12" fmla="*/ 750 w 777"/>
              <a:gd name="T13" fmla="*/ 525 h 1451"/>
              <a:gd name="T14" fmla="*/ 701 w 777"/>
              <a:gd name="T15" fmla="*/ 425 h 1451"/>
              <a:gd name="T16" fmla="*/ 676 w 777"/>
              <a:gd name="T17" fmla="*/ 301 h 1451"/>
              <a:gd name="T18" fmla="*/ 601 w 777"/>
              <a:gd name="T19" fmla="*/ 250 h 1451"/>
              <a:gd name="T20" fmla="*/ 525 w 777"/>
              <a:gd name="T21" fmla="*/ 250 h 1451"/>
              <a:gd name="T22" fmla="*/ 476 w 777"/>
              <a:gd name="T23" fmla="*/ 250 h 1451"/>
              <a:gd name="T24" fmla="*/ 400 w 777"/>
              <a:gd name="T25" fmla="*/ 276 h 1451"/>
              <a:gd name="T26" fmla="*/ 300 w 777"/>
              <a:gd name="T27" fmla="*/ 301 h 1451"/>
              <a:gd name="T28" fmla="*/ 325 w 777"/>
              <a:gd name="T29" fmla="*/ 225 h 1451"/>
              <a:gd name="T30" fmla="*/ 350 w 777"/>
              <a:gd name="T31" fmla="*/ 125 h 1451"/>
              <a:gd name="T32" fmla="*/ 276 w 777"/>
              <a:gd name="T33" fmla="*/ 100 h 1451"/>
              <a:gd name="T34" fmla="*/ 276 w 777"/>
              <a:gd name="T35" fmla="*/ 25 h 1451"/>
              <a:gd name="T36" fmla="*/ 250 w 777"/>
              <a:gd name="T37" fmla="*/ 0 h 1451"/>
              <a:gd name="T38" fmla="*/ 225 w 777"/>
              <a:gd name="T39" fmla="*/ 25 h 1451"/>
              <a:gd name="T40" fmla="*/ 150 w 777"/>
              <a:gd name="T41" fmla="*/ 76 h 1451"/>
              <a:gd name="T42" fmla="*/ 76 w 777"/>
              <a:gd name="T43" fmla="*/ 100 h 1451"/>
              <a:gd name="T44" fmla="*/ 25 w 777"/>
              <a:gd name="T45" fmla="*/ 125 h 1451"/>
              <a:gd name="T46" fmla="*/ 0 w 777"/>
              <a:gd name="T47" fmla="*/ 276 h 1451"/>
              <a:gd name="T48" fmla="*/ 76 w 777"/>
              <a:gd name="T49" fmla="*/ 350 h 1451"/>
              <a:gd name="T50" fmla="*/ 100 w 777"/>
              <a:gd name="T51" fmla="*/ 425 h 1451"/>
              <a:gd name="T52" fmla="*/ 100 w 777"/>
              <a:gd name="T53" fmla="*/ 476 h 1451"/>
              <a:gd name="T54" fmla="*/ 76 w 777"/>
              <a:gd name="T55" fmla="*/ 525 h 1451"/>
              <a:gd name="T56" fmla="*/ 125 w 777"/>
              <a:gd name="T57" fmla="*/ 625 h 1451"/>
              <a:gd name="T58" fmla="*/ 150 w 777"/>
              <a:gd name="T59" fmla="*/ 750 h 1451"/>
              <a:gd name="T60" fmla="*/ 176 w 777"/>
              <a:gd name="T61" fmla="*/ 825 h 1451"/>
              <a:gd name="T62" fmla="*/ 100 w 777"/>
              <a:gd name="T63" fmla="*/ 975 h 1451"/>
              <a:gd name="T64" fmla="*/ 76 w 777"/>
              <a:gd name="T65" fmla="*/ 1101 h 1451"/>
              <a:gd name="T66" fmla="*/ 76 w 777"/>
              <a:gd name="T67" fmla="*/ 1201 h 1451"/>
              <a:gd name="T68" fmla="*/ 200 w 777"/>
              <a:gd name="T69" fmla="*/ 1326 h 1451"/>
              <a:gd name="T70" fmla="*/ 225 w 777"/>
              <a:gd name="T71" fmla="*/ 1350 h 1451"/>
              <a:gd name="T72" fmla="*/ 276 w 777"/>
              <a:gd name="T73" fmla="*/ 1376 h 1451"/>
              <a:gd name="T74" fmla="*/ 325 w 777"/>
              <a:gd name="T75" fmla="*/ 1426 h 1451"/>
              <a:gd name="T76" fmla="*/ 400 w 777"/>
              <a:gd name="T77" fmla="*/ 1426 h 1451"/>
              <a:gd name="T78" fmla="*/ 425 w 777"/>
              <a:gd name="T79" fmla="*/ 1401 h 1451"/>
              <a:gd name="T80" fmla="*/ 325 w 777"/>
              <a:gd name="T81" fmla="*/ 1326 h 1451"/>
              <a:gd name="T82" fmla="*/ 250 w 777"/>
              <a:gd name="T83" fmla="*/ 1225 h 1451"/>
              <a:gd name="T84" fmla="*/ 225 w 777"/>
              <a:gd name="T85" fmla="*/ 1125 h 1451"/>
              <a:gd name="T86" fmla="*/ 176 w 777"/>
              <a:gd name="T87" fmla="*/ 1101 h 1451"/>
              <a:gd name="T88" fmla="*/ 176 w 777"/>
              <a:gd name="T89" fmla="*/ 950 h 1451"/>
              <a:gd name="T90" fmla="*/ 225 w 777"/>
              <a:gd name="T91" fmla="*/ 750 h 1451"/>
              <a:gd name="T92" fmla="*/ 300 w 777"/>
              <a:gd name="T93" fmla="*/ 725 h 1451"/>
              <a:gd name="T94" fmla="*/ 376 w 777"/>
              <a:gd name="T95" fmla="*/ 776 h 1451"/>
              <a:gd name="T96" fmla="*/ 476 w 777"/>
              <a:gd name="T97" fmla="*/ 825 h 1451"/>
              <a:gd name="T98" fmla="*/ 476 w 777"/>
              <a:gd name="T99" fmla="*/ 850 h 1451"/>
              <a:gd name="T100" fmla="*/ 476 w 777"/>
              <a:gd name="T101" fmla="*/ 825 h 1451"/>
              <a:gd name="T102" fmla="*/ 476 w 777"/>
              <a:gd name="T103" fmla="*/ 776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1451">
                <a:moveTo>
                  <a:pt x="476" y="776"/>
                </a:moveTo>
                <a:lnTo>
                  <a:pt x="476" y="776"/>
                </a:lnTo>
                <a:cubicBezTo>
                  <a:pt x="476" y="725"/>
                  <a:pt x="425" y="725"/>
                  <a:pt x="476" y="676"/>
                </a:cubicBezTo>
                <a:cubicBezTo>
                  <a:pt x="501" y="625"/>
                  <a:pt x="576" y="601"/>
                  <a:pt x="601" y="625"/>
                </a:cubicBezTo>
                <a:cubicBezTo>
                  <a:pt x="625" y="625"/>
                  <a:pt x="701" y="601"/>
                  <a:pt x="725" y="625"/>
                </a:cubicBezTo>
                <a:cubicBezTo>
                  <a:pt x="725" y="625"/>
                  <a:pt x="725" y="625"/>
                  <a:pt x="750" y="625"/>
                </a:cubicBezTo>
                <a:cubicBezTo>
                  <a:pt x="776" y="601"/>
                  <a:pt x="750" y="576"/>
                  <a:pt x="750" y="525"/>
                </a:cubicBezTo>
                <a:cubicBezTo>
                  <a:pt x="750" y="476"/>
                  <a:pt x="725" y="425"/>
                  <a:pt x="701" y="425"/>
                </a:cubicBezTo>
                <a:cubicBezTo>
                  <a:pt x="650" y="425"/>
                  <a:pt x="701" y="325"/>
                  <a:pt x="676" y="301"/>
                </a:cubicBezTo>
                <a:cubicBezTo>
                  <a:pt x="650" y="301"/>
                  <a:pt x="625" y="276"/>
                  <a:pt x="601" y="250"/>
                </a:cubicBezTo>
                <a:cubicBezTo>
                  <a:pt x="601" y="225"/>
                  <a:pt x="525" y="225"/>
                  <a:pt x="525" y="250"/>
                </a:cubicBezTo>
                <a:cubicBezTo>
                  <a:pt x="525" y="276"/>
                  <a:pt x="476" y="276"/>
                  <a:pt x="476" y="250"/>
                </a:cubicBezTo>
                <a:cubicBezTo>
                  <a:pt x="450" y="250"/>
                  <a:pt x="425" y="250"/>
                  <a:pt x="400" y="276"/>
                </a:cubicBezTo>
                <a:cubicBezTo>
                  <a:pt x="376" y="301"/>
                  <a:pt x="325" y="325"/>
                  <a:pt x="300" y="301"/>
                </a:cubicBezTo>
                <a:cubicBezTo>
                  <a:pt x="300" y="250"/>
                  <a:pt x="325" y="276"/>
                  <a:pt x="325" y="225"/>
                </a:cubicBezTo>
                <a:cubicBezTo>
                  <a:pt x="325" y="176"/>
                  <a:pt x="350" y="176"/>
                  <a:pt x="350" y="125"/>
                </a:cubicBezTo>
                <a:cubicBezTo>
                  <a:pt x="325" y="76"/>
                  <a:pt x="300" y="125"/>
                  <a:pt x="276" y="100"/>
                </a:cubicBezTo>
                <a:cubicBezTo>
                  <a:pt x="276" y="76"/>
                  <a:pt x="276" y="50"/>
                  <a:pt x="276" y="25"/>
                </a:cubicBezTo>
                <a:cubicBezTo>
                  <a:pt x="276" y="25"/>
                  <a:pt x="250" y="25"/>
                  <a:pt x="250" y="0"/>
                </a:cubicBezTo>
                <a:cubicBezTo>
                  <a:pt x="250" y="25"/>
                  <a:pt x="250" y="25"/>
                  <a:pt x="225" y="25"/>
                </a:cubicBezTo>
                <a:cubicBezTo>
                  <a:pt x="225" y="50"/>
                  <a:pt x="176" y="50"/>
                  <a:pt x="150" y="76"/>
                </a:cubicBezTo>
                <a:cubicBezTo>
                  <a:pt x="125" y="100"/>
                  <a:pt x="100" y="100"/>
                  <a:pt x="76" y="100"/>
                </a:cubicBezTo>
                <a:cubicBezTo>
                  <a:pt x="76" y="100"/>
                  <a:pt x="25" y="100"/>
                  <a:pt x="25" y="125"/>
                </a:cubicBezTo>
                <a:cubicBezTo>
                  <a:pt x="25" y="150"/>
                  <a:pt x="0" y="250"/>
                  <a:pt x="0" y="276"/>
                </a:cubicBezTo>
                <a:cubicBezTo>
                  <a:pt x="0" y="301"/>
                  <a:pt x="50" y="350"/>
                  <a:pt x="76" y="350"/>
                </a:cubicBezTo>
                <a:cubicBezTo>
                  <a:pt x="100" y="376"/>
                  <a:pt x="76" y="401"/>
                  <a:pt x="100" y="425"/>
                </a:cubicBezTo>
                <a:cubicBezTo>
                  <a:pt x="125" y="425"/>
                  <a:pt x="100" y="476"/>
                  <a:pt x="100" y="476"/>
                </a:cubicBezTo>
                <a:cubicBezTo>
                  <a:pt x="76" y="450"/>
                  <a:pt x="100" y="525"/>
                  <a:pt x="76" y="525"/>
                </a:cubicBezTo>
                <a:cubicBezTo>
                  <a:pt x="50" y="550"/>
                  <a:pt x="76" y="601"/>
                  <a:pt x="125" y="625"/>
                </a:cubicBezTo>
                <a:cubicBezTo>
                  <a:pt x="150" y="676"/>
                  <a:pt x="150" y="725"/>
                  <a:pt x="150" y="750"/>
                </a:cubicBezTo>
                <a:cubicBezTo>
                  <a:pt x="150" y="776"/>
                  <a:pt x="176" y="776"/>
                  <a:pt x="176" y="825"/>
                </a:cubicBezTo>
                <a:cubicBezTo>
                  <a:pt x="176" y="825"/>
                  <a:pt x="125" y="975"/>
                  <a:pt x="100" y="975"/>
                </a:cubicBezTo>
                <a:cubicBezTo>
                  <a:pt x="100" y="1025"/>
                  <a:pt x="76" y="1076"/>
                  <a:pt x="76" y="1101"/>
                </a:cubicBezTo>
                <a:cubicBezTo>
                  <a:pt x="76" y="1150"/>
                  <a:pt x="50" y="1201"/>
                  <a:pt x="76" y="1201"/>
                </a:cubicBezTo>
                <a:cubicBezTo>
                  <a:pt x="100" y="1201"/>
                  <a:pt x="150" y="1250"/>
                  <a:pt x="200" y="1326"/>
                </a:cubicBezTo>
                <a:cubicBezTo>
                  <a:pt x="225" y="1326"/>
                  <a:pt x="225" y="1350"/>
                  <a:pt x="225" y="1350"/>
                </a:cubicBezTo>
                <a:cubicBezTo>
                  <a:pt x="250" y="1350"/>
                  <a:pt x="276" y="1350"/>
                  <a:pt x="276" y="1376"/>
                </a:cubicBezTo>
                <a:cubicBezTo>
                  <a:pt x="325" y="1376"/>
                  <a:pt x="325" y="1401"/>
                  <a:pt x="325" y="1426"/>
                </a:cubicBezTo>
                <a:cubicBezTo>
                  <a:pt x="325" y="1450"/>
                  <a:pt x="400" y="1426"/>
                  <a:pt x="400" y="1426"/>
                </a:cubicBezTo>
                <a:cubicBezTo>
                  <a:pt x="425" y="1426"/>
                  <a:pt x="400" y="1401"/>
                  <a:pt x="425" y="1401"/>
                </a:cubicBezTo>
                <a:cubicBezTo>
                  <a:pt x="425" y="1376"/>
                  <a:pt x="376" y="1326"/>
                  <a:pt x="325" y="1326"/>
                </a:cubicBezTo>
                <a:cubicBezTo>
                  <a:pt x="276" y="1326"/>
                  <a:pt x="250" y="1250"/>
                  <a:pt x="250" y="1225"/>
                </a:cubicBezTo>
                <a:cubicBezTo>
                  <a:pt x="276" y="1201"/>
                  <a:pt x="225" y="1176"/>
                  <a:pt x="225" y="1125"/>
                </a:cubicBezTo>
                <a:cubicBezTo>
                  <a:pt x="225" y="1101"/>
                  <a:pt x="200" y="1101"/>
                  <a:pt x="176" y="1101"/>
                </a:cubicBezTo>
                <a:cubicBezTo>
                  <a:pt x="125" y="1076"/>
                  <a:pt x="176" y="975"/>
                  <a:pt x="176" y="950"/>
                </a:cubicBezTo>
                <a:cubicBezTo>
                  <a:pt x="176" y="901"/>
                  <a:pt x="250" y="776"/>
                  <a:pt x="225" y="750"/>
                </a:cubicBezTo>
                <a:cubicBezTo>
                  <a:pt x="200" y="725"/>
                  <a:pt x="300" y="676"/>
                  <a:pt x="300" y="725"/>
                </a:cubicBezTo>
                <a:cubicBezTo>
                  <a:pt x="325" y="776"/>
                  <a:pt x="325" y="776"/>
                  <a:pt x="376" y="776"/>
                </a:cubicBezTo>
                <a:cubicBezTo>
                  <a:pt x="425" y="776"/>
                  <a:pt x="425" y="825"/>
                  <a:pt x="476" y="825"/>
                </a:cubicBezTo>
                <a:cubicBezTo>
                  <a:pt x="476" y="825"/>
                  <a:pt x="476" y="825"/>
                  <a:pt x="476" y="850"/>
                </a:cubicBezTo>
                <a:cubicBezTo>
                  <a:pt x="476" y="825"/>
                  <a:pt x="476" y="825"/>
                  <a:pt x="476" y="825"/>
                </a:cubicBezTo>
                <a:cubicBezTo>
                  <a:pt x="501" y="801"/>
                  <a:pt x="476" y="801"/>
                  <a:pt x="476" y="776"/>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7" name="Freeform 89">
            <a:extLst>
              <a:ext uri="{FF2B5EF4-FFF2-40B4-BE49-F238E27FC236}">
                <a16:creationId xmlns:a16="http://schemas.microsoft.com/office/drawing/2014/main" id="{C2E71320-B672-9805-4C6E-276295AC46FD}"/>
              </a:ext>
            </a:extLst>
          </p:cNvPr>
          <p:cNvSpPr>
            <a:spLocks noChangeArrowheads="1"/>
          </p:cNvSpPr>
          <p:nvPr/>
        </p:nvSpPr>
        <p:spPr bwMode="auto">
          <a:xfrm>
            <a:off x="5628268" y="4477384"/>
            <a:ext cx="582184" cy="184219"/>
          </a:xfrm>
          <a:custGeom>
            <a:avLst/>
            <a:gdLst>
              <a:gd name="T0" fmla="*/ 325 w 1826"/>
              <a:gd name="T1" fmla="*/ 200 h 577"/>
              <a:gd name="T2" fmla="*/ 325 w 1826"/>
              <a:gd name="T3" fmla="*/ 200 h 577"/>
              <a:gd name="T4" fmla="*/ 276 w 1826"/>
              <a:gd name="T5" fmla="*/ 100 h 577"/>
              <a:gd name="T6" fmla="*/ 225 w 1826"/>
              <a:gd name="T7" fmla="*/ 51 h 577"/>
              <a:gd name="T8" fmla="*/ 200 w 1826"/>
              <a:gd name="T9" fmla="*/ 51 h 577"/>
              <a:gd name="T10" fmla="*/ 175 w 1826"/>
              <a:gd name="T11" fmla="*/ 76 h 577"/>
              <a:gd name="T12" fmla="*/ 100 w 1826"/>
              <a:gd name="T13" fmla="*/ 76 h 577"/>
              <a:gd name="T14" fmla="*/ 51 w 1826"/>
              <a:gd name="T15" fmla="*/ 26 h 577"/>
              <a:gd name="T16" fmla="*/ 0 w 1826"/>
              <a:gd name="T17" fmla="*/ 0 h 577"/>
              <a:gd name="T18" fmla="*/ 25 w 1826"/>
              <a:gd name="T19" fmla="*/ 151 h 577"/>
              <a:gd name="T20" fmla="*/ 125 w 1826"/>
              <a:gd name="T21" fmla="*/ 326 h 577"/>
              <a:gd name="T22" fmla="*/ 225 w 1826"/>
              <a:gd name="T23" fmla="*/ 426 h 577"/>
              <a:gd name="T24" fmla="*/ 400 w 1826"/>
              <a:gd name="T25" fmla="*/ 526 h 577"/>
              <a:gd name="T26" fmla="*/ 325 w 1826"/>
              <a:gd name="T27" fmla="*/ 376 h 577"/>
              <a:gd name="T28" fmla="*/ 325 w 1826"/>
              <a:gd name="T29" fmla="*/ 200 h 577"/>
              <a:gd name="T30" fmla="*/ 1751 w 1826"/>
              <a:gd name="T31" fmla="*/ 100 h 577"/>
              <a:gd name="T32" fmla="*/ 1751 w 1826"/>
              <a:gd name="T33" fmla="*/ 100 h 577"/>
              <a:gd name="T34" fmla="*/ 1676 w 1826"/>
              <a:gd name="T35" fmla="*/ 76 h 577"/>
              <a:gd name="T36" fmla="*/ 1576 w 1826"/>
              <a:gd name="T37" fmla="*/ 0 h 577"/>
              <a:gd name="T38" fmla="*/ 1501 w 1826"/>
              <a:gd name="T39" fmla="*/ 100 h 577"/>
              <a:gd name="T40" fmla="*/ 1451 w 1826"/>
              <a:gd name="T41" fmla="*/ 151 h 577"/>
              <a:gd name="T42" fmla="*/ 1451 w 1826"/>
              <a:gd name="T43" fmla="*/ 176 h 577"/>
              <a:gd name="T44" fmla="*/ 1451 w 1826"/>
              <a:gd name="T45" fmla="*/ 251 h 577"/>
              <a:gd name="T46" fmla="*/ 1376 w 1826"/>
              <a:gd name="T47" fmla="*/ 251 h 577"/>
              <a:gd name="T48" fmla="*/ 1325 w 1826"/>
              <a:gd name="T49" fmla="*/ 200 h 577"/>
              <a:gd name="T50" fmla="*/ 1325 w 1826"/>
              <a:gd name="T51" fmla="*/ 200 h 577"/>
              <a:gd name="T52" fmla="*/ 1251 w 1826"/>
              <a:gd name="T53" fmla="*/ 326 h 577"/>
              <a:gd name="T54" fmla="*/ 1100 w 1826"/>
              <a:gd name="T55" fmla="*/ 376 h 577"/>
              <a:gd name="T56" fmla="*/ 1051 w 1826"/>
              <a:gd name="T57" fmla="*/ 476 h 577"/>
              <a:gd name="T58" fmla="*/ 900 w 1826"/>
              <a:gd name="T59" fmla="*/ 451 h 577"/>
              <a:gd name="T60" fmla="*/ 925 w 1826"/>
              <a:gd name="T61" fmla="*/ 500 h 577"/>
              <a:gd name="T62" fmla="*/ 1025 w 1826"/>
              <a:gd name="T63" fmla="*/ 551 h 577"/>
              <a:gd name="T64" fmla="*/ 1125 w 1826"/>
              <a:gd name="T65" fmla="*/ 551 h 577"/>
              <a:gd name="T66" fmla="*/ 1225 w 1826"/>
              <a:gd name="T67" fmla="*/ 500 h 577"/>
              <a:gd name="T68" fmla="*/ 1325 w 1826"/>
              <a:gd name="T69" fmla="*/ 526 h 577"/>
              <a:gd name="T70" fmla="*/ 1401 w 1826"/>
              <a:gd name="T71" fmla="*/ 451 h 577"/>
              <a:gd name="T72" fmla="*/ 1425 w 1826"/>
              <a:gd name="T73" fmla="*/ 376 h 577"/>
              <a:gd name="T74" fmla="*/ 1476 w 1826"/>
              <a:gd name="T75" fmla="*/ 300 h 577"/>
              <a:gd name="T76" fmla="*/ 1625 w 1826"/>
              <a:gd name="T77" fmla="*/ 226 h 577"/>
              <a:gd name="T78" fmla="*/ 1676 w 1826"/>
              <a:gd name="T79" fmla="*/ 251 h 577"/>
              <a:gd name="T80" fmla="*/ 1725 w 1826"/>
              <a:gd name="T81" fmla="*/ 176 h 577"/>
              <a:gd name="T82" fmla="*/ 1825 w 1826"/>
              <a:gd name="T83" fmla="*/ 151 h 577"/>
              <a:gd name="T84" fmla="*/ 1751 w 1826"/>
              <a:gd name="T85" fmla="*/ 10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6" h="577">
                <a:moveTo>
                  <a:pt x="325" y="200"/>
                </a:moveTo>
                <a:lnTo>
                  <a:pt x="325" y="200"/>
                </a:lnTo>
                <a:cubicBezTo>
                  <a:pt x="325" y="151"/>
                  <a:pt x="276" y="151"/>
                  <a:pt x="276" y="100"/>
                </a:cubicBezTo>
                <a:cubicBezTo>
                  <a:pt x="251" y="51"/>
                  <a:pt x="225" y="76"/>
                  <a:pt x="225" y="51"/>
                </a:cubicBezTo>
                <a:cubicBezTo>
                  <a:pt x="225" y="51"/>
                  <a:pt x="225" y="51"/>
                  <a:pt x="200" y="51"/>
                </a:cubicBezTo>
                <a:cubicBezTo>
                  <a:pt x="175" y="51"/>
                  <a:pt x="200" y="76"/>
                  <a:pt x="175" y="76"/>
                </a:cubicBezTo>
                <a:cubicBezTo>
                  <a:pt x="175" y="76"/>
                  <a:pt x="100" y="100"/>
                  <a:pt x="100" y="76"/>
                </a:cubicBezTo>
                <a:cubicBezTo>
                  <a:pt x="100" y="51"/>
                  <a:pt x="100" y="26"/>
                  <a:pt x="51" y="26"/>
                </a:cubicBezTo>
                <a:cubicBezTo>
                  <a:pt x="51" y="0"/>
                  <a:pt x="25" y="0"/>
                  <a:pt x="0" y="0"/>
                </a:cubicBezTo>
                <a:cubicBezTo>
                  <a:pt x="25" y="51"/>
                  <a:pt x="25" y="126"/>
                  <a:pt x="25" y="151"/>
                </a:cubicBezTo>
                <a:cubicBezTo>
                  <a:pt x="25" y="200"/>
                  <a:pt x="125" y="300"/>
                  <a:pt x="125" y="326"/>
                </a:cubicBezTo>
                <a:cubicBezTo>
                  <a:pt x="151" y="376"/>
                  <a:pt x="175" y="376"/>
                  <a:pt x="225" y="426"/>
                </a:cubicBezTo>
                <a:cubicBezTo>
                  <a:pt x="276" y="451"/>
                  <a:pt x="376" y="526"/>
                  <a:pt x="400" y="526"/>
                </a:cubicBezTo>
                <a:cubicBezTo>
                  <a:pt x="425" y="500"/>
                  <a:pt x="376" y="426"/>
                  <a:pt x="325" y="376"/>
                </a:cubicBezTo>
                <a:cubicBezTo>
                  <a:pt x="300" y="351"/>
                  <a:pt x="325" y="276"/>
                  <a:pt x="325" y="200"/>
                </a:cubicBezTo>
                <a:close/>
                <a:moveTo>
                  <a:pt x="1751" y="100"/>
                </a:moveTo>
                <a:lnTo>
                  <a:pt x="1751" y="100"/>
                </a:lnTo>
                <a:cubicBezTo>
                  <a:pt x="1725" y="100"/>
                  <a:pt x="1676" y="100"/>
                  <a:pt x="1676" y="76"/>
                </a:cubicBezTo>
                <a:cubicBezTo>
                  <a:pt x="1676" y="51"/>
                  <a:pt x="1625" y="0"/>
                  <a:pt x="1576" y="0"/>
                </a:cubicBezTo>
                <a:cubicBezTo>
                  <a:pt x="1551" y="0"/>
                  <a:pt x="1525" y="76"/>
                  <a:pt x="1501" y="100"/>
                </a:cubicBezTo>
                <a:cubicBezTo>
                  <a:pt x="1501" y="126"/>
                  <a:pt x="1451" y="126"/>
                  <a:pt x="1451" y="151"/>
                </a:cubicBezTo>
                <a:cubicBezTo>
                  <a:pt x="1476" y="176"/>
                  <a:pt x="1451" y="176"/>
                  <a:pt x="1451" y="176"/>
                </a:cubicBezTo>
                <a:cubicBezTo>
                  <a:pt x="1451" y="226"/>
                  <a:pt x="1451" y="251"/>
                  <a:pt x="1451" y="251"/>
                </a:cubicBezTo>
                <a:cubicBezTo>
                  <a:pt x="1425" y="226"/>
                  <a:pt x="1425" y="251"/>
                  <a:pt x="1376" y="251"/>
                </a:cubicBezTo>
                <a:cubicBezTo>
                  <a:pt x="1376" y="251"/>
                  <a:pt x="1351" y="226"/>
                  <a:pt x="1325" y="200"/>
                </a:cubicBezTo>
                <a:lnTo>
                  <a:pt x="1325" y="200"/>
                </a:lnTo>
                <a:cubicBezTo>
                  <a:pt x="1301" y="200"/>
                  <a:pt x="1251" y="276"/>
                  <a:pt x="1251" y="326"/>
                </a:cubicBezTo>
                <a:cubicBezTo>
                  <a:pt x="1225" y="376"/>
                  <a:pt x="1176" y="351"/>
                  <a:pt x="1100" y="376"/>
                </a:cubicBezTo>
                <a:cubicBezTo>
                  <a:pt x="1025" y="376"/>
                  <a:pt x="1076" y="451"/>
                  <a:pt x="1051" y="476"/>
                </a:cubicBezTo>
                <a:cubicBezTo>
                  <a:pt x="1025" y="526"/>
                  <a:pt x="951" y="451"/>
                  <a:pt x="900" y="451"/>
                </a:cubicBezTo>
                <a:cubicBezTo>
                  <a:pt x="925" y="476"/>
                  <a:pt x="925" y="500"/>
                  <a:pt x="925" y="500"/>
                </a:cubicBezTo>
                <a:cubicBezTo>
                  <a:pt x="951" y="500"/>
                  <a:pt x="1000" y="576"/>
                  <a:pt x="1025" y="551"/>
                </a:cubicBezTo>
                <a:cubicBezTo>
                  <a:pt x="1025" y="526"/>
                  <a:pt x="1100" y="551"/>
                  <a:pt x="1125" y="551"/>
                </a:cubicBezTo>
                <a:cubicBezTo>
                  <a:pt x="1176" y="526"/>
                  <a:pt x="1176" y="500"/>
                  <a:pt x="1225" y="500"/>
                </a:cubicBezTo>
                <a:cubicBezTo>
                  <a:pt x="1276" y="500"/>
                  <a:pt x="1276" y="551"/>
                  <a:pt x="1325" y="526"/>
                </a:cubicBezTo>
                <a:cubicBezTo>
                  <a:pt x="1376" y="500"/>
                  <a:pt x="1401" y="500"/>
                  <a:pt x="1401" y="451"/>
                </a:cubicBezTo>
                <a:cubicBezTo>
                  <a:pt x="1401" y="400"/>
                  <a:pt x="1425" y="400"/>
                  <a:pt x="1425" y="376"/>
                </a:cubicBezTo>
                <a:cubicBezTo>
                  <a:pt x="1425" y="326"/>
                  <a:pt x="1501" y="351"/>
                  <a:pt x="1476" y="300"/>
                </a:cubicBezTo>
                <a:cubicBezTo>
                  <a:pt x="1476" y="226"/>
                  <a:pt x="1576" y="226"/>
                  <a:pt x="1625" y="226"/>
                </a:cubicBezTo>
                <a:cubicBezTo>
                  <a:pt x="1651" y="226"/>
                  <a:pt x="1651" y="226"/>
                  <a:pt x="1676" y="251"/>
                </a:cubicBezTo>
                <a:cubicBezTo>
                  <a:pt x="1701" y="226"/>
                  <a:pt x="1751" y="200"/>
                  <a:pt x="1725" y="176"/>
                </a:cubicBezTo>
                <a:cubicBezTo>
                  <a:pt x="1701" y="176"/>
                  <a:pt x="1801" y="176"/>
                  <a:pt x="1825" y="151"/>
                </a:cubicBezTo>
                <a:cubicBezTo>
                  <a:pt x="1825" y="126"/>
                  <a:pt x="1776" y="100"/>
                  <a:pt x="1751" y="100"/>
                </a:cubicBezTo>
                <a:close/>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8" name="Freeform 90">
            <a:extLst>
              <a:ext uri="{FF2B5EF4-FFF2-40B4-BE49-F238E27FC236}">
                <a16:creationId xmlns:a16="http://schemas.microsoft.com/office/drawing/2014/main" id="{B73F6F3D-F501-A23A-F902-27A993EB1A13}"/>
              </a:ext>
            </a:extLst>
          </p:cNvPr>
          <p:cNvSpPr>
            <a:spLocks noChangeArrowheads="1"/>
          </p:cNvSpPr>
          <p:nvPr/>
        </p:nvSpPr>
        <p:spPr bwMode="auto">
          <a:xfrm>
            <a:off x="6050142" y="4533633"/>
            <a:ext cx="40781" cy="23907"/>
          </a:xfrm>
          <a:custGeom>
            <a:avLst/>
            <a:gdLst>
              <a:gd name="T0" fmla="*/ 51 w 127"/>
              <a:gd name="T1" fmla="*/ 75 h 76"/>
              <a:gd name="T2" fmla="*/ 51 w 127"/>
              <a:gd name="T3" fmla="*/ 75 h 76"/>
              <a:gd name="T4" fmla="*/ 126 w 127"/>
              <a:gd name="T5" fmla="*/ 75 h 76"/>
              <a:gd name="T6" fmla="*/ 126 w 127"/>
              <a:gd name="T7" fmla="*/ 0 h 76"/>
              <a:gd name="T8" fmla="*/ 76 w 127"/>
              <a:gd name="T9" fmla="*/ 24 h 76"/>
              <a:gd name="T10" fmla="*/ 0 w 127"/>
              <a:gd name="T11" fmla="*/ 24 h 76"/>
              <a:gd name="T12" fmla="*/ 51 w 127"/>
              <a:gd name="T13" fmla="*/ 75 h 76"/>
            </a:gdLst>
            <a:ahLst/>
            <a:cxnLst>
              <a:cxn ang="0">
                <a:pos x="T0" y="T1"/>
              </a:cxn>
              <a:cxn ang="0">
                <a:pos x="T2" y="T3"/>
              </a:cxn>
              <a:cxn ang="0">
                <a:pos x="T4" y="T5"/>
              </a:cxn>
              <a:cxn ang="0">
                <a:pos x="T6" y="T7"/>
              </a:cxn>
              <a:cxn ang="0">
                <a:pos x="T8" y="T9"/>
              </a:cxn>
              <a:cxn ang="0">
                <a:pos x="T10" y="T11"/>
              </a:cxn>
              <a:cxn ang="0">
                <a:pos x="T12" y="T13"/>
              </a:cxn>
            </a:cxnLst>
            <a:rect l="0" t="0" r="r" b="b"/>
            <a:pathLst>
              <a:path w="127" h="76">
                <a:moveTo>
                  <a:pt x="51" y="75"/>
                </a:moveTo>
                <a:lnTo>
                  <a:pt x="51" y="75"/>
                </a:lnTo>
                <a:cubicBezTo>
                  <a:pt x="100" y="75"/>
                  <a:pt x="100" y="50"/>
                  <a:pt x="126" y="75"/>
                </a:cubicBezTo>
                <a:cubicBezTo>
                  <a:pt x="126" y="75"/>
                  <a:pt x="126" y="50"/>
                  <a:pt x="126" y="0"/>
                </a:cubicBezTo>
                <a:cubicBezTo>
                  <a:pt x="100" y="24"/>
                  <a:pt x="76" y="24"/>
                  <a:pt x="76" y="24"/>
                </a:cubicBezTo>
                <a:cubicBezTo>
                  <a:pt x="76" y="50"/>
                  <a:pt x="26" y="24"/>
                  <a:pt x="0" y="24"/>
                </a:cubicBezTo>
                <a:cubicBezTo>
                  <a:pt x="26" y="50"/>
                  <a:pt x="51" y="75"/>
                  <a:pt x="51"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89" name="Freeform 138">
            <a:extLst>
              <a:ext uri="{FF2B5EF4-FFF2-40B4-BE49-F238E27FC236}">
                <a16:creationId xmlns:a16="http://schemas.microsoft.com/office/drawing/2014/main" id="{D910404E-1622-2E2C-B909-43E42B9D732D}"/>
              </a:ext>
            </a:extLst>
          </p:cNvPr>
          <p:cNvSpPr>
            <a:spLocks noChangeArrowheads="1"/>
          </p:cNvSpPr>
          <p:nvPr/>
        </p:nvSpPr>
        <p:spPr bwMode="auto">
          <a:xfrm>
            <a:off x="4344372" y="3194891"/>
            <a:ext cx="525935" cy="310780"/>
          </a:xfrm>
          <a:custGeom>
            <a:avLst/>
            <a:gdLst>
              <a:gd name="T0" fmla="*/ 1600 w 1651"/>
              <a:gd name="T1" fmla="*/ 550 h 976"/>
              <a:gd name="T2" fmla="*/ 1600 w 1651"/>
              <a:gd name="T3" fmla="*/ 550 h 976"/>
              <a:gd name="T4" fmla="*/ 1475 w 1651"/>
              <a:gd name="T5" fmla="*/ 500 h 976"/>
              <a:gd name="T6" fmla="*/ 1400 w 1651"/>
              <a:gd name="T7" fmla="*/ 500 h 976"/>
              <a:gd name="T8" fmla="*/ 1325 w 1651"/>
              <a:gd name="T9" fmla="*/ 475 h 976"/>
              <a:gd name="T10" fmla="*/ 1225 w 1651"/>
              <a:gd name="T11" fmla="*/ 550 h 976"/>
              <a:gd name="T12" fmla="*/ 1175 w 1651"/>
              <a:gd name="T13" fmla="*/ 550 h 976"/>
              <a:gd name="T14" fmla="*/ 1100 w 1651"/>
              <a:gd name="T15" fmla="*/ 500 h 976"/>
              <a:gd name="T16" fmla="*/ 1025 w 1651"/>
              <a:gd name="T17" fmla="*/ 500 h 976"/>
              <a:gd name="T18" fmla="*/ 975 w 1651"/>
              <a:gd name="T19" fmla="*/ 400 h 976"/>
              <a:gd name="T20" fmla="*/ 949 w 1651"/>
              <a:gd name="T21" fmla="*/ 300 h 976"/>
              <a:gd name="T22" fmla="*/ 875 w 1651"/>
              <a:gd name="T23" fmla="*/ 250 h 976"/>
              <a:gd name="T24" fmla="*/ 675 w 1651"/>
              <a:gd name="T25" fmla="*/ 250 h 976"/>
              <a:gd name="T26" fmla="*/ 549 w 1651"/>
              <a:gd name="T27" fmla="*/ 250 h 976"/>
              <a:gd name="T28" fmla="*/ 449 w 1651"/>
              <a:gd name="T29" fmla="*/ 125 h 976"/>
              <a:gd name="T30" fmla="*/ 424 w 1651"/>
              <a:gd name="T31" fmla="*/ 175 h 976"/>
              <a:gd name="T32" fmla="*/ 300 w 1651"/>
              <a:gd name="T33" fmla="*/ 150 h 976"/>
              <a:gd name="T34" fmla="*/ 300 w 1651"/>
              <a:gd name="T35" fmla="*/ 25 h 976"/>
              <a:gd name="T36" fmla="*/ 249 w 1651"/>
              <a:gd name="T37" fmla="*/ 150 h 976"/>
              <a:gd name="T38" fmla="*/ 249 w 1651"/>
              <a:gd name="T39" fmla="*/ 0 h 976"/>
              <a:gd name="T40" fmla="*/ 0 w 1651"/>
              <a:gd name="T41" fmla="*/ 75 h 976"/>
              <a:gd name="T42" fmla="*/ 0 w 1651"/>
              <a:gd name="T43" fmla="*/ 475 h 976"/>
              <a:gd name="T44" fmla="*/ 0 w 1651"/>
              <a:gd name="T45" fmla="*/ 475 h 976"/>
              <a:gd name="T46" fmla="*/ 49 w 1651"/>
              <a:gd name="T47" fmla="*/ 500 h 976"/>
              <a:gd name="T48" fmla="*/ 100 w 1651"/>
              <a:gd name="T49" fmla="*/ 450 h 976"/>
              <a:gd name="T50" fmla="*/ 149 w 1651"/>
              <a:gd name="T51" fmla="*/ 400 h 976"/>
              <a:gd name="T52" fmla="*/ 200 w 1651"/>
              <a:gd name="T53" fmla="*/ 375 h 976"/>
              <a:gd name="T54" fmla="*/ 224 w 1651"/>
              <a:gd name="T55" fmla="*/ 350 h 976"/>
              <a:gd name="T56" fmla="*/ 300 w 1651"/>
              <a:gd name="T57" fmla="*/ 375 h 976"/>
              <a:gd name="T58" fmla="*/ 374 w 1651"/>
              <a:gd name="T59" fmla="*/ 400 h 976"/>
              <a:gd name="T60" fmla="*/ 400 w 1651"/>
              <a:gd name="T61" fmla="*/ 500 h 976"/>
              <a:gd name="T62" fmla="*/ 549 w 1651"/>
              <a:gd name="T63" fmla="*/ 500 h 976"/>
              <a:gd name="T64" fmla="*/ 575 w 1651"/>
              <a:gd name="T65" fmla="*/ 575 h 976"/>
              <a:gd name="T66" fmla="*/ 624 w 1651"/>
              <a:gd name="T67" fmla="*/ 650 h 976"/>
              <a:gd name="T68" fmla="*/ 725 w 1651"/>
              <a:gd name="T69" fmla="*/ 725 h 976"/>
              <a:gd name="T70" fmla="*/ 825 w 1651"/>
              <a:gd name="T71" fmla="*/ 775 h 976"/>
              <a:gd name="T72" fmla="*/ 925 w 1651"/>
              <a:gd name="T73" fmla="*/ 850 h 976"/>
              <a:gd name="T74" fmla="*/ 1000 w 1651"/>
              <a:gd name="T75" fmla="*/ 875 h 976"/>
              <a:gd name="T76" fmla="*/ 1025 w 1651"/>
              <a:gd name="T77" fmla="*/ 925 h 976"/>
              <a:gd name="T78" fmla="*/ 1025 w 1651"/>
              <a:gd name="T79" fmla="*/ 925 h 976"/>
              <a:gd name="T80" fmla="*/ 1100 w 1651"/>
              <a:gd name="T81" fmla="*/ 950 h 976"/>
              <a:gd name="T82" fmla="*/ 1125 w 1651"/>
              <a:gd name="T83" fmla="*/ 975 h 976"/>
              <a:gd name="T84" fmla="*/ 1175 w 1651"/>
              <a:gd name="T85" fmla="*/ 875 h 976"/>
              <a:gd name="T86" fmla="*/ 1175 w 1651"/>
              <a:gd name="T87" fmla="*/ 800 h 976"/>
              <a:gd name="T88" fmla="*/ 1100 w 1651"/>
              <a:gd name="T89" fmla="*/ 725 h 976"/>
              <a:gd name="T90" fmla="*/ 1200 w 1651"/>
              <a:gd name="T91" fmla="*/ 700 h 976"/>
              <a:gd name="T92" fmla="*/ 1225 w 1651"/>
              <a:gd name="T93" fmla="*/ 650 h 976"/>
              <a:gd name="T94" fmla="*/ 1275 w 1651"/>
              <a:gd name="T95" fmla="*/ 600 h 976"/>
              <a:gd name="T96" fmla="*/ 1349 w 1651"/>
              <a:gd name="T97" fmla="*/ 575 h 976"/>
              <a:gd name="T98" fmla="*/ 1400 w 1651"/>
              <a:gd name="T99" fmla="*/ 550 h 976"/>
              <a:gd name="T100" fmla="*/ 1375 w 1651"/>
              <a:gd name="T101" fmla="*/ 625 h 976"/>
              <a:gd name="T102" fmla="*/ 1475 w 1651"/>
              <a:gd name="T103" fmla="*/ 625 h 976"/>
              <a:gd name="T104" fmla="*/ 1575 w 1651"/>
              <a:gd name="T105" fmla="*/ 600 h 976"/>
              <a:gd name="T106" fmla="*/ 1600 w 1651"/>
              <a:gd name="T107" fmla="*/ 5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1" h="976">
                <a:moveTo>
                  <a:pt x="1600" y="550"/>
                </a:moveTo>
                <a:lnTo>
                  <a:pt x="1600" y="550"/>
                </a:lnTo>
                <a:cubicBezTo>
                  <a:pt x="1575" y="525"/>
                  <a:pt x="1500" y="475"/>
                  <a:pt x="1475" y="500"/>
                </a:cubicBezTo>
                <a:cubicBezTo>
                  <a:pt x="1475" y="525"/>
                  <a:pt x="1425" y="525"/>
                  <a:pt x="1400" y="500"/>
                </a:cubicBezTo>
                <a:cubicBezTo>
                  <a:pt x="1400" y="475"/>
                  <a:pt x="1375" y="450"/>
                  <a:pt x="1325" y="475"/>
                </a:cubicBezTo>
                <a:cubicBezTo>
                  <a:pt x="1249" y="500"/>
                  <a:pt x="1225" y="525"/>
                  <a:pt x="1225" y="550"/>
                </a:cubicBezTo>
                <a:cubicBezTo>
                  <a:pt x="1225" y="575"/>
                  <a:pt x="1175" y="600"/>
                  <a:pt x="1175" y="550"/>
                </a:cubicBezTo>
                <a:cubicBezTo>
                  <a:pt x="1175" y="525"/>
                  <a:pt x="1125" y="525"/>
                  <a:pt x="1100" y="500"/>
                </a:cubicBezTo>
                <a:cubicBezTo>
                  <a:pt x="1075" y="500"/>
                  <a:pt x="1025" y="525"/>
                  <a:pt x="1025" y="500"/>
                </a:cubicBezTo>
                <a:cubicBezTo>
                  <a:pt x="1025" y="450"/>
                  <a:pt x="975" y="425"/>
                  <a:pt x="975" y="400"/>
                </a:cubicBezTo>
                <a:cubicBezTo>
                  <a:pt x="949" y="350"/>
                  <a:pt x="975" y="300"/>
                  <a:pt x="949" y="300"/>
                </a:cubicBezTo>
                <a:cubicBezTo>
                  <a:pt x="925" y="300"/>
                  <a:pt x="900" y="250"/>
                  <a:pt x="875" y="250"/>
                </a:cubicBezTo>
                <a:cubicBezTo>
                  <a:pt x="849" y="250"/>
                  <a:pt x="700" y="250"/>
                  <a:pt x="675" y="250"/>
                </a:cubicBezTo>
                <a:cubicBezTo>
                  <a:pt x="649" y="225"/>
                  <a:pt x="575" y="275"/>
                  <a:pt x="549" y="250"/>
                </a:cubicBezTo>
                <a:cubicBezTo>
                  <a:pt x="549" y="225"/>
                  <a:pt x="475" y="150"/>
                  <a:pt x="449" y="125"/>
                </a:cubicBezTo>
                <a:cubicBezTo>
                  <a:pt x="449" y="150"/>
                  <a:pt x="424" y="150"/>
                  <a:pt x="424" y="175"/>
                </a:cubicBezTo>
                <a:cubicBezTo>
                  <a:pt x="349" y="225"/>
                  <a:pt x="275" y="200"/>
                  <a:pt x="300" y="150"/>
                </a:cubicBezTo>
                <a:cubicBezTo>
                  <a:pt x="324" y="100"/>
                  <a:pt x="324" y="25"/>
                  <a:pt x="300" y="25"/>
                </a:cubicBezTo>
                <a:cubicBezTo>
                  <a:pt x="249" y="25"/>
                  <a:pt x="275" y="150"/>
                  <a:pt x="249" y="150"/>
                </a:cubicBezTo>
                <a:cubicBezTo>
                  <a:pt x="224" y="150"/>
                  <a:pt x="224" y="50"/>
                  <a:pt x="249" y="0"/>
                </a:cubicBezTo>
                <a:cubicBezTo>
                  <a:pt x="0" y="75"/>
                  <a:pt x="0" y="75"/>
                  <a:pt x="0" y="75"/>
                </a:cubicBezTo>
                <a:cubicBezTo>
                  <a:pt x="0" y="475"/>
                  <a:pt x="0" y="475"/>
                  <a:pt x="0" y="475"/>
                </a:cubicBezTo>
                <a:lnTo>
                  <a:pt x="0" y="475"/>
                </a:lnTo>
                <a:cubicBezTo>
                  <a:pt x="24" y="500"/>
                  <a:pt x="49" y="500"/>
                  <a:pt x="49" y="500"/>
                </a:cubicBezTo>
                <a:cubicBezTo>
                  <a:pt x="100" y="500"/>
                  <a:pt x="100" y="475"/>
                  <a:pt x="100" y="450"/>
                </a:cubicBezTo>
                <a:cubicBezTo>
                  <a:pt x="100" y="450"/>
                  <a:pt x="124" y="400"/>
                  <a:pt x="149" y="400"/>
                </a:cubicBezTo>
                <a:cubicBezTo>
                  <a:pt x="175" y="400"/>
                  <a:pt x="175" y="375"/>
                  <a:pt x="200" y="375"/>
                </a:cubicBezTo>
                <a:cubicBezTo>
                  <a:pt x="200" y="375"/>
                  <a:pt x="224" y="375"/>
                  <a:pt x="224" y="350"/>
                </a:cubicBezTo>
                <a:cubicBezTo>
                  <a:pt x="249" y="350"/>
                  <a:pt x="275" y="350"/>
                  <a:pt x="300" y="375"/>
                </a:cubicBezTo>
                <a:cubicBezTo>
                  <a:pt x="300" y="375"/>
                  <a:pt x="349" y="400"/>
                  <a:pt x="374" y="400"/>
                </a:cubicBezTo>
                <a:cubicBezTo>
                  <a:pt x="400" y="400"/>
                  <a:pt x="400" y="475"/>
                  <a:pt x="400" y="500"/>
                </a:cubicBezTo>
                <a:cubicBezTo>
                  <a:pt x="400" y="500"/>
                  <a:pt x="524" y="500"/>
                  <a:pt x="549" y="500"/>
                </a:cubicBezTo>
                <a:cubicBezTo>
                  <a:pt x="549" y="525"/>
                  <a:pt x="549" y="550"/>
                  <a:pt x="575" y="575"/>
                </a:cubicBezTo>
                <a:cubicBezTo>
                  <a:pt x="600" y="600"/>
                  <a:pt x="624" y="625"/>
                  <a:pt x="624" y="650"/>
                </a:cubicBezTo>
                <a:cubicBezTo>
                  <a:pt x="624" y="675"/>
                  <a:pt x="700" y="700"/>
                  <a:pt x="725" y="725"/>
                </a:cubicBezTo>
                <a:cubicBezTo>
                  <a:pt x="725" y="750"/>
                  <a:pt x="775" y="775"/>
                  <a:pt x="825" y="775"/>
                </a:cubicBezTo>
                <a:cubicBezTo>
                  <a:pt x="875" y="800"/>
                  <a:pt x="900" y="850"/>
                  <a:pt x="925" y="850"/>
                </a:cubicBezTo>
                <a:cubicBezTo>
                  <a:pt x="949" y="850"/>
                  <a:pt x="1000" y="875"/>
                  <a:pt x="1000" y="875"/>
                </a:cubicBezTo>
                <a:cubicBezTo>
                  <a:pt x="1025" y="925"/>
                  <a:pt x="1025" y="925"/>
                  <a:pt x="1025" y="925"/>
                </a:cubicBezTo>
                <a:lnTo>
                  <a:pt x="1025" y="925"/>
                </a:lnTo>
                <a:cubicBezTo>
                  <a:pt x="1049" y="925"/>
                  <a:pt x="1075" y="950"/>
                  <a:pt x="1100" y="950"/>
                </a:cubicBezTo>
                <a:lnTo>
                  <a:pt x="1125" y="975"/>
                </a:lnTo>
                <a:cubicBezTo>
                  <a:pt x="1125" y="925"/>
                  <a:pt x="1149" y="900"/>
                  <a:pt x="1175" y="875"/>
                </a:cubicBezTo>
                <a:cubicBezTo>
                  <a:pt x="1200" y="850"/>
                  <a:pt x="1149" y="825"/>
                  <a:pt x="1175" y="800"/>
                </a:cubicBezTo>
                <a:cubicBezTo>
                  <a:pt x="1175" y="775"/>
                  <a:pt x="1100" y="750"/>
                  <a:pt x="1100" y="725"/>
                </a:cubicBezTo>
                <a:cubicBezTo>
                  <a:pt x="1100" y="700"/>
                  <a:pt x="1175" y="700"/>
                  <a:pt x="1200" y="700"/>
                </a:cubicBezTo>
                <a:cubicBezTo>
                  <a:pt x="1225" y="675"/>
                  <a:pt x="1200" y="650"/>
                  <a:pt x="1225" y="650"/>
                </a:cubicBezTo>
                <a:cubicBezTo>
                  <a:pt x="1249" y="650"/>
                  <a:pt x="1249" y="625"/>
                  <a:pt x="1275" y="600"/>
                </a:cubicBezTo>
                <a:cubicBezTo>
                  <a:pt x="1275" y="575"/>
                  <a:pt x="1325" y="600"/>
                  <a:pt x="1349" y="575"/>
                </a:cubicBezTo>
                <a:cubicBezTo>
                  <a:pt x="1375" y="550"/>
                  <a:pt x="1400" y="550"/>
                  <a:pt x="1400" y="550"/>
                </a:cubicBezTo>
                <a:cubicBezTo>
                  <a:pt x="1425" y="575"/>
                  <a:pt x="1375" y="625"/>
                  <a:pt x="1375" y="625"/>
                </a:cubicBezTo>
                <a:cubicBezTo>
                  <a:pt x="1400" y="625"/>
                  <a:pt x="1475" y="625"/>
                  <a:pt x="1475" y="625"/>
                </a:cubicBezTo>
                <a:cubicBezTo>
                  <a:pt x="1500" y="600"/>
                  <a:pt x="1549" y="625"/>
                  <a:pt x="1575" y="600"/>
                </a:cubicBezTo>
                <a:cubicBezTo>
                  <a:pt x="1600" y="575"/>
                  <a:pt x="1650" y="600"/>
                  <a:pt x="1600" y="5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0" name="Freeform 140">
            <a:extLst>
              <a:ext uri="{FF2B5EF4-FFF2-40B4-BE49-F238E27FC236}">
                <a16:creationId xmlns:a16="http://schemas.microsoft.com/office/drawing/2014/main" id="{E3756A8F-7F82-CFFB-2683-F1C45F64C3A7}"/>
              </a:ext>
            </a:extLst>
          </p:cNvPr>
          <p:cNvSpPr>
            <a:spLocks noChangeArrowheads="1"/>
          </p:cNvSpPr>
          <p:nvPr/>
        </p:nvSpPr>
        <p:spPr bwMode="auto">
          <a:xfrm>
            <a:off x="8527316" y="2382307"/>
            <a:ext cx="104061" cy="32343"/>
          </a:xfrm>
          <a:custGeom>
            <a:avLst/>
            <a:gdLst>
              <a:gd name="T0" fmla="*/ 150 w 326"/>
              <a:gd name="T1" fmla="*/ 0 h 101"/>
              <a:gd name="T2" fmla="*/ 150 w 326"/>
              <a:gd name="T3" fmla="*/ 0 h 101"/>
              <a:gd name="T4" fmla="*/ 25 w 326"/>
              <a:gd name="T5" fmla="*/ 49 h 101"/>
              <a:gd name="T6" fmla="*/ 200 w 326"/>
              <a:gd name="T7" fmla="*/ 74 h 101"/>
              <a:gd name="T8" fmla="*/ 325 w 326"/>
              <a:gd name="T9" fmla="*/ 74 h 101"/>
              <a:gd name="T10" fmla="*/ 150 w 326"/>
              <a:gd name="T11" fmla="*/ 0 h 101"/>
            </a:gdLst>
            <a:ahLst/>
            <a:cxnLst>
              <a:cxn ang="0">
                <a:pos x="T0" y="T1"/>
              </a:cxn>
              <a:cxn ang="0">
                <a:pos x="T2" y="T3"/>
              </a:cxn>
              <a:cxn ang="0">
                <a:pos x="T4" y="T5"/>
              </a:cxn>
              <a:cxn ang="0">
                <a:pos x="T6" y="T7"/>
              </a:cxn>
              <a:cxn ang="0">
                <a:pos x="T8" y="T9"/>
              </a:cxn>
              <a:cxn ang="0">
                <a:pos x="T10" y="T11"/>
              </a:cxn>
            </a:cxnLst>
            <a:rect l="0" t="0" r="r" b="b"/>
            <a:pathLst>
              <a:path w="326" h="101">
                <a:moveTo>
                  <a:pt x="150" y="0"/>
                </a:moveTo>
                <a:lnTo>
                  <a:pt x="150" y="0"/>
                </a:lnTo>
                <a:cubicBezTo>
                  <a:pt x="125" y="25"/>
                  <a:pt x="0" y="0"/>
                  <a:pt x="25" y="49"/>
                </a:cubicBezTo>
                <a:cubicBezTo>
                  <a:pt x="50" y="74"/>
                  <a:pt x="150" y="49"/>
                  <a:pt x="200" y="74"/>
                </a:cubicBezTo>
                <a:cubicBezTo>
                  <a:pt x="250" y="100"/>
                  <a:pt x="325" y="74"/>
                  <a:pt x="325" y="74"/>
                </a:cubicBezTo>
                <a:cubicBezTo>
                  <a:pt x="325" y="49"/>
                  <a:pt x="150" y="0"/>
                  <a:pt x="1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1" name="Freeform 141">
            <a:extLst>
              <a:ext uri="{FF2B5EF4-FFF2-40B4-BE49-F238E27FC236}">
                <a16:creationId xmlns:a16="http://schemas.microsoft.com/office/drawing/2014/main" id="{070F47E2-77D0-7170-F663-F9E00B9B4902}"/>
              </a:ext>
            </a:extLst>
          </p:cNvPr>
          <p:cNvSpPr>
            <a:spLocks noChangeArrowheads="1"/>
          </p:cNvSpPr>
          <p:nvPr/>
        </p:nvSpPr>
        <p:spPr bwMode="auto">
          <a:xfrm>
            <a:off x="6521233" y="3201925"/>
            <a:ext cx="518903" cy="510465"/>
          </a:xfrm>
          <a:custGeom>
            <a:avLst/>
            <a:gdLst>
              <a:gd name="T0" fmla="*/ 1525 w 1626"/>
              <a:gd name="T1" fmla="*/ 175 h 1601"/>
              <a:gd name="T2" fmla="*/ 1225 w 1626"/>
              <a:gd name="T3" fmla="*/ 50 h 1601"/>
              <a:gd name="T4" fmla="*/ 1151 w 1626"/>
              <a:gd name="T5" fmla="*/ 175 h 1601"/>
              <a:gd name="T6" fmla="*/ 1051 w 1626"/>
              <a:gd name="T7" fmla="*/ 275 h 1601"/>
              <a:gd name="T8" fmla="*/ 1000 w 1626"/>
              <a:gd name="T9" fmla="*/ 400 h 1601"/>
              <a:gd name="T10" fmla="*/ 1051 w 1626"/>
              <a:gd name="T11" fmla="*/ 450 h 1601"/>
              <a:gd name="T12" fmla="*/ 1051 w 1626"/>
              <a:gd name="T13" fmla="*/ 375 h 1601"/>
              <a:gd name="T14" fmla="*/ 1275 w 1626"/>
              <a:gd name="T15" fmla="*/ 400 h 1601"/>
              <a:gd name="T16" fmla="*/ 1451 w 1626"/>
              <a:gd name="T17" fmla="*/ 300 h 1601"/>
              <a:gd name="T18" fmla="*/ 1625 w 1626"/>
              <a:gd name="T19" fmla="*/ 150 h 1601"/>
              <a:gd name="T20" fmla="*/ 1025 w 1626"/>
              <a:gd name="T21" fmla="*/ 550 h 1601"/>
              <a:gd name="T22" fmla="*/ 1000 w 1626"/>
              <a:gd name="T23" fmla="*/ 675 h 1601"/>
              <a:gd name="T24" fmla="*/ 900 w 1626"/>
              <a:gd name="T25" fmla="*/ 900 h 1601"/>
              <a:gd name="T26" fmla="*/ 750 w 1626"/>
              <a:gd name="T27" fmla="*/ 925 h 1601"/>
              <a:gd name="T28" fmla="*/ 625 w 1626"/>
              <a:gd name="T29" fmla="*/ 1100 h 1601"/>
              <a:gd name="T30" fmla="*/ 450 w 1626"/>
              <a:gd name="T31" fmla="*/ 1125 h 1601"/>
              <a:gd name="T32" fmla="*/ 175 w 1626"/>
              <a:gd name="T33" fmla="*/ 1250 h 1601"/>
              <a:gd name="T34" fmla="*/ 275 w 1626"/>
              <a:gd name="T35" fmla="*/ 1275 h 1601"/>
              <a:gd name="T36" fmla="*/ 550 w 1626"/>
              <a:gd name="T37" fmla="*/ 1300 h 1601"/>
              <a:gd name="T38" fmla="*/ 675 w 1626"/>
              <a:gd name="T39" fmla="*/ 1225 h 1601"/>
              <a:gd name="T40" fmla="*/ 825 w 1626"/>
              <a:gd name="T41" fmla="*/ 1200 h 1601"/>
              <a:gd name="T42" fmla="*/ 950 w 1626"/>
              <a:gd name="T43" fmla="*/ 1150 h 1601"/>
              <a:gd name="T44" fmla="*/ 1075 w 1626"/>
              <a:gd name="T45" fmla="*/ 1000 h 1601"/>
              <a:gd name="T46" fmla="*/ 1175 w 1626"/>
              <a:gd name="T47" fmla="*/ 775 h 1601"/>
              <a:gd name="T48" fmla="*/ 1025 w 1626"/>
              <a:gd name="T49" fmla="*/ 550 h 1601"/>
              <a:gd name="T50" fmla="*/ 400 w 1626"/>
              <a:gd name="T51" fmla="*/ 1275 h 1601"/>
              <a:gd name="T52" fmla="*/ 300 w 1626"/>
              <a:gd name="T53" fmla="*/ 1425 h 1601"/>
              <a:gd name="T54" fmla="*/ 425 w 1626"/>
              <a:gd name="T55" fmla="*/ 1375 h 1601"/>
              <a:gd name="T56" fmla="*/ 400 w 1626"/>
              <a:gd name="T57" fmla="*/ 1275 h 1601"/>
              <a:gd name="T58" fmla="*/ 225 w 1626"/>
              <a:gd name="T59" fmla="*/ 1375 h 1601"/>
              <a:gd name="T60" fmla="*/ 75 w 1626"/>
              <a:gd name="T61" fmla="*/ 1350 h 1601"/>
              <a:gd name="T62" fmla="*/ 75 w 1626"/>
              <a:gd name="T63" fmla="*/ 1400 h 1601"/>
              <a:gd name="T64" fmla="*/ 125 w 1626"/>
              <a:gd name="T65" fmla="*/ 1600 h 1601"/>
              <a:gd name="T66" fmla="*/ 225 w 1626"/>
              <a:gd name="T67" fmla="*/ 1375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6" h="1601">
                <a:moveTo>
                  <a:pt x="1525" y="175"/>
                </a:moveTo>
                <a:lnTo>
                  <a:pt x="1525" y="175"/>
                </a:lnTo>
                <a:cubicBezTo>
                  <a:pt x="1500" y="150"/>
                  <a:pt x="1475" y="175"/>
                  <a:pt x="1425" y="200"/>
                </a:cubicBezTo>
                <a:cubicBezTo>
                  <a:pt x="1400" y="200"/>
                  <a:pt x="1251" y="100"/>
                  <a:pt x="1225" y="50"/>
                </a:cubicBezTo>
                <a:cubicBezTo>
                  <a:pt x="1200" y="0"/>
                  <a:pt x="1151" y="25"/>
                  <a:pt x="1175" y="75"/>
                </a:cubicBezTo>
                <a:cubicBezTo>
                  <a:pt x="1200" y="100"/>
                  <a:pt x="1151" y="125"/>
                  <a:pt x="1151" y="175"/>
                </a:cubicBezTo>
                <a:cubicBezTo>
                  <a:pt x="1151" y="225"/>
                  <a:pt x="1125" y="225"/>
                  <a:pt x="1125" y="250"/>
                </a:cubicBezTo>
                <a:cubicBezTo>
                  <a:pt x="1151" y="275"/>
                  <a:pt x="1100" y="275"/>
                  <a:pt x="1051" y="275"/>
                </a:cubicBezTo>
                <a:cubicBezTo>
                  <a:pt x="1025" y="275"/>
                  <a:pt x="1051" y="325"/>
                  <a:pt x="1025" y="325"/>
                </a:cubicBezTo>
                <a:cubicBezTo>
                  <a:pt x="975" y="350"/>
                  <a:pt x="975" y="375"/>
                  <a:pt x="1000" y="400"/>
                </a:cubicBezTo>
                <a:cubicBezTo>
                  <a:pt x="1025" y="400"/>
                  <a:pt x="1000" y="450"/>
                  <a:pt x="1000" y="475"/>
                </a:cubicBezTo>
                <a:cubicBezTo>
                  <a:pt x="1000" y="500"/>
                  <a:pt x="1025" y="475"/>
                  <a:pt x="1051" y="450"/>
                </a:cubicBezTo>
                <a:cubicBezTo>
                  <a:pt x="1075" y="425"/>
                  <a:pt x="1100" y="450"/>
                  <a:pt x="1100" y="425"/>
                </a:cubicBezTo>
                <a:cubicBezTo>
                  <a:pt x="1100" y="400"/>
                  <a:pt x="1051" y="400"/>
                  <a:pt x="1051" y="375"/>
                </a:cubicBezTo>
                <a:cubicBezTo>
                  <a:pt x="1051" y="325"/>
                  <a:pt x="1100" y="375"/>
                  <a:pt x="1125" y="350"/>
                </a:cubicBezTo>
                <a:cubicBezTo>
                  <a:pt x="1151" y="350"/>
                  <a:pt x="1225" y="350"/>
                  <a:pt x="1275" y="400"/>
                </a:cubicBezTo>
                <a:cubicBezTo>
                  <a:pt x="1300" y="425"/>
                  <a:pt x="1325" y="400"/>
                  <a:pt x="1325" y="375"/>
                </a:cubicBezTo>
                <a:cubicBezTo>
                  <a:pt x="1325" y="325"/>
                  <a:pt x="1400" y="300"/>
                  <a:pt x="1451" y="300"/>
                </a:cubicBezTo>
                <a:cubicBezTo>
                  <a:pt x="1525" y="300"/>
                  <a:pt x="1525" y="275"/>
                  <a:pt x="1500" y="250"/>
                </a:cubicBezTo>
                <a:cubicBezTo>
                  <a:pt x="1500" y="250"/>
                  <a:pt x="1625" y="175"/>
                  <a:pt x="1625" y="150"/>
                </a:cubicBezTo>
                <a:cubicBezTo>
                  <a:pt x="1600" y="125"/>
                  <a:pt x="1551" y="200"/>
                  <a:pt x="1525" y="175"/>
                </a:cubicBezTo>
                <a:close/>
                <a:moveTo>
                  <a:pt x="1025" y="550"/>
                </a:moveTo>
                <a:lnTo>
                  <a:pt x="1025" y="550"/>
                </a:lnTo>
                <a:cubicBezTo>
                  <a:pt x="1000" y="550"/>
                  <a:pt x="975" y="650"/>
                  <a:pt x="1000" y="675"/>
                </a:cubicBezTo>
                <a:cubicBezTo>
                  <a:pt x="1025" y="700"/>
                  <a:pt x="950" y="750"/>
                  <a:pt x="950" y="800"/>
                </a:cubicBezTo>
                <a:cubicBezTo>
                  <a:pt x="950" y="850"/>
                  <a:pt x="900" y="850"/>
                  <a:pt x="900" y="900"/>
                </a:cubicBezTo>
                <a:cubicBezTo>
                  <a:pt x="875" y="925"/>
                  <a:pt x="850" y="925"/>
                  <a:pt x="800" y="950"/>
                </a:cubicBezTo>
                <a:cubicBezTo>
                  <a:pt x="750" y="1000"/>
                  <a:pt x="725" y="950"/>
                  <a:pt x="750" y="925"/>
                </a:cubicBezTo>
                <a:cubicBezTo>
                  <a:pt x="750" y="900"/>
                  <a:pt x="675" y="950"/>
                  <a:pt x="675" y="1000"/>
                </a:cubicBezTo>
                <a:cubicBezTo>
                  <a:pt x="675" y="1050"/>
                  <a:pt x="600" y="1075"/>
                  <a:pt x="625" y="1100"/>
                </a:cubicBezTo>
                <a:cubicBezTo>
                  <a:pt x="650" y="1125"/>
                  <a:pt x="550" y="1150"/>
                  <a:pt x="550" y="1125"/>
                </a:cubicBezTo>
                <a:cubicBezTo>
                  <a:pt x="575" y="1100"/>
                  <a:pt x="500" y="1100"/>
                  <a:pt x="450" y="1125"/>
                </a:cubicBezTo>
                <a:cubicBezTo>
                  <a:pt x="375" y="1150"/>
                  <a:pt x="350" y="1100"/>
                  <a:pt x="300" y="1125"/>
                </a:cubicBezTo>
                <a:cubicBezTo>
                  <a:pt x="275" y="1175"/>
                  <a:pt x="200" y="1225"/>
                  <a:pt x="175" y="1250"/>
                </a:cubicBezTo>
                <a:cubicBezTo>
                  <a:pt x="125" y="1250"/>
                  <a:pt x="150" y="1300"/>
                  <a:pt x="175" y="1300"/>
                </a:cubicBezTo>
                <a:cubicBezTo>
                  <a:pt x="200" y="1275"/>
                  <a:pt x="250" y="1300"/>
                  <a:pt x="275" y="1275"/>
                </a:cubicBezTo>
                <a:cubicBezTo>
                  <a:pt x="275" y="1250"/>
                  <a:pt x="425" y="1225"/>
                  <a:pt x="500" y="1225"/>
                </a:cubicBezTo>
                <a:cubicBezTo>
                  <a:pt x="575" y="1225"/>
                  <a:pt x="525" y="1250"/>
                  <a:pt x="550" y="1300"/>
                </a:cubicBezTo>
                <a:cubicBezTo>
                  <a:pt x="550" y="1350"/>
                  <a:pt x="625" y="1325"/>
                  <a:pt x="650" y="1300"/>
                </a:cubicBezTo>
                <a:cubicBezTo>
                  <a:pt x="700" y="1250"/>
                  <a:pt x="725" y="1250"/>
                  <a:pt x="675" y="1225"/>
                </a:cubicBezTo>
                <a:cubicBezTo>
                  <a:pt x="650" y="1200"/>
                  <a:pt x="700" y="1175"/>
                  <a:pt x="725" y="1225"/>
                </a:cubicBezTo>
                <a:cubicBezTo>
                  <a:pt x="725" y="1250"/>
                  <a:pt x="800" y="1250"/>
                  <a:pt x="825" y="1200"/>
                </a:cubicBezTo>
                <a:cubicBezTo>
                  <a:pt x="850" y="1175"/>
                  <a:pt x="875" y="1225"/>
                  <a:pt x="900" y="1225"/>
                </a:cubicBezTo>
                <a:cubicBezTo>
                  <a:pt x="925" y="1200"/>
                  <a:pt x="950" y="1125"/>
                  <a:pt x="950" y="1150"/>
                </a:cubicBezTo>
                <a:cubicBezTo>
                  <a:pt x="950" y="1200"/>
                  <a:pt x="1025" y="1175"/>
                  <a:pt x="1051" y="1150"/>
                </a:cubicBezTo>
                <a:cubicBezTo>
                  <a:pt x="1075" y="1100"/>
                  <a:pt x="1051" y="1050"/>
                  <a:pt x="1075" y="1000"/>
                </a:cubicBezTo>
                <a:cubicBezTo>
                  <a:pt x="1100" y="975"/>
                  <a:pt x="1125" y="900"/>
                  <a:pt x="1100" y="875"/>
                </a:cubicBezTo>
                <a:cubicBezTo>
                  <a:pt x="1075" y="825"/>
                  <a:pt x="1151" y="800"/>
                  <a:pt x="1175" y="775"/>
                </a:cubicBezTo>
                <a:cubicBezTo>
                  <a:pt x="1225" y="725"/>
                  <a:pt x="1151" y="575"/>
                  <a:pt x="1125" y="525"/>
                </a:cubicBezTo>
                <a:cubicBezTo>
                  <a:pt x="1125" y="475"/>
                  <a:pt x="1051" y="525"/>
                  <a:pt x="1025" y="550"/>
                </a:cubicBezTo>
                <a:close/>
                <a:moveTo>
                  <a:pt x="400" y="1275"/>
                </a:moveTo>
                <a:lnTo>
                  <a:pt x="400" y="1275"/>
                </a:lnTo>
                <a:cubicBezTo>
                  <a:pt x="400" y="1300"/>
                  <a:pt x="350" y="1275"/>
                  <a:pt x="325" y="1300"/>
                </a:cubicBezTo>
                <a:cubicBezTo>
                  <a:pt x="275" y="1300"/>
                  <a:pt x="275" y="1400"/>
                  <a:pt x="300" y="1425"/>
                </a:cubicBezTo>
                <a:cubicBezTo>
                  <a:pt x="325" y="1425"/>
                  <a:pt x="350" y="1425"/>
                  <a:pt x="350" y="1400"/>
                </a:cubicBezTo>
                <a:cubicBezTo>
                  <a:pt x="375" y="1350"/>
                  <a:pt x="400" y="1350"/>
                  <a:pt x="425" y="1375"/>
                </a:cubicBezTo>
                <a:cubicBezTo>
                  <a:pt x="475" y="1375"/>
                  <a:pt x="500" y="1325"/>
                  <a:pt x="500" y="1275"/>
                </a:cubicBezTo>
                <a:cubicBezTo>
                  <a:pt x="500" y="1250"/>
                  <a:pt x="425" y="1250"/>
                  <a:pt x="400" y="1275"/>
                </a:cubicBezTo>
                <a:close/>
                <a:moveTo>
                  <a:pt x="225" y="1375"/>
                </a:moveTo>
                <a:lnTo>
                  <a:pt x="225" y="1375"/>
                </a:lnTo>
                <a:cubicBezTo>
                  <a:pt x="225" y="1350"/>
                  <a:pt x="150" y="1350"/>
                  <a:pt x="150" y="1325"/>
                </a:cubicBezTo>
                <a:cubicBezTo>
                  <a:pt x="150" y="1300"/>
                  <a:pt x="100" y="1325"/>
                  <a:pt x="75" y="1350"/>
                </a:cubicBezTo>
                <a:cubicBezTo>
                  <a:pt x="25" y="1375"/>
                  <a:pt x="0" y="1375"/>
                  <a:pt x="25" y="1425"/>
                </a:cubicBezTo>
                <a:cubicBezTo>
                  <a:pt x="50" y="1450"/>
                  <a:pt x="75" y="1425"/>
                  <a:pt x="75" y="1400"/>
                </a:cubicBezTo>
                <a:cubicBezTo>
                  <a:pt x="100" y="1350"/>
                  <a:pt x="125" y="1425"/>
                  <a:pt x="100" y="1475"/>
                </a:cubicBezTo>
                <a:cubicBezTo>
                  <a:pt x="75" y="1525"/>
                  <a:pt x="100" y="1600"/>
                  <a:pt x="125" y="1600"/>
                </a:cubicBezTo>
                <a:cubicBezTo>
                  <a:pt x="150" y="1600"/>
                  <a:pt x="200" y="1500"/>
                  <a:pt x="225" y="1450"/>
                </a:cubicBezTo>
                <a:cubicBezTo>
                  <a:pt x="275" y="1375"/>
                  <a:pt x="225" y="1400"/>
                  <a:pt x="225" y="137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2" name="Freeform 143">
            <a:extLst>
              <a:ext uri="{FF2B5EF4-FFF2-40B4-BE49-F238E27FC236}">
                <a16:creationId xmlns:a16="http://schemas.microsoft.com/office/drawing/2014/main" id="{D6956AD4-5A19-C550-E773-478B3F269ACA}"/>
              </a:ext>
            </a:extLst>
          </p:cNvPr>
          <p:cNvSpPr>
            <a:spLocks noChangeArrowheads="1"/>
          </p:cNvSpPr>
          <p:nvPr/>
        </p:nvSpPr>
        <p:spPr bwMode="auto">
          <a:xfrm>
            <a:off x="6145766" y="4111762"/>
            <a:ext cx="295311" cy="406404"/>
          </a:xfrm>
          <a:custGeom>
            <a:avLst/>
            <a:gdLst>
              <a:gd name="T0" fmla="*/ 501 w 927"/>
              <a:gd name="T1" fmla="*/ 500 h 1276"/>
              <a:gd name="T2" fmla="*/ 501 w 927"/>
              <a:gd name="T3" fmla="*/ 500 h 1276"/>
              <a:gd name="T4" fmla="*/ 601 w 927"/>
              <a:gd name="T5" fmla="*/ 575 h 1276"/>
              <a:gd name="T6" fmla="*/ 626 w 927"/>
              <a:gd name="T7" fmla="*/ 649 h 1276"/>
              <a:gd name="T8" fmla="*/ 676 w 927"/>
              <a:gd name="T9" fmla="*/ 700 h 1276"/>
              <a:gd name="T10" fmla="*/ 726 w 927"/>
              <a:gd name="T11" fmla="*/ 824 h 1276"/>
              <a:gd name="T12" fmla="*/ 751 w 927"/>
              <a:gd name="T13" fmla="*/ 800 h 1276"/>
              <a:gd name="T14" fmla="*/ 801 w 927"/>
              <a:gd name="T15" fmla="*/ 724 h 1276"/>
              <a:gd name="T16" fmla="*/ 776 w 927"/>
              <a:gd name="T17" fmla="*/ 624 h 1276"/>
              <a:gd name="T18" fmla="*/ 651 w 927"/>
              <a:gd name="T19" fmla="*/ 549 h 1276"/>
              <a:gd name="T20" fmla="*/ 601 w 927"/>
              <a:gd name="T21" fmla="*/ 475 h 1276"/>
              <a:gd name="T22" fmla="*/ 476 w 927"/>
              <a:gd name="T23" fmla="*/ 449 h 1276"/>
              <a:gd name="T24" fmla="*/ 426 w 927"/>
              <a:gd name="T25" fmla="*/ 349 h 1276"/>
              <a:gd name="T26" fmla="*/ 476 w 927"/>
              <a:gd name="T27" fmla="*/ 224 h 1276"/>
              <a:gd name="T28" fmla="*/ 476 w 927"/>
              <a:gd name="T29" fmla="*/ 75 h 1276"/>
              <a:gd name="T30" fmla="*/ 451 w 927"/>
              <a:gd name="T31" fmla="*/ 24 h 1276"/>
              <a:gd name="T32" fmla="*/ 325 w 927"/>
              <a:gd name="T33" fmla="*/ 24 h 1276"/>
              <a:gd name="T34" fmla="*/ 300 w 927"/>
              <a:gd name="T35" fmla="*/ 249 h 1276"/>
              <a:gd name="T36" fmla="*/ 251 w 927"/>
              <a:gd name="T37" fmla="*/ 224 h 1276"/>
              <a:gd name="T38" fmla="*/ 276 w 927"/>
              <a:gd name="T39" fmla="*/ 349 h 1276"/>
              <a:gd name="T40" fmla="*/ 300 w 927"/>
              <a:gd name="T41" fmla="*/ 424 h 1276"/>
              <a:gd name="T42" fmla="*/ 401 w 927"/>
              <a:gd name="T43" fmla="*/ 475 h 1276"/>
              <a:gd name="T44" fmla="*/ 501 w 927"/>
              <a:gd name="T45" fmla="*/ 500 h 1276"/>
              <a:gd name="T46" fmla="*/ 325 w 927"/>
              <a:gd name="T47" fmla="*/ 524 h 1276"/>
              <a:gd name="T48" fmla="*/ 325 w 927"/>
              <a:gd name="T49" fmla="*/ 524 h 1276"/>
              <a:gd name="T50" fmla="*/ 401 w 927"/>
              <a:gd name="T51" fmla="*/ 624 h 1276"/>
              <a:gd name="T52" fmla="*/ 325 w 927"/>
              <a:gd name="T53" fmla="*/ 524 h 1276"/>
              <a:gd name="T54" fmla="*/ 476 w 927"/>
              <a:gd name="T55" fmla="*/ 774 h 1276"/>
              <a:gd name="T56" fmla="*/ 476 w 927"/>
              <a:gd name="T57" fmla="*/ 774 h 1276"/>
              <a:gd name="T58" fmla="*/ 525 w 927"/>
              <a:gd name="T59" fmla="*/ 749 h 1276"/>
              <a:gd name="T60" fmla="*/ 525 w 927"/>
              <a:gd name="T61" fmla="*/ 824 h 1276"/>
              <a:gd name="T62" fmla="*/ 551 w 927"/>
              <a:gd name="T63" fmla="*/ 924 h 1276"/>
              <a:gd name="T64" fmla="*/ 651 w 927"/>
              <a:gd name="T65" fmla="*/ 774 h 1276"/>
              <a:gd name="T66" fmla="*/ 601 w 927"/>
              <a:gd name="T67" fmla="*/ 774 h 1276"/>
              <a:gd name="T68" fmla="*/ 476 w 927"/>
              <a:gd name="T69" fmla="*/ 649 h 1276"/>
              <a:gd name="T70" fmla="*/ 476 w 927"/>
              <a:gd name="T71" fmla="*/ 774 h 1276"/>
              <a:gd name="T72" fmla="*/ 151 w 927"/>
              <a:gd name="T73" fmla="*/ 849 h 1276"/>
              <a:gd name="T74" fmla="*/ 151 w 927"/>
              <a:gd name="T75" fmla="*/ 849 h 1276"/>
              <a:gd name="T76" fmla="*/ 26 w 927"/>
              <a:gd name="T77" fmla="*/ 1000 h 1276"/>
              <a:gd name="T78" fmla="*/ 200 w 927"/>
              <a:gd name="T79" fmla="*/ 824 h 1276"/>
              <a:gd name="T80" fmla="*/ 226 w 927"/>
              <a:gd name="T81" fmla="*/ 724 h 1276"/>
              <a:gd name="T82" fmla="*/ 151 w 927"/>
              <a:gd name="T83" fmla="*/ 849 h 1276"/>
              <a:gd name="T84" fmla="*/ 626 w 927"/>
              <a:gd name="T85" fmla="*/ 900 h 1276"/>
              <a:gd name="T86" fmla="*/ 626 w 927"/>
              <a:gd name="T87" fmla="*/ 900 h 1276"/>
              <a:gd name="T88" fmla="*/ 701 w 927"/>
              <a:gd name="T89" fmla="*/ 849 h 1276"/>
              <a:gd name="T90" fmla="*/ 626 w 927"/>
              <a:gd name="T91" fmla="*/ 900 h 1276"/>
              <a:gd name="T92" fmla="*/ 876 w 927"/>
              <a:gd name="T93" fmla="*/ 1100 h 1276"/>
              <a:gd name="T94" fmla="*/ 876 w 927"/>
              <a:gd name="T95" fmla="*/ 1100 h 1276"/>
              <a:gd name="T96" fmla="*/ 876 w 927"/>
              <a:gd name="T97" fmla="*/ 900 h 1276"/>
              <a:gd name="T98" fmla="*/ 801 w 927"/>
              <a:gd name="T99" fmla="*/ 900 h 1276"/>
              <a:gd name="T100" fmla="*/ 751 w 927"/>
              <a:gd name="T101" fmla="*/ 949 h 1276"/>
              <a:gd name="T102" fmla="*/ 701 w 927"/>
              <a:gd name="T103" fmla="*/ 1000 h 1276"/>
              <a:gd name="T104" fmla="*/ 601 w 927"/>
              <a:gd name="T105" fmla="*/ 975 h 1276"/>
              <a:gd name="T106" fmla="*/ 501 w 927"/>
              <a:gd name="T107" fmla="*/ 1024 h 1276"/>
              <a:gd name="T108" fmla="*/ 451 w 927"/>
              <a:gd name="T109" fmla="*/ 1125 h 1276"/>
              <a:gd name="T110" fmla="*/ 551 w 927"/>
              <a:gd name="T111" fmla="*/ 1075 h 1276"/>
              <a:gd name="T112" fmla="*/ 626 w 927"/>
              <a:gd name="T113" fmla="*/ 1049 h 1276"/>
              <a:gd name="T114" fmla="*/ 701 w 927"/>
              <a:gd name="T115" fmla="*/ 1225 h 1276"/>
              <a:gd name="T116" fmla="*/ 801 w 927"/>
              <a:gd name="T117" fmla="*/ 1275 h 1276"/>
              <a:gd name="T118" fmla="*/ 776 w 927"/>
              <a:gd name="T119" fmla="*/ 1149 h 1276"/>
              <a:gd name="T120" fmla="*/ 876 w 927"/>
              <a:gd name="T121" fmla="*/ 1100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1276">
                <a:moveTo>
                  <a:pt x="501" y="500"/>
                </a:moveTo>
                <a:lnTo>
                  <a:pt x="501" y="500"/>
                </a:lnTo>
                <a:cubicBezTo>
                  <a:pt x="551" y="475"/>
                  <a:pt x="626" y="549"/>
                  <a:pt x="601" y="575"/>
                </a:cubicBezTo>
                <a:cubicBezTo>
                  <a:pt x="601" y="600"/>
                  <a:pt x="601" y="674"/>
                  <a:pt x="626" y="649"/>
                </a:cubicBezTo>
                <a:cubicBezTo>
                  <a:pt x="651" y="624"/>
                  <a:pt x="701" y="674"/>
                  <a:pt x="676" y="700"/>
                </a:cubicBezTo>
                <a:cubicBezTo>
                  <a:pt x="651" y="724"/>
                  <a:pt x="701" y="774"/>
                  <a:pt x="726" y="824"/>
                </a:cubicBezTo>
                <a:cubicBezTo>
                  <a:pt x="726" y="849"/>
                  <a:pt x="751" y="824"/>
                  <a:pt x="751" y="800"/>
                </a:cubicBezTo>
                <a:cubicBezTo>
                  <a:pt x="751" y="749"/>
                  <a:pt x="751" y="749"/>
                  <a:pt x="801" y="724"/>
                </a:cubicBezTo>
                <a:cubicBezTo>
                  <a:pt x="826" y="700"/>
                  <a:pt x="801" y="674"/>
                  <a:pt x="776" y="624"/>
                </a:cubicBezTo>
                <a:cubicBezTo>
                  <a:pt x="751" y="575"/>
                  <a:pt x="651" y="600"/>
                  <a:pt x="651" y="549"/>
                </a:cubicBezTo>
                <a:cubicBezTo>
                  <a:pt x="651" y="500"/>
                  <a:pt x="601" y="500"/>
                  <a:pt x="601" y="475"/>
                </a:cubicBezTo>
                <a:cubicBezTo>
                  <a:pt x="601" y="449"/>
                  <a:pt x="525" y="424"/>
                  <a:pt x="476" y="449"/>
                </a:cubicBezTo>
                <a:cubicBezTo>
                  <a:pt x="426" y="475"/>
                  <a:pt x="451" y="400"/>
                  <a:pt x="426" y="349"/>
                </a:cubicBezTo>
                <a:cubicBezTo>
                  <a:pt x="376" y="324"/>
                  <a:pt x="451" y="275"/>
                  <a:pt x="476" y="224"/>
                </a:cubicBezTo>
                <a:cubicBezTo>
                  <a:pt x="525" y="175"/>
                  <a:pt x="476" y="100"/>
                  <a:pt x="476" y="75"/>
                </a:cubicBezTo>
                <a:cubicBezTo>
                  <a:pt x="476" y="24"/>
                  <a:pt x="476" y="24"/>
                  <a:pt x="451" y="24"/>
                </a:cubicBezTo>
                <a:cubicBezTo>
                  <a:pt x="451" y="49"/>
                  <a:pt x="351" y="0"/>
                  <a:pt x="325" y="24"/>
                </a:cubicBezTo>
                <a:cubicBezTo>
                  <a:pt x="300" y="49"/>
                  <a:pt x="325" y="224"/>
                  <a:pt x="300" y="249"/>
                </a:cubicBezTo>
                <a:cubicBezTo>
                  <a:pt x="300" y="249"/>
                  <a:pt x="276" y="224"/>
                  <a:pt x="251" y="224"/>
                </a:cubicBezTo>
                <a:cubicBezTo>
                  <a:pt x="251" y="249"/>
                  <a:pt x="276" y="349"/>
                  <a:pt x="276" y="349"/>
                </a:cubicBezTo>
                <a:cubicBezTo>
                  <a:pt x="300" y="349"/>
                  <a:pt x="325" y="400"/>
                  <a:pt x="300" y="424"/>
                </a:cubicBezTo>
                <a:cubicBezTo>
                  <a:pt x="300" y="475"/>
                  <a:pt x="351" y="475"/>
                  <a:pt x="401" y="475"/>
                </a:cubicBezTo>
                <a:cubicBezTo>
                  <a:pt x="451" y="449"/>
                  <a:pt x="451" y="500"/>
                  <a:pt x="501" y="500"/>
                </a:cubicBezTo>
                <a:close/>
                <a:moveTo>
                  <a:pt x="325" y="524"/>
                </a:moveTo>
                <a:lnTo>
                  <a:pt x="325" y="524"/>
                </a:lnTo>
                <a:cubicBezTo>
                  <a:pt x="325" y="549"/>
                  <a:pt x="351" y="624"/>
                  <a:pt x="401" y="624"/>
                </a:cubicBezTo>
                <a:cubicBezTo>
                  <a:pt x="476" y="600"/>
                  <a:pt x="300" y="475"/>
                  <a:pt x="325" y="524"/>
                </a:cubicBezTo>
                <a:close/>
                <a:moveTo>
                  <a:pt x="476" y="774"/>
                </a:moveTo>
                <a:lnTo>
                  <a:pt x="476" y="774"/>
                </a:lnTo>
                <a:cubicBezTo>
                  <a:pt x="476" y="774"/>
                  <a:pt x="525" y="774"/>
                  <a:pt x="525" y="749"/>
                </a:cubicBezTo>
                <a:cubicBezTo>
                  <a:pt x="525" y="724"/>
                  <a:pt x="551" y="800"/>
                  <a:pt x="525" y="824"/>
                </a:cubicBezTo>
                <a:cubicBezTo>
                  <a:pt x="501" y="849"/>
                  <a:pt x="501" y="924"/>
                  <a:pt x="551" y="924"/>
                </a:cubicBezTo>
                <a:cubicBezTo>
                  <a:pt x="576" y="949"/>
                  <a:pt x="651" y="800"/>
                  <a:pt x="651" y="774"/>
                </a:cubicBezTo>
                <a:cubicBezTo>
                  <a:pt x="626" y="749"/>
                  <a:pt x="601" y="800"/>
                  <a:pt x="601" y="774"/>
                </a:cubicBezTo>
                <a:cubicBezTo>
                  <a:pt x="626" y="724"/>
                  <a:pt x="501" y="649"/>
                  <a:pt x="476" y="649"/>
                </a:cubicBezTo>
                <a:cubicBezTo>
                  <a:pt x="426" y="674"/>
                  <a:pt x="426" y="800"/>
                  <a:pt x="476" y="774"/>
                </a:cubicBezTo>
                <a:close/>
                <a:moveTo>
                  <a:pt x="151" y="849"/>
                </a:moveTo>
                <a:lnTo>
                  <a:pt x="151" y="849"/>
                </a:lnTo>
                <a:cubicBezTo>
                  <a:pt x="100" y="900"/>
                  <a:pt x="0" y="975"/>
                  <a:pt x="26" y="1000"/>
                </a:cubicBezTo>
                <a:cubicBezTo>
                  <a:pt x="51" y="1024"/>
                  <a:pt x="151" y="875"/>
                  <a:pt x="200" y="824"/>
                </a:cubicBezTo>
                <a:cubicBezTo>
                  <a:pt x="251" y="800"/>
                  <a:pt x="226" y="774"/>
                  <a:pt x="226" y="724"/>
                </a:cubicBezTo>
                <a:cubicBezTo>
                  <a:pt x="200" y="700"/>
                  <a:pt x="176" y="800"/>
                  <a:pt x="151" y="849"/>
                </a:cubicBezTo>
                <a:close/>
                <a:moveTo>
                  <a:pt x="626" y="900"/>
                </a:moveTo>
                <a:lnTo>
                  <a:pt x="626" y="900"/>
                </a:lnTo>
                <a:cubicBezTo>
                  <a:pt x="651" y="924"/>
                  <a:pt x="726" y="875"/>
                  <a:pt x="701" y="849"/>
                </a:cubicBezTo>
                <a:cubicBezTo>
                  <a:pt x="676" y="824"/>
                  <a:pt x="626" y="875"/>
                  <a:pt x="626" y="900"/>
                </a:cubicBezTo>
                <a:close/>
                <a:moveTo>
                  <a:pt x="876" y="1100"/>
                </a:moveTo>
                <a:lnTo>
                  <a:pt x="876" y="1100"/>
                </a:lnTo>
                <a:cubicBezTo>
                  <a:pt x="926" y="1075"/>
                  <a:pt x="876" y="975"/>
                  <a:pt x="876" y="900"/>
                </a:cubicBezTo>
                <a:cubicBezTo>
                  <a:pt x="876" y="824"/>
                  <a:pt x="776" y="849"/>
                  <a:pt x="801" y="900"/>
                </a:cubicBezTo>
                <a:cubicBezTo>
                  <a:pt x="826" y="949"/>
                  <a:pt x="751" y="900"/>
                  <a:pt x="751" y="949"/>
                </a:cubicBezTo>
                <a:cubicBezTo>
                  <a:pt x="751" y="1000"/>
                  <a:pt x="676" y="949"/>
                  <a:pt x="701" y="1000"/>
                </a:cubicBezTo>
                <a:cubicBezTo>
                  <a:pt x="701" y="1024"/>
                  <a:pt x="626" y="1000"/>
                  <a:pt x="601" y="975"/>
                </a:cubicBezTo>
                <a:cubicBezTo>
                  <a:pt x="576" y="949"/>
                  <a:pt x="551" y="1024"/>
                  <a:pt x="501" y="1024"/>
                </a:cubicBezTo>
                <a:cubicBezTo>
                  <a:pt x="451" y="1049"/>
                  <a:pt x="426" y="1125"/>
                  <a:pt x="451" y="1125"/>
                </a:cubicBezTo>
                <a:cubicBezTo>
                  <a:pt x="501" y="1125"/>
                  <a:pt x="501" y="1075"/>
                  <a:pt x="551" y="1075"/>
                </a:cubicBezTo>
                <a:cubicBezTo>
                  <a:pt x="576" y="1100"/>
                  <a:pt x="576" y="1049"/>
                  <a:pt x="626" y="1049"/>
                </a:cubicBezTo>
                <a:cubicBezTo>
                  <a:pt x="651" y="1075"/>
                  <a:pt x="626" y="1200"/>
                  <a:pt x="701" y="1225"/>
                </a:cubicBezTo>
                <a:cubicBezTo>
                  <a:pt x="751" y="1225"/>
                  <a:pt x="751" y="1275"/>
                  <a:pt x="801" y="1275"/>
                </a:cubicBezTo>
                <a:cubicBezTo>
                  <a:pt x="826" y="1275"/>
                  <a:pt x="776" y="1175"/>
                  <a:pt x="776" y="1149"/>
                </a:cubicBezTo>
                <a:cubicBezTo>
                  <a:pt x="801" y="1125"/>
                  <a:pt x="851" y="1149"/>
                  <a:pt x="876" y="110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3" name="Freeform 144">
            <a:extLst>
              <a:ext uri="{FF2B5EF4-FFF2-40B4-BE49-F238E27FC236}">
                <a16:creationId xmlns:a16="http://schemas.microsoft.com/office/drawing/2014/main" id="{323386C4-8738-DB98-463E-97E1064D6C38}"/>
              </a:ext>
            </a:extLst>
          </p:cNvPr>
          <p:cNvSpPr>
            <a:spLocks noChangeArrowheads="1"/>
          </p:cNvSpPr>
          <p:nvPr/>
        </p:nvSpPr>
        <p:spPr bwMode="auto">
          <a:xfrm>
            <a:off x="6864354" y="4764258"/>
            <a:ext cx="383904" cy="240468"/>
          </a:xfrm>
          <a:custGeom>
            <a:avLst/>
            <a:gdLst>
              <a:gd name="T0" fmla="*/ 850 w 1202"/>
              <a:gd name="T1" fmla="*/ 701 h 752"/>
              <a:gd name="T2" fmla="*/ 850 w 1202"/>
              <a:gd name="T3" fmla="*/ 701 h 752"/>
              <a:gd name="T4" fmla="*/ 800 w 1202"/>
              <a:gd name="T5" fmla="*/ 626 h 752"/>
              <a:gd name="T6" fmla="*/ 700 w 1202"/>
              <a:gd name="T7" fmla="*/ 601 h 752"/>
              <a:gd name="T8" fmla="*/ 625 w 1202"/>
              <a:gd name="T9" fmla="*/ 476 h 752"/>
              <a:gd name="T10" fmla="*/ 600 w 1202"/>
              <a:gd name="T11" fmla="*/ 401 h 752"/>
              <a:gd name="T12" fmla="*/ 625 w 1202"/>
              <a:gd name="T13" fmla="*/ 326 h 752"/>
              <a:gd name="T14" fmla="*/ 450 w 1202"/>
              <a:gd name="T15" fmla="*/ 226 h 752"/>
              <a:gd name="T16" fmla="*/ 76 w 1202"/>
              <a:gd name="T17" fmla="*/ 25 h 752"/>
              <a:gd name="T18" fmla="*/ 0 w 1202"/>
              <a:gd name="T19" fmla="*/ 0 h 752"/>
              <a:gd name="T20" fmla="*/ 0 w 1202"/>
              <a:gd name="T21" fmla="*/ 601 h 752"/>
              <a:gd name="T22" fmla="*/ 100 w 1202"/>
              <a:gd name="T23" fmla="*/ 626 h 752"/>
              <a:gd name="T24" fmla="*/ 225 w 1202"/>
              <a:gd name="T25" fmla="*/ 576 h 752"/>
              <a:gd name="T26" fmla="*/ 276 w 1202"/>
              <a:gd name="T27" fmla="*/ 501 h 752"/>
              <a:gd name="T28" fmla="*/ 476 w 1202"/>
              <a:gd name="T29" fmla="*/ 551 h 752"/>
              <a:gd name="T30" fmla="*/ 676 w 1202"/>
              <a:gd name="T31" fmla="*/ 726 h 752"/>
              <a:gd name="T32" fmla="*/ 876 w 1202"/>
              <a:gd name="T33" fmla="*/ 751 h 752"/>
              <a:gd name="T34" fmla="*/ 850 w 1202"/>
              <a:gd name="T35" fmla="*/ 701 h 752"/>
              <a:gd name="T36" fmla="*/ 1025 w 1202"/>
              <a:gd name="T37" fmla="*/ 200 h 752"/>
              <a:gd name="T38" fmla="*/ 1025 w 1202"/>
              <a:gd name="T39" fmla="*/ 200 h 752"/>
              <a:gd name="T40" fmla="*/ 901 w 1202"/>
              <a:gd name="T41" fmla="*/ 276 h 752"/>
              <a:gd name="T42" fmla="*/ 700 w 1202"/>
              <a:gd name="T43" fmla="*/ 276 h 752"/>
              <a:gd name="T44" fmla="*/ 850 w 1202"/>
              <a:gd name="T45" fmla="*/ 351 h 752"/>
              <a:gd name="T46" fmla="*/ 1050 w 1202"/>
              <a:gd name="T47" fmla="*/ 251 h 752"/>
              <a:gd name="T48" fmla="*/ 1075 w 1202"/>
              <a:gd name="T49" fmla="*/ 176 h 752"/>
              <a:gd name="T50" fmla="*/ 1025 w 1202"/>
              <a:gd name="T51" fmla="*/ 200 h 752"/>
              <a:gd name="T52" fmla="*/ 1125 w 1202"/>
              <a:gd name="T53" fmla="*/ 100 h 752"/>
              <a:gd name="T54" fmla="*/ 1125 w 1202"/>
              <a:gd name="T55" fmla="*/ 100 h 752"/>
              <a:gd name="T56" fmla="*/ 1075 w 1202"/>
              <a:gd name="T57" fmla="*/ 100 h 752"/>
              <a:gd name="T58" fmla="*/ 1150 w 1202"/>
              <a:gd name="T59" fmla="*/ 200 h 752"/>
              <a:gd name="T60" fmla="*/ 1125 w 1202"/>
              <a:gd name="T61" fmla="*/ 10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2" h="752">
                <a:moveTo>
                  <a:pt x="850" y="701"/>
                </a:moveTo>
                <a:lnTo>
                  <a:pt x="850" y="701"/>
                </a:lnTo>
                <a:cubicBezTo>
                  <a:pt x="850" y="701"/>
                  <a:pt x="800" y="651"/>
                  <a:pt x="800" y="626"/>
                </a:cubicBezTo>
                <a:cubicBezTo>
                  <a:pt x="800" y="626"/>
                  <a:pt x="750" y="626"/>
                  <a:pt x="700" y="601"/>
                </a:cubicBezTo>
                <a:cubicBezTo>
                  <a:pt x="650" y="576"/>
                  <a:pt x="676" y="476"/>
                  <a:pt x="625" y="476"/>
                </a:cubicBezTo>
                <a:cubicBezTo>
                  <a:pt x="600" y="451"/>
                  <a:pt x="550" y="376"/>
                  <a:pt x="600" y="401"/>
                </a:cubicBezTo>
                <a:cubicBezTo>
                  <a:pt x="650" y="401"/>
                  <a:pt x="676" y="376"/>
                  <a:pt x="625" y="326"/>
                </a:cubicBezTo>
                <a:cubicBezTo>
                  <a:pt x="600" y="301"/>
                  <a:pt x="450" y="276"/>
                  <a:pt x="450" y="226"/>
                </a:cubicBezTo>
                <a:cubicBezTo>
                  <a:pt x="450" y="176"/>
                  <a:pt x="176" y="51"/>
                  <a:pt x="76" y="25"/>
                </a:cubicBezTo>
                <a:cubicBezTo>
                  <a:pt x="50" y="25"/>
                  <a:pt x="25" y="0"/>
                  <a:pt x="0" y="0"/>
                </a:cubicBezTo>
                <a:cubicBezTo>
                  <a:pt x="0" y="601"/>
                  <a:pt x="0" y="601"/>
                  <a:pt x="0" y="601"/>
                </a:cubicBezTo>
                <a:cubicBezTo>
                  <a:pt x="25" y="601"/>
                  <a:pt x="76" y="626"/>
                  <a:pt x="100" y="626"/>
                </a:cubicBezTo>
                <a:cubicBezTo>
                  <a:pt x="225" y="626"/>
                  <a:pt x="200" y="576"/>
                  <a:pt x="225" y="576"/>
                </a:cubicBezTo>
                <a:cubicBezTo>
                  <a:pt x="250" y="576"/>
                  <a:pt x="250" y="526"/>
                  <a:pt x="276" y="501"/>
                </a:cubicBezTo>
                <a:cubicBezTo>
                  <a:pt x="300" y="476"/>
                  <a:pt x="400" y="501"/>
                  <a:pt x="476" y="551"/>
                </a:cubicBezTo>
                <a:cubicBezTo>
                  <a:pt x="525" y="601"/>
                  <a:pt x="600" y="726"/>
                  <a:pt x="676" y="726"/>
                </a:cubicBezTo>
                <a:cubicBezTo>
                  <a:pt x="750" y="701"/>
                  <a:pt x="825" y="751"/>
                  <a:pt x="876" y="751"/>
                </a:cubicBezTo>
                <a:cubicBezTo>
                  <a:pt x="925" y="751"/>
                  <a:pt x="876" y="701"/>
                  <a:pt x="850" y="701"/>
                </a:cubicBezTo>
                <a:close/>
                <a:moveTo>
                  <a:pt x="1025" y="200"/>
                </a:moveTo>
                <a:lnTo>
                  <a:pt x="1025" y="200"/>
                </a:lnTo>
                <a:cubicBezTo>
                  <a:pt x="1025" y="226"/>
                  <a:pt x="976" y="251"/>
                  <a:pt x="901" y="276"/>
                </a:cubicBezTo>
                <a:cubicBezTo>
                  <a:pt x="825" y="301"/>
                  <a:pt x="700" y="251"/>
                  <a:pt x="700" y="276"/>
                </a:cubicBezTo>
                <a:cubicBezTo>
                  <a:pt x="700" y="301"/>
                  <a:pt x="776" y="351"/>
                  <a:pt x="850" y="351"/>
                </a:cubicBezTo>
                <a:cubicBezTo>
                  <a:pt x="925" y="351"/>
                  <a:pt x="1050" y="276"/>
                  <a:pt x="1050" y="251"/>
                </a:cubicBezTo>
                <a:cubicBezTo>
                  <a:pt x="1050" y="226"/>
                  <a:pt x="1101" y="200"/>
                  <a:pt x="1075" y="176"/>
                </a:cubicBezTo>
                <a:cubicBezTo>
                  <a:pt x="1050" y="151"/>
                  <a:pt x="1025" y="176"/>
                  <a:pt x="1025" y="200"/>
                </a:cubicBezTo>
                <a:close/>
                <a:moveTo>
                  <a:pt x="1125" y="100"/>
                </a:moveTo>
                <a:lnTo>
                  <a:pt x="1125" y="100"/>
                </a:lnTo>
                <a:cubicBezTo>
                  <a:pt x="1075" y="76"/>
                  <a:pt x="1025" y="51"/>
                  <a:pt x="1075" y="100"/>
                </a:cubicBezTo>
                <a:cubicBezTo>
                  <a:pt x="1150" y="151"/>
                  <a:pt x="1101" y="200"/>
                  <a:pt x="1150" y="200"/>
                </a:cubicBezTo>
                <a:cubicBezTo>
                  <a:pt x="1201" y="176"/>
                  <a:pt x="1150" y="126"/>
                  <a:pt x="1125" y="1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4" name="Freeform 145">
            <a:extLst>
              <a:ext uri="{FF2B5EF4-FFF2-40B4-BE49-F238E27FC236}">
                <a16:creationId xmlns:a16="http://schemas.microsoft.com/office/drawing/2014/main" id="{A30B35F2-38F0-46D8-5644-CC5AA379DFEB}"/>
              </a:ext>
            </a:extLst>
          </p:cNvPr>
          <p:cNvSpPr>
            <a:spLocks noChangeArrowheads="1"/>
          </p:cNvSpPr>
          <p:nvPr/>
        </p:nvSpPr>
        <p:spPr bwMode="auto">
          <a:xfrm>
            <a:off x="5053117" y="4390197"/>
            <a:ext cx="64687" cy="119531"/>
          </a:xfrm>
          <a:custGeom>
            <a:avLst/>
            <a:gdLst>
              <a:gd name="T0" fmla="*/ 50 w 201"/>
              <a:gd name="T1" fmla="*/ 0 h 375"/>
              <a:gd name="T2" fmla="*/ 50 w 201"/>
              <a:gd name="T3" fmla="*/ 0 h 375"/>
              <a:gd name="T4" fmla="*/ 25 w 201"/>
              <a:gd name="T5" fmla="*/ 74 h 375"/>
              <a:gd name="T6" fmla="*/ 25 w 201"/>
              <a:gd name="T7" fmla="*/ 200 h 375"/>
              <a:gd name="T8" fmla="*/ 50 w 201"/>
              <a:gd name="T9" fmla="*/ 350 h 375"/>
              <a:gd name="T10" fmla="*/ 200 w 201"/>
              <a:gd name="T11" fmla="*/ 225 h 375"/>
              <a:gd name="T12" fmla="*/ 50 w 201"/>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01" h="375">
                <a:moveTo>
                  <a:pt x="50" y="0"/>
                </a:moveTo>
                <a:lnTo>
                  <a:pt x="50" y="0"/>
                </a:lnTo>
                <a:cubicBezTo>
                  <a:pt x="25" y="0"/>
                  <a:pt x="25" y="49"/>
                  <a:pt x="25" y="74"/>
                </a:cubicBezTo>
                <a:cubicBezTo>
                  <a:pt x="0" y="125"/>
                  <a:pt x="0" y="149"/>
                  <a:pt x="25" y="200"/>
                </a:cubicBezTo>
                <a:cubicBezTo>
                  <a:pt x="25" y="250"/>
                  <a:pt x="25" y="325"/>
                  <a:pt x="50" y="350"/>
                </a:cubicBezTo>
                <a:cubicBezTo>
                  <a:pt x="125" y="374"/>
                  <a:pt x="200" y="300"/>
                  <a:pt x="200" y="225"/>
                </a:cubicBezTo>
                <a:cubicBezTo>
                  <a:pt x="200" y="125"/>
                  <a:pt x="75" y="0"/>
                  <a:pt x="50" y="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5" name="Freeform 149">
            <a:extLst>
              <a:ext uri="{FF2B5EF4-FFF2-40B4-BE49-F238E27FC236}">
                <a16:creationId xmlns:a16="http://schemas.microsoft.com/office/drawing/2014/main" id="{2EEE3BF3-70EA-FE54-AC27-CD1E8BA5219F}"/>
              </a:ext>
            </a:extLst>
          </p:cNvPr>
          <p:cNvSpPr>
            <a:spLocks noChangeArrowheads="1"/>
          </p:cNvSpPr>
          <p:nvPr/>
        </p:nvSpPr>
        <p:spPr bwMode="auto">
          <a:xfrm>
            <a:off x="7279196" y="4844414"/>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6" name="Freeform 150">
            <a:extLst>
              <a:ext uri="{FF2B5EF4-FFF2-40B4-BE49-F238E27FC236}">
                <a16:creationId xmlns:a16="http://schemas.microsoft.com/office/drawing/2014/main" id="{C9A7C861-2987-17D4-BCFE-1F581B9B280D}"/>
              </a:ext>
            </a:extLst>
          </p:cNvPr>
          <p:cNvSpPr>
            <a:spLocks noChangeArrowheads="1"/>
          </p:cNvSpPr>
          <p:nvPr/>
        </p:nvSpPr>
        <p:spPr bwMode="auto">
          <a:xfrm>
            <a:off x="7279196" y="4844414"/>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7" name="Freeform 154">
            <a:extLst>
              <a:ext uri="{FF2B5EF4-FFF2-40B4-BE49-F238E27FC236}">
                <a16:creationId xmlns:a16="http://schemas.microsoft.com/office/drawing/2014/main" id="{C604034B-18A0-4691-C897-9384BDADE33C}"/>
              </a:ext>
            </a:extLst>
          </p:cNvPr>
          <p:cNvSpPr>
            <a:spLocks noChangeArrowheads="1"/>
          </p:cNvSpPr>
          <p:nvPr/>
        </p:nvSpPr>
        <p:spPr bwMode="auto">
          <a:xfrm>
            <a:off x="4240310" y="3305986"/>
            <a:ext cx="430309" cy="271404"/>
          </a:xfrm>
          <a:custGeom>
            <a:avLst/>
            <a:gdLst>
              <a:gd name="T0" fmla="*/ 1325 w 1351"/>
              <a:gd name="T1" fmla="*/ 525 h 851"/>
              <a:gd name="T2" fmla="*/ 1325 w 1351"/>
              <a:gd name="T3" fmla="*/ 525 h 851"/>
              <a:gd name="T4" fmla="*/ 1250 w 1351"/>
              <a:gd name="T5" fmla="*/ 500 h 851"/>
              <a:gd name="T6" fmla="*/ 1150 w 1351"/>
              <a:gd name="T7" fmla="*/ 425 h 851"/>
              <a:gd name="T8" fmla="*/ 1050 w 1351"/>
              <a:gd name="T9" fmla="*/ 375 h 851"/>
              <a:gd name="T10" fmla="*/ 949 w 1351"/>
              <a:gd name="T11" fmla="*/ 300 h 851"/>
              <a:gd name="T12" fmla="*/ 900 w 1351"/>
              <a:gd name="T13" fmla="*/ 225 h 851"/>
              <a:gd name="T14" fmla="*/ 874 w 1351"/>
              <a:gd name="T15" fmla="*/ 150 h 851"/>
              <a:gd name="T16" fmla="*/ 725 w 1351"/>
              <a:gd name="T17" fmla="*/ 150 h 851"/>
              <a:gd name="T18" fmla="*/ 699 w 1351"/>
              <a:gd name="T19" fmla="*/ 50 h 851"/>
              <a:gd name="T20" fmla="*/ 625 w 1351"/>
              <a:gd name="T21" fmla="*/ 25 h 851"/>
              <a:gd name="T22" fmla="*/ 549 w 1351"/>
              <a:gd name="T23" fmla="*/ 0 h 851"/>
              <a:gd name="T24" fmla="*/ 525 w 1351"/>
              <a:gd name="T25" fmla="*/ 25 h 851"/>
              <a:gd name="T26" fmla="*/ 474 w 1351"/>
              <a:gd name="T27" fmla="*/ 50 h 851"/>
              <a:gd name="T28" fmla="*/ 425 w 1351"/>
              <a:gd name="T29" fmla="*/ 100 h 851"/>
              <a:gd name="T30" fmla="*/ 374 w 1351"/>
              <a:gd name="T31" fmla="*/ 150 h 851"/>
              <a:gd name="T32" fmla="*/ 325 w 1351"/>
              <a:gd name="T33" fmla="*/ 125 h 851"/>
              <a:gd name="T34" fmla="*/ 249 w 1351"/>
              <a:gd name="T35" fmla="*/ 125 h 851"/>
              <a:gd name="T36" fmla="*/ 124 w 1351"/>
              <a:gd name="T37" fmla="*/ 25 h 851"/>
              <a:gd name="T38" fmla="*/ 49 w 1351"/>
              <a:gd name="T39" fmla="*/ 75 h 851"/>
              <a:gd name="T40" fmla="*/ 74 w 1351"/>
              <a:gd name="T41" fmla="*/ 75 h 851"/>
              <a:gd name="T42" fmla="*/ 149 w 1351"/>
              <a:gd name="T43" fmla="*/ 150 h 851"/>
              <a:gd name="T44" fmla="*/ 200 w 1351"/>
              <a:gd name="T45" fmla="*/ 200 h 851"/>
              <a:gd name="T46" fmla="*/ 100 w 1351"/>
              <a:gd name="T47" fmla="*/ 225 h 851"/>
              <a:gd name="T48" fmla="*/ 24 w 1351"/>
              <a:gd name="T49" fmla="*/ 225 h 851"/>
              <a:gd name="T50" fmla="*/ 49 w 1351"/>
              <a:gd name="T51" fmla="*/ 300 h 851"/>
              <a:gd name="T52" fmla="*/ 49 w 1351"/>
              <a:gd name="T53" fmla="*/ 375 h 851"/>
              <a:gd name="T54" fmla="*/ 100 w 1351"/>
              <a:gd name="T55" fmla="*/ 375 h 851"/>
              <a:gd name="T56" fmla="*/ 124 w 1351"/>
              <a:gd name="T57" fmla="*/ 450 h 851"/>
              <a:gd name="T58" fmla="*/ 124 w 1351"/>
              <a:gd name="T59" fmla="*/ 575 h 851"/>
              <a:gd name="T60" fmla="*/ 200 w 1351"/>
              <a:gd name="T61" fmla="*/ 575 h 851"/>
              <a:gd name="T62" fmla="*/ 274 w 1351"/>
              <a:gd name="T63" fmla="*/ 525 h 851"/>
              <a:gd name="T64" fmla="*/ 349 w 1351"/>
              <a:gd name="T65" fmla="*/ 500 h 851"/>
              <a:gd name="T66" fmla="*/ 449 w 1351"/>
              <a:gd name="T67" fmla="*/ 500 h 851"/>
              <a:gd name="T68" fmla="*/ 525 w 1351"/>
              <a:gd name="T69" fmla="*/ 550 h 851"/>
              <a:gd name="T70" fmla="*/ 574 w 1351"/>
              <a:gd name="T71" fmla="*/ 550 h 851"/>
              <a:gd name="T72" fmla="*/ 649 w 1351"/>
              <a:gd name="T73" fmla="*/ 575 h 851"/>
              <a:gd name="T74" fmla="*/ 699 w 1351"/>
              <a:gd name="T75" fmla="*/ 625 h 851"/>
              <a:gd name="T76" fmla="*/ 749 w 1351"/>
              <a:gd name="T77" fmla="*/ 675 h 851"/>
              <a:gd name="T78" fmla="*/ 825 w 1351"/>
              <a:gd name="T79" fmla="*/ 675 h 851"/>
              <a:gd name="T80" fmla="*/ 825 w 1351"/>
              <a:gd name="T81" fmla="*/ 800 h 851"/>
              <a:gd name="T82" fmla="*/ 849 w 1351"/>
              <a:gd name="T83" fmla="*/ 800 h 851"/>
              <a:gd name="T84" fmla="*/ 925 w 1351"/>
              <a:gd name="T85" fmla="*/ 825 h 851"/>
              <a:gd name="T86" fmla="*/ 1000 w 1351"/>
              <a:gd name="T87" fmla="*/ 775 h 851"/>
              <a:gd name="T88" fmla="*/ 1150 w 1351"/>
              <a:gd name="T89" fmla="*/ 700 h 851"/>
              <a:gd name="T90" fmla="*/ 1200 w 1351"/>
              <a:gd name="T91" fmla="*/ 625 h 851"/>
              <a:gd name="T92" fmla="*/ 1274 w 1351"/>
              <a:gd name="T93" fmla="*/ 575 h 851"/>
              <a:gd name="T94" fmla="*/ 1350 w 1351"/>
              <a:gd name="T95" fmla="*/ 575 h 851"/>
              <a:gd name="T96" fmla="*/ 1325 w 1351"/>
              <a:gd name="T97" fmla="*/ 525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1" h="851">
                <a:moveTo>
                  <a:pt x="1325" y="525"/>
                </a:moveTo>
                <a:lnTo>
                  <a:pt x="1325" y="525"/>
                </a:lnTo>
                <a:cubicBezTo>
                  <a:pt x="1325" y="525"/>
                  <a:pt x="1274" y="500"/>
                  <a:pt x="1250" y="500"/>
                </a:cubicBezTo>
                <a:cubicBezTo>
                  <a:pt x="1225" y="500"/>
                  <a:pt x="1200" y="450"/>
                  <a:pt x="1150" y="425"/>
                </a:cubicBezTo>
                <a:cubicBezTo>
                  <a:pt x="1100" y="425"/>
                  <a:pt x="1050" y="400"/>
                  <a:pt x="1050" y="375"/>
                </a:cubicBezTo>
                <a:cubicBezTo>
                  <a:pt x="1025" y="350"/>
                  <a:pt x="949" y="325"/>
                  <a:pt x="949" y="300"/>
                </a:cubicBezTo>
                <a:cubicBezTo>
                  <a:pt x="949" y="275"/>
                  <a:pt x="925" y="250"/>
                  <a:pt x="900" y="225"/>
                </a:cubicBezTo>
                <a:cubicBezTo>
                  <a:pt x="874" y="200"/>
                  <a:pt x="874" y="175"/>
                  <a:pt x="874" y="150"/>
                </a:cubicBezTo>
                <a:cubicBezTo>
                  <a:pt x="849" y="150"/>
                  <a:pt x="725" y="150"/>
                  <a:pt x="725" y="150"/>
                </a:cubicBezTo>
                <a:cubicBezTo>
                  <a:pt x="725" y="125"/>
                  <a:pt x="725" y="50"/>
                  <a:pt x="699" y="50"/>
                </a:cubicBezTo>
                <a:cubicBezTo>
                  <a:pt x="674" y="50"/>
                  <a:pt x="625" y="25"/>
                  <a:pt x="625" y="25"/>
                </a:cubicBezTo>
                <a:cubicBezTo>
                  <a:pt x="600" y="0"/>
                  <a:pt x="574" y="0"/>
                  <a:pt x="549" y="0"/>
                </a:cubicBezTo>
                <a:cubicBezTo>
                  <a:pt x="549" y="25"/>
                  <a:pt x="525" y="25"/>
                  <a:pt x="525" y="25"/>
                </a:cubicBezTo>
                <a:cubicBezTo>
                  <a:pt x="500" y="25"/>
                  <a:pt x="500" y="50"/>
                  <a:pt x="474" y="50"/>
                </a:cubicBezTo>
                <a:cubicBezTo>
                  <a:pt x="449" y="50"/>
                  <a:pt x="425" y="100"/>
                  <a:pt x="425" y="100"/>
                </a:cubicBezTo>
                <a:cubicBezTo>
                  <a:pt x="425" y="125"/>
                  <a:pt x="425" y="150"/>
                  <a:pt x="374" y="150"/>
                </a:cubicBezTo>
                <a:cubicBezTo>
                  <a:pt x="374" y="150"/>
                  <a:pt x="349" y="150"/>
                  <a:pt x="325" y="125"/>
                </a:cubicBezTo>
                <a:cubicBezTo>
                  <a:pt x="325" y="150"/>
                  <a:pt x="274" y="150"/>
                  <a:pt x="249" y="125"/>
                </a:cubicBezTo>
                <a:cubicBezTo>
                  <a:pt x="225" y="75"/>
                  <a:pt x="174" y="25"/>
                  <a:pt x="124" y="25"/>
                </a:cubicBezTo>
                <a:cubicBezTo>
                  <a:pt x="100" y="25"/>
                  <a:pt x="24" y="25"/>
                  <a:pt x="49" y="75"/>
                </a:cubicBezTo>
                <a:cubicBezTo>
                  <a:pt x="49" y="75"/>
                  <a:pt x="49" y="75"/>
                  <a:pt x="74" y="75"/>
                </a:cubicBezTo>
                <a:cubicBezTo>
                  <a:pt x="149" y="75"/>
                  <a:pt x="124" y="150"/>
                  <a:pt x="149" y="150"/>
                </a:cubicBezTo>
                <a:cubicBezTo>
                  <a:pt x="200" y="150"/>
                  <a:pt x="225" y="200"/>
                  <a:pt x="200" y="200"/>
                </a:cubicBezTo>
                <a:cubicBezTo>
                  <a:pt x="174" y="200"/>
                  <a:pt x="149" y="250"/>
                  <a:pt x="100" y="225"/>
                </a:cubicBezTo>
                <a:cubicBezTo>
                  <a:pt x="74" y="225"/>
                  <a:pt x="24" y="200"/>
                  <a:pt x="24" y="225"/>
                </a:cubicBezTo>
                <a:cubicBezTo>
                  <a:pt x="0" y="275"/>
                  <a:pt x="0" y="300"/>
                  <a:pt x="49" y="300"/>
                </a:cubicBezTo>
                <a:cubicBezTo>
                  <a:pt x="74" y="300"/>
                  <a:pt x="74" y="325"/>
                  <a:pt x="49" y="375"/>
                </a:cubicBezTo>
                <a:cubicBezTo>
                  <a:pt x="24" y="400"/>
                  <a:pt x="100" y="350"/>
                  <a:pt x="100" y="375"/>
                </a:cubicBezTo>
                <a:cubicBezTo>
                  <a:pt x="100" y="425"/>
                  <a:pt x="124" y="425"/>
                  <a:pt x="124" y="450"/>
                </a:cubicBezTo>
                <a:cubicBezTo>
                  <a:pt x="100" y="500"/>
                  <a:pt x="124" y="550"/>
                  <a:pt x="124" y="575"/>
                </a:cubicBezTo>
                <a:cubicBezTo>
                  <a:pt x="149" y="575"/>
                  <a:pt x="174" y="575"/>
                  <a:pt x="200" y="575"/>
                </a:cubicBezTo>
                <a:cubicBezTo>
                  <a:pt x="200" y="550"/>
                  <a:pt x="249" y="525"/>
                  <a:pt x="274" y="525"/>
                </a:cubicBezTo>
                <a:cubicBezTo>
                  <a:pt x="300" y="525"/>
                  <a:pt x="325" y="525"/>
                  <a:pt x="349" y="500"/>
                </a:cubicBezTo>
                <a:cubicBezTo>
                  <a:pt x="349" y="475"/>
                  <a:pt x="449" y="500"/>
                  <a:pt x="449" y="500"/>
                </a:cubicBezTo>
                <a:cubicBezTo>
                  <a:pt x="474" y="525"/>
                  <a:pt x="500" y="550"/>
                  <a:pt x="525" y="550"/>
                </a:cubicBezTo>
                <a:cubicBezTo>
                  <a:pt x="525" y="550"/>
                  <a:pt x="549" y="575"/>
                  <a:pt x="574" y="550"/>
                </a:cubicBezTo>
                <a:cubicBezTo>
                  <a:pt x="600" y="550"/>
                  <a:pt x="649" y="575"/>
                  <a:pt x="649" y="575"/>
                </a:cubicBezTo>
                <a:cubicBezTo>
                  <a:pt x="649" y="600"/>
                  <a:pt x="674" y="625"/>
                  <a:pt x="699" y="625"/>
                </a:cubicBezTo>
                <a:cubicBezTo>
                  <a:pt x="699" y="625"/>
                  <a:pt x="725" y="675"/>
                  <a:pt x="749" y="675"/>
                </a:cubicBezTo>
                <a:cubicBezTo>
                  <a:pt x="774" y="675"/>
                  <a:pt x="825" y="675"/>
                  <a:pt x="825" y="675"/>
                </a:cubicBezTo>
                <a:cubicBezTo>
                  <a:pt x="825" y="700"/>
                  <a:pt x="825" y="750"/>
                  <a:pt x="825" y="800"/>
                </a:cubicBezTo>
                <a:cubicBezTo>
                  <a:pt x="849" y="800"/>
                  <a:pt x="849" y="800"/>
                  <a:pt x="849" y="800"/>
                </a:cubicBezTo>
                <a:cubicBezTo>
                  <a:pt x="874" y="800"/>
                  <a:pt x="925" y="800"/>
                  <a:pt x="925" y="825"/>
                </a:cubicBezTo>
                <a:cubicBezTo>
                  <a:pt x="925" y="850"/>
                  <a:pt x="1000" y="825"/>
                  <a:pt x="1000" y="775"/>
                </a:cubicBezTo>
                <a:cubicBezTo>
                  <a:pt x="1000" y="750"/>
                  <a:pt x="1125" y="750"/>
                  <a:pt x="1150" y="700"/>
                </a:cubicBezTo>
                <a:cubicBezTo>
                  <a:pt x="1150" y="675"/>
                  <a:pt x="1174" y="600"/>
                  <a:pt x="1200" y="625"/>
                </a:cubicBezTo>
                <a:cubicBezTo>
                  <a:pt x="1225" y="625"/>
                  <a:pt x="1250" y="575"/>
                  <a:pt x="1274" y="575"/>
                </a:cubicBezTo>
                <a:cubicBezTo>
                  <a:pt x="1300" y="575"/>
                  <a:pt x="1300" y="600"/>
                  <a:pt x="1350" y="575"/>
                </a:cubicBezTo>
                <a:lnTo>
                  <a:pt x="1325" y="525"/>
                </a:ln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8" name="Freeform 155">
            <a:extLst>
              <a:ext uri="{FF2B5EF4-FFF2-40B4-BE49-F238E27FC236}">
                <a16:creationId xmlns:a16="http://schemas.microsoft.com/office/drawing/2014/main" id="{05D9E3C1-8623-9F96-2EC8-B8A12825EEBA}"/>
              </a:ext>
            </a:extLst>
          </p:cNvPr>
          <p:cNvSpPr>
            <a:spLocks noChangeArrowheads="1"/>
          </p:cNvSpPr>
          <p:nvPr/>
        </p:nvSpPr>
        <p:spPr bwMode="auto">
          <a:xfrm>
            <a:off x="3977342" y="3401611"/>
            <a:ext cx="590621" cy="502028"/>
          </a:xfrm>
          <a:custGeom>
            <a:avLst/>
            <a:gdLst>
              <a:gd name="T0" fmla="*/ 1800 w 1852"/>
              <a:gd name="T1" fmla="*/ 1350 h 1575"/>
              <a:gd name="T2" fmla="*/ 1800 w 1852"/>
              <a:gd name="T3" fmla="*/ 1350 h 1575"/>
              <a:gd name="T4" fmla="*/ 1775 w 1852"/>
              <a:gd name="T5" fmla="*/ 1250 h 1575"/>
              <a:gd name="T6" fmla="*/ 1675 w 1852"/>
              <a:gd name="T7" fmla="*/ 1175 h 1575"/>
              <a:gd name="T8" fmla="*/ 1600 w 1852"/>
              <a:gd name="T9" fmla="*/ 1075 h 1575"/>
              <a:gd name="T10" fmla="*/ 1700 w 1852"/>
              <a:gd name="T11" fmla="*/ 950 h 1575"/>
              <a:gd name="T12" fmla="*/ 1600 w 1852"/>
              <a:gd name="T13" fmla="*/ 900 h 1575"/>
              <a:gd name="T14" fmla="*/ 1600 w 1852"/>
              <a:gd name="T15" fmla="*/ 800 h 1575"/>
              <a:gd name="T16" fmla="*/ 1600 w 1852"/>
              <a:gd name="T17" fmla="*/ 700 h 1575"/>
              <a:gd name="T18" fmla="*/ 1600 w 1852"/>
              <a:gd name="T19" fmla="*/ 625 h 1575"/>
              <a:gd name="T20" fmla="*/ 1651 w 1852"/>
              <a:gd name="T21" fmla="*/ 550 h 1575"/>
              <a:gd name="T22" fmla="*/ 1651 w 1852"/>
              <a:gd name="T23" fmla="*/ 500 h 1575"/>
              <a:gd name="T24" fmla="*/ 1651 w 1852"/>
              <a:gd name="T25" fmla="*/ 375 h 1575"/>
              <a:gd name="T26" fmla="*/ 1575 w 1852"/>
              <a:gd name="T27" fmla="*/ 375 h 1575"/>
              <a:gd name="T28" fmla="*/ 1525 w 1852"/>
              <a:gd name="T29" fmla="*/ 325 h 1575"/>
              <a:gd name="T30" fmla="*/ 1475 w 1852"/>
              <a:gd name="T31" fmla="*/ 275 h 1575"/>
              <a:gd name="T32" fmla="*/ 1400 w 1852"/>
              <a:gd name="T33" fmla="*/ 250 h 1575"/>
              <a:gd name="T34" fmla="*/ 1351 w 1852"/>
              <a:gd name="T35" fmla="*/ 250 h 1575"/>
              <a:gd name="T36" fmla="*/ 1275 w 1852"/>
              <a:gd name="T37" fmla="*/ 200 h 1575"/>
              <a:gd name="T38" fmla="*/ 1175 w 1852"/>
              <a:gd name="T39" fmla="*/ 200 h 1575"/>
              <a:gd name="T40" fmla="*/ 1100 w 1852"/>
              <a:gd name="T41" fmla="*/ 225 h 1575"/>
              <a:gd name="T42" fmla="*/ 1026 w 1852"/>
              <a:gd name="T43" fmla="*/ 275 h 1575"/>
              <a:gd name="T44" fmla="*/ 950 w 1852"/>
              <a:gd name="T45" fmla="*/ 275 h 1575"/>
              <a:gd name="T46" fmla="*/ 950 w 1852"/>
              <a:gd name="T47" fmla="*/ 325 h 1575"/>
              <a:gd name="T48" fmla="*/ 726 w 1852"/>
              <a:gd name="T49" fmla="*/ 375 h 1575"/>
              <a:gd name="T50" fmla="*/ 575 w 1852"/>
              <a:gd name="T51" fmla="*/ 275 h 1575"/>
              <a:gd name="T52" fmla="*/ 450 w 1852"/>
              <a:gd name="T53" fmla="*/ 175 h 1575"/>
              <a:gd name="T54" fmla="*/ 375 w 1852"/>
              <a:gd name="T55" fmla="*/ 125 h 1575"/>
              <a:gd name="T56" fmla="*/ 375 w 1852"/>
              <a:gd name="T57" fmla="*/ 25 h 1575"/>
              <a:gd name="T58" fmla="*/ 175 w 1852"/>
              <a:gd name="T59" fmla="*/ 125 h 1575"/>
              <a:gd name="T60" fmla="*/ 126 w 1852"/>
              <a:gd name="T61" fmla="*/ 75 h 1575"/>
              <a:gd name="T62" fmla="*/ 50 w 1852"/>
              <a:gd name="T63" fmla="*/ 0 h 1575"/>
              <a:gd name="T64" fmla="*/ 25 w 1852"/>
              <a:gd name="T65" fmla="*/ 50 h 1575"/>
              <a:gd name="T66" fmla="*/ 25 w 1852"/>
              <a:gd name="T67" fmla="*/ 125 h 1575"/>
              <a:gd name="T68" fmla="*/ 25 w 1852"/>
              <a:gd name="T69" fmla="*/ 225 h 1575"/>
              <a:gd name="T70" fmla="*/ 75 w 1852"/>
              <a:gd name="T71" fmla="*/ 300 h 1575"/>
              <a:gd name="T72" fmla="*/ 100 w 1852"/>
              <a:gd name="T73" fmla="*/ 375 h 1575"/>
              <a:gd name="T74" fmla="*/ 150 w 1852"/>
              <a:gd name="T75" fmla="*/ 425 h 1575"/>
              <a:gd name="T76" fmla="*/ 200 w 1852"/>
              <a:gd name="T77" fmla="*/ 475 h 1575"/>
              <a:gd name="T78" fmla="*/ 175 w 1852"/>
              <a:gd name="T79" fmla="*/ 525 h 1575"/>
              <a:gd name="T80" fmla="*/ 150 w 1852"/>
              <a:gd name="T81" fmla="*/ 600 h 1575"/>
              <a:gd name="T82" fmla="*/ 150 w 1852"/>
              <a:gd name="T83" fmla="*/ 675 h 1575"/>
              <a:gd name="T84" fmla="*/ 200 w 1852"/>
              <a:gd name="T85" fmla="*/ 725 h 1575"/>
              <a:gd name="T86" fmla="*/ 300 w 1852"/>
              <a:gd name="T87" fmla="*/ 800 h 1575"/>
              <a:gd name="T88" fmla="*/ 350 w 1852"/>
              <a:gd name="T89" fmla="*/ 850 h 1575"/>
              <a:gd name="T90" fmla="*/ 350 w 1852"/>
              <a:gd name="T91" fmla="*/ 925 h 1575"/>
              <a:gd name="T92" fmla="*/ 375 w 1852"/>
              <a:gd name="T93" fmla="*/ 1001 h 1575"/>
              <a:gd name="T94" fmla="*/ 426 w 1852"/>
              <a:gd name="T95" fmla="*/ 1050 h 1575"/>
              <a:gd name="T96" fmla="*/ 450 w 1852"/>
              <a:gd name="T97" fmla="*/ 1050 h 1575"/>
              <a:gd name="T98" fmla="*/ 500 w 1852"/>
              <a:gd name="T99" fmla="*/ 1050 h 1575"/>
              <a:gd name="T100" fmla="*/ 550 w 1852"/>
              <a:gd name="T101" fmla="*/ 1050 h 1575"/>
              <a:gd name="T102" fmla="*/ 650 w 1852"/>
              <a:gd name="T103" fmla="*/ 1201 h 1575"/>
              <a:gd name="T104" fmla="*/ 700 w 1852"/>
              <a:gd name="T105" fmla="*/ 1275 h 1575"/>
              <a:gd name="T106" fmla="*/ 826 w 1852"/>
              <a:gd name="T107" fmla="*/ 1325 h 1575"/>
              <a:gd name="T108" fmla="*/ 1051 w 1852"/>
              <a:gd name="T109" fmla="*/ 1425 h 1575"/>
              <a:gd name="T110" fmla="*/ 1200 w 1852"/>
              <a:gd name="T111" fmla="*/ 1375 h 1575"/>
              <a:gd name="T112" fmla="*/ 1251 w 1852"/>
              <a:gd name="T113" fmla="*/ 1501 h 1575"/>
              <a:gd name="T114" fmla="*/ 1600 w 1852"/>
              <a:gd name="T115" fmla="*/ 1550 h 1575"/>
              <a:gd name="T116" fmla="*/ 1700 w 1852"/>
              <a:gd name="T117" fmla="*/ 1574 h 1575"/>
              <a:gd name="T118" fmla="*/ 1675 w 1852"/>
              <a:gd name="T119" fmla="*/ 1550 h 1575"/>
              <a:gd name="T120" fmla="*/ 1751 w 1852"/>
              <a:gd name="T121" fmla="*/ 1450 h 1575"/>
              <a:gd name="T122" fmla="*/ 1826 w 1852"/>
              <a:gd name="T123" fmla="*/ 1425 h 1575"/>
              <a:gd name="T124" fmla="*/ 1800 w 1852"/>
              <a:gd name="T125" fmla="*/ 1350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2" h="1575">
                <a:moveTo>
                  <a:pt x="1800" y="1350"/>
                </a:moveTo>
                <a:lnTo>
                  <a:pt x="1800" y="1350"/>
                </a:lnTo>
                <a:cubicBezTo>
                  <a:pt x="1775" y="1350"/>
                  <a:pt x="1800" y="1275"/>
                  <a:pt x="1775" y="1250"/>
                </a:cubicBezTo>
                <a:cubicBezTo>
                  <a:pt x="1726" y="1225"/>
                  <a:pt x="1675" y="1201"/>
                  <a:pt x="1675" y="1175"/>
                </a:cubicBezTo>
                <a:cubicBezTo>
                  <a:pt x="1651" y="1125"/>
                  <a:pt x="1600" y="1101"/>
                  <a:pt x="1600" y="1075"/>
                </a:cubicBezTo>
                <a:cubicBezTo>
                  <a:pt x="1600" y="1075"/>
                  <a:pt x="1726" y="1001"/>
                  <a:pt x="1700" y="950"/>
                </a:cubicBezTo>
                <a:cubicBezTo>
                  <a:pt x="1675" y="900"/>
                  <a:pt x="1626" y="925"/>
                  <a:pt x="1600" y="900"/>
                </a:cubicBezTo>
                <a:cubicBezTo>
                  <a:pt x="1600" y="900"/>
                  <a:pt x="1600" y="825"/>
                  <a:pt x="1600" y="800"/>
                </a:cubicBezTo>
                <a:cubicBezTo>
                  <a:pt x="1575" y="750"/>
                  <a:pt x="1600" y="725"/>
                  <a:pt x="1600" y="700"/>
                </a:cubicBezTo>
                <a:cubicBezTo>
                  <a:pt x="1575" y="675"/>
                  <a:pt x="1600" y="625"/>
                  <a:pt x="1600" y="625"/>
                </a:cubicBezTo>
                <a:cubicBezTo>
                  <a:pt x="1600" y="600"/>
                  <a:pt x="1651" y="575"/>
                  <a:pt x="1651" y="550"/>
                </a:cubicBezTo>
                <a:cubicBezTo>
                  <a:pt x="1651" y="525"/>
                  <a:pt x="1651" y="500"/>
                  <a:pt x="1651" y="500"/>
                </a:cubicBezTo>
                <a:cubicBezTo>
                  <a:pt x="1651" y="450"/>
                  <a:pt x="1651" y="400"/>
                  <a:pt x="1651" y="375"/>
                </a:cubicBezTo>
                <a:cubicBezTo>
                  <a:pt x="1651" y="375"/>
                  <a:pt x="1600" y="375"/>
                  <a:pt x="1575" y="375"/>
                </a:cubicBezTo>
                <a:cubicBezTo>
                  <a:pt x="1551" y="375"/>
                  <a:pt x="1525" y="325"/>
                  <a:pt x="1525" y="325"/>
                </a:cubicBezTo>
                <a:cubicBezTo>
                  <a:pt x="1500" y="325"/>
                  <a:pt x="1475" y="300"/>
                  <a:pt x="1475" y="275"/>
                </a:cubicBezTo>
                <a:cubicBezTo>
                  <a:pt x="1475" y="275"/>
                  <a:pt x="1426" y="250"/>
                  <a:pt x="1400" y="250"/>
                </a:cubicBezTo>
                <a:cubicBezTo>
                  <a:pt x="1375" y="275"/>
                  <a:pt x="1351" y="250"/>
                  <a:pt x="1351" y="250"/>
                </a:cubicBezTo>
                <a:cubicBezTo>
                  <a:pt x="1326" y="250"/>
                  <a:pt x="1300" y="225"/>
                  <a:pt x="1275" y="200"/>
                </a:cubicBezTo>
                <a:cubicBezTo>
                  <a:pt x="1275" y="200"/>
                  <a:pt x="1175" y="175"/>
                  <a:pt x="1175" y="200"/>
                </a:cubicBezTo>
                <a:cubicBezTo>
                  <a:pt x="1151" y="225"/>
                  <a:pt x="1126" y="225"/>
                  <a:pt x="1100" y="225"/>
                </a:cubicBezTo>
                <a:cubicBezTo>
                  <a:pt x="1075" y="225"/>
                  <a:pt x="1026" y="250"/>
                  <a:pt x="1026" y="275"/>
                </a:cubicBezTo>
                <a:cubicBezTo>
                  <a:pt x="1000" y="275"/>
                  <a:pt x="975" y="275"/>
                  <a:pt x="950" y="275"/>
                </a:cubicBezTo>
                <a:cubicBezTo>
                  <a:pt x="950" y="300"/>
                  <a:pt x="950" y="325"/>
                  <a:pt x="950" y="325"/>
                </a:cubicBezTo>
                <a:cubicBezTo>
                  <a:pt x="926" y="350"/>
                  <a:pt x="826" y="375"/>
                  <a:pt x="726" y="375"/>
                </a:cubicBezTo>
                <a:cubicBezTo>
                  <a:pt x="650" y="375"/>
                  <a:pt x="650" y="275"/>
                  <a:pt x="575" y="275"/>
                </a:cubicBezTo>
                <a:cubicBezTo>
                  <a:pt x="500" y="275"/>
                  <a:pt x="450" y="225"/>
                  <a:pt x="450" y="175"/>
                </a:cubicBezTo>
                <a:cubicBezTo>
                  <a:pt x="426" y="150"/>
                  <a:pt x="375" y="125"/>
                  <a:pt x="375" y="125"/>
                </a:cubicBezTo>
                <a:cubicBezTo>
                  <a:pt x="400" y="100"/>
                  <a:pt x="400" y="0"/>
                  <a:pt x="375" y="25"/>
                </a:cubicBezTo>
                <a:cubicBezTo>
                  <a:pt x="326" y="50"/>
                  <a:pt x="250" y="125"/>
                  <a:pt x="175" y="125"/>
                </a:cubicBezTo>
                <a:cubicBezTo>
                  <a:pt x="100" y="100"/>
                  <a:pt x="150" y="100"/>
                  <a:pt x="126" y="75"/>
                </a:cubicBezTo>
                <a:cubicBezTo>
                  <a:pt x="75" y="50"/>
                  <a:pt x="100" y="25"/>
                  <a:pt x="50" y="0"/>
                </a:cubicBezTo>
                <a:cubicBezTo>
                  <a:pt x="25" y="0"/>
                  <a:pt x="50" y="50"/>
                  <a:pt x="25" y="50"/>
                </a:cubicBezTo>
                <a:cubicBezTo>
                  <a:pt x="0" y="50"/>
                  <a:pt x="25" y="125"/>
                  <a:pt x="25" y="125"/>
                </a:cubicBezTo>
                <a:cubicBezTo>
                  <a:pt x="25" y="150"/>
                  <a:pt x="25" y="225"/>
                  <a:pt x="25" y="225"/>
                </a:cubicBezTo>
                <a:cubicBezTo>
                  <a:pt x="50" y="225"/>
                  <a:pt x="75" y="300"/>
                  <a:pt x="75" y="300"/>
                </a:cubicBezTo>
                <a:cubicBezTo>
                  <a:pt x="75" y="325"/>
                  <a:pt x="100" y="350"/>
                  <a:pt x="100" y="375"/>
                </a:cubicBezTo>
                <a:cubicBezTo>
                  <a:pt x="100" y="400"/>
                  <a:pt x="150" y="425"/>
                  <a:pt x="150" y="425"/>
                </a:cubicBezTo>
                <a:cubicBezTo>
                  <a:pt x="175" y="425"/>
                  <a:pt x="200" y="450"/>
                  <a:pt x="200" y="475"/>
                </a:cubicBezTo>
                <a:cubicBezTo>
                  <a:pt x="175" y="500"/>
                  <a:pt x="200" y="525"/>
                  <a:pt x="175" y="525"/>
                </a:cubicBezTo>
                <a:cubicBezTo>
                  <a:pt x="150" y="525"/>
                  <a:pt x="175" y="600"/>
                  <a:pt x="150" y="600"/>
                </a:cubicBezTo>
                <a:cubicBezTo>
                  <a:pt x="126" y="600"/>
                  <a:pt x="150" y="675"/>
                  <a:pt x="150" y="675"/>
                </a:cubicBezTo>
                <a:cubicBezTo>
                  <a:pt x="175" y="700"/>
                  <a:pt x="200" y="700"/>
                  <a:pt x="200" y="725"/>
                </a:cubicBezTo>
                <a:cubicBezTo>
                  <a:pt x="200" y="750"/>
                  <a:pt x="275" y="800"/>
                  <a:pt x="300" y="800"/>
                </a:cubicBezTo>
                <a:cubicBezTo>
                  <a:pt x="326" y="800"/>
                  <a:pt x="326" y="850"/>
                  <a:pt x="350" y="850"/>
                </a:cubicBezTo>
                <a:cubicBezTo>
                  <a:pt x="375" y="875"/>
                  <a:pt x="350" y="900"/>
                  <a:pt x="350" y="925"/>
                </a:cubicBezTo>
                <a:cubicBezTo>
                  <a:pt x="350" y="950"/>
                  <a:pt x="375" y="950"/>
                  <a:pt x="375" y="1001"/>
                </a:cubicBezTo>
                <a:cubicBezTo>
                  <a:pt x="375" y="1001"/>
                  <a:pt x="400" y="1025"/>
                  <a:pt x="426" y="1050"/>
                </a:cubicBezTo>
                <a:lnTo>
                  <a:pt x="450" y="1050"/>
                </a:lnTo>
                <a:cubicBezTo>
                  <a:pt x="475" y="1050"/>
                  <a:pt x="475" y="1025"/>
                  <a:pt x="500" y="1050"/>
                </a:cubicBezTo>
                <a:cubicBezTo>
                  <a:pt x="526" y="1075"/>
                  <a:pt x="550" y="1050"/>
                  <a:pt x="550" y="1050"/>
                </a:cubicBezTo>
                <a:cubicBezTo>
                  <a:pt x="575" y="1050"/>
                  <a:pt x="626" y="1150"/>
                  <a:pt x="650" y="1201"/>
                </a:cubicBezTo>
                <a:cubicBezTo>
                  <a:pt x="675" y="1250"/>
                  <a:pt x="675" y="1250"/>
                  <a:pt x="700" y="1275"/>
                </a:cubicBezTo>
                <a:cubicBezTo>
                  <a:pt x="750" y="1301"/>
                  <a:pt x="775" y="1301"/>
                  <a:pt x="826" y="1325"/>
                </a:cubicBezTo>
                <a:cubicBezTo>
                  <a:pt x="875" y="1375"/>
                  <a:pt x="1000" y="1425"/>
                  <a:pt x="1051" y="1425"/>
                </a:cubicBezTo>
                <a:cubicBezTo>
                  <a:pt x="1100" y="1425"/>
                  <a:pt x="1126" y="1375"/>
                  <a:pt x="1200" y="1375"/>
                </a:cubicBezTo>
                <a:cubicBezTo>
                  <a:pt x="1251" y="1401"/>
                  <a:pt x="1251" y="1475"/>
                  <a:pt x="1251" y="1501"/>
                </a:cubicBezTo>
                <a:cubicBezTo>
                  <a:pt x="1275" y="1525"/>
                  <a:pt x="1551" y="1550"/>
                  <a:pt x="1600" y="1550"/>
                </a:cubicBezTo>
                <a:cubicBezTo>
                  <a:pt x="1600" y="1574"/>
                  <a:pt x="1651" y="1574"/>
                  <a:pt x="1700" y="1574"/>
                </a:cubicBezTo>
                <a:cubicBezTo>
                  <a:pt x="1675" y="1550"/>
                  <a:pt x="1675" y="1550"/>
                  <a:pt x="1675" y="1550"/>
                </a:cubicBezTo>
                <a:cubicBezTo>
                  <a:pt x="1675" y="1501"/>
                  <a:pt x="1726" y="1475"/>
                  <a:pt x="1751" y="1450"/>
                </a:cubicBezTo>
                <a:cubicBezTo>
                  <a:pt x="1775" y="1425"/>
                  <a:pt x="1800" y="1425"/>
                  <a:pt x="1826" y="1425"/>
                </a:cubicBezTo>
                <a:cubicBezTo>
                  <a:pt x="1851" y="1425"/>
                  <a:pt x="1826" y="1350"/>
                  <a:pt x="1800" y="13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99" name="Freeform 156">
            <a:extLst>
              <a:ext uri="{FF2B5EF4-FFF2-40B4-BE49-F238E27FC236}">
                <a16:creationId xmlns:a16="http://schemas.microsoft.com/office/drawing/2014/main" id="{E2F07C42-8706-473B-C4A5-6A286A82073B}"/>
              </a:ext>
            </a:extLst>
          </p:cNvPr>
          <p:cNvSpPr>
            <a:spLocks noChangeArrowheads="1"/>
          </p:cNvSpPr>
          <p:nvPr/>
        </p:nvSpPr>
        <p:spPr bwMode="auto">
          <a:xfrm>
            <a:off x="4056092" y="2812393"/>
            <a:ext cx="1220617" cy="573747"/>
          </a:xfrm>
          <a:custGeom>
            <a:avLst/>
            <a:gdLst>
              <a:gd name="T0" fmla="*/ 3776 w 3827"/>
              <a:gd name="T1" fmla="*/ 725 h 1801"/>
              <a:gd name="T2" fmla="*/ 3626 w 3827"/>
              <a:gd name="T3" fmla="*/ 649 h 1801"/>
              <a:gd name="T4" fmla="*/ 3401 w 3827"/>
              <a:gd name="T5" fmla="*/ 600 h 1801"/>
              <a:gd name="T6" fmla="*/ 3201 w 3827"/>
              <a:gd name="T7" fmla="*/ 575 h 1801"/>
              <a:gd name="T8" fmla="*/ 2901 w 3827"/>
              <a:gd name="T9" fmla="*/ 150 h 1801"/>
              <a:gd name="T10" fmla="*/ 2651 w 3827"/>
              <a:gd name="T11" fmla="*/ 224 h 1801"/>
              <a:gd name="T12" fmla="*/ 2551 w 3827"/>
              <a:gd name="T13" fmla="*/ 175 h 1801"/>
              <a:gd name="T14" fmla="*/ 2450 w 3827"/>
              <a:gd name="T15" fmla="*/ 150 h 1801"/>
              <a:gd name="T16" fmla="*/ 2350 w 3827"/>
              <a:gd name="T17" fmla="*/ 50 h 1801"/>
              <a:gd name="T18" fmla="*/ 2101 w 3827"/>
              <a:gd name="T19" fmla="*/ 24 h 1801"/>
              <a:gd name="T20" fmla="*/ 1750 w 3827"/>
              <a:gd name="T21" fmla="*/ 124 h 1801"/>
              <a:gd name="T22" fmla="*/ 1401 w 3827"/>
              <a:gd name="T23" fmla="*/ 175 h 1801"/>
              <a:gd name="T24" fmla="*/ 1401 w 3827"/>
              <a:gd name="T25" fmla="*/ 300 h 1801"/>
              <a:gd name="T26" fmla="*/ 1350 w 3827"/>
              <a:gd name="T27" fmla="*/ 475 h 1801"/>
              <a:gd name="T28" fmla="*/ 1376 w 3827"/>
              <a:gd name="T29" fmla="*/ 600 h 1801"/>
              <a:gd name="T30" fmla="*/ 1225 w 3827"/>
              <a:gd name="T31" fmla="*/ 575 h 1801"/>
              <a:gd name="T32" fmla="*/ 1025 w 3827"/>
              <a:gd name="T33" fmla="*/ 550 h 1801"/>
              <a:gd name="T34" fmla="*/ 776 w 3827"/>
              <a:gd name="T35" fmla="*/ 575 h 1801"/>
              <a:gd name="T36" fmla="*/ 576 w 3827"/>
              <a:gd name="T37" fmla="*/ 475 h 1801"/>
              <a:gd name="T38" fmla="*/ 376 w 3827"/>
              <a:gd name="T39" fmla="*/ 500 h 1801"/>
              <a:gd name="T40" fmla="*/ 200 w 3827"/>
              <a:gd name="T41" fmla="*/ 625 h 1801"/>
              <a:gd name="T42" fmla="*/ 76 w 3827"/>
              <a:gd name="T43" fmla="*/ 675 h 1801"/>
              <a:gd name="T44" fmla="*/ 25 w 3827"/>
              <a:gd name="T45" fmla="*/ 800 h 1801"/>
              <a:gd name="T46" fmla="*/ 76 w 3827"/>
              <a:gd name="T47" fmla="*/ 950 h 1801"/>
              <a:gd name="T48" fmla="*/ 200 w 3827"/>
              <a:gd name="T49" fmla="*/ 1075 h 1801"/>
              <a:gd name="T50" fmla="*/ 276 w 3827"/>
              <a:gd name="T51" fmla="*/ 1100 h 1801"/>
              <a:gd name="T52" fmla="*/ 625 w 3827"/>
              <a:gd name="T53" fmla="*/ 1225 h 1801"/>
              <a:gd name="T54" fmla="*/ 400 w 3827"/>
              <a:gd name="T55" fmla="*/ 1325 h 1801"/>
              <a:gd name="T56" fmla="*/ 450 w 3827"/>
              <a:gd name="T57" fmla="*/ 1500 h 1801"/>
              <a:gd name="T58" fmla="*/ 600 w 3827"/>
              <a:gd name="T59" fmla="*/ 1700 h 1801"/>
              <a:gd name="T60" fmla="*/ 825 w 3827"/>
              <a:gd name="T61" fmla="*/ 1675 h 1801"/>
              <a:gd name="T62" fmla="*/ 1150 w 3827"/>
              <a:gd name="T63" fmla="*/ 1200 h 1801"/>
              <a:gd name="T64" fmla="*/ 1275 w 3827"/>
              <a:gd name="T65" fmla="*/ 1150 h 1801"/>
              <a:gd name="T66" fmla="*/ 1450 w 3827"/>
              <a:gd name="T67" fmla="*/ 1450 h 1801"/>
              <a:gd name="T68" fmla="*/ 1850 w 3827"/>
              <a:gd name="T69" fmla="*/ 1500 h 1801"/>
              <a:gd name="T70" fmla="*/ 2001 w 3827"/>
              <a:gd name="T71" fmla="*/ 1700 h 1801"/>
              <a:gd name="T72" fmla="*/ 2226 w 3827"/>
              <a:gd name="T73" fmla="*/ 1675 h 1801"/>
              <a:gd name="T74" fmla="*/ 2350 w 3827"/>
              <a:gd name="T75" fmla="*/ 1550 h 1801"/>
              <a:gd name="T76" fmla="*/ 2676 w 3827"/>
              <a:gd name="T77" fmla="*/ 1500 h 1801"/>
              <a:gd name="T78" fmla="*/ 3126 w 3827"/>
              <a:gd name="T79" fmla="*/ 1575 h 1801"/>
              <a:gd name="T80" fmla="*/ 3251 w 3827"/>
              <a:gd name="T81" fmla="*/ 1500 h 1801"/>
              <a:gd name="T82" fmla="*/ 3251 w 3827"/>
              <a:gd name="T83" fmla="*/ 1275 h 1801"/>
              <a:gd name="T84" fmla="*/ 3401 w 3827"/>
              <a:gd name="T85" fmla="*/ 1225 h 1801"/>
              <a:gd name="T86" fmla="*/ 3601 w 3827"/>
              <a:gd name="T87" fmla="*/ 1050 h 1801"/>
              <a:gd name="T88" fmla="*/ 3751 w 3827"/>
              <a:gd name="T89" fmla="*/ 875 h 1801"/>
              <a:gd name="T90" fmla="*/ 3801 w 3827"/>
              <a:gd name="T91" fmla="*/ 725 h 1801"/>
              <a:gd name="T92" fmla="*/ 1301 w 3827"/>
              <a:gd name="T93" fmla="*/ 1100 h 1801"/>
              <a:gd name="T94" fmla="*/ 3001 w 3827"/>
              <a:gd name="T95" fmla="*/ 1125 h 1801"/>
              <a:gd name="T96" fmla="*/ 2626 w 3827"/>
              <a:gd name="T97" fmla="*/ 1125 h 1801"/>
              <a:gd name="T98" fmla="*/ 3001 w 3827"/>
              <a:gd name="T99" fmla="*/ 1125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7" h="1801">
                <a:moveTo>
                  <a:pt x="3801" y="725"/>
                </a:moveTo>
                <a:lnTo>
                  <a:pt x="3801" y="725"/>
                </a:lnTo>
                <a:cubicBezTo>
                  <a:pt x="3801" y="700"/>
                  <a:pt x="3776" y="725"/>
                  <a:pt x="3776" y="725"/>
                </a:cubicBezTo>
                <a:cubicBezTo>
                  <a:pt x="3751" y="725"/>
                  <a:pt x="3701" y="725"/>
                  <a:pt x="3701" y="725"/>
                </a:cubicBezTo>
                <a:cubicBezTo>
                  <a:pt x="3676" y="725"/>
                  <a:pt x="3651" y="725"/>
                  <a:pt x="3651" y="700"/>
                </a:cubicBezTo>
                <a:cubicBezTo>
                  <a:pt x="3651" y="675"/>
                  <a:pt x="3651" y="649"/>
                  <a:pt x="3626" y="649"/>
                </a:cubicBezTo>
                <a:cubicBezTo>
                  <a:pt x="3601" y="649"/>
                  <a:pt x="3576" y="649"/>
                  <a:pt x="3576" y="625"/>
                </a:cubicBezTo>
                <a:cubicBezTo>
                  <a:pt x="3551" y="575"/>
                  <a:pt x="3526" y="575"/>
                  <a:pt x="3501" y="575"/>
                </a:cubicBezTo>
                <a:cubicBezTo>
                  <a:pt x="3476" y="550"/>
                  <a:pt x="3426" y="575"/>
                  <a:pt x="3401" y="600"/>
                </a:cubicBezTo>
                <a:cubicBezTo>
                  <a:pt x="3376" y="600"/>
                  <a:pt x="3351" y="575"/>
                  <a:pt x="3326" y="575"/>
                </a:cubicBezTo>
                <a:cubicBezTo>
                  <a:pt x="3301" y="575"/>
                  <a:pt x="3276" y="525"/>
                  <a:pt x="3251" y="525"/>
                </a:cubicBezTo>
                <a:cubicBezTo>
                  <a:pt x="3226" y="525"/>
                  <a:pt x="3201" y="575"/>
                  <a:pt x="3201" y="575"/>
                </a:cubicBezTo>
                <a:cubicBezTo>
                  <a:pt x="3176" y="575"/>
                  <a:pt x="3126" y="475"/>
                  <a:pt x="3101" y="424"/>
                </a:cubicBezTo>
                <a:cubicBezTo>
                  <a:pt x="3051" y="350"/>
                  <a:pt x="2976" y="224"/>
                  <a:pt x="2926" y="200"/>
                </a:cubicBezTo>
                <a:cubicBezTo>
                  <a:pt x="2851" y="200"/>
                  <a:pt x="2876" y="150"/>
                  <a:pt x="2901" y="150"/>
                </a:cubicBezTo>
                <a:cubicBezTo>
                  <a:pt x="2901" y="124"/>
                  <a:pt x="2851" y="124"/>
                  <a:pt x="2826" y="124"/>
                </a:cubicBezTo>
                <a:cubicBezTo>
                  <a:pt x="2801" y="150"/>
                  <a:pt x="2775" y="175"/>
                  <a:pt x="2751" y="175"/>
                </a:cubicBezTo>
                <a:cubicBezTo>
                  <a:pt x="2726" y="200"/>
                  <a:pt x="2676" y="224"/>
                  <a:pt x="2651" y="224"/>
                </a:cubicBezTo>
                <a:cubicBezTo>
                  <a:pt x="2601" y="224"/>
                  <a:pt x="2601" y="275"/>
                  <a:pt x="2575" y="250"/>
                </a:cubicBezTo>
                <a:cubicBezTo>
                  <a:pt x="2551" y="224"/>
                  <a:pt x="2601" y="200"/>
                  <a:pt x="2601" y="175"/>
                </a:cubicBezTo>
                <a:cubicBezTo>
                  <a:pt x="2601" y="150"/>
                  <a:pt x="2575" y="175"/>
                  <a:pt x="2551" y="175"/>
                </a:cubicBezTo>
                <a:cubicBezTo>
                  <a:pt x="2551" y="150"/>
                  <a:pt x="2501" y="150"/>
                  <a:pt x="2501" y="175"/>
                </a:cubicBezTo>
                <a:cubicBezTo>
                  <a:pt x="2501" y="175"/>
                  <a:pt x="2476" y="175"/>
                  <a:pt x="2476" y="150"/>
                </a:cubicBezTo>
                <a:cubicBezTo>
                  <a:pt x="2476" y="150"/>
                  <a:pt x="2476" y="124"/>
                  <a:pt x="2450" y="150"/>
                </a:cubicBezTo>
                <a:cubicBezTo>
                  <a:pt x="2426" y="150"/>
                  <a:pt x="2376" y="175"/>
                  <a:pt x="2376" y="150"/>
                </a:cubicBezTo>
                <a:cubicBezTo>
                  <a:pt x="2350" y="150"/>
                  <a:pt x="2376" y="124"/>
                  <a:pt x="2376" y="124"/>
                </a:cubicBezTo>
                <a:cubicBezTo>
                  <a:pt x="2376" y="100"/>
                  <a:pt x="2350" y="75"/>
                  <a:pt x="2350" y="50"/>
                </a:cubicBezTo>
                <a:cubicBezTo>
                  <a:pt x="2350" y="24"/>
                  <a:pt x="2326" y="0"/>
                  <a:pt x="2301" y="0"/>
                </a:cubicBezTo>
                <a:cubicBezTo>
                  <a:pt x="2276" y="24"/>
                  <a:pt x="2250" y="0"/>
                  <a:pt x="2226" y="0"/>
                </a:cubicBezTo>
                <a:cubicBezTo>
                  <a:pt x="2201" y="0"/>
                  <a:pt x="2101" y="0"/>
                  <a:pt x="2101" y="24"/>
                </a:cubicBezTo>
                <a:cubicBezTo>
                  <a:pt x="2101" y="50"/>
                  <a:pt x="2001" y="75"/>
                  <a:pt x="1976" y="75"/>
                </a:cubicBezTo>
                <a:cubicBezTo>
                  <a:pt x="1950" y="75"/>
                  <a:pt x="1876" y="100"/>
                  <a:pt x="1826" y="100"/>
                </a:cubicBezTo>
                <a:cubicBezTo>
                  <a:pt x="1801" y="100"/>
                  <a:pt x="1776" y="124"/>
                  <a:pt x="1750" y="124"/>
                </a:cubicBezTo>
                <a:cubicBezTo>
                  <a:pt x="1701" y="124"/>
                  <a:pt x="1626" y="124"/>
                  <a:pt x="1601" y="150"/>
                </a:cubicBezTo>
                <a:cubicBezTo>
                  <a:pt x="1576" y="175"/>
                  <a:pt x="1501" y="150"/>
                  <a:pt x="1476" y="175"/>
                </a:cubicBezTo>
                <a:cubicBezTo>
                  <a:pt x="1450" y="175"/>
                  <a:pt x="1425" y="175"/>
                  <a:pt x="1401" y="175"/>
                </a:cubicBezTo>
                <a:cubicBezTo>
                  <a:pt x="1401" y="175"/>
                  <a:pt x="1401" y="224"/>
                  <a:pt x="1401" y="250"/>
                </a:cubicBezTo>
                <a:cubicBezTo>
                  <a:pt x="1425" y="275"/>
                  <a:pt x="1501" y="275"/>
                  <a:pt x="1501" y="300"/>
                </a:cubicBezTo>
                <a:cubicBezTo>
                  <a:pt x="1501" y="300"/>
                  <a:pt x="1425" y="300"/>
                  <a:pt x="1401" y="300"/>
                </a:cubicBezTo>
                <a:cubicBezTo>
                  <a:pt x="1350" y="324"/>
                  <a:pt x="1376" y="350"/>
                  <a:pt x="1376" y="375"/>
                </a:cubicBezTo>
                <a:cubicBezTo>
                  <a:pt x="1376" y="400"/>
                  <a:pt x="1350" y="424"/>
                  <a:pt x="1325" y="424"/>
                </a:cubicBezTo>
                <a:cubicBezTo>
                  <a:pt x="1301" y="424"/>
                  <a:pt x="1325" y="475"/>
                  <a:pt x="1350" y="475"/>
                </a:cubicBezTo>
                <a:cubicBezTo>
                  <a:pt x="1376" y="475"/>
                  <a:pt x="1401" y="500"/>
                  <a:pt x="1401" y="500"/>
                </a:cubicBezTo>
                <a:cubicBezTo>
                  <a:pt x="1425" y="500"/>
                  <a:pt x="1425" y="550"/>
                  <a:pt x="1425" y="575"/>
                </a:cubicBezTo>
                <a:cubicBezTo>
                  <a:pt x="1425" y="600"/>
                  <a:pt x="1401" y="600"/>
                  <a:pt x="1376" y="600"/>
                </a:cubicBezTo>
                <a:cubicBezTo>
                  <a:pt x="1350" y="600"/>
                  <a:pt x="1325" y="575"/>
                  <a:pt x="1301" y="575"/>
                </a:cubicBezTo>
                <a:cubicBezTo>
                  <a:pt x="1275" y="575"/>
                  <a:pt x="1301" y="600"/>
                  <a:pt x="1275" y="625"/>
                </a:cubicBezTo>
                <a:cubicBezTo>
                  <a:pt x="1250" y="625"/>
                  <a:pt x="1250" y="575"/>
                  <a:pt x="1225" y="575"/>
                </a:cubicBezTo>
                <a:cubicBezTo>
                  <a:pt x="1201" y="575"/>
                  <a:pt x="1176" y="575"/>
                  <a:pt x="1176" y="550"/>
                </a:cubicBezTo>
                <a:cubicBezTo>
                  <a:pt x="1150" y="525"/>
                  <a:pt x="1101" y="525"/>
                  <a:pt x="1076" y="550"/>
                </a:cubicBezTo>
                <a:cubicBezTo>
                  <a:pt x="1050" y="575"/>
                  <a:pt x="1050" y="575"/>
                  <a:pt x="1025" y="550"/>
                </a:cubicBezTo>
                <a:cubicBezTo>
                  <a:pt x="1001" y="525"/>
                  <a:pt x="925" y="550"/>
                  <a:pt x="925" y="575"/>
                </a:cubicBezTo>
                <a:cubicBezTo>
                  <a:pt x="925" y="600"/>
                  <a:pt x="876" y="600"/>
                  <a:pt x="850" y="575"/>
                </a:cubicBezTo>
                <a:cubicBezTo>
                  <a:pt x="801" y="575"/>
                  <a:pt x="776" y="550"/>
                  <a:pt x="776" y="575"/>
                </a:cubicBezTo>
                <a:cubicBezTo>
                  <a:pt x="776" y="625"/>
                  <a:pt x="750" y="600"/>
                  <a:pt x="750" y="575"/>
                </a:cubicBezTo>
                <a:cubicBezTo>
                  <a:pt x="750" y="550"/>
                  <a:pt x="700" y="525"/>
                  <a:pt x="676" y="500"/>
                </a:cubicBezTo>
                <a:cubicBezTo>
                  <a:pt x="650" y="500"/>
                  <a:pt x="576" y="500"/>
                  <a:pt x="576" y="475"/>
                </a:cubicBezTo>
                <a:cubicBezTo>
                  <a:pt x="576" y="450"/>
                  <a:pt x="525" y="450"/>
                  <a:pt x="500" y="475"/>
                </a:cubicBezTo>
                <a:cubicBezTo>
                  <a:pt x="500" y="500"/>
                  <a:pt x="476" y="475"/>
                  <a:pt x="450" y="475"/>
                </a:cubicBezTo>
                <a:cubicBezTo>
                  <a:pt x="450" y="475"/>
                  <a:pt x="400" y="475"/>
                  <a:pt x="376" y="500"/>
                </a:cubicBezTo>
                <a:cubicBezTo>
                  <a:pt x="376" y="500"/>
                  <a:pt x="325" y="550"/>
                  <a:pt x="276" y="550"/>
                </a:cubicBezTo>
                <a:cubicBezTo>
                  <a:pt x="250" y="550"/>
                  <a:pt x="276" y="575"/>
                  <a:pt x="225" y="575"/>
                </a:cubicBezTo>
                <a:cubicBezTo>
                  <a:pt x="200" y="600"/>
                  <a:pt x="200" y="625"/>
                  <a:pt x="200" y="625"/>
                </a:cubicBezTo>
                <a:cubicBezTo>
                  <a:pt x="225" y="649"/>
                  <a:pt x="225" y="675"/>
                  <a:pt x="200" y="700"/>
                </a:cubicBezTo>
                <a:cubicBezTo>
                  <a:pt x="176" y="700"/>
                  <a:pt x="150" y="649"/>
                  <a:pt x="125" y="625"/>
                </a:cubicBezTo>
                <a:cubicBezTo>
                  <a:pt x="100" y="600"/>
                  <a:pt x="76" y="625"/>
                  <a:pt x="76" y="675"/>
                </a:cubicBezTo>
                <a:cubicBezTo>
                  <a:pt x="76" y="700"/>
                  <a:pt x="50" y="700"/>
                  <a:pt x="25" y="725"/>
                </a:cubicBezTo>
                <a:cubicBezTo>
                  <a:pt x="0" y="749"/>
                  <a:pt x="50" y="749"/>
                  <a:pt x="50" y="775"/>
                </a:cubicBezTo>
                <a:lnTo>
                  <a:pt x="25" y="800"/>
                </a:lnTo>
                <a:cubicBezTo>
                  <a:pt x="0" y="800"/>
                  <a:pt x="0" y="850"/>
                  <a:pt x="0" y="850"/>
                </a:cubicBezTo>
                <a:cubicBezTo>
                  <a:pt x="0" y="875"/>
                  <a:pt x="50" y="875"/>
                  <a:pt x="50" y="900"/>
                </a:cubicBezTo>
                <a:cubicBezTo>
                  <a:pt x="50" y="925"/>
                  <a:pt x="50" y="950"/>
                  <a:pt x="76" y="950"/>
                </a:cubicBezTo>
                <a:cubicBezTo>
                  <a:pt x="100" y="925"/>
                  <a:pt x="125" y="950"/>
                  <a:pt x="125" y="950"/>
                </a:cubicBezTo>
                <a:cubicBezTo>
                  <a:pt x="150" y="950"/>
                  <a:pt x="176" y="975"/>
                  <a:pt x="200" y="1000"/>
                </a:cubicBezTo>
                <a:cubicBezTo>
                  <a:pt x="225" y="1050"/>
                  <a:pt x="225" y="1050"/>
                  <a:pt x="200" y="1075"/>
                </a:cubicBezTo>
                <a:cubicBezTo>
                  <a:pt x="176" y="1075"/>
                  <a:pt x="200" y="1100"/>
                  <a:pt x="225" y="1100"/>
                </a:cubicBezTo>
                <a:cubicBezTo>
                  <a:pt x="250" y="1100"/>
                  <a:pt x="250" y="1125"/>
                  <a:pt x="250" y="1125"/>
                </a:cubicBezTo>
                <a:cubicBezTo>
                  <a:pt x="276" y="1125"/>
                  <a:pt x="276" y="1125"/>
                  <a:pt x="276" y="1100"/>
                </a:cubicBezTo>
                <a:cubicBezTo>
                  <a:pt x="325" y="1075"/>
                  <a:pt x="400" y="1025"/>
                  <a:pt x="476" y="1050"/>
                </a:cubicBezTo>
                <a:cubicBezTo>
                  <a:pt x="525" y="1075"/>
                  <a:pt x="600" y="1025"/>
                  <a:pt x="625" y="1075"/>
                </a:cubicBezTo>
                <a:cubicBezTo>
                  <a:pt x="650" y="1125"/>
                  <a:pt x="625" y="1175"/>
                  <a:pt x="625" y="1225"/>
                </a:cubicBezTo>
                <a:cubicBezTo>
                  <a:pt x="650" y="1250"/>
                  <a:pt x="576" y="1250"/>
                  <a:pt x="525" y="1250"/>
                </a:cubicBezTo>
                <a:cubicBezTo>
                  <a:pt x="500" y="1225"/>
                  <a:pt x="400" y="1250"/>
                  <a:pt x="425" y="1275"/>
                </a:cubicBezTo>
                <a:cubicBezTo>
                  <a:pt x="425" y="1300"/>
                  <a:pt x="450" y="1375"/>
                  <a:pt x="400" y="1325"/>
                </a:cubicBezTo>
                <a:cubicBezTo>
                  <a:pt x="350" y="1300"/>
                  <a:pt x="325" y="1375"/>
                  <a:pt x="350" y="1375"/>
                </a:cubicBezTo>
                <a:cubicBezTo>
                  <a:pt x="400" y="1375"/>
                  <a:pt x="425" y="1400"/>
                  <a:pt x="425" y="1425"/>
                </a:cubicBezTo>
                <a:cubicBezTo>
                  <a:pt x="425" y="1450"/>
                  <a:pt x="425" y="1500"/>
                  <a:pt x="450" y="1500"/>
                </a:cubicBezTo>
                <a:cubicBezTo>
                  <a:pt x="500" y="1500"/>
                  <a:pt x="500" y="1550"/>
                  <a:pt x="525" y="1525"/>
                </a:cubicBezTo>
                <a:cubicBezTo>
                  <a:pt x="576" y="1525"/>
                  <a:pt x="600" y="1550"/>
                  <a:pt x="576" y="1575"/>
                </a:cubicBezTo>
                <a:cubicBezTo>
                  <a:pt x="550" y="1625"/>
                  <a:pt x="600" y="1725"/>
                  <a:pt x="600" y="1700"/>
                </a:cubicBezTo>
                <a:cubicBezTo>
                  <a:pt x="600" y="1675"/>
                  <a:pt x="600" y="1650"/>
                  <a:pt x="625" y="1625"/>
                </a:cubicBezTo>
                <a:cubicBezTo>
                  <a:pt x="600" y="1575"/>
                  <a:pt x="676" y="1575"/>
                  <a:pt x="700" y="1575"/>
                </a:cubicBezTo>
                <a:cubicBezTo>
                  <a:pt x="750" y="1575"/>
                  <a:pt x="801" y="1625"/>
                  <a:pt x="825" y="1675"/>
                </a:cubicBezTo>
                <a:cubicBezTo>
                  <a:pt x="850" y="1725"/>
                  <a:pt x="901" y="1675"/>
                  <a:pt x="901" y="1675"/>
                </a:cubicBezTo>
                <a:cubicBezTo>
                  <a:pt x="901" y="1275"/>
                  <a:pt x="901" y="1275"/>
                  <a:pt x="901" y="1275"/>
                </a:cubicBezTo>
                <a:cubicBezTo>
                  <a:pt x="1150" y="1200"/>
                  <a:pt x="1150" y="1200"/>
                  <a:pt x="1150" y="1200"/>
                </a:cubicBezTo>
                <a:lnTo>
                  <a:pt x="1150" y="1200"/>
                </a:lnTo>
                <a:cubicBezTo>
                  <a:pt x="1176" y="1150"/>
                  <a:pt x="1225" y="1175"/>
                  <a:pt x="1225" y="1200"/>
                </a:cubicBezTo>
                <a:cubicBezTo>
                  <a:pt x="1250" y="1200"/>
                  <a:pt x="1250" y="1150"/>
                  <a:pt x="1275" y="1150"/>
                </a:cubicBezTo>
                <a:cubicBezTo>
                  <a:pt x="1301" y="1150"/>
                  <a:pt x="1275" y="1200"/>
                  <a:pt x="1301" y="1200"/>
                </a:cubicBezTo>
                <a:cubicBezTo>
                  <a:pt x="1325" y="1200"/>
                  <a:pt x="1350" y="1275"/>
                  <a:pt x="1350" y="1325"/>
                </a:cubicBezTo>
                <a:cubicBezTo>
                  <a:pt x="1376" y="1350"/>
                  <a:pt x="1450" y="1425"/>
                  <a:pt x="1450" y="1450"/>
                </a:cubicBezTo>
                <a:cubicBezTo>
                  <a:pt x="1476" y="1475"/>
                  <a:pt x="1550" y="1425"/>
                  <a:pt x="1576" y="1450"/>
                </a:cubicBezTo>
                <a:cubicBezTo>
                  <a:pt x="1601" y="1450"/>
                  <a:pt x="1750" y="1450"/>
                  <a:pt x="1776" y="1450"/>
                </a:cubicBezTo>
                <a:cubicBezTo>
                  <a:pt x="1801" y="1450"/>
                  <a:pt x="1826" y="1500"/>
                  <a:pt x="1850" y="1500"/>
                </a:cubicBezTo>
                <a:cubicBezTo>
                  <a:pt x="1876" y="1500"/>
                  <a:pt x="1850" y="1550"/>
                  <a:pt x="1876" y="1600"/>
                </a:cubicBezTo>
                <a:cubicBezTo>
                  <a:pt x="1876" y="1625"/>
                  <a:pt x="1926" y="1650"/>
                  <a:pt x="1926" y="1700"/>
                </a:cubicBezTo>
                <a:cubicBezTo>
                  <a:pt x="1926" y="1725"/>
                  <a:pt x="1976" y="1700"/>
                  <a:pt x="2001" y="1700"/>
                </a:cubicBezTo>
                <a:cubicBezTo>
                  <a:pt x="2026" y="1725"/>
                  <a:pt x="2076" y="1725"/>
                  <a:pt x="2076" y="1750"/>
                </a:cubicBezTo>
                <a:cubicBezTo>
                  <a:pt x="2076" y="1800"/>
                  <a:pt x="2126" y="1775"/>
                  <a:pt x="2126" y="1750"/>
                </a:cubicBezTo>
                <a:cubicBezTo>
                  <a:pt x="2126" y="1725"/>
                  <a:pt x="2150" y="1700"/>
                  <a:pt x="2226" y="1675"/>
                </a:cubicBezTo>
                <a:cubicBezTo>
                  <a:pt x="2250" y="1650"/>
                  <a:pt x="2250" y="1650"/>
                  <a:pt x="2276" y="1675"/>
                </a:cubicBezTo>
                <a:cubicBezTo>
                  <a:pt x="2276" y="1650"/>
                  <a:pt x="2301" y="1625"/>
                  <a:pt x="2301" y="1625"/>
                </a:cubicBezTo>
                <a:cubicBezTo>
                  <a:pt x="2326" y="1600"/>
                  <a:pt x="2350" y="1575"/>
                  <a:pt x="2350" y="1550"/>
                </a:cubicBezTo>
                <a:cubicBezTo>
                  <a:pt x="2350" y="1525"/>
                  <a:pt x="2426" y="1525"/>
                  <a:pt x="2476" y="1550"/>
                </a:cubicBezTo>
                <a:cubicBezTo>
                  <a:pt x="2526" y="1575"/>
                  <a:pt x="2575" y="1575"/>
                  <a:pt x="2575" y="1525"/>
                </a:cubicBezTo>
                <a:cubicBezTo>
                  <a:pt x="2575" y="1500"/>
                  <a:pt x="2651" y="1475"/>
                  <a:pt x="2676" y="1500"/>
                </a:cubicBezTo>
                <a:cubicBezTo>
                  <a:pt x="2701" y="1500"/>
                  <a:pt x="2751" y="1550"/>
                  <a:pt x="2801" y="1525"/>
                </a:cubicBezTo>
                <a:cubicBezTo>
                  <a:pt x="2826" y="1525"/>
                  <a:pt x="3001" y="1525"/>
                  <a:pt x="3026" y="1550"/>
                </a:cubicBezTo>
                <a:cubicBezTo>
                  <a:pt x="3076" y="1550"/>
                  <a:pt x="3076" y="1525"/>
                  <a:pt x="3126" y="1575"/>
                </a:cubicBezTo>
                <a:cubicBezTo>
                  <a:pt x="3151" y="1600"/>
                  <a:pt x="3176" y="1575"/>
                  <a:pt x="3201" y="1600"/>
                </a:cubicBezTo>
                <a:cubicBezTo>
                  <a:pt x="3201" y="1600"/>
                  <a:pt x="3201" y="1575"/>
                  <a:pt x="3201" y="1550"/>
                </a:cubicBezTo>
                <a:cubicBezTo>
                  <a:pt x="3201" y="1525"/>
                  <a:pt x="3251" y="1500"/>
                  <a:pt x="3251" y="1500"/>
                </a:cubicBezTo>
                <a:cubicBezTo>
                  <a:pt x="3251" y="1475"/>
                  <a:pt x="3201" y="1400"/>
                  <a:pt x="3201" y="1375"/>
                </a:cubicBezTo>
                <a:cubicBezTo>
                  <a:pt x="3201" y="1375"/>
                  <a:pt x="3201" y="1325"/>
                  <a:pt x="3201" y="1300"/>
                </a:cubicBezTo>
                <a:cubicBezTo>
                  <a:pt x="3176" y="1300"/>
                  <a:pt x="3226" y="1275"/>
                  <a:pt x="3251" y="1275"/>
                </a:cubicBezTo>
                <a:cubicBezTo>
                  <a:pt x="3276" y="1275"/>
                  <a:pt x="3326" y="1225"/>
                  <a:pt x="3326" y="1250"/>
                </a:cubicBezTo>
                <a:cubicBezTo>
                  <a:pt x="3351" y="1275"/>
                  <a:pt x="3376" y="1275"/>
                  <a:pt x="3401" y="1275"/>
                </a:cubicBezTo>
                <a:cubicBezTo>
                  <a:pt x="3426" y="1275"/>
                  <a:pt x="3426" y="1225"/>
                  <a:pt x="3401" y="1225"/>
                </a:cubicBezTo>
                <a:cubicBezTo>
                  <a:pt x="3376" y="1200"/>
                  <a:pt x="3451" y="1075"/>
                  <a:pt x="3451" y="1050"/>
                </a:cubicBezTo>
                <a:cubicBezTo>
                  <a:pt x="3476" y="1000"/>
                  <a:pt x="3501" y="1050"/>
                  <a:pt x="3526" y="1050"/>
                </a:cubicBezTo>
                <a:cubicBezTo>
                  <a:pt x="3551" y="1050"/>
                  <a:pt x="3601" y="1050"/>
                  <a:pt x="3601" y="1050"/>
                </a:cubicBezTo>
                <a:cubicBezTo>
                  <a:pt x="3626" y="1050"/>
                  <a:pt x="3676" y="1050"/>
                  <a:pt x="3701" y="1025"/>
                </a:cubicBezTo>
                <a:cubicBezTo>
                  <a:pt x="3701" y="1000"/>
                  <a:pt x="3676" y="1000"/>
                  <a:pt x="3676" y="950"/>
                </a:cubicBezTo>
                <a:cubicBezTo>
                  <a:pt x="3676" y="900"/>
                  <a:pt x="3726" y="875"/>
                  <a:pt x="3751" y="875"/>
                </a:cubicBezTo>
                <a:cubicBezTo>
                  <a:pt x="3776" y="875"/>
                  <a:pt x="3776" y="850"/>
                  <a:pt x="3776" y="825"/>
                </a:cubicBezTo>
                <a:cubicBezTo>
                  <a:pt x="3776" y="800"/>
                  <a:pt x="3801" y="775"/>
                  <a:pt x="3826" y="749"/>
                </a:cubicBezTo>
                <a:cubicBezTo>
                  <a:pt x="3801" y="749"/>
                  <a:pt x="3801" y="725"/>
                  <a:pt x="3801" y="725"/>
                </a:cubicBezTo>
                <a:close/>
                <a:moveTo>
                  <a:pt x="1425" y="1125"/>
                </a:moveTo>
                <a:lnTo>
                  <a:pt x="1425" y="1125"/>
                </a:lnTo>
                <a:cubicBezTo>
                  <a:pt x="1401" y="1150"/>
                  <a:pt x="1301" y="1125"/>
                  <a:pt x="1301" y="1100"/>
                </a:cubicBezTo>
                <a:cubicBezTo>
                  <a:pt x="1275" y="1075"/>
                  <a:pt x="1450" y="1100"/>
                  <a:pt x="1425" y="1125"/>
                </a:cubicBezTo>
                <a:close/>
                <a:moveTo>
                  <a:pt x="3001" y="1125"/>
                </a:moveTo>
                <a:lnTo>
                  <a:pt x="3001" y="1125"/>
                </a:lnTo>
                <a:cubicBezTo>
                  <a:pt x="2926" y="1125"/>
                  <a:pt x="2751" y="1075"/>
                  <a:pt x="2676" y="1150"/>
                </a:cubicBezTo>
                <a:cubicBezTo>
                  <a:pt x="2601" y="1225"/>
                  <a:pt x="2651" y="1275"/>
                  <a:pt x="2626" y="1275"/>
                </a:cubicBezTo>
                <a:cubicBezTo>
                  <a:pt x="2601" y="1275"/>
                  <a:pt x="2575" y="1175"/>
                  <a:pt x="2626" y="1125"/>
                </a:cubicBezTo>
                <a:cubicBezTo>
                  <a:pt x="2651" y="1075"/>
                  <a:pt x="2775" y="1075"/>
                  <a:pt x="2851" y="1100"/>
                </a:cubicBezTo>
                <a:cubicBezTo>
                  <a:pt x="2926" y="1100"/>
                  <a:pt x="3076" y="1075"/>
                  <a:pt x="3101" y="1075"/>
                </a:cubicBezTo>
                <a:cubicBezTo>
                  <a:pt x="3126" y="1075"/>
                  <a:pt x="3076" y="1125"/>
                  <a:pt x="3001" y="11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0" name="Freeform 157">
            <a:extLst>
              <a:ext uri="{FF2B5EF4-FFF2-40B4-BE49-F238E27FC236}">
                <a16:creationId xmlns:a16="http://schemas.microsoft.com/office/drawing/2014/main" id="{12666CFC-2FB8-BFF4-F5B0-E15C79DA0B74}"/>
              </a:ext>
            </a:extLst>
          </p:cNvPr>
          <p:cNvSpPr>
            <a:spLocks noChangeArrowheads="1"/>
          </p:cNvSpPr>
          <p:nvPr/>
        </p:nvSpPr>
        <p:spPr bwMode="auto">
          <a:xfrm>
            <a:off x="3251722" y="1392091"/>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1" name="Freeform 158">
            <a:extLst>
              <a:ext uri="{FF2B5EF4-FFF2-40B4-BE49-F238E27FC236}">
                <a16:creationId xmlns:a16="http://schemas.microsoft.com/office/drawing/2014/main" id="{F1057B41-11A7-77E1-98B3-5475DC442284}"/>
              </a:ext>
            </a:extLst>
          </p:cNvPr>
          <p:cNvSpPr>
            <a:spLocks noChangeArrowheads="1"/>
          </p:cNvSpPr>
          <p:nvPr/>
        </p:nvSpPr>
        <p:spPr bwMode="auto">
          <a:xfrm>
            <a:off x="3251722" y="1392091"/>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rgbClr val="2B7A88"/>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2" name="Freeform 165">
            <a:extLst>
              <a:ext uri="{FF2B5EF4-FFF2-40B4-BE49-F238E27FC236}">
                <a16:creationId xmlns:a16="http://schemas.microsoft.com/office/drawing/2014/main" id="{CBB51F03-236A-18DC-D0E7-57E58A347CED}"/>
              </a:ext>
            </a:extLst>
          </p:cNvPr>
          <p:cNvSpPr>
            <a:spLocks noChangeArrowheads="1"/>
          </p:cNvSpPr>
          <p:nvPr/>
        </p:nvSpPr>
        <p:spPr bwMode="auto">
          <a:xfrm>
            <a:off x="4694525" y="3369265"/>
            <a:ext cx="232031" cy="151875"/>
          </a:xfrm>
          <a:custGeom>
            <a:avLst/>
            <a:gdLst>
              <a:gd name="T0" fmla="*/ 600 w 726"/>
              <a:gd name="T1" fmla="*/ 375 h 476"/>
              <a:gd name="T2" fmla="*/ 600 w 726"/>
              <a:gd name="T3" fmla="*/ 375 h 476"/>
              <a:gd name="T4" fmla="*/ 625 w 726"/>
              <a:gd name="T5" fmla="*/ 425 h 476"/>
              <a:gd name="T6" fmla="*/ 700 w 726"/>
              <a:gd name="T7" fmla="*/ 425 h 476"/>
              <a:gd name="T8" fmla="*/ 725 w 726"/>
              <a:gd name="T9" fmla="*/ 425 h 476"/>
              <a:gd name="T10" fmla="*/ 700 w 726"/>
              <a:gd name="T11" fmla="*/ 300 h 476"/>
              <a:gd name="T12" fmla="*/ 600 w 726"/>
              <a:gd name="T13" fmla="*/ 250 h 476"/>
              <a:gd name="T14" fmla="*/ 600 w 726"/>
              <a:gd name="T15" fmla="*/ 150 h 476"/>
              <a:gd name="T16" fmla="*/ 475 w 726"/>
              <a:gd name="T17" fmla="*/ 175 h 476"/>
              <a:gd name="T18" fmla="*/ 400 w 726"/>
              <a:gd name="T19" fmla="*/ 150 h 476"/>
              <a:gd name="T20" fmla="*/ 300 w 726"/>
              <a:gd name="T21" fmla="*/ 150 h 476"/>
              <a:gd name="T22" fmla="*/ 175 w 726"/>
              <a:gd name="T23" fmla="*/ 150 h 476"/>
              <a:gd name="T24" fmla="*/ 249 w 726"/>
              <a:gd name="T25" fmla="*/ 75 h 476"/>
              <a:gd name="T26" fmla="*/ 275 w 726"/>
              <a:gd name="T27" fmla="*/ 75 h 476"/>
              <a:gd name="T28" fmla="*/ 300 w 726"/>
              <a:gd name="T29" fmla="*/ 0 h 476"/>
              <a:gd name="T30" fmla="*/ 249 w 726"/>
              <a:gd name="T31" fmla="*/ 25 h 476"/>
              <a:gd name="T32" fmla="*/ 175 w 726"/>
              <a:gd name="T33" fmla="*/ 50 h 476"/>
              <a:gd name="T34" fmla="*/ 125 w 726"/>
              <a:gd name="T35" fmla="*/ 100 h 476"/>
              <a:gd name="T36" fmla="*/ 100 w 726"/>
              <a:gd name="T37" fmla="*/ 150 h 476"/>
              <a:gd name="T38" fmla="*/ 0 w 726"/>
              <a:gd name="T39" fmla="*/ 175 h 476"/>
              <a:gd name="T40" fmla="*/ 75 w 726"/>
              <a:gd name="T41" fmla="*/ 250 h 476"/>
              <a:gd name="T42" fmla="*/ 75 w 726"/>
              <a:gd name="T43" fmla="*/ 325 h 476"/>
              <a:gd name="T44" fmla="*/ 25 w 726"/>
              <a:gd name="T45" fmla="*/ 425 h 476"/>
              <a:gd name="T46" fmla="*/ 75 w 726"/>
              <a:gd name="T47" fmla="*/ 425 h 476"/>
              <a:gd name="T48" fmla="*/ 175 w 726"/>
              <a:gd name="T49" fmla="*/ 400 h 476"/>
              <a:gd name="T50" fmla="*/ 275 w 726"/>
              <a:gd name="T51" fmla="*/ 350 h 476"/>
              <a:gd name="T52" fmla="*/ 349 w 726"/>
              <a:gd name="T53" fmla="*/ 275 h 476"/>
              <a:gd name="T54" fmla="*/ 400 w 726"/>
              <a:gd name="T55" fmla="*/ 350 h 476"/>
              <a:gd name="T56" fmla="*/ 400 w 726"/>
              <a:gd name="T57" fmla="*/ 475 h 476"/>
              <a:gd name="T58" fmla="*/ 425 w 726"/>
              <a:gd name="T59" fmla="*/ 475 h 476"/>
              <a:gd name="T60" fmla="*/ 475 w 726"/>
              <a:gd name="T61" fmla="*/ 450 h 476"/>
              <a:gd name="T62" fmla="*/ 600 w 726"/>
              <a:gd name="T63" fmla="*/ 37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6" h="476">
                <a:moveTo>
                  <a:pt x="600" y="375"/>
                </a:moveTo>
                <a:lnTo>
                  <a:pt x="600" y="375"/>
                </a:lnTo>
                <a:cubicBezTo>
                  <a:pt x="600" y="400"/>
                  <a:pt x="600" y="425"/>
                  <a:pt x="625" y="425"/>
                </a:cubicBezTo>
                <a:cubicBezTo>
                  <a:pt x="650" y="400"/>
                  <a:pt x="675" y="425"/>
                  <a:pt x="700" y="425"/>
                </a:cubicBezTo>
                <a:lnTo>
                  <a:pt x="725" y="425"/>
                </a:lnTo>
                <a:cubicBezTo>
                  <a:pt x="725" y="425"/>
                  <a:pt x="700" y="325"/>
                  <a:pt x="700" y="300"/>
                </a:cubicBezTo>
                <a:cubicBezTo>
                  <a:pt x="700" y="275"/>
                  <a:pt x="600" y="250"/>
                  <a:pt x="600" y="250"/>
                </a:cubicBezTo>
                <a:cubicBezTo>
                  <a:pt x="600" y="150"/>
                  <a:pt x="600" y="150"/>
                  <a:pt x="600" y="150"/>
                </a:cubicBezTo>
                <a:cubicBezTo>
                  <a:pt x="600" y="150"/>
                  <a:pt x="500" y="175"/>
                  <a:pt x="475" y="175"/>
                </a:cubicBezTo>
                <a:cubicBezTo>
                  <a:pt x="449" y="150"/>
                  <a:pt x="425" y="175"/>
                  <a:pt x="400" y="150"/>
                </a:cubicBezTo>
                <a:cubicBezTo>
                  <a:pt x="375" y="125"/>
                  <a:pt x="349" y="175"/>
                  <a:pt x="300" y="150"/>
                </a:cubicBezTo>
                <a:cubicBezTo>
                  <a:pt x="275" y="125"/>
                  <a:pt x="175" y="150"/>
                  <a:pt x="175" y="150"/>
                </a:cubicBezTo>
                <a:cubicBezTo>
                  <a:pt x="175" y="125"/>
                  <a:pt x="225" y="75"/>
                  <a:pt x="249" y="75"/>
                </a:cubicBezTo>
                <a:cubicBezTo>
                  <a:pt x="249" y="75"/>
                  <a:pt x="249" y="75"/>
                  <a:pt x="275" y="75"/>
                </a:cubicBezTo>
                <a:cubicBezTo>
                  <a:pt x="275" y="75"/>
                  <a:pt x="325" y="25"/>
                  <a:pt x="300" y="0"/>
                </a:cubicBezTo>
                <a:cubicBezTo>
                  <a:pt x="300" y="0"/>
                  <a:pt x="275" y="0"/>
                  <a:pt x="249" y="25"/>
                </a:cubicBezTo>
                <a:cubicBezTo>
                  <a:pt x="225" y="50"/>
                  <a:pt x="175" y="25"/>
                  <a:pt x="175" y="50"/>
                </a:cubicBezTo>
                <a:cubicBezTo>
                  <a:pt x="149" y="75"/>
                  <a:pt x="149" y="100"/>
                  <a:pt x="125" y="100"/>
                </a:cubicBezTo>
                <a:cubicBezTo>
                  <a:pt x="100" y="100"/>
                  <a:pt x="125" y="125"/>
                  <a:pt x="100" y="150"/>
                </a:cubicBezTo>
                <a:cubicBezTo>
                  <a:pt x="75" y="150"/>
                  <a:pt x="0" y="150"/>
                  <a:pt x="0" y="175"/>
                </a:cubicBezTo>
                <a:cubicBezTo>
                  <a:pt x="0" y="200"/>
                  <a:pt x="75" y="225"/>
                  <a:pt x="75" y="250"/>
                </a:cubicBezTo>
                <a:cubicBezTo>
                  <a:pt x="49" y="275"/>
                  <a:pt x="100" y="300"/>
                  <a:pt x="75" y="325"/>
                </a:cubicBezTo>
                <a:cubicBezTo>
                  <a:pt x="49" y="350"/>
                  <a:pt x="25" y="375"/>
                  <a:pt x="25" y="425"/>
                </a:cubicBezTo>
                <a:cubicBezTo>
                  <a:pt x="49" y="450"/>
                  <a:pt x="75" y="450"/>
                  <a:pt x="75" y="425"/>
                </a:cubicBezTo>
                <a:cubicBezTo>
                  <a:pt x="100" y="400"/>
                  <a:pt x="175" y="425"/>
                  <a:pt x="175" y="400"/>
                </a:cubicBezTo>
                <a:cubicBezTo>
                  <a:pt x="175" y="375"/>
                  <a:pt x="275" y="400"/>
                  <a:pt x="275" y="350"/>
                </a:cubicBezTo>
                <a:cubicBezTo>
                  <a:pt x="275" y="325"/>
                  <a:pt x="325" y="275"/>
                  <a:pt x="349" y="275"/>
                </a:cubicBezTo>
                <a:cubicBezTo>
                  <a:pt x="375" y="275"/>
                  <a:pt x="349" y="350"/>
                  <a:pt x="400" y="350"/>
                </a:cubicBezTo>
                <a:cubicBezTo>
                  <a:pt x="425" y="375"/>
                  <a:pt x="375" y="450"/>
                  <a:pt x="400" y="475"/>
                </a:cubicBezTo>
                <a:lnTo>
                  <a:pt x="425" y="475"/>
                </a:lnTo>
                <a:cubicBezTo>
                  <a:pt x="449" y="475"/>
                  <a:pt x="475" y="450"/>
                  <a:pt x="475" y="450"/>
                </a:cubicBezTo>
                <a:cubicBezTo>
                  <a:pt x="525" y="425"/>
                  <a:pt x="574" y="375"/>
                  <a:pt x="600" y="3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3" name="Freeform 170">
            <a:extLst>
              <a:ext uri="{FF2B5EF4-FFF2-40B4-BE49-F238E27FC236}">
                <a16:creationId xmlns:a16="http://schemas.microsoft.com/office/drawing/2014/main" id="{F9A40193-5A8E-542E-5B0B-727D734D8A54}"/>
              </a:ext>
            </a:extLst>
          </p:cNvPr>
          <p:cNvSpPr>
            <a:spLocks noChangeArrowheads="1"/>
          </p:cNvSpPr>
          <p:nvPr/>
        </p:nvSpPr>
        <p:spPr bwMode="auto">
          <a:xfrm>
            <a:off x="4479370" y="3457860"/>
            <a:ext cx="431716" cy="310779"/>
          </a:xfrm>
          <a:custGeom>
            <a:avLst/>
            <a:gdLst>
              <a:gd name="T0" fmla="*/ 1301 w 1352"/>
              <a:gd name="T1" fmla="*/ 150 h 976"/>
              <a:gd name="T2" fmla="*/ 1301 w 1352"/>
              <a:gd name="T3" fmla="*/ 150 h 976"/>
              <a:gd name="T4" fmla="*/ 1276 w 1352"/>
              <a:gd name="T5" fmla="*/ 100 h 976"/>
              <a:gd name="T6" fmla="*/ 1151 w 1352"/>
              <a:gd name="T7" fmla="*/ 175 h 976"/>
              <a:gd name="T8" fmla="*/ 1125 w 1352"/>
              <a:gd name="T9" fmla="*/ 200 h 976"/>
              <a:gd name="T10" fmla="*/ 1076 w 1352"/>
              <a:gd name="T11" fmla="*/ 200 h 976"/>
              <a:gd name="T12" fmla="*/ 1076 w 1352"/>
              <a:gd name="T13" fmla="*/ 75 h 976"/>
              <a:gd name="T14" fmla="*/ 1025 w 1352"/>
              <a:gd name="T15" fmla="*/ 0 h 976"/>
              <a:gd name="T16" fmla="*/ 951 w 1352"/>
              <a:gd name="T17" fmla="*/ 75 h 976"/>
              <a:gd name="T18" fmla="*/ 851 w 1352"/>
              <a:gd name="T19" fmla="*/ 125 h 976"/>
              <a:gd name="T20" fmla="*/ 751 w 1352"/>
              <a:gd name="T21" fmla="*/ 150 h 976"/>
              <a:gd name="T22" fmla="*/ 676 w 1352"/>
              <a:gd name="T23" fmla="*/ 125 h 976"/>
              <a:gd name="T24" fmla="*/ 601 w 1352"/>
              <a:gd name="T25" fmla="*/ 100 h 976"/>
              <a:gd name="T26" fmla="*/ 525 w 1352"/>
              <a:gd name="T27" fmla="*/ 100 h 976"/>
              <a:gd name="T28" fmla="*/ 451 w 1352"/>
              <a:gd name="T29" fmla="*/ 150 h 976"/>
              <a:gd name="T30" fmla="*/ 401 w 1352"/>
              <a:gd name="T31" fmla="*/ 225 h 976"/>
              <a:gd name="T32" fmla="*/ 251 w 1352"/>
              <a:gd name="T33" fmla="*/ 300 h 976"/>
              <a:gd name="T34" fmla="*/ 176 w 1352"/>
              <a:gd name="T35" fmla="*/ 350 h 976"/>
              <a:gd name="T36" fmla="*/ 100 w 1352"/>
              <a:gd name="T37" fmla="*/ 325 h 976"/>
              <a:gd name="T38" fmla="*/ 76 w 1352"/>
              <a:gd name="T39" fmla="*/ 375 h 976"/>
              <a:gd name="T40" fmla="*/ 25 w 1352"/>
              <a:gd name="T41" fmla="*/ 450 h 976"/>
              <a:gd name="T42" fmla="*/ 25 w 1352"/>
              <a:gd name="T43" fmla="*/ 525 h 976"/>
              <a:gd name="T44" fmla="*/ 25 w 1352"/>
              <a:gd name="T45" fmla="*/ 625 h 976"/>
              <a:gd name="T46" fmla="*/ 25 w 1352"/>
              <a:gd name="T47" fmla="*/ 725 h 976"/>
              <a:gd name="T48" fmla="*/ 125 w 1352"/>
              <a:gd name="T49" fmla="*/ 775 h 976"/>
              <a:gd name="T50" fmla="*/ 25 w 1352"/>
              <a:gd name="T51" fmla="*/ 900 h 976"/>
              <a:gd name="T52" fmla="*/ 51 w 1352"/>
              <a:gd name="T53" fmla="*/ 950 h 976"/>
              <a:gd name="T54" fmla="*/ 200 w 1352"/>
              <a:gd name="T55" fmla="*/ 950 h 976"/>
              <a:gd name="T56" fmla="*/ 576 w 1352"/>
              <a:gd name="T57" fmla="*/ 900 h 976"/>
              <a:gd name="T58" fmla="*/ 551 w 1352"/>
              <a:gd name="T59" fmla="*/ 826 h 976"/>
              <a:gd name="T60" fmla="*/ 625 w 1352"/>
              <a:gd name="T61" fmla="*/ 775 h 976"/>
              <a:gd name="T62" fmla="*/ 701 w 1352"/>
              <a:gd name="T63" fmla="*/ 750 h 976"/>
              <a:gd name="T64" fmla="*/ 801 w 1352"/>
              <a:gd name="T65" fmla="*/ 725 h 976"/>
              <a:gd name="T66" fmla="*/ 851 w 1352"/>
              <a:gd name="T67" fmla="*/ 675 h 976"/>
              <a:gd name="T68" fmla="*/ 876 w 1352"/>
              <a:gd name="T69" fmla="*/ 575 h 976"/>
              <a:gd name="T70" fmla="*/ 951 w 1352"/>
              <a:gd name="T71" fmla="*/ 550 h 976"/>
              <a:gd name="T72" fmla="*/ 901 w 1352"/>
              <a:gd name="T73" fmla="*/ 475 h 976"/>
              <a:gd name="T74" fmla="*/ 1025 w 1352"/>
              <a:gd name="T75" fmla="*/ 475 h 976"/>
              <a:gd name="T76" fmla="*/ 1025 w 1352"/>
              <a:gd name="T77" fmla="*/ 400 h 976"/>
              <a:gd name="T78" fmla="*/ 1076 w 1352"/>
              <a:gd name="T79" fmla="*/ 350 h 976"/>
              <a:gd name="T80" fmla="*/ 1051 w 1352"/>
              <a:gd name="T81" fmla="*/ 275 h 976"/>
              <a:gd name="T82" fmla="*/ 1076 w 1352"/>
              <a:gd name="T83" fmla="*/ 250 h 976"/>
              <a:gd name="T84" fmla="*/ 1076 w 1352"/>
              <a:gd name="T85" fmla="*/ 225 h 976"/>
              <a:gd name="T86" fmla="*/ 1125 w 1352"/>
              <a:gd name="T87" fmla="*/ 225 h 976"/>
              <a:gd name="T88" fmla="*/ 1250 w 1352"/>
              <a:gd name="T89" fmla="*/ 175 h 976"/>
              <a:gd name="T90" fmla="*/ 1351 w 1352"/>
              <a:gd name="T91" fmla="*/ 150 h 976"/>
              <a:gd name="T92" fmla="*/ 1301 w 1352"/>
              <a:gd name="T93" fmla="*/ 1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52" h="976">
                <a:moveTo>
                  <a:pt x="1301" y="150"/>
                </a:moveTo>
                <a:lnTo>
                  <a:pt x="1301" y="150"/>
                </a:lnTo>
                <a:cubicBezTo>
                  <a:pt x="1276" y="150"/>
                  <a:pt x="1276" y="125"/>
                  <a:pt x="1276" y="100"/>
                </a:cubicBezTo>
                <a:cubicBezTo>
                  <a:pt x="1250" y="100"/>
                  <a:pt x="1201" y="150"/>
                  <a:pt x="1151" y="175"/>
                </a:cubicBezTo>
                <a:lnTo>
                  <a:pt x="1125" y="200"/>
                </a:lnTo>
                <a:cubicBezTo>
                  <a:pt x="1101" y="200"/>
                  <a:pt x="1076" y="200"/>
                  <a:pt x="1076" y="200"/>
                </a:cubicBezTo>
                <a:cubicBezTo>
                  <a:pt x="1051" y="175"/>
                  <a:pt x="1101" y="100"/>
                  <a:pt x="1076" y="75"/>
                </a:cubicBezTo>
                <a:cubicBezTo>
                  <a:pt x="1025" y="75"/>
                  <a:pt x="1051" y="0"/>
                  <a:pt x="1025" y="0"/>
                </a:cubicBezTo>
                <a:cubicBezTo>
                  <a:pt x="1001" y="0"/>
                  <a:pt x="951" y="50"/>
                  <a:pt x="951" y="75"/>
                </a:cubicBezTo>
                <a:cubicBezTo>
                  <a:pt x="951" y="125"/>
                  <a:pt x="851" y="100"/>
                  <a:pt x="851" y="125"/>
                </a:cubicBezTo>
                <a:cubicBezTo>
                  <a:pt x="851" y="150"/>
                  <a:pt x="776" y="125"/>
                  <a:pt x="751" y="150"/>
                </a:cubicBezTo>
                <a:cubicBezTo>
                  <a:pt x="751" y="175"/>
                  <a:pt x="701" y="125"/>
                  <a:pt x="676" y="125"/>
                </a:cubicBezTo>
                <a:cubicBezTo>
                  <a:pt x="651" y="125"/>
                  <a:pt x="625" y="100"/>
                  <a:pt x="601" y="100"/>
                </a:cubicBezTo>
                <a:cubicBezTo>
                  <a:pt x="576" y="125"/>
                  <a:pt x="551" y="100"/>
                  <a:pt x="525" y="100"/>
                </a:cubicBezTo>
                <a:cubicBezTo>
                  <a:pt x="501" y="100"/>
                  <a:pt x="476" y="150"/>
                  <a:pt x="451" y="150"/>
                </a:cubicBezTo>
                <a:cubicBezTo>
                  <a:pt x="425" y="125"/>
                  <a:pt x="401" y="200"/>
                  <a:pt x="401" y="225"/>
                </a:cubicBezTo>
                <a:cubicBezTo>
                  <a:pt x="376" y="275"/>
                  <a:pt x="251" y="275"/>
                  <a:pt x="251" y="300"/>
                </a:cubicBezTo>
                <a:cubicBezTo>
                  <a:pt x="251" y="350"/>
                  <a:pt x="176" y="375"/>
                  <a:pt x="176" y="350"/>
                </a:cubicBezTo>
                <a:cubicBezTo>
                  <a:pt x="176" y="325"/>
                  <a:pt x="125" y="325"/>
                  <a:pt x="100" y="325"/>
                </a:cubicBezTo>
                <a:cubicBezTo>
                  <a:pt x="100" y="325"/>
                  <a:pt x="51" y="325"/>
                  <a:pt x="76" y="375"/>
                </a:cubicBezTo>
                <a:cubicBezTo>
                  <a:pt x="76" y="400"/>
                  <a:pt x="25" y="425"/>
                  <a:pt x="25" y="450"/>
                </a:cubicBezTo>
                <a:cubicBezTo>
                  <a:pt x="25" y="450"/>
                  <a:pt x="0" y="500"/>
                  <a:pt x="25" y="525"/>
                </a:cubicBezTo>
                <a:cubicBezTo>
                  <a:pt x="25" y="550"/>
                  <a:pt x="0" y="575"/>
                  <a:pt x="25" y="625"/>
                </a:cubicBezTo>
                <a:cubicBezTo>
                  <a:pt x="25" y="650"/>
                  <a:pt x="25" y="725"/>
                  <a:pt x="25" y="725"/>
                </a:cubicBezTo>
                <a:cubicBezTo>
                  <a:pt x="51" y="750"/>
                  <a:pt x="100" y="725"/>
                  <a:pt x="125" y="775"/>
                </a:cubicBezTo>
                <a:cubicBezTo>
                  <a:pt x="151" y="826"/>
                  <a:pt x="25" y="900"/>
                  <a:pt x="25" y="900"/>
                </a:cubicBezTo>
                <a:cubicBezTo>
                  <a:pt x="25" y="926"/>
                  <a:pt x="25" y="926"/>
                  <a:pt x="51" y="950"/>
                </a:cubicBezTo>
                <a:cubicBezTo>
                  <a:pt x="100" y="950"/>
                  <a:pt x="151" y="950"/>
                  <a:pt x="200" y="950"/>
                </a:cubicBezTo>
                <a:cubicBezTo>
                  <a:pt x="251" y="975"/>
                  <a:pt x="576" y="926"/>
                  <a:pt x="576" y="900"/>
                </a:cubicBezTo>
                <a:lnTo>
                  <a:pt x="551" y="826"/>
                </a:lnTo>
                <a:cubicBezTo>
                  <a:pt x="576" y="800"/>
                  <a:pt x="601" y="775"/>
                  <a:pt x="625" y="775"/>
                </a:cubicBezTo>
                <a:cubicBezTo>
                  <a:pt x="676" y="775"/>
                  <a:pt x="701" y="775"/>
                  <a:pt x="701" y="750"/>
                </a:cubicBezTo>
                <a:cubicBezTo>
                  <a:pt x="701" y="725"/>
                  <a:pt x="801" y="700"/>
                  <a:pt x="801" y="725"/>
                </a:cubicBezTo>
                <a:cubicBezTo>
                  <a:pt x="801" y="750"/>
                  <a:pt x="851" y="725"/>
                  <a:pt x="851" y="675"/>
                </a:cubicBezTo>
                <a:cubicBezTo>
                  <a:pt x="851" y="625"/>
                  <a:pt x="851" y="575"/>
                  <a:pt x="876" y="575"/>
                </a:cubicBezTo>
                <a:cubicBezTo>
                  <a:pt x="901" y="575"/>
                  <a:pt x="951" y="550"/>
                  <a:pt x="951" y="550"/>
                </a:cubicBezTo>
                <a:cubicBezTo>
                  <a:pt x="925" y="525"/>
                  <a:pt x="901" y="500"/>
                  <a:pt x="901" y="475"/>
                </a:cubicBezTo>
                <a:cubicBezTo>
                  <a:pt x="925" y="475"/>
                  <a:pt x="1001" y="500"/>
                  <a:pt x="1025" y="475"/>
                </a:cubicBezTo>
                <a:cubicBezTo>
                  <a:pt x="1025" y="450"/>
                  <a:pt x="1001" y="425"/>
                  <a:pt x="1025" y="400"/>
                </a:cubicBezTo>
                <a:cubicBezTo>
                  <a:pt x="1025" y="375"/>
                  <a:pt x="1076" y="375"/>
                  <a:pt x="1076" y="350"/>
                </a:cubicBezTo>
                <a:cubicBezTo>
                  <a:pt x="1076" y="325"/>
                  <a:pt x="1076" y="300"/>
                  <a:pt x="1051" y="275"/>
                </a:cubicBezTo>
                <a:cubicBezTo>
                  <a:pt x="1025" y="275"/>
                  <a:pt x="1051" y="250"/>
                  <a:pt x="1076" y="250"/>
                </a:cubicBezTo>
                <a:cubicBezTo>
                  <a:pt x="1076" y="225"/>
                  <a:pt x="1076" y="225"/>
                  <a:pt x="1076" y="225"/>
                </a:cubicBezTo>
                <a:cubicBezTo>
                  <a:pt x="1101" y="225"/>
                  <a:pt x="1125" y="225"/>
                  <a:pt x="1125" y="225"/>
                </a:cubicBezTo>
                <a:cubicBezTo>
                  <a:pt x="1151" y="200"/>
                  <a:pt x="1226" y="175"/>
                  <a:pt x="1250" y="175"/>
                </a:cubicBezTo>
                <a:cubicBezTo>
                  <a:pt x="1276" y="175"/>
                  <a:pt x="1326" y="175"/>
                  <a:pt x="1351" y="150"/>
                </a:cubicBezTo>
                <a:cubicBezTo>
                  <a:pt x="1326" y="150"/>
                  <a:pt x="1301" y="125"/>
                  <a:pt x="1301"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4" name="Freeform 171">
            <a:extLst>
              <a:ext uri="{FF2B5EF4-FFF2-40B4-BE49-F238E27FC236}">
                <a16:creationId xmlns:a16="http://schemas.microsoft.com/office/drawing/2014/main" id="{379382DA-3296-8A4E-B66E-84204849220F}"/>
              </a:ext>
            </a:extLst>
          </p:cNvPr>
          <p:cNvSpPr>
            <a:spLocks noChangeArrowheads="1"/>
          </p:cNvSpPr>
          <p:nvPr/>
        </p:nvSpPr>
        <p:spPr bwMode="auto">
          <a:xfrm>
            <a:off x="4496246" y="3505673"/>
            <a:ext cx="494997" cy="445777"/>
          </a:xfrm>
          <a:custGeom>
            <a:avLst/>
            <a:gdLst>
              <a:gd name="T0" fmla="*/ 1475 w 1551"/>
              <a:gd name="T1" fmla="*/ 150 h 1400"/>
              <a:gd name="T2" fmla="*/ 1350 w 1551"/>
              <a:gd name="T3" fmla="*/ 0 h 1400"/>
              <a:gd name="T4" fmla="*/ 1300 w 1551"/>
              <a:gd name="T5" fmla="*/ 0 h 1400"/>
              <a:gd name="T6" fmla="*/ 1074 w 1551"/>
              <a:gd name="T7" fmla="*/ 75 h 1400"/>
              <a:gd name="T8" fmla="*/ 1025 w 1551"/>
              <a:gd name="T9" fmla="*/ 100 h 1400"/>
              <a:gd name="T10" fmla="*/ 1025 w 1551"/>
              <a:gd name="T11" fmla="*/ 200 h 1400"/>
              <a:gd name="T12" fmla="*/ 974 w 1551"/>
              <a:gd name="T13" fmla="*/ 325 h 1400"/>
              <a:gd name="T14" fmla="*/ 900 w 1551"/>
              <a:gd name="T15" fmla="*/ 400 h 1400"/>
              <a:gd name="T16" fmla="*/ 800 w 1551"/>
              <a:gd name="T17" fmla="*/ 525 h 1400"/>
              <a:gd name="T18" fmla="*/ 650 w 1551"/>
              <a:gd name="T19" fmla="*/ 600 h 1400"/>
              <a:gd name="T20" fmla="*/ 500 w 1551"/>
              <a:gd name="T21" fmla="*/ 676 h 1400"/>
              <a:gd name="T22" fmla="*/ 149 w 1551"/>
              <a:gd name="T23" fmla="*/ 800 h 1400"/>
              <a:gd name="T24" fmla="*/ 49 w 1551"/>
              <a:gd name="T25" fmla="*/ 850 h 1400"/>
              <a:gd name="T26" fmla="*/ 174 w 1551"/>
              <a:gd name="T27" fmla="*/ 1025 h 1400"/>
              <a:gd name="T28" fmla="*/ 125 w 1551"/>
              <a:gd name="T29" fmla="*/ 1125 h 1400"/>
              <a:gd name="T30" fmla="*/ 74 w 1551"/>
              <a:gd name="T31" fmla="*/ 1249 h 1400"/>
              <a:gd name="T32" fmla="*/ 300 w 1551"/>
              <a:gd name="T33" fmla="*/ 1225 h 1400"/>
              <a:gd name="T34" fmla="*/ 525 w 1551"/>
              <a:gd name="T35" fmla="*/ 1249 h 1400"/>
              <a:gd name="T36" fmla="*/ 600 w 1551"/>
              <a:gd name="T37" fmla="*/ 1349 h 1400"/>
              <a:gd name="T38" fmla="*/ 700 w 1551"/>
              <a:gd name="T39" fmla="*/ 1399 h 1400"/>
              <a:gd name="T40" fmla="*/ 774 w 1551"/>
              <a:gd name="T41" fmla="*/ 1324 h 1400"/>
              <a:gd name="T42" fmla="*/ 950 w 1551"/>
              <a:gd name="T43" fmla="*/ 1324 h 1400"/>
              <a:gd name="T44" fmla="*/ 874 w 1551"/>
              <a:gd name="T45" fmla="*/ 1125 h 1400"/>
              <a:gd name="T46" fmla="*/ 874 w 1551"/>
              <a:gd name="T47" fmla="*/ 976 h 1400"/>
              <a:gd name="T48" fmla="*/ 1025 w 1551"/>
              <a:gd name="T49" fmla="*/ 976 h 1400"/>
              <a:gd name="T50" fmla="*/ 1150 w 1551"/>
              <a:gd name="T51" fmla="*/ 850 h 1400"/>
              <a:gd name="T52" fmla="*/ 1250 w 1551"/>
              <a:gd name="T53" fmla="*/ 725 h 1400"/>
              <a:gd name="T54" fmla="*/ 1300 w 1551"/>
              <a:gd name="T55" fmla="*/ 600 h 1400"/>
              <a:gd name="T56" fmla="*/ 1300 w 1551"/>
              <a:gd name="T57" fmla="*/ 475 h 1400"/>
              <a:gd name="T58" fmla="*/ 1225 w 1551"/>
              <a:gd name="T59" fmla="*/ 300 h 1400"/>
              <a:gd name="T60" fmla="*/ 1425 w 1551"/>
              <a:gd name="T61" fmla="*/ 275 h 1400"/>
              <a:gd name="T62" fmla="*/ 1550 w 1551"/>
              <a:gd name="T63" fmla="*/ 175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1" h="1400">
                <a:moveTo>
                  <a:pt x="1475" y="150"/>
                </a:moveTo>
                <a:lnTo>
                  <a:pt x="1475" y="150"/>
                </a:lnTo>
                <a:cubicBezTo>
                  <a:pt x="1425" y="125"/>
                  <a:pt x="1425" y="75"/>
                  <a:pt x="1425" y="75"/>
                </a:cubicBezTo>
                <a:cubicBezTo>
                  <a:pt x="1425" y="50"/>
                  <a:pt x="1375" y="25"/>
                  <a:pt x="1350" y="0"/>
                </a:cubicBezTo>
                <a:lnTo>
                  <a:pt x="1325" y="0"/>
                </a:lnTo>
                <a:cubicBezTo>
                  <a:pt x="1300" y="0"/>
                  <a:pt x="1300" y="0"/>
                  <a:pt x="1300" y="0"/>
                </a:cubicBezTo>
                <a:cubicBezTo>
                  <a:pt x="1275" y="25"/>
                  <a:pt x="1225" y="25"/>
                  <a:pt x="1199" y="25"/>
                </a:cubicBezTo>
                <a:cubicBezTo>
                  <a:pt x="1175" y="25"/>
                  <a:pt x="1100" y="50"/>
                  <a:pt x="1074" y="75"/>
                </a:cubicBezTo>
                <a:cubicBezTo>
                  <a:pt x="1074" y="75"/>
                  <a:pt x="1050" y="75"/>
                  <a:pt x="1025" y="75"/>
                </a:cubicBezTo>
                <a:cubicBezTo>
                  <a:pt x="1025" y="75"/>
                  <a:pt x="1025" y="75"/>
                  <a:pt x="1025" y="100"/>
                </a:cubicBezTo>
                <a:cubicBezTo>
                  <a:pt x="1000" y="100"/>
                  <a:pt x="974" y="125"/>
                  <a:pt x="1000" y="125"/>
                </a:cubicBezTo>
                <a:cubicBezTo>
                  <a:pt x="1025" y="150"/>
                  <a:pt x="1025" y="175"/>
                  <a:pt x="1025" y="200"/>
                </a:cubicBezTo>
                <a:cubicBezTo>
                  <a:pt x="1025" y="225"/>
                  <a:pt x="974" y="225"/>
                  <a:pt x="974" y="250"/>
                </a:cubicBezTo>
                <a:cubicBezTo>
                  <a:pt x="950" y="275"/>
                  <a:pt x="974" y="300"/>
                  <a:pt x="974" y="325"/>
                </a:cubicBezTo>
                <a:cubicBezTo>
                  <a:pt x="950" y="350"/>
                  <a:pt x="874" y="325"/>
                  <a:pt x="850" y="325"/>
                </a:cubicBezTo>
                <a:cubicBezTo>
                  <a:pt x="850" y="350"/>
                  <a:pt x="874" y="375"/>
                  <a:pt x="900" y="400"/>
                </a:cubicBezTo>
                <a:cubicBezTo>
                  <a:pt x="900" y="400"/>
                  <a:pt x="850" y="425"/>
                  <a:pt x="825" y="425"/>
                </a:cubicBezTo>
                <a:cubicBezTo>
                  <a:pt x="800" y="425"/>
                  <a:pt x="800" y="475"/>
                  <a:pt x="800" y="525"/>
                </a:cubicBezTo>
                <a:cubicBezTo>
                  <a:pt x="800" y="575"/>
                  <a:pt x="750" y="600"/>
                  <a:pt x="750" y="575"/>
                </a:cubicBezTo>
                <a:cubicBezTo>
                  <a:pt x="750" y="550"/>
                  <a:pt x="650" y="575"/>
                  <a:pt x="650" y="600"/>
                </a:cubicBezTo>
                <a:cubicBezTo>
                  <a:pt x="650" y="625"/>
                  <a:pt x="625" y="625"/>
                  <a:pt x="574" y="625"/>
                </a:cubicBezTo>
                <a:cubicBezTo>
                  <a:pt x="550" y="625"/>
                  <a:pt x="525" y="650"/>
                  <a:pt x="500" y="676"/>
                </a:cubicBezTo>
                <a:lnTo>
                  <a:pt x="525" y="750"/>
                </a:lnTo>
                <a:cubicBezTo>
                  <a:pt x="525" y="776"/>
                  <a:pt x="200" y="825"/>
                  <a:pt x="149" y="800"/>
                </a:cubicBezTo>
                <a:cubicBezTo>
                  <a:pt x="100" y="800"/>
                  <a:pt x="49" y="800"/>
                  <a:pt x="0" y="800"/>
                </a:cubicBezTo>
                <a:cubicBezTo>
                  <a:pt x="25" y="800"/>
                  <a:pt x="25" y="825"/>
                  <a:pt x="49" y="850"/>
                </a:cubicBezTo>
                <a:cubicBezTo>
                  <a:pt x="49" y="876"/>
                  <a:pt x="100" y="900"/>
                  <a:pt x="149" y="925"/>
                </a:cubicBezTo>
                <a:cubicBezTo>
                  <a:pt x="174" y="950"/>
                  <a:pt x="149" y="1025"/>
                  <a:pt x="174" y="1025"/>
                </a:cubicBezTo>
                <a:cubicBezTo>
                  <a:pt x="200" y="1025"/>
                  <a:pt x="225" y="1100"/>
                  <a:pt x="200" y="1100"/>
                </a:cubicBezTo>
                <a:cubicBezTo>
                  <a:pt x="174" y="1100"/>
                  <a:pt x="149" y="1100"/>
                  <a:pt x="125" y="1125"/>
                </a:cubicBezTo>
                <a:cubicBezTo>
                  <a:pt x="100" y="1150"/>
                  <a:pt x="49" y="1176"/>
                  <a:pt x="49" y="1225"/>
                </a:cubicBezTo>
                <a:cubicBezTo>
                  <a:pt x="49" y="1225"/>
                  <a:pt x="49" y="1225"/>
                  <a:pt x="74" y="1249"/>
                </a:cubicBezTo>
                <a:cubicBezTo>
                  <a:pt x="149" y="1249"/>
                  <a:pt x="225" y="1249"/>
                  <a:pt x="250" y="1225"/>
                </a:cubicBezTo>
                <a:cubicBezTo>
                  <a:pt x="250" y="1225"/>
                  <a:pt x="300" y="1200"/>
                  <a:pt x="300" y="1225"/>
                </a:cubicBezTo>
                <a:cubicBezTo>
                  <a:pt x="325" y="1225"/>
                  <a:pt x="425" y="1249"/>
                  <a:pt x="450" y="1225"/>
                </a:cubicBezTo>
                <a:cubicBezTo>
                  <a:pt x="500" y="1200"/>
                  <a:pt x="525" y="1225"/>
                  <a:pt x="525" y="1249"/>
                </a:cubicBezTo>
                <a:cubicBezTo>
                  <a:pt x="550" y="1274"/>
                  <a:pt x="550" y="1274"/>
                  <a:pt x="574" y="1299"/>
                </a:cubicBezTo>
                <a:cubicBezTo>
                  <a:pt x="600" y="1299"/>
                  <a:pt x="574" y="1324"/>
                  <a:pt x="600" y="1349"/>
                </a:cubicBezTo>
                <a:cubicBezTo>
                  <a:pt x="625" y="1375"/>
                  <a:pt x="650" y="1375"/>
                  <a:pt x="674" y="1399"/>
                </a:cubicBezTo>
                <a:lnTo>
                  <a:pt x="700" y="1399"/>
                </a:lnTo>
                <a:lnTo>
                  <a:pt x="700" y="1399"/>
                </a:lnTo>
                <a:cubicBezTo>
                  <a:pt x="725" y="1375"/>
                  <a:pt x="725" y="1324"/>
                  <a:pt x="774" y="1324"/>
                </a:cubicBezTo>
                <a:cubicBezTo>
                  <a:pt x="850" y="1349"/>
                  <a:pt x="850" y="1324"/>
                  <a:pt x="874" y="1324"/>
                </a:cubicBezTo>
                <a:cubicBezTo>
                  <a:pt x="900" y="1349"/>
                  <a:pt x="925" y="1324"/>
                  <a:pt x="950" y="1324"/>
                </a:cubicBezTo>
                <a:cubicBezTo>
                  <a:pt x="950" y="1299"/>
                  <a:pt x="925" y="1249"/>
                  <a:pt x="925" y="1225"/>
                </a:cubicBezTo>
                <a:cubicBezTo>
                  <a:pt x="900" y="1200"/>
                  <a:pt x="874" y="1176"/>
                  <a:pt x="874" y="1125"/>
                </a:cubicBezTo>
                <a:cubicBezTo>
                  <a:pt x="874" y="1100"/>
                  <a:pt x="825" y="1100"/>
                  <a:pt x="825" y="1076"/>
                </a:cubicBezTo>
                <a:cubicBezTo>
                  <a:pt x="825" y="1025"/>
                  <a:pt x="874" y="976"/>
                  <a:pt x="874" y="976"/>
                </a:cubicBezTo>
                <a:cubicBezTo>
                  <a:pt x="900" y="976"/>
                  <a:pt x="950" y="1000"/>
                  <a:pt x="950" y="976"/>
                </a:cubicBezTo>
                <a:cubicBezTo>
                  <a:pt x="974" y="950"/>
                  <a:pt x="1000" y="976"/>
                  <a:pt x="1025" y="976"/>
                </a:cubicBezTo>
                <a:cubicBezTo>
                  <a:pt x="1025" y="976"/>
                  <a:pt x="1074" y="950"/>
                  <a:pt x="1074" y="900"/>
                </a:cubicBezTo>
                <a:cubicBezTo>
                  <a:pt x="1074" y="876"/>
                  <a:pt x="1125" y="876"/>
                  <a:pt x="1150" y="850"/>
                </a:cubicBezTo>
                <a:cubicBezTo>
                  <a:pt x="1150" y="850"/>
                  <a:pt x="1175" y="776"/>
                  <a:pt x="1175" y="750"/>
                </a:cubicBezTo>
                <a:cubicBezTo>
                  <a:pt x="1199" y="750"/>
                  <a:pt x="1250" y="750"/>
                  <a:pt x="1250" y="725"/>
                </a:cubicBezTo>
                <a:cubicBezTo>
                  <a:pt x="1250" y="676"/>
                  <a:pt x="1250" y="676"/>
                  <a:pt x="1275" y="676"/>
                </a:cubicBezTo>
                <a:cubicBezTo>
                  <a:pt x="1300" y="650"/>
                  <a:pt x="1300" y="625"/>
                  <a:pt x="1300" y="600"/>
                </a:cubicBezTo>
                <a:cubicBezTo>
                  <a:pt x="1300" y="575"/>
                  <a:pt x="1325" y="525"/>
                  <a:pt x="1350" y="525"/>
                </a:cubicBezTo>
                <a:cubicBezTo>
                  <a:pt x="1375" y="525"/>
                  <a:pt x="1350" y="475"/>
                  <a:pt x="1300" y="475"/>
                </a:cubicBezTo>
                <a:cubicBezTo>
                  <a:pt x="1275" y="500"/>
                  <a:pt x="1250" y="400"/>
                  <a:pt x="1250" y="400"/>
                </a:cubicBezTo>
                <a:cubicBezTo>
                  <a:pt x="1250" y="400"/>
                  <a:pt x="1250" y="325"/>
                  <a:pt x="1225" y="300"/>
                </a:cubicBezTo>
                <a:cubicBezTo>
                  <a:pt x="1225" y="300"/>
                  <a:pt x="1250" y="250"/>
                  <a:pt x="1275" y="250"/>
                </a:cubicBezTo>
                <a:cubicBezTo>
                  <a:pt x="1325" y="250"/>
                  <a:pt x="1399" y="300"/>
                  <a:pt x="1425" y="275"/>
                </a:cubicBezTo>
                <a:cubicBezTo>
                  <a:pt x="1450" y="250"/>
                  <a:pt x="1500" y="250"/>
                  <a:pt x="1525" y="250"/>
                </a:cubicBezTo>
                <a:cubicBezTo>
                  <a:pt x="1525" y="225"/>
                  <a:pt x="1550" y="200"/>
                  <a:pt x="1550" y="175"/>
                </a:cubicBezTo>
                <a:cubicBezTo>
                  <a:pt x="1525" y="175"/>
                  <a:pt x="1500" y="150"/>
                  <a:pt x="1475" y="150"/>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5" name="Freeform 172">
            <a:extLst>
              <a:ext uri="{FF2B5EF4-FFF2-40B4-BE49-F238E27FC236}">
                <a16:creationId xmlns:a16="http://schemas.microsoft.com/office/drawing/2014/main" id="{E031820D-98CF-4E7B-036A-300A86B36E3D}"/>
              </a:ext>
            </a:extLst>
          </p:cNvPr>
          <p:cNvSpPr>
            <a:spLocks noChangeArrowheads="1"/>
          </p:cNvSpPr>
          <p:nvPr/>
        </p:nvSpPr>
        <p:spPr bwMode="auto">
          <a:xfrm>
            <a:off x="5484832" y="4502698"/>
            <a:ext cx="1379523" cy="502028"/>
          </a:xfrm>
          <a:custGeom>
            <a:avLst/>
            <a:gdLst>
              <a:gd name="T0" fmla="*/ 374 w 4326"/>
              <a:gd name="T1" fmla="*/ 724 h 1576"/>
              <a:gd name="T2" fmla="*/ 1225 w 4326"/>
              <a:gd name="T3" fmla="*/ 849 h 1576"/>
              <a:gd name="T4" fmla="*/ 200 w 4326"/>
              <a:gd name="T5" fmla="*/ 424 h 1576"/>
              <a:gd name="T6" fmla="*/ 200 w 4326"/>
              <a:gd name="T7" fmla="*/ 424 h 1576"/>
              <a:gd name="T8" fmla="*/ 2325 w 4326"/>
              <a:gd name="T9" fmla="*/ 1000 h 1576"/>
              <a:gd name="T10" fmla="*/ 2350 w 4326"/>
              <a:gd name="T11" fmla="*/ 849 h 1576"/>
              <a:gd name="T12" fmla="*/ 2550 w 4326"/>
              <a:gd name="T13" fmla="*/ 1000 h 1576"/>
              <a:gd name="T14" fmla="*/ 2500 w 4326"/>
              <a:gd name="T15" fmla="*/ 724 h 1576"/>
              <a:gd name="T16" fmla="*/ 2350 w 4326"/>
              <a:gd name="T17" fmla="*/ 600 h 1576"/>
              <a:gd name="T18" fmla="*/ 2725 w 4326"/>
              <a:gd name="T19" fmla="*/ 475 h 1576"/>
              <a:gd name="T20" fmla="*/ 2300 w 4326"/>
              <a:gd name="T21" fmla="*/ 624 h 1576"/>
              <a:gd name="T22" fmla="*/ 1025 w 4326"/>
              <a:gd name="T23" fmla="*/ 975 h 1576"/>
              <a:gd name="T24" fmla="*/ 1074 w 4326"/>
              <a:gd name="T25" fmla="*/ 849 h 1576"/>
              <a:gd name="T26" fmla="*/ 974 w 4326"/>
              <a:gd name="T27" fmla="*/ 775 h 1576"/>
              <a:gd name="T28" fmla="*/ 900 w 4326"/>
              <a:gd name="T29" fmla="*/ 750 h 1576"/>
              <a:gd name="T30" fmla="*/ 749 w 4326"/>
              <a:gd name="T31" fmla="*/ 500 h 1576"/>
              <a:gd name="T32" fmla="*/ 600 w 4326"/>
              <a:gd name="T33" fmla="*/ 400 h 1576"/>
              <a:gd name="T34" fmla="*/ 274 w 4326"/>
              <a:gd name="T35" fmla="*/ 150 h 1576"/>
              <a:gd name="T36" fmla="*/ 149 w 4326"/>
              <a:gd name="T37" fmla="*/ 224 h 1576"/>
              <a:gd name="T38" fmla="*/ 524 w 4326"/>
              <a:gd name="T39" fmla="*/ 750 h 1576"/>
              <a:gd name="T40" fmla="*/ 874 w 4326"/>
              <a:gd name="T41" fmla="*/ 1125 h 1576"/>
              <a:gd name="T42" fmla="*/ 3150 w 4326"/>
              <a:gd name="T43" fmla="*/ 524 h 1576"/>
              <a:gd name="T44" fmla="*/ 3125 w 4326"/>
              <a:gd name="T45" fmla="*/ 450 h 1576"/>
              <a:gd name="T46" fmla="*/ 3150 w 4326"/>
              <a:gd name="T47" fmla="*/ 524 h 1576"/>
              <a:gd name="T48" fmla="*/ 3025 w 4326"/>
              <a:gd name="T49" fmla="*/ 900 h 1576"/>
              <a:gd name="T50" fmla="*/ 2700 w 4326"/>
              <a:gd name="T51" fmla="*/ 1350 h 1576"/>
              <a:gd name="T52" fmla="*/ 2475 w 4326"/>
              <a:gd name="T53" fmla="*/ 1425 h 1576"/>
              <a:gd name="T54" fmla="*/ 3275 w 4326"/>
              <a:gd name="T55" fmla="*/ 849 h 1576"/>
              <a:gd name="T56" fmla="*/ 3225 w 4326"/>
              <a:gd name="T57" fmla="*/ 900 h 1576"/>
              <a:gd name="T58" fmla="*/ 1825 w 4326"/>
              <a:gd name="T59" fmla="*/ 1325 h 1576"/>
              <a:gd name="T60" fmla="*/ 1750 w 4326"/>
              <a:gd name="T61" fmla="*/ 1225 h 1576"/>
              <a:gd name="T62" fmla="*/ 1249 w 4326"/>
              <a:gd name="T63" fmla="*/ 1150 h 1576"/>
              <a:gd name="T64" fmla="*/ 1049 w 4326"/>
              <a:gd name="T65" fmla="*/ 1225 h 1576"/>
              <a:gd name="T66" fmla="*/ 1449 w 4326"/>
              <a:gd name="T67" fmla="*/ 1325 h 1576"/>
              <a:gd name="T68" fmla="*/ 1925 w 4326"/>
              <a:gd name="T69" fmla="*/ 1375 h 1576"/>
              <a:gd name="T70" fmla="*/ 4000 w 4326"/>
              <a:gd name="T71" fmla="*/ 724 h 1576"/>
              <a:gd name="T72" fmla="*/ 3675 w 4326"/>
              <a:gd name="T73" fmla="*/ 650 h 1576"/>
              <a:gd name="T74" fmla="*/ 3425 w 4326"/>
              <a:gd name="T75" fmla="*/ 700 h 1576"/>
              <a:gd name="T76" fmla="*/ 3625 w 4326"/>
              <a:gd name="T77" fmla="*/ 800 h 1576"/>
              <a:gd name="T78" fmla="*/ 3550 w 4326"/>
              <a:gd name="T79" fmla="*/ 924 h 1576"/>
              <a:gd name="T80" fmla="*/ 3800 w 4326"/>
              <a:gd name="T81" fmla="*/ 1000 h 1576"/>
              <a:gd name="T82" fmla="*/ 4100 w 4326"/>
              <a:gd name="T83" fmla="*/ 1275 h 1576"/>
              <a:gd name="T84" fmla="*/ 4325 w 4326"/>
              <a:gd name="T85" fmla="*/ 1425 h 1576"/>
              <a:gd name="T86" fmla="*/ 2800 w 4326"/>
              <a:gd name="T87" fmla="*/ 1425 h 1576"/>
              <a:gd name="T88" fmla="*/ 2750 w 4326"/>
              <a:gd name="T89" fmla="*/ 1450 h 1576"/>
              <a:gd name="T90" fmla="*/ 2800 w 4326"/>
              <a:gd name="T91" fmla="*/ 1475 h 1576"/>
              <a:gd name="T92" fmla="*/ 2825 w 4326"/>
              <a:gd name="T93" fmla="*/ 1450 h 1576"/>
              <a:gd name="T94" fmla="*/ 2025 w 4326"/>
              <a:gd name="T95" fmla="*/ 700 h 1576"/>
              <a:gd name="T96" fmla="*/ 2174 w 4326"/>
              <a:gd name="T97" fmla="*/ 400 h 1576"/>
              <a:gd name="T98" fmla="*/ 2100 w 4326"/>
              <a:gd name="T99" fmla="*/ 175 h 1576"/>
              <a:gd name="T100" fmla="*/ 1925 w 4326"/>
              <a:gd name="T101" fmla="*/ 224 h 1576"/>
              <a:gd name="T102" fmla="*/ 1774 w 4326"/>
              <a:gd name="T103" fmla="*/ 450 h 1576"/>
              <a:gd name="T104" fmla="*/ 1474 w 4326"/>
              <a:gd name="T105" fmla="*/ 475 h 1576"/>
              <a:gd name="T106" fmla="*/ 1349 w 4326"/>
              <a:gd name="T107" fmla="*/ 375 h 1576"/>
              <a:gd name="T108" fmla="*/ 1425 w 4326"/>
              <a:gd name="T109" fmla="*/ 724 h 1576"/>
              <a:gd name="T110" fmla="*/ 1700 w 4326"/>
              <a:gd name="T111" fmla="*/ 875 h 1576"/>
              <a:gd name="T112" fmla="*/ 2025 w 4326"/>
              <a:gd name="T113" fmla="*/ 700 h 1576"/>
              <a:gd name="T114" fmla="*/ 2325 w 4326"/>
              <a:gd name="T115" fmla="*/ 1525 h 1576"/>
              <a:gd name="T116" fmla="*/ 2100 w 4326"/>
              <a:gd name="T117" fmla="*/ 1350 h 1576"/>
              <a:gd name="T118" fmla="*/ 1974 w 4326"/>
              <a:gd name="T119" fmla="*/ 1400 h 1576"/>
              <a:gd name="T120" fmla="*/ 2100 w 4326"/>
              <a:gd name="T121" fmla="*/ 1350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26" h="1576">
                <a:moveTo>
                  <a:pt x="324" y="675"/>
                </a:moveTo>
                <a:lnTo>
                  <a:pt x="324" y="675"/>
                </a:lnTo>
                <a:cubicBezTo>
                  <a:pt x="324" y="675"/>
                  <a:pt x="349" y="750"/>
                  <a:pt x="374" y="724"/>
                </a:cubicBezTo>
                <a:cubicBezTo>
                  <a:pt x="400" y="700"/>
                  <a:pt x="349" y="624"/>
                  <a:pt x="324" y="675"/>
                </a:cubicBezTo>
                <a:close/>
                <a:moveTo>
                  <a:pt x="1225" y="849"/>
                </a:moveTo>
                <a:lnTo>
                  <a:pt x="1225" y="849"/>
                </a:lnTo>
                <a:cubicBezTo>
                  <a:pt x="1225" y="824"/>
                  <a:pt x="1149" y="824"/>
                  <a:pt x="1174" y="849"/>
                </a:cubicBezTo>
                <a:cubicBezTo>
                  <a:pt x="1200" y="900"/>
                  <a:pt x="1225" y="875"/>
                  <a:pt x="1225" y="849"/>
                </a:cubicBezTo>
                <a:close/>
                <a:moveTo>
                  <a:pt x="200" y="424"/>
                </a:moveTo>
                <a:lnTo>
                  <a:pt x="200" y="424"/>
                </a:lnTo>
                <a:cubicBezTo>
                  <a:pt x="174" y="450"/>
                  <a:pt x="224" y="550"/>
                  <a:pt x="249" y="500"/>
                </a:cubicBezTo>
                <a:cubicBezTo>
                  <a:pt x="274" y="475"/>
                  <a:pt x="200" y="400"/>
                  <a:pt x="200" y="424"/>
                </a:cubicBezTo>
                <a:close/>
                <a:moveTo>
                  <a:pt x="2274" y="900"/>
                </a:moveTo>
                <a:lnTo>
                  <a:pt x="2274" y="900"/>
                </a:lnTo>
                <a:cubicBezTo>
                  <a:pt x="2325" y="900"/>
                  <a:pt x="2325" y="975"/>
                  <a:pt x="2325" y="1000"/>
                </a:cubicBezTo>
                <a:cubicBezTo>
                  <a:pt x="2300" y="1050"/>
                  <a:pt x="2300" y="1125"/>
                  <a:pt x="2325" y="1125"/>
                </a:cubicBezTo>
                <a:cubicBezTo>
                  <a:pt x="2374" y="1100"/>
                  <a:pt x="2399" y="1050"/>
                  <a:pt x="2374" y="1024"/>
                </a:cubicBezTo>
                <a:cubicBezTo>
                  <a:pt x="2350" y="1000"/>
                  <a:pt x="2350" y="875"/>
                  <a:pt x="2350" y="849"/>
                </a:cubicBezTo>
                <a:cubicBezTo>
                  <a:pt x="2374" y="824"/>
                  <a:pt x="2450" y="849"/>
                  <a:pt x="2425" y="900"/>
                </a:cubicBezTo>
                <a:cubicBezTo>
                  <a:pt x="2399" y="924"/>
                  <a:pt x="2475" y="924"/>
                  <a:pt x="2475" y="975"/>
                </a:cubicBezTo>
                <a:cubicBezTo>
                  <a:pt x="2475" y="1024"/>
                  <a:pt x="2500" y="1000"/>
                  <a:pt x="2550" y="1000"/>
                </a:cubicBezTo>
                <a:cubicBezTo>
                  <a:pt x="2599" y="975"/>
                  <a:pt x="2599" y="950"/>
                  <a:pt x="2550" y="924"/>
                </a:cubicBezTo>
                <a:cubicBezTo>
                  <a:pt x="2525" y="900"/>
                  <a:pt x="2575" y="849"/>
                  <a:pt x="2550" y="824"/>
                </a:cubicBezTo>
                <a:cubicBezTo>
                  <a:pt x="2500" y="775"/>
                  <a:pt x="2475" y="750"/>
                  <a:pt x="2500" y="724"/>
                </a:cubicBezTo>
                <a:cubicBezTo>
                  <a:pt x="2550" y="724"/>
                  <a:pt x="2675" y="650"/>
                  <a:pt x="2650" y="624"/>
                </a:cubicBezTo>
                <a:cubicBezTo>
                  <a:pt x="2650" y="600"/>
                  <a:pt x="2475" y="650"/>
                  <a:pt x="2450" y="700"/>
                </a:cubicBezTo>
                <a:cubicBezTo>
                  <a:pt x="2450" y="750"/>
                  <a:pt x="2325" y="675"/>
                  <a:pt x="2350" y="600"/>
                </a:cubicBezTo>
                <a:cubicBezTo>
                  <a:pt x="2350" y="500"/>
                  <a:pt x="2599" y="500"/>
                  <a:pt x="2650" y="524"/>
                </a:cubicBezTo>
                <a:cubicBezTo>
                  <a:pt x="2725" y="550"/>
                  <a:pt x="2800" y="475"/>
                  <a:pt x="2825" y="424"/>
                </a:cubicBezTo>
                <a:cubicBezTo>
                  <a:pt x="2850" y="375"/>
                  <a:pt x="2775" y="450"/>
                  <a:pt x="2725" y="475"/>
                </a:cubicBezTo>
                <a:cubicBezTo>
                  <a:pt x="2675" y="500"/>
                  <a:pt x="2550" y="475"/>
                  <a:pt x="2475" y="450"/>
                </a:cubicBezTo>
                <a:cubicBezTo>
                  <a:pt x="2425" y="424"/>
                  <a:pt x="2425" y="475"/>
                  <a:pt x="2374" y="500"/>
                </a:cubicBezTo>
                <a:cubicBezTo>
                  <a:pt x="2325" y="500"/>
                  <a:pt x="2325" y="624"/>
                  <a:pt x="2300" y="624"/>
                </a:cubicBezTo>
                <a:cubicBezTo>
                  <a:pt x="2274" y="650"/>
                  <a:pt x="2274" y="724"/>
                  <a:pt x="2225" y="800"/>
                </a:cubicBezTo>
                <a:cubicBezTo>
                  <a:pt x="2174" y="900"/>
                  <a:pt x="2250" y="900"/>
                  <a:pt x="2274" y="900"/>
                </a:cubicBezTo>
                <a:close/>
                <a:moveTo>
                  <a:pt x="1025" y="975"/>
                </a:moveTo>
                <a:lnTo>
                  <a:pt x="1025" y="975"/>
                </a:lnTo>
                <a:cubicBezTo>
                  <a:pt x="1025" y="950"/>
                  <a:pt x="1025" y="900"/>
                  <a:pt x="1025" y="875"/>
                </a:cubicBezTo>
                <a:cubicBezTo>
                  <a:pt x="1025" y="849"/>
                  <a:pt x="1049" y="849"/>
                  <a:pt x="1074" y="849"/>
                </a:cubicBezTo>
                <a:cubicBezTo>
                  <a:pt x="1099" y="875"/>
                  <a:pt x="1099" y="800"/>
                  <a:pt x="1074" y="800"/>
                </a:cubicBezTo>
                <a:cubicBezTo>
                  <a:pt x="1049" y="800"/>
                  <a:pt x="1049" y="724"/>
                  <a:pt x="1000" y="724"/>
                </a:cubicBezTo>
                <a:cubicBezTo>
                  <a:pt x="949" y="724"/>
                  <a:pt x="949" y="775"/>
                  <a:pt x="974" y="775"/>
                </a:cubicBezTo>
                <a:cubicBezTo>
                  <a:pt x="1000" y="775"/>
                  <a:pt x="1025" y="800"/>
                  <a:pt x="1025" y="800"/>
                </a:cubicBezTo>
                <a:cubicBezTo>
                  <a:pt x="1000" y="824"/>
                  <a:pt x="1000" y="800"/>
                  <a:pt x="949" y="800"/>
                </a:cubicBezTo>
                <a:cubicBezTo>
                  <a:pt x="925" y="800"/>
                  <a:pt x="949" y="750"/>
                  <a:pt x="900" y="750"/>
                </a:cubicBezTo>
                <a:cubicBezTo>
                  <a:pt x="849" y="750"/>
                  <a:pt x="874" y="650"/>
                  <a:pt x="825" y="650"/>
                </a:cubicBezTo>
                <a:cubicBezTo>
                  <a:pt x="774" y="650"/>
                  <a:pt x="774" y="624"/>
                  <a:pt x="800" y="600"/>
                </a:cubicBezTo>
                <a:cubicBezTo>
                  <a:pt x="825" y="575"/>
                  <a:pt x="749" y="550"/>
                  <a:pt x="749" y="500"/>
                </a:cubicBezTo>
                <a:cubicBezTo>
                  <a:pt x="749" y="475"/>
                  <a:pt x="700" y="500"/>
                  <a:pt x="700" y="475"/>
                </a:cubicBezTo>
                <a:cubicBezTo>
                  <a:pt x="700" y="450"/>
                  <a:pt x="674" y="450"/>
                  <a:pt x="649" y="424"/>
                </a:cubicBezTo>
                <a:cubicBezTo>
                  <a:pt x="624" y="375"/>
                  <a:pt x="624" y="424"/>
                  <a:pt x="600" y="400"/>
                </a:cubicBezTo>
                <a:cubicBezTo>
                  <a:pt x="574" y="375"/>
                  <a:pt x="549" y="350"/>
                  <a:pt x="524" y="350"/>
                </a:cubicBezTo>
                <a:cubicBezTo>
                  <a:pt x="500" y="375"/>
                  <a:pt x="449" y="324"/>
                  <a:pt x="449" y="275"/>
                </a:cubicBezTo>
                <a:cubicBezTo>
                  <a:pt x="424" y="250"/>
                  <a:pt x="300" y="175"/>
                  <a:pt x="274" y="150"/>
                </a:cubicBezTo>
                <a:cubicBezTo>
                  <a:pt x="274" y="100"/>
                  <a:pt x="224" y="75"/>
                  <a:pt x="149" y="75"/>
                </a:cubicBezTo>
                <a:cubicBezTo>
                  <a:pt x="74" y="75"/>
                  <a:pt x="49" y="0"/>
                  <a:pt x="24" y="50"/>
                </a:cubicBezTo>
                <a:cubicBezTo>
                  <a:pt x="0" y="75"/>
                  <a:pt x="100" y="200"/>
                  <a:pt x="149" y="224"/>
                </a:cubicBezTo>
                <a:cubicBezTo>
                  <a:pt x="200" y="250"/>
                  <a:pt x="224" y="350"/>
                  <a:pt x="274" y="350"/>
                </a:cubicBezTo>
                <a:cubicBezTo>
                  <a:pt x="349" y="350"/>
                  <a:pt x="349" y="524"/>
                  <a:pt x="374" y="550"/>
                </a:cubicBezTo>
                <a:cubicBezTo>
                  <a:pt x="424" y="550"/>
                  <a:pt x="524" y="675"/>
                  <a:pt x="524" y="750"/>
                </a:cubicBezTo>
                <a:cubicBezTo>
                  <a:pt x="549" y="824"/>
                  <a:pt x="624" y="875"/>
                  <a:pt x="674" y="924"/>
                </a:cubicBezTo>
                <a:cubicBezTo>
                  <a:pt x="700" y="975"/>
                  <a:pt x="825" y="1050"/>
                  <a:pt x="825" y="1075"/>
                </a:cubicBezTo>
                <a:cubicBezTo>
                  <a:pt x="849" y="1100"/>
                  <a:pt x="874" y="1150"/>
                  <a:pt x="874" y="1125"/>
                </a:cubicBezTo>
                <a:cubicBezTo>
                  <a:pt x="900" y="1100"/>
                  <a:pt x="949" y="1125"/>
                  <a:pt x="974" y="1125"/>
                </a:cubicBezTo>
                <a:cubicBezTo>
                  <a:pt x="1000" y="1125"/>
                  <a:pt x="1025" y="1024"/>
                  <a:pt x="1025" y="975"/>
                </a:cubicBezTo>
                <a:close/>
                <a:moveTo>
                  <a:pt x="3150" y="524"/>
                </a:moveTo>
                <a:lnTo>
                  <a:pt x="3150" y="524"/>
                </a:lnTo>
                <a:cubicBezTo>
                  <a:pt x="3200" y="550"/>
                  <a:pt x="3175" y="500"/>
                  <a:pt x="3175" y="475"/>
                </a:cubicBezTo>
                <a:cubicBezTo>
                  <a:pt x="3175" y="424"/>
                  <a:pt x="3125" y="450"/>
                  <a:pt x="3125" y="450"/>
                </a:cubicBezTo>
                <a:cubicBezTo>
                  <a:pt x="3125" y="424"/>
                  <a:pt x="3100" y="350"/>
                  <a:pt x="3050" y="400"/>
                </a:cubicBezTo>
                <a:cubicBezTo>
                  <a:pt x="3000" y="475"/>
                  <a:pt x="3075" y="624"/>
                  <a:pt x="3100" y="600"/>
                </a:cubicBezTo>
                <a:cubicBezTo>
                  <a:pt x="3125" y="600"/>
                  <a:pt x="3075" y="524"/>
                  <a:pt x="3150" y="524"/>
                </a:cubicBezTo>
                <a:close/>
                <a:moveTo>
                  <a:pt x="2900" y="875"/>
                </a:moveTo>
                <a:lnTo>
                  <a:pt x="2900" y="875"/>
                </a:lnTo>
                <a:cubicBezTo>
                  <a:pt x="2925" y="924"/>
                  <a:pt x="3000" y="950"/>
                  <a:pt x="3025" y="900"/>
                </a:cubicBezTo>
                <a:cubicBezTo>
                  <a:pt x="3050" y="875"/>
                  <a:pt x="2900" y="824"/>
                  <a:pt x="2900" y="875"/>
                </a:cubicBezTo>
                <a:close/>
                <a:moveTo>
                  <a:pt x="2700" y="1350"/>
                </a:moveTo>
                <a:lnTo>
                  <a:pt x="2700" y="1350"/>
                </a:lnTo>
                <a:cubicBezTo>
                  <a:pt x="2625" y="1350"/>
                  <a:pt x="2575" y="1400"/>
                  <a:pt x="2500" y="1375"/>
                </a:cubicBezTo>
                <a:cubicBezTo>
                  <a:pt x="2425" y="1350"/>
                  <a:pt x="2300" y="1375"/>
                  <a:pt x="2325" y="1400"/>
                </a:cubicBezTo>
                <a:cubicBezTo>
                  <a:pt x="2325" y="1425"/>
                  <a:pt x="2399" y="1425"/>
                  <a:pt x="2475" y="1425"/>
                </a:cubicBezTo>
                <a:cubicBezTo>
                  <a:pt x="2550" y="1425"/>
                  <a:pt x="2599" y="1375"/>
                  <a:pt x="2650" y="1375"/>
                </a:cubicBezTo>
                <a:cubicBezTo>
                  <a:pt x="2700" y="1375"/>
                  <a:pt x="2775" y="1350"/>
                  <a:pt x="2700" y="1350"/>
                </a:cubicBezTo>
                <a:close/>
                <a:moveTo>
                  <a:pt x="3275" y="849"/>
                </a:moveTo>
                <a:lnTo>
                  <a:pt x="3275" y="849"/>
                </a:lnTo>
                <a:cubicBezTo>
                  <a:pt x="3225" y="824"/>
                  <a:pt x="3100" y="824"/>
                  <a:pt x="3100" y="875"/>
                </a:cubicBezTo>
                <a:cubicBezTo>
                  <a:pt x="3125" y="900"/>
                  <a:pt x="3175" y="900"/>
                  <a:pt x="3225" y="900"/>
                </a:cubicBezTo>
                <a:cubicBezTo>
                  <a:pt x="3300" y="900"/>
                  <a:pt x="3325" y="924"/>
                  <a:pt x="3350" y="924"/>
                </a:cubicBezTo>
                <a:cubicBezTo>
                  <a:pt x="3375" y="924"/>
                  <a:pt x="3350" y="875"/>
                  <a:pt x="3275" y="849"/>
                </a:cubicBezTo>
                <a:close/>
                <a:moveTo>
                  <a:pt x="1825" y="1325"/>
                </a:moveTo>
                <a:lnTo>
                  <a:pt x="1825" y="1325"/>
                </a:lnTo>
                <a:cubicBezTo>
                  <a:pt x="1825" y="1275"/>
                  <a:pt x="1700" y="1325"/>
                  <a:pt x="1650" y="1300"/>
                </a:cubicBezTo>
                <a:cubicBezTo>
                  <a:pt x="1600" y="1275"/>
                  <a:pt x="1725" y="1250"/>
                  <a:pt x="1750" y="1225"/>
                </a:cubicBezTo>
                <a:cubicBezTo>
                  <a:pt x="1800" y="1200"/>
                  <a:pt x="1725" y="1200"/>
                  <a:pt x="1650" y="1225"/>
                </a:cubicBezTo>
                <a:cubicBezTo>
                  <a:pt x="1549" y="1250"/>
                  <a:pt x="1449" y="1175"/>
                  <a:pt x="1449" y="1200"/>
                </a:cubicBezTo>
                <a:cubicBezTo>
                  <a:pt x="1449" y="1250"/>
                  <a:pt x="1274" y="1200"/>
                  <a:pt x="1249" y="1150"/>
                </a:cubicBezTo>
                <a:cubicBezTo>
                  <a:pt x="1200" y="1125"/>
                  <a:pt x="1049" y="1100"/>
                  <a:pt x="1025" y="1150"/>
                </a:cubicBezTo>
                <a:cubicBezTo>
                  <a:pt x="1000" y="1200"/>
                  <a:pt x="974" y="1150"/>
                  <a:pt x="974" y="1200"/>
                </a:cubicBezTo>
                <a:cubicBezTo>
                  <a:pt x="1000" y="1250"/>
                  <a:pt x="1025" y="1225"/>
                  <a:pt x="1049" y="1225"/>
                </a:cubicBezTo>
                <a:cubicBezTo>
                  <a:pt x="1074" y="1225"/>
                  <a:pt x="1074" y="1275"/>
                  <a:pt x="1099" y="1275"/>
                </a:cubicBezTo>
                <a:cubicBezTo>
                  <a:pt x="1149" y="1275"/>
                  <a:pt x="1249" y="1300"/>
                  <a:pt x="1274" y="1275"/>
                </a:cubicBezTo>
                <a:cubicBezTo>
                  <a:pt x="1274" y="1250"/>
                  <a:pt x="1400" y="1275"/>
                  <a:pt x="1449" y="1325"/>
                </a:cubicBezTo>
                <a:cubicBezTo>
                  <a:pt x="1500" y="1375"/>
                  <a:pt x="1625" y="1375"/>
                  <a:pt x="1674" y="1375"/>
                </a:cubicBezTo>
                <a:cubicBezTo>
                  <a:pt x="1725" y="1350"/>
                  <a:pt x="1774" y="1400"/>
                  <a:pt x="1800" y="1375"/>
                </a:cubicBezTo>
                <a:cubicBezTo>
                  <a:pt x="1825" y="1350"/>
                  <a:pt x="1850" y="1425"/>
                  <a:pt x="1925" y="1375"/>
                </a:cubicBezTo>
                <a:cubicBezTo>
                  <a:pt x="1974" y="1325"/>
                  <a:pt x="1825" y="1350"/>
                  <a:pt x="1825" y="1325"/>
                </a:cubicBezTo>
                <a:close/>
                <a:moveTo>
                  <a:pt x="4000" y="724"/>
                </a:moveTo>
                <a:lnTo>
                  <a:pt x="4000" y="724"/>
                </a:lnTo>
                <a:cubicBezTo>
                  <a:pt x="3975" y="724"/>
                  <a:pt x="3950" y="800"/>
                  <a:pt x="3925" y="800"/>
                </a:cubicBezTo>
                <a:cubicBezTo>
                  <a:pt x="3900" y="800"/>
                  <a:pt x="3850" y="875"/>
                  <a:pt x="3775" y="875"/>
                </a:cubicBezTo>
                <a:cubicBezTo>
                  <a:pt x="3700" y="900"/>
                  <a:pt x="3700" y="700"/>
                  <a:pt x="3675" y="650"/>
                </a:cubicBezTo>
                <a:cubicBezTo>
                  <a:pt x="3650" y="600"/>
                  <a:pt x="3475" y="575"/>
                  <a:pt x="3450" y="624"/>
                </a:cubicBezTo>
                <a:cubicBezTo>
                  <a:pt x="3450" y="675"/>
                  <a:pt x="3375" y="650"/>
                  <a:pt x="3375" y="675"/>
                </a:cubicBezTo>
                <a:cubicBezTo>
                  <a:pt x="3375" y="724"/>
                  <a:pt x="3400" y="700"/>
                  <a:pt x="3425" y="700"/>
                </a:cubicBezTo>
                <a:cubicBezTo>
                  <a:pt x="3475" y="700"/>
                  <a:pt x="3475" y="750"/>
                  <a:pt x="3475" y="775"/>
                </a:cubicBezTo>
                <a:cubicBezTo>
                  <a:pt x="3500" y="800"/>
                  <a:pt x="3600" y="775"/>
                  <a:pt x="3625" y="775"/>
                </a:cubicBezTo>
                <a:cubicBezTo>
                  <a:pt x="3675" y="775"/>
                  <a:pt x="3675" y="824"/>
                  <a:pt x="3625" y="800"/>
                </a:cubicBezTo>
                <a:cubicBezTo>
                  <a:pt x="3575" y="800"/>
                  <a:pt x="3575" y="824"/>
                  <a:pt x="3550" y="824"/>
                </a:cubicBezTo>
                <a:cubicBezTo>
                  <a:pt x="3500" y="824"/>
                  <a:pt x="3475" y="824"/>
                  <a:pt x="3475" y="849"/>
                </a:cubicBezTo>
                <a:cubicBezTo>
                  <a:pt x="3500" y="849"/>
                  <a:pt x="3550" y="875"/>
                  <a:pt x="3550" y="924"/>
                </a:cubicBezTo>
                <a:cubicBezTo>
                  <a:pt x="3550" y="975"/>
                  <a:pt x="3600" y="950"/>
                  <a:pt x="3600" y="924"/>
                </a:cubicBezTo>
                <a:cubicBezTo>
                  <a:pt x="3600" y="875"/>
                  <a:pt x="3650" y="924"/>
                  <a:pt x="3700" y="950"/>
                </a:cubicBezTo>
                <a:cubicBezTo>
                  <a:pt x="3775" y="975"/>
                  <a:pt x="3725" y="1000"/>
                  <a:pt x="3800" y="1000"/>
                </a:cubicBezTo>
                <a:cubicBezTo>
                  <a:pt x="3850" y="1000"/>
                  <a:pt x="4000" y="1050"/>
                  <a:pt x="4050" y="1075"/>
                </a:cubicBezTo>
                <a:cubicBezTo>
                  <a:pt x="4100" y="1125"/>
                  <a:pt x="4075" y="1150"/>
                  <a:pt x="4100" y="1200"/>
                </a:cubicBezTo>
                <a:cubicBezTo>
                  <a:pt x="4150" y="1225"/>
                  <a:pt x="4150" y="1275"/>
                  <a:pt x="4100" y="1275"/>
                </a:cubicBezTo>
                <a:cubicBezTo>
                  <a:pt x="4050" y="1275"/>
                  <a:pt x="4000" y="1325"/>
                  <a:pt x="4025" y="1350"/>
                </a:cubicBezTo>
                <a:cubicBezTo>
                  <a:pt x="4025" y="1375"/>
                  <a:pt x="4200" y="1350"/>
                  <a:pt x="4225" y="1350"/>
                </a:cubicBezTo>
                <a:cubicBezTo>
                  <a:pt x="4250" y="1350"/>
                  <a:pt x="4275" y="1375"/>
                  <a:pt x="4325" y="1425"/>
                </a:cubicBezTo>
                <a:cubicBezTo>
                  <a:pt x="4325" y="824"/>
                  <a:pt x="4325" y="824"/>
                  <a:pt x="4325" y="824"/>
                </a:cubicBezTo>
                <a:cubicBezTo>
                  <a:pt x="4200" y="775"/>
                  <a:pt x="4050" y="700"/>
                  <a:pt x="4000" y="724"/>
                </a:cubicBezTo>
                <a:close/>
                <a:moveTo>
                  <a:pt x="2800" y="1425"/>
                </a:moveTo>
                <a:lnTo>
                  <a:pt x="2800" y="1425"/>
                </a:lnTo>
                <a:cubicBezTo>
                  <a:pt x="2800" y="1425"/>
                  <a:pt x="2800" y="1425"/>
                  <a:pt x="2775" y="1425"/>
                </a:cubicBezTo>
                <a:cubicBezTo>
                  <a:pt x="2775" y="1450"/>
                  <a:pt x="2775" y="1450"/>
                  <a:pt x="2750" y="1450"/>
                </a:cubicBezTo>
                <a:cubicBezTo>
                  <a:pt x="2750" y="1475"/>
                  <a:pt x="2750" y="1450"/>
                  <a:pt x="2725" y="1450"/>
                </a:cubicBezTo>
                <a:cubicBezTo>
                  <a:pt x="2675" y="1450"/>
                  <a:pt x="2650" y="1525"/>
                  <a:pt x="2675" y="1550"/>
                </a:cubicBezTo>
                <a:cubicBezTo>
                  <a:pt x="2725" y="1575"/>
                  <a:pt x="2775" y="1525"/>
                  <a:pt x="2800" y="1475"/>
                </a:cubicBezTo>
                <a:lnTo>
                  <a:pt x="2825" y="1475"/>
                </a:lnTo>
                <a:cubicBezTo>
                  <a:pt x="2825" y="1450"/>
                  <a:pt x="2825" y="1450"/>
                  <a:pt x="2825" y="1450"/>
                </a:cubicBezTo>
                <a:lnTo>
                  <a:pt x="2825" y="1450"/>
                </a:lnTo>
                <a:cubicBezTo>
                  <a:pt x="2825" y="1425"/>
                  <a:pt x="2825" y="1425"/>
                  <a:pt x="2800" y="1425"/>
                </a:cubicBezTo>
                <a:close/>
                <a:moveTo>
                  <a:pt x="2025" y="700"/>
                </a:moveTo>
                <a:lnTo>
                  <a:pt x="2025" y="700"/>
                </a:lnTo>
                <a:cubicBezTo>
                  <a:pt x="2074" y="675"/>
                  <a:pt x="2100" y="624"/>
                  <a:pt x="2100" y="550"/>
                </a:cubicBezTo>
                <a:cubicBezTo>
                  <a:pt x="2074" y="500"/>
                  <a:pt x="2200" y="500"/>
                  <a:pt x="2225" y="475"/>
                </a:cubicBezTo>
                <a:cubicBezTo>
                  <a:pt x="2250" y="450"/>
                  <a:pt x="2200" y="424"/>
                  <a:pt x="2174" y="400"/>
                </a:cubicBezTo>
                <a:cubicBezTo>
                  <a:pt x="2125" y="375"/>
                  <a:pt x="2150" y="350"/>
                  <a:pt x="2125" y="324"/>
                </a:cubicBezTo>
                <a:cubicBezTo>
                  <a:pt x="2100" y="300"/>
                  <a:pt x="2074" y="250"/>
                  <a:pt x="2100" y="250"/>
                </a:cubicBezTo>
                <a:cubicBezTo>
                  <a:pt x="2150" y="250"/>
                  <a:pt x="2074" y="200"/>
                  <a:pt x="2100" y="175"/>
                </a:cubicBezTo>
                <a:cubicBezTo>
                  <a:pt x="2125" y="175"/>
                  <a:pt x="2125" y="175"/>
                  <a:pt x="2125" y="175"/>
                </a:cubicBezTo>
                <a:cubicBezTo>
                  <a:pt x="2100" y="150"/>
                  <a:pt x="2100" y="150"/>
                  <a:pt x="2074" y="150"/>
                </a:cubicBezTo>
                <a:cubicBezTo>
                  <a:pt x="2025" y="150"/>
                  <a:pt x="1925" y="150"/>
                  <a:pt x="1925" y="224"/>
                </a:cubicBezTo>
                <a:cubicBezTo>
                  <a:pt x="1950" y="275"/>
                  <a:pt x="1874" y="250"/>
                  <a:pt x="1874" y="300"/>
                </a:cubicBezTo>
                <a:cubicBezTo>
                  <a:pt x="1874" y="324"/>
                  <a:pt x="1850" y="324"/>
                  <a:pt x="1850" y="375"/>
                </a:cubicBezTo>
                <a:cubicBezTo>
                  <a:pt x="1850" y="424"/>
                  <a:pt x="1825" y="424"/>
                  <a:pt x="1774" y="450"/>
                </a:cubicBezTo>
                <a:cubicBezTo>
                  <a:pt x="1725" y="475"/>
                  <a:pt x="1725" y="424"/>
                  <a:pt x="1674" y="424"/>
                </a:cubicBezTo>
                <a:cubicBezTo>
                  <a:pt x="1625" y="424"/>
                  <a:pt x="1625" y="450"/>
                  <a:pt x="1574" y="475"/>
                </a:cubicBezTo>
                <a:cubicBezTo>
                  <a:pt x="1549" y="475"/>
                  <a:pt x="1474" y="450"/>
                  <a:pt x="1474" y="475"/>
                </a:cubicBezTo>
                <a:cubicBezTo>
                  <a:pt x="1449" y="500"/>
                  <a:pt x="1400" y="424"/>
                  <a:pt x="1374" y="424"/>
                </a:cubicBezTo>
                <a:cubicBezTo>
                  <a:pt x="1374" y="424"/>
                  <a:pt x="1374" y="400"/>
                  <a:pt x="1349" y="375"/>
                </a:cubicBezTo>
                <a:lnTo>
                  <a:pt x="1349" y="375"/>
                </a:lnTo>
                <a:cubicBezTo>
                  <a:pt x="1300" y="375"/>
                  <a:pt x="1249" y="475"/>
                  <a:pt x="1274" y="500"/>
                </a:cubicBezTo>
                <a:cubicBezTo>
                  <a:pt x="1325" y="550"/>
                  <a:pt x="1325" y="600"/>
                  <a:pt x="1325" y="624"/>
                </a:cubicBezTo>
                <a:cubicBezTo>
                  <a:pt x="1349" y="675"/>
                  <a:pt x="1425" y="675"/>
                  <a:pt x="1425" y="724"/>
                </a:cubicBezTo>
                <a:cubicBezTo>
                  <a:pt x="1425" y="800"/>
                  <a:pt x="1474" y="875"/>
                  <a:pt x="1500" y="849"/>
                </a:cubicBezTo>
                <a:cubicBezTo>
                  <a:pt x="1549" y="824"/>
                  <a:pt x="1574" y="875"/>
                  <a:pt x="1574" y="900"/>
                </a:cubicBezTo>
                <a:cubicBezTo>
                  <a:pt x="1600" y="924"/>
                  <a:pt x="1674" y="875"/>
                  <a:pt x="1700" y="875"/>
                </a:cubicBezTo>
                <a:cubicBezTo>
                  <a:pt x="1725" y="875"/>
                  <a:pt x="1825" y="900"/>
                  <a:pt x="1825" y="924"/>
                </a:cubicBezTo>
                <a:cubicBezTo>
                  <a:pt x="1825" y="975"/>
                  <a:pt x="1900" y="924"/>
                  <a:pt x="1950" y="900"/>
                </a:cubicBezTo>
                <a:cubicBezTo>
                  <a:pt x="2025" y="900"/>
                  <a:pt x="1974" y="724"/>
                  <a:pt x="2025" y="700"/>
                </a:cubicBezTo>
                <a:close/>
                <a:moveTo>
                  <a:pt x="2250" y="1475"/>
                </a:moveTo>
                <a:lnTo>
                  <a:pt x="2250" y="1475"/>
                </a:lnTo>
                <a:cubicBezTo>
                  <a:pt x="2250" y="1500"/>
                  <a:pt x="2300" y="1500"/>
                  <a:pt x="2325" y="1525"/>
                </a:cubicBezTo>
                <a:cubicBezTo>
                  <a:pt x="2350" y="1550"/>
                  <a:pt x="2425" y="1575"/>
                  <a:pt x="2425" y="1525"/>
                </a:cubicBezTo>
                <a:cubicBezTo>
                  <a:pt x="2425" y="1475"/>
                  <a:pt x="2225" y="1450"/>
                  <a:pt x="2250" y="1475"/>
                </a:cubicBezTo>
                <a:close/>
                <a:moveTo>
                  <a:pt x="2100" y="1350"/>
                </a:moveTo>
                <a:lnTo>
                  <a:pt x="2100" y="1350"/>
                </a:lnTo>
                <a:cubicBezTo>
                  <a:pt x="2100" y="1375"/>
                  <a:pt x="2050" y="1375"/>
                  <a:pt x="2025" y="1350"/>
                </a:cubicBezTo>
                <a:cubicBezTo>
                  <a:pt x="2000" y="1325"/>
                  <a:pt x="1950" y="1375"/>
                  <a:pt x="1974" y="1400"/>
                </a:cubicBezTo>
                <a:cubicBezTo>
                  <a:pt x="1974" y="1425"/>
                  <a:pt x="2050" y="1450"/>
                  <a:pt x="2100" y="1425"/>
                </a:cubicBezTo>
                <a:cubicBezTo>
                  <a:pt x="2174" y="1400"/>
                  <a:pt x="2225" y="1425"/>
                  <a:pt x="2250" y="1400"/>
                </a:cubicBezTo>
                <a:cubicBezTo>
                  <a:pt x="2250" y="1350"/>
                  <a:pt x="2125" y="1325"/>
                  <a:pt x="2100" y="1350"/>
                </a:cubicBezTo>
                <a:close/>
              </a:path>
            </a:pathLst>
          </a:custGeom>
          <a:solidFill>
            <a:srgbClr val="000C47"/>
          </a:solidFill>
          <a:ln w="952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6" name="Freeform 173">
            <a:extLst>
              <a:ext uri="{FF2B5EF4-FFF2-40B4-BE49-F238E27FC236}">
                <a16:creationId xmlns:a16="http://schemas.microsoft.com/office/drawing/2014/main" id="{0B4DFD65-D3D3-1325-A72B-856DF70B10B1}"/>
              </a:ext>
            </a:extLst>
          </p:cNvPr>
          <p:cNvSpPr>
            <a:spLocks noChangeArrowheads="1"/>
          </p:cNvSpPr>
          <p:nvPr/>
        </p:nvSpPr>
        <p:spPr bwMode="auto">
          <a:xfrm>
            <a:off x="6353890" y="4924570"/>
            <a:ext cx="104061" cy="47812"/>
          </a:xfrm>
          <a:custGeom>
            <a:avLst/>
            <a:gdLst>
              <a:gd name="T0" fmla="*/ 25 w 326"/>
              <a:gd name="T1" fmla="*/ 100 h 151"/>
              <a:gd name="T2" fmla="*/ 25 w 326"/>
              <a:gd name="T3" fmla="*/ 100 h 151"/>
              <a:gd name="T4" fmla="*/ 0 w 326"/>
              <a:gd name="T5" fmla="*/ 125 h 151"/>
              <a:gd name="T6" fmla="*/ 25 w 326"/>
              <a:gd name="T7" fmla="*/ 125 h 151"/>
              <a:gd name="T8" fmla="*/ 50 w 326"/>
              <a:gd name="T9" fmla="*/ 100 h 151"/>
              <a:gd name="T10" fmla="*/ 50 w 326"/>
              <a:gd name="T11" fmla="*/ 100 h 151"/>
              <a:gd name="T12" fmla="*/ 25 w 326"/>
              <a:gd name="T13" fmla="*/ 100 h 151"/>
              <a:gd name="T14" fmla="*/ 175 w 326"/>
              <a:gd name="T15" fmla="*/ 25 h 151"/>
              <a:gd name="T16" fmla="*/ 175 w 326"/>
              <a:gd name="T17" fmla="*/ 25 h 151"/>
              <a:gd name="T18" fmla="*/ 100 w 326"/>
              <a:gd name="T19" fmla="*/ 75 h 151"/>
              <a:gd name="T20" fmla="*/ 75 w 326"/>
              <a:gd name="T21" fmla="*/ 100 h 151"/>
              <a:gd name="T22" fmla="*/ 100 w 326"/>
              <a:gd name="T23" fmla="*/ 125 h 151"/>
              <a:gd name="T24" fmla="*/ 300 w 326"/>
              <a:gd name="T25" fmla="*/ 25 h 151"/>
              <a:gd name="T26" fmla="*/ 175 w 326"/>
              <a:gd name="T27" fmla="*/ 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6" h="151">
                <a:moveTo>
                  <a:pt x="25" y="100"/>
                </a:moveTo>
                <a:lnTo>
                  <a:pt x="25" y="100"/>
                </a:lnTo>
                <a:cubicBezTo>
                  <a:pt x="25" y="100"/>
                  <a:pt x="25" y="100"/>
                  <a:pt x="0" y="125"/>
                </a:cubicBezTo>
                <a:cubicBezTo>
                  <a:pt x="25" y="125"/>
                  <a:pt x="25" y="150"/>
                  <a:pt x="25" y="125"/>
                </a:cubicBezTo>
                <a:cubicBezTo>
                  <a:pt x="50" y="125"/>
                  <a:pt x="50" y="125"/>
                  <a:pt x="50" y="100"/>
                </a:cubicBezTo>
                <a:lnTo>
                  <a:pt x="50" y="100"/>
                </a:lnTo>
                <a:lnTo>
                  <a:pt x="25" y="100"/>
                </a:lnTo>
                <a:close/>
                <a:moveTo>
                  <a:pt x="175" y="25"/>
                </a:moveTo>
                <a:lnTo>
                  <a:pt x="175" y="25"/>
                </a:lnTo>
                <a:cubicBezTo>
                  <a:pt x="125" y="25"/>
                  <a:pt x="125" y="75"/>
                  <a:pt x="100" y="75"/>
                </a:cubicBezTo>
                <a:cubicBezTo>
                  <a:pt x="75" y="100"/>
                  <a:pt x="75" y="100"/>
                  <a:pt x="75" y="100"/>
                </a:cubicBezTo>
                <a:cubicBezTo>
                  <a:pt x="100" y="100"/>
                  <a:pt x="100" y="100"/>
                  <a:pt x="100" y="125"/>
                </a:cubicBezTo>
                <a:cubicBezTo>
                  <a:pt x="175" y="100"/>
                  <a:pt x="300" y="50"/>
                  <a:pt x="300" y="25"/>
                </a:cubicBezTo>
                <a:cubicBezTo>
                  <a:pt x="325" y="0"/>
                  <a:pt x="225" y="50"/>
                  <a:pt x="175" y="25"/>
                </a:cubicBezTo>
                <a:close/>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7" name="Freeform 177">
            <a:extLst>
              <a:ext uri="{FF2B5EF4-FFF2-40B4-BE49-F238E27FC236}">
                <a16:creationId xmlns:a16="http://schemas.microsoft.com/office/drawing/2014/main" id="{EFC9430D-7466-8F0E-13D3-1270E923C46D}"/>
              </a:ext>
            </a:extLst>
          </p:cNvPr>
          <p:cNvSpPr>
            <a:spLocks noChangeArrowheads="1"/>
          </p:cNvSpPr>
          <p:nvPr/>
        </p:nvSpPr>
        <p:spPr bwMode="auto">
          <a:xfrm>
            <a:off x="7038482" y="3201923"/>
            <a:ext cx="208124" cy="160312"/>
          </a:xfrm>
          <a:custGeom>
            <a:avLst/>
            <a:gdLst>
              <a:gd name="T0" fmla="*/ 550 w 651"/>
              <a:gd name="T1" fmla="*/ 175 h 501"/>
              <a:gd name="T2" fmla="*/ 550 w 651"/>
              <a:gd name="T3" fmla="*/ 175 h 501"/>
              <a:gd name="T4" fmla="*/ 450 w 651"/>
              <a:gd name="T5" fmla="*/ 200 h 501"/>
              <a:gd name="T6" fmla="*/ 250 w 651"/>
              <a:gd name="T7" fmla="*/ 50 h 501"/>
              <a:gd name="T8" fmla="*/ 200 w 651"/>
              <a:gd name="T9" fmla="*/ 75 h 501"/>
              <a:gd name="T10" fmla="*/ 176 w 651"/>
              <a:gd name="T11" fmla="*/ 175 h 501"/>
              <a:gd name="T12" fmla="*/ 150 w 651"/>
              <a:gd name="T13" fmla="*/ 250 h 501"/>
              <a:gd name="T14" fmla="*/ 76 w 651"/>
              <a:gd name="T15" fmla="*/ 275 h 501"/>
              <a:gd name="T16" fmla="*/ 50 w 651"/>
              <a:gd name="T17" fmla="*/ 325 h 501"/>
              <a:gd name="T18" fmla="*/ 25 w 651"/>
              <a:gd name="T19" fmla="*/ 400 h 501"/>
              <a:gd name="T20" fmla="*/ 25 w 651"/>
              <a:gd name="T21" fmla="*/ 475 h 501"/>
              <a:gd name="T22" fmla="*/ 76 w 651"/>
              <a:gd name="T23" fmla="*/ 450 h 501"/>
              <a:gd name="T24" fmla="*/ 125 w 651"/>
              <a:gd name="T25" fmla="*/ 425 h 501"/>
              <a:gd name="T26" fmla="*/ 76 w 651"/>
              <a:gd name="T27" fmla="*/ 375 h 501"/>
              <a:gd name="T28" fmla="*/ 150 w 651"/>
              <a:gd name="T29" fmla="*/ 350 h 501"/>
              <a:gd name="T30" fmla="*/ 300 w 651"/>
              <a:gd name="T31" fmla="*/ 400 h 501"/>
              <a:gd name="T32" fmla="*/ 350 w 651"/>
              <a:gd name="T33" fmla="*/ 375 h 501"/>
              <a:gd name="T34" fmla="*/ 476 w 651"/>
              <a:gd name="T35" fmla="*/ 300 h 501"/>
              <a:gd name="T36" fmla="*/ 525 w 651"/>
              <a:gd name="T37" fmla="*/ 250 h 501"/>
              <a:gd name="T38" fmla="*/ 650 w 651"/>
              <a:gd name="T39" fmla="*/ 150 h 501"/>
              <a:gd name="T40" fmla="*/ 550 w 651"/>
              <a:gd name="T41"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01">
                <a:moveTo>
                  <a:pt x="550" y="175"/>
                </a:moveTo>
                <a:lnTo>
                  <a:pt x="550" y="175"/>
                </a:lnTo>
                <a:cubicBezTo>
                  <a:pt x="525" y="150"/>
                  <a:pt x="500" y="175"/>
                  <a:pt x="450" y="200"/>
                </a:cubicBezTo>
                <a:cubicBezTo>
                  <a:pt x="425" y="200"/>
                  <a:pt x="276" y="100"/>
                  <a:pt x="250" y="50"/>
                </a:cubicBezTo>
                <a:cubicBezTo>
                  <a:pt x="225" y="0"/>
                  <a:pt x="176" y="25"/>
                  <a:pt x="200" y="75"/>
                </a:cubicBezTo>
                <a:cubicBezTo>
                  <a:pt x="225" y="100"/>
                  <a:pt x="176" y="125"/>
                  <a:pt x="176" y="175"/>
                </a:cubicBezTo>
                <a:cubicBezTo>
                  <a:pt x="176" y="225"/>
                  <a:pt x="150" y="225"/>
                  <a:pt x="150" y="250"/>
                </a:cubicBezTo>
                <a:cubicBezTo>
                  <a:pt x="176" y="275"/>
                  <a:pt x="125" y="275"/>
                  <a:pt x="76" y="275"/>
                </a:cubicBezTo>
                <a:cubicBezTo>
                  <a:pt x="50" y="275"/>
                  <a:pt x="76" y="325"/>
                  <a:pt x="50" y="325"/>
                </a:cubicBezTo>
                <a:cubicBezTo>
                  <a:pt x="0" y="350"/>
                  <a:pt x="0" y="375"/>
                  <a:pt x="25" y="400"/>
                </a:cubicBezTo>
                <a:cubicBezTo>
                  <a:pt x="50" y="400"/>
                  <a:pt x="25" y="450"/>
                  <a:pt x="25" y="475"/>
                </a:cubicBezTo>
                <a:cubicBezTo>
                  <a:pt x="25" y="500"/>
                  <a:pt x="50" y="475"/>
                  <a:pt x="76" y="450"/>
                </a:cubicBezTo>
                <a:cubicBezTo>
                  <a:pt x="100" y="425"/>
                  <a:pt x="125" y="450"/>
                  <a:pt x="125" y="425"/>
                </a:cubicBezTo>
                <a:cubicBezTo>
                  <a:pt x="125" y="400"/>
                  <a:pt x="76" y="400"/>
                  <a:pt x="76" y="375"/>
                </a:cubicBezTo>
                <a:cubicBezTo>
                  <a:pt x="76" y="325"/>
                  <a:pt x="125" y="375"/>
                  <a:pt x="150" y="350"/>
                </a:cubicBezTo>
                <a:cubicBezTo>
                  <a:pt x="176" y="350"/>
                  <a:pt x="250" y="350"/>
                  <a:pt x="300" y="400"/>
                </a:cubicBezTo>
                <a:cubicBezTo>
                  <a:pt x="325" y="425"/>
                  <a:pt x="350" y="400"/>
                  <a:pt x="350" y="375"/>
                </a:cubicBezTo>
                <a:cubicBezTo>
                  <a:pt x="350" y="325"/>
                  <a:pt x="425" y="300"/>
                  <a:pt x="476" y="300"/>
                </a:cubicBezTo>
                <a:cubicBezTo>
                  <a:pt x="550" y="300"/>
                  <a:pt x="550" y="275"/>
                  <a:pt x="525" y="250"/>
                </a:cubicBezTo>
                <a:cubicBezTo>
                  <a:pt x="525" y="250"/>
                  <a:pt x="650" y="175"/>
                  <a:pt x="650" y="150"/>
                </a:cubicBezTo>
                <a:cubicBezTo>
                  <a:pt x="625" y="125"/>
                  <a:pt x="576" y="200"/>
                  <a:pt x="550" y="1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8" name="Freeform 178">
            <a:extLst>
              <a:ext uri="{FF2B5EF4-FFF2-40B4-BE49-F238E27FC236}">
                <a16:creationId xmlns:a16="http://schemas.microsoft.com/office/drawing/2014/main" id="{8C51A6EE-67A8-6BCE-B161-CC93B88BB75E}"/>
              </a:ext>
            </a:extLst>
          </p:cNvPr>
          <p:cNvSpPr>
            <a:spLocks noChangeArrowheads="1"/>
          </p:cNvSpPr>
          <p:nvPr/>
        </p:nvSpPr>
        <p:spPr bwMode="auto">
          <a:xfrm>
            <a:off x="6560606" y="3353800"/>
            <a:ext cx="351560" cy="279841"/>
          </a:xfrm>
          <a:custGeom>
            <a:avLst/>
            <a:gdLst>
              <a:gd name="T0" fmla="*/ 900 w 1101"/>
              <a:gd name="T1" fmla="*/ 75 h 876"/>
              <a:gd name="T2" fmla="*/ 900 w 1101"/>
              <a:gd name="T3" fmla="*/ 75 h 876"/>
              <a:gd name="T4" fmla="*/ 875 w 1101"/>
              <a:gd name="T5" fmla="*/ 200 h 876"/>
              <a:gd name="T6" fmla="*/ 825 w 1101"/>
              <a:gd name="T7" fmla="*/ 325 h 876"/>
              <a:gd name="T8" fmla="*/ 775 w 1101"/>
              <a:gd name="T9" fmla="*/ 425 h 876"/>
              <a:gd name="T10" fmla="*/ 675 w 1101"/>
              <a:gd name="T11" fmla="*/ 475 h 876"/>
              <a:gd name="T12" fmla="*/ 625 w 1101"/>
              <a:gd name="T13" fmla="*/ 450 h 876"/>
              <a:gd name="T14" fmla="*/ 550 w 1101"/>
              <a:gd name="T15" fmla="*/ 525 h 876"/>
              <a:gd name="T16" fmla="*/ 500 w 1101"/>
              <a:gd name="T17" fmla="*/ 625 h 876"/>
              <a:gd name="T18" fmla="*/ 425 w 1101"/>
              <a:gd name="T19" fmla="*/ 650 h 876"/>
              <a:gd name="T20" fmla="*/ 325 w 1101"/>
              <a:gd name="T21" fmla="*/ 650 h 876"/>
              <a:gd name="T22" fmla="*/ 175 w 1101"/>
              <a:gd name="T23" fmla="*/ 650 h 876"/>
              <a:gd name="T24" fmla="*/ 50 w 1101"/>
              <a:gd name="T25" fmla="*/ 775 h 876"/>
              <a:gd name="T26" fmla="*/ 50 w 1101"/>
              <a:gd name="T27" fmla="*/ 825 h 876"/>
              <a:gd name="T28" fmla="*/ 150 w 1101"/>
              <a:gd name="T29" fmla="*/ 800 h 876"/>
              <a:gd name="T30" fmla="*/ 375 w 1101"/>
              <a:gd name="T31" fmla="*/ 750 h 876"/>
              <a:gd name="T32" fmla="*/ 425 w 1101"/>
              <a:gd name="T33" fmla="*/ 825 h 876"/>
              <a:gd name="T34" fmla="*/ 525 w 1101"/>
              <a:gd name="T35" fmla="*/ 825 h 876"/>
              <a:gd name="T36" fmla="*/ 550 w 1101"/>
              <a:gd name="T37" fmla="*/ 750 h 876"/>
              <a:gd name="T38" fmla="*/ 600 w 1101"/>
              <a:gd name="T39" fmla="*/ 750 h 876"/>
              <a:gd name="T40" fmla="*/ 700 w 1101"/>
              <a:gd name="T41" fmla="*/ 725 h 876"/>
              <a:gd name="T42" fmla="*/ 775 w 1101"/>
              <a:gd name="T43" fmla="*/ 750 h 876"/>
              <a:gd name="T44" fmla="*/ 825 w 1101"/>
              <a:gd name="T45" fmla="*/ 675 h 876"/>
              <a:gd name="T46" fmla="*/ 926 w 1101"/>
              <a:gd name="T47" fmla="*/ 675 h 876"/>
              <a:gd name="T48" fmla="*/ 950 w 1101"/>
              <a:gd name="T49" fmla="*/ 525 h 876"/>
              <a:gd name="T50" fmla="*/ 975 w 1101"/>
              <a:gd name="T51" fmla="*/ 400 h 876"/>
              <a:gd name="T52" fmla="*/ 1050 w 1101"/>
              <a:gd name="T53" fmla="*/ 300 h 876"/>
              <a:gd name="T54" fmla="*/ 1000 w 1101"/>
              <a:gd name="T55" fmla="*/ 50 h 876"/>
              <a:gd name="T56" fmla="*/ 900 w 1101"/>
              <a:gd name="T57" fmla="*/ 7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876">
                <a:moveTo>
                  <a:pt x="900" y="75"/>
                </a:moveTo>
                <a:lnTo>
                  <a:pt x="900" y="75"/>
                </a:lnTo>
                <a:cubicBezTo>
                  <a:pt x="875" y="75"/>
                  <a:pt x="850" y="175"/>
                  <a:pt x="875" y="200"/>
                </a:cubicBezTo>
                <a:cubicBezTo>
                  <a:pt x="900" y="225"/>
                  <a:pt x="825" y="275"/>
                  <a:pt x="825" y="325"/>
                </a:cubicBezTo>
                <a:cubicBezTo>
                  <a:pt x="825" y="375"/>
                  <a:pt x="775" y="375"/>
                  <a:pt x="775" y="425"/>
                </a:cubicBezTo>
                <a:cubicBezTo>
                  <a:pt x="750" y="450"/>
                  <a:pt x="725" y="450"/>
                  <a:pt x="675" y="475"/>
                </a:cubicBezTo>
                <a:cubicBezTo>
                  <a:pt x="625" y="525"/>
                  <a:pt x="600" y="475"/>
                  <a:pt x="625" y="450"/>
                </a:cubicBezTo>
                <a:cubicBezTo>
                  <a:pt x="625" y="425"/>
                  <a:pt x="550" y="475"/>
                  <a:pt x="550" y="525"/>
                </a:cubicBezTo>
                <a:cubicBezTo>
                  <a:pt x="550" y="575"/>
                  <a:pt x="475" y="600"/>
                  <a:pt x="500" y="625"/>
                </a:cubicBezTo>
                <a:cubicBezTo>
                  <a:pt x="525" y="650"/>
                  <a:pt x="425" y="675"/>
                  <a:pt x="425" y="650"/>
                </a:cubicBezTo>
                <a:cubicBezTo>
                  <a:pt x="450" y="625"/>
                  <a:pt x="375" y="625"/>
                  <a:pt x="325" y="650"/>
                </a:cubicBezTo>
                <a:cubicBezTo>
                  <a:pt x="250" y="675"/>
                  <a:pt x="225" y="625"/>
                  <a:pt x="175" y="650"/>
                </a:cubicBezTo>
                <a:cubicBezTo>
                  <a:pt x="150" y="700"/>
                  <a:pt x="75" y="750"/>
                  <a:pt x="50" y="775"/>
                </a:cubicBezTo>
                <a:cubicBezTo>
                  <a:pt x="0" y="775"/>
                  <a:pt x="25" y="825"/>
                  <a:pt x="50" y="825"/>
                </a:cubicBezTo>
                <a:cubicBezTo>
                  <a:pt x="75" y="800"/>
                  <a:pt x="125" y="825"/>
                  <a:pt x="150" y="800"/>
                </a:cubicBezTo>
                <a:cubicBezTo>
                  <a:pt x="150" y="775"/>
                  <a:pt x="300" y="750"/>
                  <a:pt x="375" y="750"/>
                </a:cubicBezTo>
                <a:cubicBezTo>
                  <a:pt x="450" y="750"/>
                  <a:pt x="400" y="775"/>
                  <a:pt x="425" y="825"/>
                </a:cubicBezTo>
                <a:cubicBezTo>
                  <a:pt x="425" y="875"/>
                  <a:pt x="500" y="850"/>
                  <a:pt x="525" y="825"/>
                </a:cubicBezTo>
                <a:cubicBezTo>
                  <a:pt x="575" y="775"/>
                  <a:pt x="600" y="775"/>
                  <a:pt x="550" y="750"/>
                </a:cubicBezTo>
                <a:cubicBezTo>
                  <a:pt x="525" y="725"/>
                  <a:pt x="575" y="700"/>
                  <a:pt x="600" y="750"/>
                </a:cubicBezTo>
                <a:cubicBezTo>
                  <a:pt x="600" y="775"/>
                  <a:pt x="675" y="775"/>
                  <a:pt x="700" y="725"/>
                </a:cubicBezTo>
                <a:cubicBezTo>
                  <a:pt x="725" y="700"/>
                  <a:pt x="750" y="750"/>
                  <a:pt x="775" y="750"/>
                </a:cubicBezTo>
                <a:cubicBezTo>
                  <a:pt x="800" y="725"/>
                  <a:pt x="825" y="650"/>
                  <a:pt x="825" y="675"/>
                </a:cubicBezTo>
                <a:cubicBezTo>
                  <a:pt x="825" y="725"/>
                  <a:pt x="900" y="700"/>
                  <a:pt x="926" y="675"/>
                </a:cubicBezTo>
                <a:cubicBezTo>
                  <a:pt x="950" y="625"/>
                  <a:pt x="926" y="575"/>
                  <a:pt x="950" y="525"/>
                </a:cubicBezTo>
                <a:cubicBezTo>
                  <a:pt x="975" y="500"/>
                  <a:pt x="1000" y="425"/>
                  <a:pt x="975" y="400"/>
                </a:cubicBezTo>
                <a:cubicBezTo>
                  <a:pt x="950" y="350"/>
                  <a:pt x="1026" y="325"/>
                  <a:pt x="1050" y="300"/>
                </a:cubicBezTo>
                <a:cubicBezTo>
                  <a:pt x="1100" y="250"/>
                  <a:pt x="1026" y="100"/>
                  <a:pt x="1000" y="50"/>
                </a:cubicBezTo>
                <a:cubicBezTo>
                  <a:pt x="1000" y="0"/>
                  <a:pt x="926" y="50"/>
                  <a:pt x="900"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09" name="Freeform 179">
            <a:extLst>
              <a:ext uri="{FF2B5EF4-FFF2-40B4-BE49-F238E27FC236}">
                <a16:creationId xmlns:a16="http://schemas.microsoft.com/office/drawing/2014/main" id="{B6E95232-3DA9-712C-4F79-DCFB0C37F777}"/>
              </a:ext>
            </a:extLst>
          </p:cNvPr>
          <p:cNvSpPr>
            <a:spLocks noChangeArrowheads="1"/>
          </p:cNvSpPr>
          <p:nvPr/>
        </p:nvSpPr>
        <p:spPr bwMode="auto">
          <a:xfrm>
            <a:off x="6521233" y="3616764"/>
            <a:ext cx="88593" cy="95624"/>
          </a:xfrm>
          <a:custGeom>
            <a:avLst/>
            <a:gdLst>
              <a:gd name="T0" fmla="*/ 225 w 276"/>
              <a:gd name="T1" fmla="*/ 75 h 301"/>
              <a:gd name="T2" fmla="*/ 225 w 276"/>
              <a:gd name="T3" fmla="*/ 75 h 301"/>
              <a:gd name="T4" fmla="*/ 150 w 276"/>
              <a:gd name="T5" fmla="*/ 25 h 301"/>
              <a:gd name="T6" fmla="*/ 75 w 276"/>
              <a:gd name="T7" fmla="*/ 50 h 301"/>
              <a:gd name="T8" fmla="*/ 25 w 276"/>
              <a:gd name="T9" fmla="*/ 125 h 301"/>
              <a:gd name="T10" fmla="*/ 75 w 276"/>
              <a:gd name="T11" fmla="*/ 100 h 301"/>
              <a:gd name="T12" fmla="*/ 100 w 276"/>
              <a:gd name="T13" fmla="*/ 175 h 301"/>
              <a:gd name="T14" fmla="*/ 125 w 276"/>
              <a:gd name="T15" fmla="*/ 300 h 301"/>
              <a:gd name="T16" fmla="*/ 225 w 276"/>
              <a:gd name="T17" fmla="*/ 150 h 301"/>
              <a:gd name="T18" fmla="*/ 225 w 276"/>
              <a:gd name="T19" fmla="*/ 7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301">
                <a:moveTo>
                  <a:pt x="225" y="75"/>
                </a:moveTo>
                <a:lnTo>
                  <a:pt x="225" y="75"/>
                </a:lnTo>
                <a:cubicBezTo>
                  <a:pt x="225" y="50"/>
                  <a:pt x="150" y="50"/>
                  <a:pt x="150" y="25"/>
                </a:cubicBezTo>
                <a:cubicBezTo>
                  <a:pt x="150" y="0"/>
                  <a:pt x="100" y="25"/>
                  <a:pt x="75" y="50"/>
                </a:cubicBezTo>
                <a:cubicBezTo>
                  <a:pt x="25" y="75"/>
                  <a:pt x="0" y="75"/>
                  <a:pt x="25" y="125"/>
                </a:cubicBezTo>
                <a:cubicBezTo>
                  <a:pt x="50" y="150"/>
                  <a:pt x="75" y="125"/>
                  <a:pt x="75" y="100"/>
                </a:cubicBezTo>
                <a:cubicBezTo>
                  <a:pt x="100" y="50"/>
                  <a:pt x="125" y="125"/>
                  <a:pt x="100" y="175"/>
                </a:cubicBezTo>
                <a:cubicBezTo>
                  <a:pt x="75" y="225"/>
                  <a:pt x="100" y="300"/>
                  <a:pt x="125" y="300"/>
                </a:cubicBezTo>
                <a:cubicBezTo>
                  <a:pt x="150" y="300"/>
                  <a:pt x="200" y="200"/>
                  <a:pt x="225" y="150"/>
                </a:cubicBezTo>
                <a:cubicBezTo>
                  <a:pt x="275" y="75"/>
                  <a:pt x="225" y="100"/>
                  <a:pt x="225" y="7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0" name="Freeform 180">
            <a:extLst>
              <a:ext uri="{FF2B5EF4-FFF2-40B4-BE49-F238E27FC236}">
                <a16:creationId xmlns:a16="http://schemas.microsoft.com/office/drawing/2014/main" id="{E2A9CCE4-AC15-38AF-34DC-C672711189F1}"/>
              </a:ext>
            </a:extLst>
          </p:cNvPr>
          <p:cNvSpPr>
            <a:spLocks noChangeArrowheads="1"/>
          </p:cNvSpPr>
          <p:nvPr/>
        </p:nvSpPr>
        <p:spPr bwMode="auto">
          <a:xfrm>
            <a:off x="6608419" y="3601297"/>
            <a:ext cx="71717" cy="56249"/>
          </a:xfrm>
          <a:custGeom>
            <a:avLst/>
            <a:gdLst>
              <a:gd name="T0" fmla="*/ 125 w 226"/>
              <a:gd name="T1" fmla="*/ 25 h 176"/>
              <a:gd name="T2" fmla="*/ 125 w 226"/>
              <a:gd name="T3" fmla="*/ 25 h 176"/>
              <a:gd name="T4" fmla="*/ 50 w 226"/>
              <a:gd name="T5" fmla="*/ 50 h 176"/>
              <a:gd name="T6" fmla="*/ 25 w 226"/>
              <a:gd name="T7" fmla="*/ 175 h 176"/>
              <a:gd name="T8" fmla="*/ 75 w 226"/>
              <a:gd name="T9" fmla="*/ 150 h 176"/>
              <a:gd name="T10" fmla="*/ 150 w 226"/>
              <a:gd name="T11" fmla="*/ 125 h 176"/>
              <a:gd name="T12" fmla="*/ 225 w 226"/>
              <a:gd name="T13" fmla="*/ 25 h 176"/>
              <a:gd name="T14" fmla="*/ 125 w 226"/>
              <a:gd name="T15" fmla="*/ 2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76">
                <a:moveTo>
                  <a:pt x="125" y="25"/>
                </a:moveTo>
                <a:lnTo>
                  <a:pt x="125" y="25"/>
                </a:lnTo>
                <a:cubicBezTo>
                  <a:pt x="125" y="50"/>
                  <a:pt x="75" y="25"/>
                  <a:pt x="50" y="50"/>
                </a:cubicBezTo>
                <a:cubicBezTo>
                  <a:pt x="0" y="50"/>
                  <a:pt x="0" y="150"/>
                  <a:pt x="25" y="175"/>
                </a:cubicBezTo>
                <a:cubicBezTo>
                  <a:pt x="50" y="175"/>
                  <a:pt x="75" y="175"/>
                  <a:pt x="75" y="150"/>
                </a:cubicBezTo>
                <a:cubicBezTo>
                  <a:pt x="100" y="100"/>
                  <a:pt x="125" y="100"/>
                  <a:pt x="150" y="125"/>
                </a:cubicBezTo>
                <a:cubicBezTo>
                  <a:pt x="200" y="125"/>
                  <a:pt x="225" y="75"/>
                  <a:pt x="225" y="25"/>
                </a:cubicBezTo>
                <a:cubicBezTo>
                  <a:pt x="225" y="0"/>
                  <a:pt x="150" y="0"/>
                  <a:pt x="125" y="25"/>
                </a:cubicBezTo>
              </a:path>
            </a:pathLst>
          </a:custGeom>
          <a:solidFill>
            <a:srgbClr val="39A3B5">
              <a:lumMod val="75000"/>
            </a:srgbClr>
          </a:solidFill>
          <a:ln w="9525" cap="flat">
            <a:solidFill>
              <a:srgbClr val="39A3B5">
                <a:lumMod val="75000"/>
              </a:srgb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2" name="Freeform 240">
            <a:extLst>
              <a:ext uri="{FF2B5EF4-FFF2-40B4-BE49-F238E27FC236}">
                <a16:creationId xmlns:a16="http://schemas.microsoft.com/office/drawing/2014/main" id="{B17FADE0-6880-6469-CB3F-4486E7776838}"/>
              </a:ext>
            </a:extLst>
          </p:cNvPr>
          <p:cNvSpPr>
            <a:spLocks noChangeArrowheads="1"/>
          </p:cNvSpPr>
          <p:nvPr/>
        </p:nvSpPr>
        <p:spPr bwMode="auto">
          <a:xfrm>
            <a:off x="6417168" y="3457860"/>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rgbClr val="2B7A88"/>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3" name="Freeform 53">
            <a:extLst>
              <a:ext uri="{FF2B5EF4-FFF2-40B4-BE49-F238E27FC236}">
                <a16:creationId xmlns:a16="http://schemas.microsoft.com/office/drawing/2014/main" id="{DCAF8D4A-BBBE-D4B5-7DBD-21A4059C2FB2}"/>
              </a:ext>
            </a:extLst>
          </p:cNvPr>
          <p:cNvSpPr>
            <a:spLocks noChangeArrowheads="1"/>
          </p:cNvSpPr>
          <p:nvPr/>
        </p:nvSpPr>
        <p:spPr bwMode="auto">
          <a:xfrm rot="825878">
            <a:off x="4860394" y="3536565"/>
            <a:ext cx="151008" cy="7676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114" name="Freeform 53">
            <a:extLst>
              <a:ext uri="{FF2B5EF4-FFF2-40B4-BE49-F238E27FC236}">
                <a16:creationId xmlns:a16="http://schemas.microsoft.com/office/drawing/2014/main" id="{D0C79F32-E379-FA7E-F336-EAC6FA25B555}"/>
              </a:ext>
            </a:extLst>
          </p:cNvPr>
          <p:cNvSpPr>
            <a:spLocks noChangeArrowheads="1"/>
          </p:cNvSpPr>
          <p:nvPr/>
        </p:nvSpPr>
        <p:spPr bwMode="auto">
          <a:xfrm rot="1353389">
            <a:off x="4910694" y="3552079"/>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sp>
        <p:nvSpPr>
          <p:cNvPr id="115" name="Freeform 53">
            <a:extLst>
              <a:ext uri="{FF2B5EF4-FFF2-40B4-BE49-F238E27FC236}">
                <a16:creationId xmlns:a16="http://schemas.microsoft.com/office/drawing/2014/main" id="{26C1BEA7-D2AF-3AF0-8E4E-F01A7BFA92C1}"/>
              </a:ext>
            </a:extLst>
          </p:cNvPr>
          <p:cNvSpPr>
            <a:spLocks noChangeArrowheads="1"/>
          </p:cNvSpPr>
          <p:nvPr/>
        </p:nvSpPr>
        <p:spPr bwMode="auto">
          <a:xfrm>
            <a:off x="4893550" y="3536607"/>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defTabSz="914354">
              <a:defRPr/>
            </a:pPr>
            <a:endParaRPr lang="en-US">
              <a:solidFill>
                <a:srgbClr val="13171F"/>
              </a:solidFill>
              <a:latin typeface="Microsoft Sans Serif"/>
            </a:endParaRPr>
          </a:p>
        </p:txBody>
      </p:sp>
      <p:grpSp>
        <p:nvGrpSpPr>
          <p:cNvPr id="116" name="Group 115">
            <a:extLst>
              <a:ext uri="{FF2B5EF4-FFF2-40B4-BE49-F238E27FC236}">
                <a16:creationId xmlns:a16="http://schemas.microsoft.com/office/drawing/2014/main" id="{8198E9FC-2CC3-4F17-E592-63002094883B}"/>
              </a:ext>
            </a:extLst>
          </p:cNvPr>
          <p:cNvGrpSpPr/>
          <p:nvPr/>
        </p:nvGrpSpPr>
        <p:grpSpPr>
          <a:xfrm>
            <a:off x="4717914" y="3532410"/>
            <a:ext cx="838120" cy="902745"/>
            <a:chOff x="5860433" y="2768739"/>
            <a:chExt cx="628590" cy="677059"/>
          </a:xfrm>
          <a:solidFill>
            <a:srgbClr val="000C47"/>
          </a:solidFill>
        </p:grpSpPr>
        <p:sp>
          <p:nvSpPr>
            <p:cNvPr id="117" name="Freeform 45">
              <a:extLst>
                <a:ext uri="{FF2B5EF4-FFF2-40B4-BE49-F238E27FC236}">
                  <a16:creationId xmlns:a16="http://schemas.microsoft.com/office/drawing/2014/main" id="{A0A642F4-65D9-72ED-0ADC-4A515F745934}"/>
                </a:ext>
              </a:extLst>
            </p:cNvPr>
            <p:cNvSpPr>
              <a:spLocks noChangeArrowheads="1"/>
            </p:cNvSpPr>
            <p:nvPr/>
          </p:nvSpPr>
          <p:spPr bwMode="auto">
            <a:xfrm>
              <a:off x="5860433" y="2787677"/>
              <a:ext cx="628590" cy="658121"/>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grp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8" name="Freeform 53">
              <a:extLst>
                <a:ext uri="{FF2B5EF4-FFF2-40B4-BE49-F238E27FC236}">
                  <a16:creationId xmlns:a16="http://schemas.microsoft.com/office/drawing/2014/main" id="{EA58F810-251D-0459-E874-0C05C3E712BE}"/>
                </a:ext>
              </a:extLst>
            </p:cNvPr>
            <p:cNvSpPr>
              <a:spLocks noChangeArrowheads="1"/>
            </p:cNvSpPr>
            <p:nvPr/>
          </p:nvSpPr>
          <p:spPr bwMode="auto">
            <a:xfrm>
              <a:off x="6080239" y="2781261"/>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19" name="Freeform 53">
              <a:extLst>
                <a:ext uri="{FF2B5EF4-FFF2-40B4-BE49-F238E27FC236}">
                  <a16:creationId xmlns:a16="http://schemas.microsoft.com/office/drawing/2014/main" id="{A6F8DD3D-8EF6-FD6D-A00A-4B21DC812235}"/>
                </a:ext>
              </a:extLst>
            </p:cNvPr>
            <p:cNvSpPr>
              <a:spLocks noChangeArrowheads="1"/>
            </p:cNvSpPr>
            <p:nvPr/>
          </p:nvSpPr>
          <p:spPr bwMode="auto">
            <a:xfrm>
              <a:off x="6019825" y="2781005"/>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120" name="Freeform 53">
              <a:extLst>
                <a:ext uri="{FF2B5EF4-FFF2-40B4-BE49-F238E27FC236}">
                  <a16:creationId xmlns:a16="http://schemas.microsoft.com/office/drawing/2014/main" id="{89392508-3DF5-A780-46DE-278FD34F1A21}"/>
                </a:ext>
              </a:extLst>
            </p:cNvPr>
            <p:cNvSpPr>
              <a:spLocks noChangeArrowheads="1"/>
            </p:cNvSpPr>
            <p:nvPr/>
          </p:nvSpPr>
          <p:spPr bwMode="auto">
            <a:xfrm>
              <a:off x="5994034" y="2768739"/>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grpFill/>
            <a:ln w="9525" cap="flat">
              <a:no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grpSp>
      <p:sp>
        <p:nvSpPr>
          <p:cNvPr id="124" name="Content Placeholder 4">
            <a:extLst>
              <a:ext uri="{FF2B5EF4-FFF2-40B4-BE49-F238E27FC236}">
                <a16:creationId xmlns:a16="http://schemas.microsoft.com/office/drawing/2014/main" id="{381685E4-B2E9-FBD2-B632-24687427C61E}"/>
              </a:ext>
            </a:extLst>
          </p:cNvPr>
          <p:cNvSpPr txBox="1">
            <a:spLocks/>
          </p:cNvSpPr>
          <p:nvPr/>
        </p:nvSpPr>
        <p:spPr>
          <a:xfrm>
            <a:off x="159746" y="2709158"/>
            <a:ext cx="3251046" cy="41751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2022-2024</a:t>
            </a:r>
            <a:r>
              <a:rPr lang="en-US" sz="800" dirty="0">
                <a:solidFill>
                  <a:srgbClr val="0B2742"/>
                </a:solidFill>
                <a:latin typeface="+mj-lt"/>
              </a:rPr>
              <a:t>: Tech demonstrations at IMC and BES events</a:t>
            </a: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Proposal to run trial on national broadcast network</a:t>
            </a:r>
          </a:p>
        </p:txBody>
      </p:sp>
      <p:pic>
        <p:nvPicPr>
          <p:cNvPr id="125" name="Picture 124">
            <a:extLst>
              <a:ext uri="{FF2B5EF4-FFF2-40B4-BE49-F238E27FC236}">
                <a16:creationId xmlns:a16="http://schemas.microsoft.com/office/drawing/2014/main" id="{BB67984F-3F7B-4F1F-0452-A6F13728BF8B}"/>
              </a:ext>
            </a:extLst>
          </p:cNvPr>
          <p:cNvPicPr>
            <a:picLocks noChangeAspect="1"/>
          </p:cNvPicPr>
          <p:nvPr/>
        </p:nvPicPr>
        <p:blipFill>
          <a:blip r:embed="rId6"/>
          <a:stretch>
            <a:fillRect/>
          </a:stretch>
        </p:blipFill>
        <p:spPr>
          <a:xfrm>
            <a:off x="293349" y="3230452"/>
            <a:ext cx="2687508" cy="1400730"/>
          </a:xfrm>
          <a:prstGeom prst="rect">
            <a:avLst/>
          </a:prstGeom>
        </p:spPr>
      </p:pic>
      <p:cxnSp>
        <p:nvCxnSpPr>
          <p:cNvPr id="126" name="Straight Connector 125">
            <a:extLst>
              <a:ext uri="{FF2B5EF4-FFF2-40B4-BE49-F238E27FC236}">
                <a16:creationId xmlns:a16="http://schemas.microsoft.com/office/drawing/2014/main" id="{C73ECC99-B7FF-B83E-74B0-54820FFA7927}"/>
              </a:ext>
            </a:extLst>
          </p:cNvPr>
          <p:cNvCxnSpPr>
            <a:cxnSpLocks/>
            <a:endCxn id="104" idx="10"/>
          </p:cNvCxnSpPr>
          <p:nvPr/>
        </p:nvCxnSpPr>
        <p:spPr>
          <a:xfrm>
            <a:off x="2994006" y="2599054"/>
            <a:ext cx="1661814" cy="112186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7CC305F-827B-6BFD-AB03-C2D49B157132}"/>
              </a:ext>
            </a:extLst>
          </p:cNvPr>
          <p:cNvCxnSpPr>
            <a:cxnSpLocks/>
          </p:cNvCxnSpPr>
          <p:nvPr/>
        </p:nvCxnSpPr>
        <p:spPr>
          <a:xfrm flipH="1">
            <a:off x="5246879" y="5004726"/>
            <a:ext cx="668261" cy="64126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33" name="Content Placeholder 4">
            <a:extLst>
              <a:ext uri="{FF2B5EF4-FFF2-40B4-BE49-F238E27FC236}">
                <a16:creationId xmlns:a16="http://schemas.microsoft.com/office/drawing/2014/main" id="{FC6B203E-5AC3-AA74-69AC-23D31DE50618}"/>
              </a:ext>
            </a:extLst>
          </p:cNvPr>
          <p:cNvSpPr txBox="1">
            <a:spLocks/>
          </p:cNvSpPr>
          <p:nvPr/>
        </p:nvSpPr>
        <p:spPr>
          <a:xfrm>
            <a:off x="3560482" y="5768380"/>
            <a:ext cx="3686124" cy="417510"/>
          </a:xfrm>
          <a:prstGeom prst="rect">
            <a:avLst/>
          </a:prstGeom>
        </p:spPr>
        <p:txBody>
          <a:bodyPr>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 Initial meeting led by Ministry of Communications and Information (MCI) to define next steps towards trial in 2025</a:t>
            </a:r>
          </a:p>
        </p:txBody>
      </p:sp>
      <p:cxnSp>
        <p:nvCxnSpPr>
          <p:cNvPr id="134" name="Straight Connector 133">
            <a:extLst>
              <a:ext uri="{FF2B5EF4-FFF2-40B4-BE49-F238E27FC236}">
                <a16:creationId xmlns:a16="http://schemas.microsoft.com/office/drawing/2014/main" id="{DCC75432-C242-561B-B22A-2F2FBF60E711}"/>
              </a:ext>
            </a:extLst>
          </p:cNvPr>
          <p:cNvCxnSpPr>
            <a:cxnSpLocks/>
            <a:stCxn id="87" idx="13"/>
          </p:cNvCxnSpPr>
          <p:nvPr/>
        </p:nvCxnSpPr>
        <p:spPr>
          <a:xfrm flipV="1">
            <a:off x="5731888" y="4329241"/>
            <a:ext cx="3500135" cy="268189"/>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42" name="Content Placeholder 4">
            <a:extLst>
              <a:ext uri="{FF2B5EF4-FFF2-40B4-BE49-F238E27FC236}">
                <a16:creationId xmlns:a16="http://schemas.microsoft.com/office/drawing/2014/main" id="{99412BD5-1627-82B5-6745-BB89E4CB9A3A}"/>
              </a:ext>
            </a:extLst>
          </p:cNvPr>
          <p:cNvSpPr txBox="1">
            <a:spLocks/>
          </p:cNvSpPr>
          <p:nvPr/>
        </p:nvSpPr>
        <p:spPr>
          <a:xfrm>
            <a:off x="7608899" y="4290726"/>
            <a:ext cx="4583101" cy="633939"/>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Malaysian Technical Standards Forum released </a:t>
            </a:r>
            <a:r>
              <a:rPr lang="en-US" sz="800" dirty="0">
                <a:solidFill>
                  <a:srgbClr val="0B2742"/>
                </a:solidFill>
                <a:latin typeface="+mj-lt"/>
                <a:hlinkClick r:id="rId7">
                  <a:extLst>
                    <a:ext uri="{A12FA001-AC4F-418D-AE19-62706E023703}">
                      <ahyp:hlinkClr xmlns:ahyp="http://schemas.microsoft.com/office/drawing/2018/hyperlinkcolor" val="tx"/>
                    </a:ext>
                  </a:extLst>
                </a:hlinkClick>
              </a:rPr>
              <a:t>future broadcasting study report </a:t>
            </a:r>
            <a:r>
              <a:rPr lang="en-US" sz="800" dirty="0">
                <a:solidFill>
                  <a:srgbClr val="0B2742"/>
                </a:solidFill>
                <a:latin typeface="+mj-lt"/>
              </a:rPr>
              <a:t>setting the stage for 5G Broadcast </a:t>
            </a:r>
          </a:p>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Malaysian Communication and Multimedia Commission (MCMC) organized  5G Broadcast test-bed facility session with BNOs, MNOs, device manufacturers in preparation of large scale trial in 2025</a:t>
            </a: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upcoming 5G Broadcast Conference in Malaysia, where we will be showcasing various potential use cases of 5G Broadcast technology and initiate large scale trial</a:t>
            </a:r>
          </a:p>
          <a:p>
            <a:pPr>
              <a:lnSpc>
                <a:spcPct val="100000"/>
              </a:lnSpc>
              <a:spcBef>
                <a:spcPts val="0"/>
              </a:spcBef>
              <a:spcAft>
                <a:spcPts val="600"/>
              </a:spcAft>
              <a:defRPr/>
            </a:pPr>
            <a:endParaRPr lang="en-US" sz="300" dirty="0">
              <a:solidFill>
                <a:srgbClr val="0B2742"/>
              </a:solidFill>
              <a:latin typeface="+mj-lt"/>
            </a:endParaRPr>
          </a:p>
        </p:txBody>
      </p:sp>
      <p:sp>
        <p:nvSpPr>
          <p:cNvPr id="143" name="Content Placeholder 4">
            <a:extLst>
              <a:ext uri="{FF2B5EF4-FFF2-40B4-BE49-F238E27FC236}">
                <a16:creationId xmlns:a16="http://schemas.microsoft.com/office/drawing/2014/main" id="{D5111E68-23C4-BC10-2624-0D90873A64E9}"/>
              </a:ext>
            </a:extLst>
          </p:cNvPr>
          <p:cNvSpPr txBox="1">
            <a:spLocks/>
          </p:cNvSpPr>
          <p:nvPr/>
        </p:nvSpPr>
        <p:spPr>
          <a:xfrm>
            <a:off x="8802387" y="1465146"/>
            <a:ext cx="3378060" cy="807966"/>
          </a:xfrm>
          <a:prstGeom prst="rect">
            <a:avLst/>
          </a:prstGeom>
        </p:spPr>
        <p:txBody>
          <a:bodyPr>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200" kern="1200" baseline="0">
                <a:solidFill>
                  <a:schemeClr val="tx2"/>
                </a:solidFill>
                <a:latin typeface="+mn-lt"/>
                <a:ea typeface="+mn-ea"/>
                <a:cs typeface="+mn-cs"/>
              </a:defRPr>
            </a:lvl1pPr>
            <a:lvl2pPr marL="401638" indent="-219075" algn="l" defTabSz="914400" rtl="0" eaLnBrk="1" latinLnBrk="0" hangingPunct="1">
              <a:lnSpc>
                <a:spcPct val="100000"/>
              </a:lnSpc>
              <a:spcBef>
                <a:spcPts val="300"/>
              </a:spcBef>
              <a:spcAft>
                <a:spcPts val="0"/>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538163" indent="-136525" algn="l" defTabSz="914400" rtl="0" eaLnBrk="1" latinLnBrk="0" hangingPunct="1">
              <a:lnSpc>
                <a:spcPct val="105000"/>
              </a:lnSpc>
              <a:spcBef>
                <a:spcPts val="300"/>
              </a:spcBef>
              <a:spcAft>
                <a:spcPts val="0"/>
              </a:spcAft>
              <a:buClrTx/>
              <a:buFont typeface="Arial" panose="020B0604020202020204" pitchFamily="34" charset="0"/>
              <a:buChar char="•"/>
              <a:tabLst/>
              <a:defRPr lang="en-US" sz="1400" kern="1200" dirty="0" smtClean="0">
                <a:solidFill>
                  <a:schemeClr val="tx2"/>
                </a:solidFill>
                <a:latin typeface="+mn-lt"/>
                <a:ea typeface="+mn-ea"/>
                <a:cs typeface="+mn-cs"/>
              </a:defRPr>
            </a:lvl3pPr>
            <a:lvl4pPr marL="666750" indent="-128588" algn="l" defTabSz="914400" rtl="0" eaLnBrk="1" latinLnBrk="0" hangingPunct="1">
              <a:lnSpc>
                <a:spcPct val="105000"/>
              </a:lnSpc>
              <a:spcBef>
                <a:spcPts val="150"/>
              </a:spcBef>
              <a:spcAft>
                <a:spcPts val="0"/>
              </a:spcAft>
              <a:buClrTx/>
              <a:buFont typeface="Arial" panose="020B0604020202020204" pitchFamily="34" charset="0"/>
              <a:buChar char="•"/>
              <a:tabLst/>
              <a:defRPr sz="1200" kern="1200">
                <a:solidFill>
                  <a:schemeClr val="tx2"/>
                </a:solidFill>
                <a:latin typeface="+mn-lt"/>
                <a:ea typeface="+mn-ea"/>
                <a:cs typeface="+mn-cs"/>
              </a:defRPr>
            </a:lvl4pPr>
            <a:lvl5pPr marL="838200" indent="-171450" algn="l" defTabSz="914400" rtl="0" eaLnBrk="1" latinLnBrk="0" hangingPunct="1">
              <a:lnSpc>
                <a:spcPct val="95000"/>
              </a:lnSpc>
              <a:spcBef>
                <a:spcPts val="200"/>
              </a:spcBef>
              <a:spcAft>
                <a:spcPts val="0"/>
              </a:spcAft>
              <a:buClrTx/>
              <a:buFont typeface="Arial" panose="020B0604020202020204" pitchFamily="34" charset="0"/>
              <a:buChar char="•"/>
              <a:tabLst/>
              <a:defRPr sz="800" b="0" i="0" kern="1200" spc="0" baseline="0">
                <a:solidFill>
                  <a:schemeClr val="tx2"/>
                </a:solidFill>
                <a:latin typeface="+mn-lt"/>
                <a:ea typeface="+mn-ea"/>
                <a:cs typeface="+mn-cs"/>
              </a:defRPr>
            </a:lvl5pPr>
            <a:lvl6pPr marL="838800" indent="-172800" algn="l" defTabSz="914400" rtl="0" eaLnBrk="1" latinLnBrk="0" hangingPunct="1">
              <a:lnSpc>
                <a:spcPct val="95000"/>
              </a:lnSpc>
              <a:spcBef>
                <a:spcPts val="200"/>
              </a:spcBef>
              <a:buFont typeface="Arial" panose="020B0604020202020204" pitchFamily="34" charset="0"/>
              <a:buChar char="•"/>
              <a:defRPr sz="800" kern="1200">
                <a:solidFill>
                  <a:schemeClr val="tx1"/>
                </a:solidFill>
                <a:latin typeface="+mn-lt"/>
                <a:ea typeface="+mn-ea"/>
                <a:cs typeface="+mn-cs"/>
              </a:defRPr>
            </a:lvl6pPr>
            <a:lvl7pPr marL="838800" indent="-17280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7pPr>
            <a:lvl8pPr marL="838800" indent="-172800" algn="l" defTabSz="914400" rtl="0" eaLnBrk="1" latinLnBrk="0" hangingPunct="1">
              <a:lnSpc>
                <a:spcPct val="95000"/>
              </a:lnSpc>
              <a:spcBef>
                <a:spcPts val="200"/>
              </a:spcBef>
              <a:buSzPct val="100000"/>
              <a:buFont typeface="Arial" panose="020B0604020202020204" pitchFamily="34" charset="0"/>
              <a:buChar char="•"/>
              <a:defRPr lang="en-US" sz="800" kern="1200" baseline="0" dirty="0" smtClean="0">
                <a:solidFill>
                  <a:schemeClr val="tx1"/>
                </a:solidFill>
                <a:latin typeface="+mn-lt"/>
                <a:ea typeface="+mn-ea"/>
                <a:cs typeface="+mn-cs"/>
              </a:defRPr>
            </a:lvl8pPr>
            <a:lvl9pPr marL="837450" indent="-171450" algn="l" defTabSz="914400" rtl="0" eaLnBrk="1" latinLnBrk="0" hangingPunct="1">
              <a:lnSpc>
                <a:spcPct val="95000"/>
              </a:lnSpc>
              <a:spcBef>
                <a:spcPts val="200"/>
              </a:spcBef>
              <a:buFont typeface="Arial" panose="020B0604020202020204" pitchFamily="34" charset="0"/>
              <a:buChar char="•"/>
              <a:defRPr sz="800" kern="1200" baseline="0">
                <a:solidFill>
                  <a:schemeClr val="tx1"/>
                </a:solidFill>
                <a:latin typeface="+mn-lt"/>
                <a:ea typeface="+mn-ea"/>
                <a:cs typeface="+mn-cs"/>
              </a:defRPr>
            </a:lvl9pPr>
          </a:lstStyle>
          <a:p>
            <a:pPr marL="0" indent="0">
              <a:lnSpc>
                <a:spcPct val="100000"/>
              </a:lnSpc>
              <a:spcBef>
                <a:spcPts val="0"/>
              </a:spcBef>
              <a:spcAft>
                <a:spcPts val="600"/>
              </a:spcAft>
              <a:buNone/>
              <a:defRPr/>
            </a:pPr>
            <a:r>
              <a:rPr lang="en-US" sz="800" b="1" dirty="0">
                <a:solidFill>
                  <a:srgbClr val="0B2742"/>
                </a:solidFill>
                <a:latin typeface="+mj-lt"/>
              </a:rPr>
              <a:t>2023</a:t>
            </a:r>
            <a:r>
              <a:rPr lang="en-US" sz="800" dirty="0">
                <a:solidFill>
                  <a:srgbClr val="0B2742"/>
                </a:solidFill>
                <a:latin typeface="+mj-lt"/>
              </a:rPr>
              <a:t>: Chengdu pilot project with live TV and public warning messages</a:t>
            </a:r>
          </a:p>
          <a:p>
            <a:pPr marL="0" indent="0">
              <a:lnSpc>
                <a:spcPct val="100000"/>
              </a:lnSpc>
              <a:spcBef>
                <a:spcPts val="0"/>
              </a:spcBef>
              <a:spcAft>
                <a:spcPts val="600"/>
              </a:spcAft>
              <a:buNone/>
              <a:defRPr/>
            </a:pPr>
            <a:r>
              <a:rPr lang="en-US" sz="800" b="1" dirty="0">
                <a:solidFill>
                  <a:srgbClr val="0B2742"/>
                </a:solidFill>
                <a:latin typeface="+mj-lt"/>
              </a:rPr>
              <a:t>2023</a:t>
            </a:r>
            <a:r>
              <a:rPr lang="en-US" sz="800" dirty="0">
                <a:solidFill>
                  <a:srgbClr val="0B2742"/>
                </a:solidFill>
                <a:latin typeface="+mj-lt"/>
              </a:rPr>
              <a:t>: </a:t>
            </a:r>
            <a:r>
              <a:rPr lang="en-US" sz="800" dirty="0">
                <a:solidFill>
                  <a:srgbClr val="0B2742"/>
                </a:solidFill>
                <a:latin typeface="+mj-lt"/>
                <a:hlinkClick r:id="rId8"/>
              </a:rPr>
              <a:t>Global 5G Broadcast Summit Forum </a:t>
            </a:r>
            <a:r>
              <a:rPr lang="en-US" sz="800" dirty="0">
                <a:solidFill>
                  <a:srgbClr val="0B2742"/>
                </a:solidFill>
                <a:latin typeface="+mj-lt"/>
              </a:rPr>
              <a:t>hosted by GATIS</a:t>
            </a:r>
          </a:p>
          <a:p>
            <a:pPr marL="0" indent="0">
              <a:lnSpc>
                <a:spcPct val="100000"/>
              </a:lnSpc>
              <a:spcBef>
                <a:spcPts val="0"/>
              </a:spcBef>
              <a:spcAft>
                <a:spcPts val="600"/>
              </a:spcAft>
              <a:buNone/>
              <a:defRPr/>
            </a:pPr>
            <a:r>
              <a:rPr lang="en-US" sz="800" b="1" dirty="0">
                <a:solidFill>
                  <a:srgbClr val="0B2742"/>
                </a:solidFill>
                <a:latin typeface="+mj-lt"/>
              </a:rPr>
              <a:t>2024</a:t>
            </a:r>
            <a:r>
              <a:rPr lang="en-US" sz="800" dirty="0">
                <a:solidFill>
                  <a:srgbClr val="0B2742"/>
                </a:solidFill>
                <a:latin typeface="+mj-lt"/>
              </a:rPr>
              <a:t>: First 5G Broadcast over </a:t>
            </a:r>
            <a:r>
              <a:rPr lang="en-US" sz="800" dirty="0">
                <a:solidFill>
                  <a:srgbClr val="0B2742"/>
                </a:solidFill>
                <a:latin typeface="+mj-lt"/>
                <a:hlinkClick r:id="rId9"/>
              </a:rPr>
              <a:t>Astrum, L-Band GEO satellite</a:t>
            </a:r>
            <a:endParaRPr lang="en-US" sz="800" dirty="0">
              <a:solidFill>
                <a:srgbClr val="0B2742"/>
              </a:solidFill>
              <a:latin typeface="+mj-lt"/>
            </a:endParaRPr>
          </a:p>
          <a:p>
            <a:pPr marL="0" indent="0">
              <a:lnSpc>
                <a:spcPct val="100000"/>
              </a:lnSpc>
              <a:spcBef>
                <a:spcPts val="0"/>
              </a:spcBef>
              <a:spcAft>
                <a:spcPts val="600"/>
              </a:spcAft>
              <a:buNone/>
              <a:defRPr/>
            </a:pPr>
            <a:r>
              <a:rPr lang="en-US" sz="800" b="1" dirty="0">
                <a:solidFill>
                  <a:srgbClr val="0B2742"/>
                </a:solidFill>
                <a:highlight>
                  <a:srgbClr val="FFFF00"/>
                </a:highlight>
                <a:latin typeface="+mj-lt"/>
              </a:rPr>
              <a:t>2025</a:t>
            </a:r>
            <a:r>
              <a:rPr lang="en-US" sz="800" dirty="0">
                <a:solidFill>
                  <a:srgbClr val="0B2742"/>
                </a:solidFill>
                <a:highlight>
                  <a:srgbClr val="FFFF00"/>
                </a:highlight>
                <a:latin typeface="+mj-lt"/>
              </a:rPr>
              <a:t>: Extending to phase 2 with additional sites and additional states </a:t>
            </a:r>
          </a:p>
        </p:txBody>
      </p:sp>
      <p:pic>
        <p:nvPicPr>
          <p:cNvPr id="149" name="d3d44c85bf03cd622c3ebe0a2c23489d">
            <a:hlinkClick r:id="" action="ppaction://media"/>
            <a:extLst>
              <a:ext uri="{FF2B5EF4-FFF2-40B4-BE49-F238E27FC236}">
                <a16:creationId xmlns:a16="http://schemas.microsoft.com/office/drawing/2014/main" id="{1C391666-AE52-ACDA-4215-20C18326B51D}"/>
              </a:ext>
            </a:extLst>
          </p:cNvPr>
          <p:cNvPicPr>
            <a:picLocks noChangeAspect="1"/>
          </p:cNvPicPr>
          <p:nvPr>
            <a:videoFile r:link="rId2"/>
            <p:extLst>
              <p:ext uri="{DAA4B4D4-6D71-4841-9C94-3DE7FCFB9230}">
                <p14:media xmlns:p14="http://schemas.microsoft.com/office/powerpoint/2010/main" r:embed="rId1"/>
              </p:ext>
            </p:extLst>
          </p:nvPr>
        </p:nvPicPr>
        <p:blipFill>
          <a:blip r:embed="rId10"/>
          <a:stretch>
            <a:fillRect/>
          </a:stretch>
        </p:blipFill>
        <p:spPr>
          <a:xfrm>
            <a:off x="9232464" y="2395441"/>
            <a:ext cx="907086" cy="1612598"/>
          </a:xfrm>
          <a:prstGeom prst="rect">
            <a:avLst/>
          </a:prstGeom>
        </p:spPr>
      </p:pic>
      <p:sp>
        <p:nvSpPr>
          <p:cNvPr id="150" name="TextBox 149">
            <a:extLst>
              <a:ext uri="{FF2B5EF4-FFF2-40B4-BE49-F238E27FC236}">
                <a16:creationId xmlns:a16="http://schemas.microsoft.com/office/drawing/2014/main" id="{B11F887C-24AD-2339-BBC4-55738E769B1B}"/>
              </a:ext>
            </a:extLst>
          </p:cNvPr>
          <p:cNvSpPr txBox="1"/>
          <p:nvPr/>
        </p:nvSpPr>
        <p:spPr>
          <a:xfrm>
            <a:off x="8916646" y="4051617"/>
            <a:ext cx="1520202" cy="103426"/>
          </a:xfrm>
          <a:prstGeom prst="rect">
            <a:avLst/>
          </a:prstGeom>
        </p:spPr>
        <p:txBody>
          <a:bodyPr wrap="square" lIns="0" tIns="0" rIns="0" bIns="0" rtlCol="0">
            <a:spAutoFit/>
          </a:bodyPr>
          <a:lstStyle/>
          <a:p>
            <a:pPr algn="ctr">
              <a:lnSpc>
                <a:spcPct val="96000"/>
              </a:lnSpc>
            </a:pPr>
            <a:r>
              <a:rPr lang="en-US" altLang="zh-CN" sz="700">
                <a:latin typeface="Microsoft Sans Serif"/>
                <a:cs typeface="Microsoft Sans Serif" panose="020B0604020202020204" pitchFamily="34" charset="0"/>
              </a:rPr>
              <a:t>Driving test @ 60Km/h</a:t>
            </a:r>
            <a:endParaRPr lang="zh-CN" altLang="en-US" sz="700">
              <a:latin typeface="Microsoft Sans Serif"/>
              <a:cs typeface="Microsoft Sans Serif" panose="020B0604020202020204" pitchFamily="34" charset="0"/>
            </a:endParaRPr>
          </a:p>
        </p:txBody>
      </p:sp>
      <p:pic>
        <p:nvPicPr>
          <p:cNvPr id="152" name="alert_tU1iOK.mp4" descr="alert_tU1iOK.mp4">
            <a:hlinkClick r:id="" action="ppaction://media"/>
            <a:extLst>
              <a:ext uri="{FF2B5EF4-FFF2-40B4-BE49-F238E27FC236}">
                <a16:creationId xmlns:a16="http://schemas.microsoft.com/office/drawing/2014/main" id="{B619DE5D-AE79-536F-7ABF-27FE01D96FFA}"/>
              </a:ext>
            </a:extLst>
          </p:cNvPr>
          <p:cNvPicPr>
            <a:picLocks noChangeAspect="1"/>
          </p:cNvPicPr>
          <p:nvPr>
            <a:videoFile r:link="rId4"/>
            <p:extLst>
              <p:ext uri="{DAA4B4D4-6D71-4841-9C94-3DE7FCFB9230}">
                <p14:media xmlns:p14="http://schemas.microsoft.com/office/powerpoint/2010/main" r:embed="rId3"/>
              </p:ext>
            </p:extLst>
          </p:nvPr>
        </p:nvPicPr>
        <p:blipFill>
          <a:blip r:embed="rId11"/>
          <a:stretch>
            <a:fillRect/>
          </a:stretch>
        </p:blipFill>
        <p:spPr>
          <a:xfrm>
            <a:off x="7664226" y="3240118"/>
            <a:ext cx="1383643" cy="767921"/>
          </a:xfrm>
          <a:prstGeom prst="rect">
            <a:avLst/>
          </a:prstGeom>
          <a:noFill/>
          <a:ln w="28575"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153" name="TextBox 152">
            <a:extLst>
              <a:ext uri="{FF2B5EF4-FFF2-40B4-BE49-F238E27FC236}">
                <a16:creationId xmlns:a16="http://schemas.microsoft.com/office/drawing/2014/main" id="{869E1D1D-879C-DD1E-1357-72B659C758F6}"/>
              </a:ext>
            </a:extLst>
          </p:cNvPr>
          <p:cNvSpPr txBox="1"/>
          <p:nvPr/>
        </p:nvSpPr>
        <p:spPr>
          <a:xfrm>
            <a:off x="7608900" y="4051617"/>
            <a:ext cx="1520202" cy="103426"/>
          </a:xfrm>
          <a:prstGeom prst="rect">
            <a:avLst/>
          </a:prstGeom>
        </p:spPr>
        <p:txBody>
          <a:bodyPr wrap="square" lIns="0" tIns="0" rIns="0" bIns="0" rtlCol="0">
            <a:spAutoFit/>
          </a:bodyPr>
          <a:lstStyle/>
          <a:p>
            <a:pPr algn="ctr">
              <a:lnSpc>
                <a:spcPct val="96000"/>
              </a:lnSpc>
            </a:pPr>
            <a:r>
              <a:rPr lang="en-US" altLang="zh-CN" sz="700">
                <a:latin typeface="Microsoft Sans Serif"/>
                <a:cs typeface="Microsoft Sans Serif" panose="020B0604020202020204" pitchFamily="34" charset="0"/>
              </a:rPr>
              <a:t>Emergency notifications</a:t>
            </a:r>
            <a:endParaRPr lang="zh-CN" altLang="en-US" sz="700">
              <a:latin typeface="Microsoft Sans Serif"/>
              <a:cs typeface="Microsoft Sans Serif" panose="020B0604020202020204" pitchFamily="34" charset="0"/>
            </a:endParaRPr>
          </a:p>
        </p:txBody>
      </p:sp>
      <p:pic>
        <p:nvPicPr>
          <p:cNvPr id="155" name="Picture 154">
            <a:extLst>
              <a:ext uri="{FF2B5EF4-FFF2-40B4-BE49-F238E27FC236}">
                <a16:creationId xmlns:a16="http://schemas.microsoft.com/office/drawing/2014/main" id="{0088F153-87C4-D45F-8342-9C246A0AD9BE}"/>
              </a:ext>
            </a:extLst>
          </p:cNvPr>
          <p:cNvPicPr>
            <a:picLocks noChangeAspect="1"/>
          </p:cNvPicPr>
          <p:nvPr/>
        </p:nvPicPr>
        <p:blipFill>
          <a:blip r:embed="rId12"/>
          <a:stretch>
            <a:fillRect/>
          </a:stretch>
        </p:blipFill>
        <p:spPr>
          <a:xfrm>
            <a:off x="7826269" y="5409523"/>
            <a:ext cx="1811717" cy="1211810"/>
          </a:xfrm>
          <a:prstGeom prst="rect">
            <a:avLst/>
          </a:prstGeom>
        </p:spPr>
      </p:pic>
      <p:pic>
        <p:nvPicPr>
          <p:cNvPr id="157" name="Picture 156">
            <a:extLst>
              <a:ext uri="{FF2B5EF4-FFF2-40B4-BE49-F238E27FC236}">
                <a16:creationId xmlns:a16="http://schemas.microsoft.com/office/drawing/2014/main" id="{F9349AFD-17DA-7C04-E35C-1F4CEA0AC845}"/>
              </a:ext>
            </a:extLst>
          </p:cNvPr>
          <p:cNvPicPr>
            <a:picLocks noChangeAspect="1"/>
          </p:cNvPicPr>
          <p:nvPr/>
        </p:nvPicPr>
        <p:blipFill>
          <a:blip r:embed="rId13"/>
          <a:stretch>
            <a:fillRect/>
          </a:stretch>
        </p:blipFill>
        <p:spPr>
          <a:xfrm>
            <a:off x="9830222" y="5406007"/>
            <a:ext cx="2163281" cy="1215326"/>
          </a:xfrm>
          <a:prstGeom prst="rect">
            <a:avLst/>
          </a:prstGeom>
        </p:spPr>
      </p:pic>
      <p:pic>
        <p:nvPicPr>
          <p:cNvPr id="161" name="Picture 2">
            <a:extLst>
              <a:ext uri="{FF2B5EF4-FFF2-40B4-BE49-F238E27FC236}">
                <a16:creationId xmlns:a16="http://schemas.microsoft.com/office/drawing/2014/main" id="{A05B1C1F-7920-F922-52FA-905142E1DF8E}"/>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t="16089" r="40418" b="33763"/>
          <a:stretch/>
        </p:blipFill>
        <p:spPr bwMode="auto">
          <a:xfrm>
            <a:off x="10221649" y="2289481"/>
            <a:ext cx="1871222" cy="890470"/>
          </a:xfrm>
          <a:prstGeom prst="rect">
            <a:avLst/>
          </a:prstGeom>
          <a:noFill/>
          <a:extLst>
            <a:ext uri="{909E8E84-426E-40DD-AFC4-6F175D3DCCD1}">
              <a14:hiddenFill xmlns:a14="http://schemas.microsoft.com/office/drawing/2010/main">
                <a:solidFill>
                  <a:srgbClr val="FFFFFF"/>
                </a:solidFill>
              </a14:hiddenFill>
            </a:ext>
          </a:extLst>
        </p:spPr>
      </p:pic>
      <p:pic>
        <p:nvPicPr>
          <p:cNvPr id="163" name="Picture 162">
            <a:extLst>
              <a:ext uri="{FF2B5EF4-FFF2-40B4-BE49-F238E27FC236}">
                <a16:creationId xmlns:a16="http://schemas.microsoft.com/office/drawing/2014/main" id="{F04CC68E-F88C-E586-C5D8-0DC3A750D69C}"/>
              </a:ext>
            </a:extLst>
          </p:cNvPr>
          <p:cNvPicPr>
            <a:picLocks noChangeAspect="1"/>
          </p:cNvPicPr>
          <p:nvPr/>
        </p:nvPicPr>
        <p:blipFill>
          <a:blip r:embed="rId15"/>
          <a:stretch>
            <a:fillRect/>
          </a:stretch>
        </p:blipFill>
        <p:spPr>
          <a:xfrm>
            <a:off x="10272526" y="3155627"/>
            <a:ext cx="1710100" cy="936902"/>
          </a:xfrm>
          <a:prstGeom prst="rect">
            <a:avLst/>
          </a:prstGeom>
        </p:spPr>
      </p:pic>
      <p:cxnSp>
        <p:nvCxnSpPr>
          <p:cNvPr id="6" name="Straight Connector 5">
            <a:extLst>
              <a:ext uri="{FF2B5EF4-FFF2-40B4-BE49-F238E27FC236}">
                <a16:creationId xmlns:a16="http://schemas.microsoft.com/office/drawing/2014/main" id="{9CEC9FA4-49DD-3035-3E72-FD6B70F62E2A}"/>
              </a:ext>
            </a:extLst>
          </p:cNvPr>
          <p:cNvCxnSpPr>
            <a:cxnSpLocks/>
          </p:cNvCxnSpPr>
          <p:nvPr/>
        </p:nvCxnSpPr>
        <p:spPr>
          <a:xfrm flipH="1">
            <a:off x="6602006" y="1392089"/>
            <a:ext cx="2314640" cy="1693126"/>
          </a:xfrm>
          <a:prstGeom prst="line">
            <a:avLst/>
          </a:prstGeom>
          <a:ln w="9525" cap="rnd">
            <a:solidFill>
              <a:srgbClr val="000C3F"/>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01A5E3E-1F3D-D33C-960B-184DBE9E320A}"/>
              </a:ext>
            </a:extLst>
          </p:cNvPr>
          <p:cNvGrpSpPr/>
          <p:nvPr/>
        </p:nvGrpSpPr>
        <p:grpSpPr>
          <a:xfrm>
            <a:off x="4885775" y="2891143"/>
            <a:ext cx="1802801" cy="1244524"/>
            <a:chOff x="4885775" y="2891143"/>
            <a:chExt cx="1802801" cy="1244524"/>
          </a:xfrm>
        </p:grpSpPr>
        <p:sp>
          <p:nvSpPr>
            <p:cNvPr id="111" name="Freeform 142">
              <a:extLst>
                <a:ext uri="{FF2B5EF4-FFF2-40B4-BE49-F238E27FC236}">
                  <a16:creationId xmlns:a16="http://schemas.microsoft.com/office/drawing/2014/main" id="{FA23B5F4-ACAC-46FD-5586-40E445F6F6B3}"/>
                </a:ext>
              </a:extLst>
            </p:cNvPr>
            <p:cNvSpPr>
              <a:spLocks noChangeArrowheads="1"/>
            </p:cNvSpPr>
            <p:nvPr/>
          </p:nvSpPr>
          <p:spPr bwMode="auto">
            <a:xfrm>
              <a:off x="4885775" y="2891143"/>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rgbClr val="000C47"/>
            </a:solidFill>
            <a:ln w="3175" cap="flat">
              <a:solidFill>
                <a:srgbClr val="39A3B5">
                  <a:lumMod val="75000"/>
                </a:srgbClr>
              </a:solidFill>
              <a:bevel/>
              <a:headEnd/>
              <a:tailEnd/>
            </a:ln>
            <a:effectLst/>
          </p:spPr>
          <p:txBody>
            <a:bodyPr wrap="none" anchor="ctr"/>
            <a:lstStyle/>
            <a:p>
              <a:pPr marL="0" marR="0" lvl="0" indent="0" defTabSz="91435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3171F"/>
                </a:solidFill>
                <a:effectLst/>
                <a:uLnTx/>
                <a:uFillTx/>
                <a:latin typeface="Microsoft Sans Serif"/>
              </a:endParaRPr>
            </a:p>
          </p:txBody>
        </p:sp>
        <p:sp>
          <p:nvSpPr>
            <p:cNvPr id="4" name="Rectangle 3">
              <a:extLst>
                <a:ext uri="{FF2B5EF4-FFF2-40B4-BE49-F238E27FC236}">
                  <a16:creationId xmlns:a16="http://schemas.microsoft.com/office/drawing/2014/main" id="{E5E2BA60-2805-1F80-996C-79BA41251A26}"/>
                </a:ext>
              </a:extLst>
            </p:cNvPr>
            <p:cNvSpPr/>
            <p:nvPr/>
          </p:nvSpPr>
          <p:spPr>
            <a:xfrm>
              <a:off x="6231287" y="3891675"/>
              <a:ext cx="145711" cy="181448"/>
            </a:xfrm>
            <a:prstGeom prst="rect">
              <a:avLst/>
            </a:prstGeom>
            <a:solidFill>
              <a:srgbClr val="EFF1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grpSp>
      <p:sp>
        <p:nvSpPr>
          <p:cNvPr id="17" name="Footer Placeholder 16">
            <a:extLst>
              <a:ext uri="{FF2B5EF4-FFF2-40B4-BE49-F238E27FC236}">
                <a16:creationId xmlns:a16="http://schemas.microsoft.com/office/drawing/2014/main" id="{66ED9D79-C130-E126-B7AC-1D746D4C99C1}"/>
              </a:ext>
            </a:extLst>
          </p:cNvPr>
          <p:cNvSpPr>
            <a:spLocks noGrp="1"/>
          </p:cNvSpPr>
          <p:nvPr>
            <p:ph type="ftr" sz="quarter" idx="10"/>
          </p:nvPr>
        </p:nvSpPr>
        <p:spPr/>
        <p:txBody>
          <a:bodyPr/>
          <a:lstStyle/>
          <a:p>
            <a:r>
              <a:rPr lang="en-CA"/>
              <a:t>Media Web Symposium June 2025</a:t>
            </a:r>
          </a:p>
        </p:txBody>
      </p:sp>
    </p:spTree>
    <p:extLst>
      <p:ext uri="{BB962C8B-B14F-4D97-AF65-F5344CB8AC3E}">
        <p14:creationId xmlns:p14="http://schemas.microsoft.com/office/powerpoint/2010/main" val="1551213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video>
              <p:cMediaNode vol="80000">
                <p:cTn id="2" fill="hold" display="0">
                  <p:stCondLst>
                    <p:cond delay="indefinite"/>
                  </p:stCondLst>
                </p:cTn>
                <p:tgtEl>
                  <p:spTgt spid="149"/>
                </p:tgtEl>
              </p:cMediaNode>
            </p:video>
            <p:video>
              <p:cMediaNode vol="80000">
                <p:cTn id="3" fill="hold" display="0">
                  <p:stCondLst>
                    <p:cond delay="indefinite"/>
                  </p:stCondLst>
                </p:cTn>
                <p:tgtEl>
                  <p:spTgt spid="152"/>
                </p:tgtEl>
              </p:cMediaNode>
            </p:video>
          </p:childTnLst>
        </p:cTn>
      </p:par>
    </p:tnLst>
  </p:timing>
</p:sld>
</file>

<file path=ppt/theme/_rels/theme7.xml.rels><?xml version="1.0" encoding="UTF-8" standalone="yes"?>
<Relationships xmlns="http://schemas.openxmlformats.org/package/2006/relationships"><Relationship Id="rId1" Type="http://schemas.openxmlformats.org/officeDocument/2006/relationships/image" Target="../media/image18.jpeg"/></Relationships>
</file>

<file path=ppt/theme/theme1.xml><?xml version="1.0" encoding="utf-8"?>
<a:theme xmlns:a="http://schemas.openxmlformats.org/drawingml/2006/main" name="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10.xml><?xml version="1.0" encoding="utf-8"?>
<a:theme xmlns:a="http://schemas.openxmlformats.org/drawingml/2006/main" name="Qualcomm Corporate Confidential Template - 2024">
  <a:themeElements>
    <a:clrScheme name="Qualcomm Masterbrand Template 1">
      <a:dk1>
        <a:srgbClr val="000000"/>
      </a:dk1>
      <a:lt1>
        <a:srgbClr val="FFFFFF"/>
      </a:lt1>
      <a:dk2>
        <a:srgbClr val="020B3F"/>
      </a:dk2>
      <a:lt2>
        <a:srgbClr val="EFF1F5"/>
      </a:lt2>
      <a:accent1>
        <a:srgbClr val="2A2AEA"/>
      </a:accent1>
      <a:accent2>
        <a:srgbClr val="000C3F"/>
      </a:accent2>
      <a:accent3>
        <a:srgbClr val="010101"/>
      </a:accent3>
      <a:accent4>
        <a:srgbClr val="833AFF"/>
      </a:accent4>
      <a:accent5>
        <a:srgbClr val="F5EF32"/>
      </a:accent5>
      <a:accent6>
        <a:srgbClr val="D3D7E3"/>
      </a:accent6>
      <a:hlink>
        <a:srgbClr val="3253DC"/>
      </a:hlink>
      <a:folHlink>
        <a:srgbClr val="7BA0FF"/>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tx2"/>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none" lIns="0" tIns="0" rIns="0" bIns="0" rtlCol="0">
        <a:spAutoFit/>
      </a:bodyPr>
      <a:lstStyle>
        <a:defPPr algn="l">
          <a:lnSpc>
            <a:spcPct val="96000"/>
          </a:lnSpc>
          <a:defRPr sz="1600" dirty="0" smtClean="0">
            <a:solidFill>
              <a:srgbClr val="000000"/>
            </a:solidFill>
            <a:latin typeface="Aptos" panose="020B0004020202020204" pitchFamily="34" charset="0"/>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7" id="{CAC659B8-96AC-EA44-A98D-3E998732ED35}" vid="{2340EF75-3B80-4A4F-96AD-26166B4C1719}"/>
    </a:ext>
  </a:extLst>
</a:theme>
</file>

<file path=ppt/theme/theme11.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3.xml><?xml version="1.0" encoding="utf-8"?>
<a:theme xmlns:a="http://schemas.openxmlformats.org/drawingml/2006/main" name="Qualcomm Executive External_March2021">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4.xml><?xml version="1.0" encoding="utf-8"?>
<a:theme xmlns:a="http://schemas.openxmlformats.org/drawingml/2006/main" name="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5.xml><?xml version="1.0" encoding="utf-8"?>
<a:theme xmlns:a="http://schemas.openxmlformats.org/drawingml/2006/main" name="1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6.xml><?xml version="1.0" encoding="utf-8"?>
<a:theme xmlns:a="http://schemas.openxmlformats.org/drawingml/2006/main" name="1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Qualcomm Corporate Internal Template 16x9 " id="{26DF282B-194F-41C0-9132-9346FF064CA9}" vid="{2F3BFD83-FCFA-494A-BF28-EFB393C3DD21}"/>
    </a:ext>
  </a:extLst>
</a:theme>
</file>

<file path=ppt/theme/theme7.xml><?xml version="1.0" encoding="utf-8"?>
<a:theme xmlns:a="http://schemas.openxmlformats.org/drawingml/2006/main" name="Circuit">
  <a:themeElements>
    <a:clrScheme name="Circuit">
      <a:dk1>
        <a:sysClr val="windowText" lastClr="000000"/>
      </a:dk1>
      <a:lt1>
        <a:sysClr val="window" lastClr="FFFFFF"/>
      </a:lt1>
      <a:dk2>
        <a:srgbClr val="134770"/>
      </a:dk2>
      <a:lt2>
        <a:srgbClr val="82FFFF"/>
      </a:lt2>
      <a:accent1>
        <a:srgbClr val="9ACD4C"/>
      </a:accent1>
      <a:accent2>
        <a:srgbClr val="FAA93A"/>
      </a:accent2>
      <a:accent3>
        <a:srgbClr val="D35940"/>
      </a:accent3>
      <a:accent4>
        <a:srgbClr val="B258D3"/>
      </a:accent4>
      <a:accent5>
        <a:srgbClr val="63A0CC"/>
      </a:accent5>
      <a:accent6>
        <a:srgbClr val="8AC4A7"/>
      </a:accent6>
      <a:hlink>
        <a:srgbClr val="B8FA56"/>
      </a:hlink>
      <a:folHlink>
        <a:srgbClr val="7AF8CC"/>
      </a:folHlink>
    </a:clrScheme>
    <a:fontScheme name="Circuit">
      <a:majorFont>
        <a:latin typeface="Tw Cen MT" panose="020B0602020104020603"/>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panose="020B06020201040206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ircuit">
      <a:fillStyleLst>
        <a:solidFill>
          <a:schemeClr val="phClr"/>
        </a:solidFill>
        <a:gradFill rotWithShape="1">
          <a:gsLst>
            <a:gs pos="0">
              <a:schemeClr val="phClr">
                <a:tint val="58000"/>
                <a:satMod val="108000"/>
                <a:lumMod val="110000"/>
              </a:schemeClr>
            </a:gs>
            <a:gs pos="100000">
              <a:schemeClr val="phClr">
                <a:tint val="81000"/>
                <a:satMod val="109000"/>
                <a:lumMod val="105000"/>
              </a:schemeClr>
            </a:gs>
          </a:gsLst>
          <a:lin ang="5040000" scaled="0"/>
        </a:gradFill>
        <a:gradFill rotWithShape="1">
          <a:gsLst>
            <a:gs pos="0">
              <a:schemeClr val="phClr">
                <a:tint val="94000"/>
                <a:satMod val="105000"/>
                <a:lumMod val="102000"/>
              </a:schemeClr>
            </a:gs>
            <a:gs pos="100000">
              <a:schemeClr val="phClr">
                <a:shade val="74000"/>
                <a:satMod val="128000"/>
                <a:lumMod val="10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98000"/>
                <a:hueMod val="94000"/>
                <a:satMod val="148000"/>
                <a:lumMod val="150000"/>
              </a:schemeClr>
            </a:gs>
            <a:gs pos="100000">
              <a:schemeClr val="phClr">
                <a:shade val="92000"/>
                <a:hueMod val="104000"/>
                <a:satMod val="140000"/>
                <a:lumMod val="68000"/>
              </a:schemeClr>
            </a:gs>
          </a:gsLst>
          <a:lin ang="5040000" scaled="0"/>
        </a:gradFill>
        <a:blipFill>
          <a:blip xmlns:r="http://schemas.openxmlformats.org/officeDocument/2006/relationships" r:embed="rId1">
            <a:duotone>
              <a:schemeClr val="phClr">
                <a:shade val="88000"/>
                <a:hueMod val="106000"/>
                <a:satMod val="140000"/>
                <a:lumMod val="54000"/>
              </a:schemeClr>
              <a:schemeClr val="phClr">
                <a:tint val="98000"/>
                <a:hueMod val="90000"/>
                <a:satMod val="150000"/>
                <a:lumMod val="160000"/>
              </a:schemeClr>
            </a:duotone>
          </a:blip>
          <a:stretch/>
        </a:blipFill>
      </a:bgFillStyleLst>
    </a:fmtScheme>
  </a:themeElements>
  <a:objectDefaults/>
  <a:extraClrSchemeLst/>
  <a:extLst>
    <a:ext uri="{05A4C25C-085E-4340-85A3-A5531E510DB2}">
      <thm15:themeFamily xmlns:thm15="http://schemas.microsoft.com/office/thememl/2012/main" name="Circuit" id="{0AC2F7E7-15F5-431C-B2A2-456FE929F56C}" vid="{0911B802-464C-4241-8DD9-B60FF88E379F}"/>
    </a:ext>
  </a:extLst>
</a:theme>
</file>

<file path=ppt/theme/theme8.xml><?xml version="1.0" encoding="utf-8"?>
<a:theme xmlns:a="http://schemas.openxmlformats.org/drawingml/2006/main" name="4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9.xml><?xml version="1.0" encoding="utf-8"?>
<a:theme xmlns:a="http://schemas.openxmlformats.org/drawingml/2006/main" name="5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Public_Template-Feb 2023_v07.pptx" id="{34E5AA02-C6E2-4309-B071-B3E713DF3E42}" vid="{077480CE-A1EC-4691-BF70-43411A8A8359}"/>
    </a:ext>
  </a:extLst>
</a:theme>
</file>

<file path=docMetadata/LabelInfo.xml><?xml version="1.0" encoding="utf-8"?>
<clbl:labelList xmlns:clbl="http://schemas.microsoft.com/office/2020/mipLabelMetadata">
  <clbl:label id="{08f6f869-1ed0-46b3-a227-1d3e52347e28}" enabled="1" method="Standard" siteId="{98e9ba89-e1a1-4e38-9007-8bdabc25de1d}" removed="0"/>
</clbl:labelList>
</file>

<file path=docProps/app.xml><?xml version="1.0" encoding="utf-8"?>
<Properties xmlns="http://schemas.openxmlformats.org/officeDocument/2006/extended-properties" xmlns:vt="http://schemas.openxmlformats.org/officeDocument/2006/docPropsVTypes">
  <Template>Qualcomm_Corporate_Public_Template-Feb 2023_v06</Template>
  <TotalTime>1727</TotalTime>
  <Words>5128</Words>
  <Application>Microsoft Office PowerPoint</Application>
  <PresentationFormat>Widescreen</PresentationFormat>
  <Paragraphs>720</Paragraphs>
  <Slides>41</Slides>
  <Notes>7</Notes>
  <HiddenSlides>0</HiddenSlides>
  <MMClips>2</MMClips>
  <ScaleCrop>false</ScaleCrop>
  <HeadingPairs>
    <vt:vector size="8" baseType="variant">
      <vt:variant>
        <vt:lpstr>Fonts Used</vt:lpstr>
      </vt:variant>
      <vt:variant>
        <vt:i4>17</vt:i4>
      </vt:variant>
      <vt:variant>
        <vt:lpstr>Theme</vt:lpstr>
      </vt:variant>
      <vt:variant>
        <vt:i4>10</vt:i4>
      </vt:variant>
      <vt:variant>
        <vt:lpstr>Embedded OLE Servers</vt:lpstr>
      </vt:variant>
      <vt:variant>
        <vt:i4>1</vt:i4>
      </vt:variant>
      <vt:variant>
        <vt:lpstr>Slide Titles</vt:lpstr>
      </vt:variant>
      <vt:variant>
        <vt:i4>41</vt:i4>
      </vt:variant>
    </vt:vector>
  </HeadingPairs>
  <TitlesOfParts>
    <vt:vector size="69" baseType="lpstr">
      <vt:lpstr>Alfabet</vt:lpstr>
      <vt:lpstr>Aparajita</vt:lpstr>
      <vt:lpstr>-apple-system</vt:lpstr>
      <vt:lpstr>Aptos</vt:lpstr>
      <vt:lpstr>Aptos Display</vt:lpstr>
      <vt:lpstr>Arial</vt:lpstr>
      <vt:lpstr>Calibri</vt:lpstr>
      <vt:lpstr>Cambria Math</vt:lpstr>
      <vt:lpstr>Century Gothic</vt:lpstr>
      <vt:lpstr>Linotype Univers</vt:lpstr>
      <vt:lpstr>Microsoft Sans Serif</vt:lpstr>
      <vt:lpstr>Qualcomm Office Regular</vt:lpstr>
      <vt:lpstr>Qualcomm Regular</vt:lpstr>
      <vt:lpstr>Symbol</vt:lpstr>
      <vt:lpstr>Trebuchet MS</vt:lpstr>
      <vt:lpstr>Tw Cen MT</vt:lpstr>
      <vt:lpstr>Wingdings</vt:lpstr>
      <vt:lpstr>Qualcomm Corporate Public Template - May2022</vt:lpstr>
      <vt:lpstr>12_Qualcomm Executive External</vt:lpstr>
      <vt:lpstr>Qualcomm Executive External_March2021</vt:lpstr>
      <vt:lpstr>Qualcomm Corporate External</vt:lpstr>
      <vt:lpstr>1_Qualcomm Corporate Public Template - May2022</vt:lpstr>
      <vt:lpstr>1_Qualcomm</vt:lpstr>
      <vt:lpstr>Circuit</vt:lpstr>
      <vt:lpstr>4_Qualcomm Corporate Public Template - May2022</vt:lpstr>
      <vt:lpstr>5_Qualcomm Corporate Public Template - May2022</vt:lpstr>
      <vt:lpstr>Qualcomm Corporate Confidential Template - 2024</vt:lpstr>
      <vt:lpstr>Visio</vt:lpstr>
      <vt:lpstr>Latest Updates on  5G Broadcast </vt:lpstr>
      <vt:lpstr>PowerPoint Presentation</vt:lpstr>
      <vt:lpstr>5G defines two modes of broadcast communication</vt:lpstr>
      <vt:lpstr>General technology introduction</vt:lpstr>
      <vt:lpstr>5G Broadcast – Core Features for multiple use cases</vt:lpstr>
      <vt:lpstr>PowerPoint Presentation</vt:lpstr>
      <vt:lpstr>Trial Updates</vt:lpstr>
      <vt:lpstr>PowerPoint Presentation</vt:lpstr>
      <vt:lpstr>PowerPoint Presentation</vt:lpstr>
      <vt:lpstr>PowerPoint Presentation</vt:lpstr>
      <vt:lpstr>Selected use cases</vt:lpstr>
      <vt:lpstr>Standardization and Technology updates   Where do we stand?</vt:lpstr>
      <vt:lpstr>PowerPoint Presentation</vt:lpstr>
      <vt:lpstr>5G Broadcast Standards Evolution</vt:lpstr>
      <vt:lpstr>RAN: MBMS  5G Broadcast Evolution</vt:lpstr>
      <vt:lpstr>PowerPoint Presentation</vt:lpstr>
      <vt:lpstr>Target Organizations</vt:lpstr>
      <vt:lpstr>Breaking News from the 3GPP RAN WG Meetings in WUHAN on 5G Broadcast</vt:lpstr>
      <vt:lpstr>PowerPoint Presentation</vt:lpstr>
      <vt:lpstr>Recap IBC 2023: 5G Broadcast, 3GPP and cellular modems</vt:lpstr>
      <vt:lpstr>Summary and Conclusions of Paper</vt:lpstr>
      <vt:lpstr>PowerPoint Presentation</vt:lpstr>
      <vt:lpstr>5G Broadcast and other radio technologies</vt:lpstr>
      <vt:lpstr>#1 Sharing UHF Resources with legacy broadcast systems</vt:lpstr>
      <vt:lpstr>#2: Unified Service Layer</vt:lpstr>
      <vt:lpstr>DVB-I via 5G Broadcast</vt:lpstr>
      <vt:lpstr>#3: 5G Broadcast combined with cellular unicast</vt:lpstr>
      <vt:lpstr>PowerPoint Presentation</vt:lpstr>
      <vt:lpstr>Unicast Broadcast Combinations</vt:lpstr>
      <vt:lpstr>CMCD Adaptation to Multicast/Broadcast</vt:lpstr>
      <vt:lpstr>In-session Repair Adaptation to Multicast/Broadcast</vt:lpstr>
      <vt:lpstr>Re-use of existing apps and players &amp; frequency switching</vt:lpstr>
      <vt:lpstr>Update for ETSI spec TS 103 720 v1.3.1 – Work Item in 5G-MAG and ETSI</vt:lpstr>
      <vt:lpstr>PowerPoint Presentation</vt:lpstr>
      <vt:lpstr>Deployment Update</vt:lpstr>
      <vt:lpstr>PowerPoint Presentation</vt:lpstr>
      <vt:lpstr>PowerPoint Presentation</vt:lpstr>
      <vt:lpstr>5G Broadcast Strategic Task Force (5BSTF) </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5G Broadcast Receivers: Optimizing Performance under Implementation Constraints</dc:title>
  <dc:creator>Thomas Stockhammer</dc:creator>
  <cp:lastModifiedBy>Thomas Stockhammer (25/05/20)</cp:lastModifiedBy>
  <cp:revision>8</cp:revision>
  <dcterms:created xsi:type="dcterms:W3CDTF">2023-09-15T11:16:52Z</dcterms:created>
  <dcterms:modified xsi:type="dcterms:W3CDTF">2025-06-24T10:38:30Z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11556172</vt:lpwstr>
  </property>
  <property fmtid="{D5CDD505-2E9C-101B-9397-08002B2CF9AE}" pid="3" name="NXPowerLiteSettings">
    <vt:lpwstr>C980073804F000</vt:lpwstr>
  </property>
  <property fmtid="{D5CDD505-2E9C-101B-9397-08002B2CF9AE}" pid="4" name="NXPowerLiteVersion">
    <vt:lpwstr>D8.0.4</vt:lpwstr>
  </property>
</Properties>
</file>