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5.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6.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7.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8.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3" r:id="rId1"/>
    <p:sldMasterId id="2147484354" r:id="rId2"/>
    <p:sldMasterId id="2147484441" r:id="rId3"/>
    <p:sldMasterId id="2147484575" r:id="rId4"/>
    <p:sldMasterId id="2147484762" r:id="rId5"/>
    <p:sldMasterId id="2147484776" r:id="rId6"/>
    <p:sldMasterId id="2147484790" r:id="rId7"/>
    <p:sldMasterId id="2147484911" r:id="rId8"/>
    <p:sldMasterId id="2147484943" r:id="rId9"/>
  </p:sldMasterIdLst>
  <p:notesMasterIdLst>
    <p:notesMasterId r:id="rId53"/>
  </p:notesMasterIdLst>
  <p:handoutMasterIdLst>
    <p:handoutMasterId r:id="rId54"/>
  </p:handoutMasterIdLst>
  <p:sldIdLst>
    <p:sldId id="2147377644" r:id="rId10"/>
    <p:sldId id="2142532784" r:id="rId11"/>
    <p:sldId id="2147377569" r:id="rId12"/>
    <p:sldId id="2147377608" r:id="rId13"/>
    <p:sldId id="2147377956" r:id="rId14"/>
    <p:sldId id="2142532862" r:id="rId15"/>
    <p:sldId id="2142533579" r:id="rId16"/>
    <p:sldId id="368" r:id="rId17"/>
    <p:sldId id="2147377648" r:id="rId18"/>
    <p:sldId id="926" r:id="rId19"/>
    <p:sldId id="262" r:id="rId20"/>
    <p:sldId id="261" r:id="rId21"/>
    <p:sldId id="268" r:id="rId22"/>
    <p:sldId id="2147377649" r:id="rId23"/>
    <p:sldId id="2147481969" r:id="rId24"/>
    <p:sldId id="2147481946" r:id="rId25"/>
    <p:sldId id="2147481970" r:id="rId26"/>
    <p:sldId id="2147480622" r:id="rId27"/>
    <p:sldId id="2147377613" r:id="rId28"/>
    <p:sldId id="2147377954" r:id="rId29"/>
    <p:sldId id="2147377607" r:id="rId30"/>
    <p:sldId id="2147377963" r:id="rId31"/>
    <p:sldId id="2147377961" r:id="rId32"/>
    <p:sldId id="2147377962" r:id="rId33"/>
    <p:sldId id="2147377964" r:id="rId34"/>
    <p:sldId id="2147377968" r:id="rId35"/>
    <p:sldId id="2147377965" r:id="rId36"/>
    <p:sldId id="2147378459" r:id="rId37"/>
    <p:sldId id="2147377969" r:id="rId38"/>
    <p:sldId id="2147478251" r:id="rId39"/>
    <p:sldId id="2142533707" r:id="rId40"/>
    <p:sldId id="2147478252" r:id="rId41"/>
    <p:sldId id="2147478273" r:id="rId42"/>
    <p:sldId id="2147478253" r:id="rId43"/>
    <p:sldId id="2147478276" r:id="rId44"/>
    <p:sldId id="2147478278" r:id="rId45"/>
    <p:sldId id="2147478275" r:id="rId46"/>
    <p:sldId id="2147478254" r:id="rId47"/>
    <p:sldId id="2147478274" r:id="rId48"/>
    <p:sldId id="2147377966" r:id="rId49"/>
    <p:sldId id="2147377967" r:id="rId50"/>
    <p:sldId id="2147480631" r:id="rId51"/>
    <p:sldId id="14116981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lynch" initials="tl" lastIdx="24" clrIdx="0">
    <p:extLst>
      <p:ext uri="{19B8F6BF-5375-455C-9EA6-DF929625EA0E}">
        <p15:presenceInfo xmlns:p15="http://schemas.microsoft.com/office/powerpoint/2012/main" userId="4d79623da105b0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3DC"/>
    <a:srgbClr val="0B2742"/>
    <a:srgbClr val="4A5A75"/>
    <a:srgbClr val="DEE3EC"/>
    <a:srgbClr val="FFFFFF"/>
    <a:srgbClr val="ECECEC"/>
    <a:srgbClr val="FF40FF"/>
    <a:srgbClr val="06050B"/>
    <a:srgbClr val="020625"/>
    <a:srgbClr val="7B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7EFC1-0F36-4EF8-A756-52C984ECD21E}" v="20" dt="2024-10-17T05:20:01.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3162" y="4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61" Type="http://schemas.microsoft.com/office/2015/10/relationships/revisionInfo" Target="revisionInfo.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ockhammer" userId="2aa20ba2-ba43-46c1-9e8b-e40494025eed" providerId="ADAL" clId="{0EB7EFC1-0F36-4EF8-A756-52C984ECD21E}"/>
    <pc:docChg chg="undo custSel addSld delSld modSld delMainMaster modMainMaster">
      <pc:chgData name="Thomas Stockhammer" userId="2aa20ba2-ba43-46c1-9e8b-e40494025eed" providerId="ADAL" clId="{0EB7EFC1-0F36-4EF8-A756-52C984ECD21E}" dt="2024-10-17T05:20:04.330" v="552" actId="47"/>
      <pc:docMkLst>
        <pc:docMk/>
      </pc:docMkLst>
      <pc:sldChg chg="del">
        <pc:chgData name="Thomas Stockhammer" userId="2aa20ba2-ba43-46c1-9e8b-e40494025eed" providerId="ADAL" clId="{0EB7EFC1-0F36-4EF8-A756-52C984ECD21E}" dt="2024-10-17T04:47:27.068" v="75" actId="47"/>
        <pc:sldMkLst>
          <pc:docMk/>
          <pc:sldMk cId="2061207163" sldId="256"/>
        </pc:sldMkLst>
      </pc:sldChg>
      <pc:sldChg chg="addSp modSp mod">
        <pc:chgData name="Thomas Stockhammer" userId="2aa20ba2-ba43-46c1-9e8b-e40494025eed" providerId="ADAL" clId="{0EB7EFC1-0F36-4EF8-A756-52C984ECD21E}" dt="2024-10-17T04:56:44.248" v="304" actId="1076"/>
        <pc:sldMkLst>
          <pc:docMk/>
          <pc:sldMk cId="0" sldId="261"/>
        </pc:sldMkLst>
        <pc:spChg chg="mod">
          <ac:chgData name="Thomas Stockhammer" userId="2aa20ba2-ba43-46c1-9e8b-e40494025eed" providerId="ADAL" clId="{0EB7EFC1-0F36-4EF8-A756-52C984ECD21E}" dt="2024-10-17T04:55:56.046" v="285" actId="21"/>
          <ac:spMkLst>
            <pc:docMk/>
            <pc:sldMk cId="0" sldId="261"/>
            <ac:spMk id="35" creationId="{00000000-0000-0000-0000-000000000000}"/>
          </ac:spMkLst>
        </pc:spChg>
        <pc:spChg chg="add mod">
          <ac:chgData name="Thomas Stockhammer" userId="2aa20ba2-ba43-46c1-9e8b-e40494025eed" providerId="ADAL" clId="{0EB7EFC1-0F36-4EF8-A756-52C984ECD21E}" dt="2024-10-17T04:56:44.248" v="304" actId="1076"/>
          <ac:spMkLst>
            <pc:docMk/>
            <pc:sldMk cId="0" sldId="261"/>
            <ac:spMk id="60" creationId="{E7BF97CA-B2D2-5793-5A39-0BA74E34A743}"/>
          </ac:spMkLst>
        </pc:spChg>
      </pc:sldChg>
      <pc:sldChg chg="del">
        <pc:chgData name="Thomas Stockhammer" userId="2aa20ba2-ba43-46c1-9e8b-e40494025eed" providerId="ADAL" clId="{0EB7EFC1-0F36-4EF8-A756-52C984ECD21E}" dt="2024-10-17T04:54:33.227" v="266" actId="47"/>
        <pc:sldMkLst>
          <pc:docMk/>
          <pc:sldMk cId="1304617444" sldId="264"/>
        </pc:sldMkLst>
      </pc:sldChg>
      <pc:sldChg chg="del">
        <pc:chgData name="Thomas Stockhammer" userId="2aa20ba2-ba43-46c1-9e8b-e40494025eed" providerId="ADAL" clId="{0EB7EFC1-0F36-4EF8-A756-52C984ECD21E}" dt="2024-10-17T04:54:58.830" v="272" actId="47"/>
        <pc:sldMkLst>
          <pc:docMk/>
          <pc:sldMk cId="1632923543" sldId="18234"/>
        </pc:sldMkLst>
      </pc:sldChg>
      <pc:sldChg chg="del">
        <pc:chgData name="Thomas Stockhammer" userId="2aa20ba2-ba43-46c1-9e8b-e40494025eed" providerId="ADAL" clId="{0EB7EFC1-0F36-4EF8-A756-52C984ECD21E}" dt="2024-10-17T04:54:33.227" v="266" actId="47"/>
        <pc:sldMkLst>
          <pc:docMk/>
          <pc:sldMk cId="2091969777" sldId="2142533739"/>
        </pc:sldMkLst>
      </pc:sldChg>
      <pc:sldChg chg="del">
        <pc:chgData name="Thomas Stockhammer" userId="2aa20ba2-ba43-46c1-9e8b-e40494025eed" providerId="ADAL" clId="{0EB7EFC1-0F36-4EF8-A756-52C984ECD21E}" dt="2024-10-17T04:54:33.227" v="266" actId="47"/>
        <pc:sldMkLst>
          <pc:docMk/>
          <pc:sldMk cId="1695493104" sldId="2147377578"/>
        </pc:sldMkLst>
      </pc:sldChg>
      <pc:sldChg chg="del">
        <pc:chgData name="Thomas Stockhammer" userId="2aa20ba2-ba43-46c1-9e8b-e40494025eed" providerId="ADAL" clId="{0EB7EFC1-0F36-4EF8-A756-52C984ECD21E}" dt="2024-10-17T04:44:20.124" v="65" actId="47"/>
        <pc:sldMkLst>
          <pc:docMk/>
          <pc:sldMk cId="2867933809" sldId="2147377606"/>
        </pc:sldMkLst>
      </pc:sldChg>
      <pc:sldChg chg="add">
        <pc:chgData name="Thomas Stockhammer" userId="2aa20ba2-ba43-46c1-9e8b-e40494025eed" providerId="ADAL" clId="{0EB7EFC1-0F36-4EF8-A756-52C984ECD21E}" dt="2024-10-17T04:45:36.910" v="74"/>
        <pc:sldMkLst>
          <pc:docMk/>
          <pc:sldMk cId="1103468042" sldId="2147377607"/>
        </pc:sldMkLst>
      </pc:sldChg>
      <pc:sldChg chg="del">
        <pc:chgData name="Thomas Stockhammer" userId="2aa20ba2-ba43-46c1-9e8b-e40494025eed" providerId="ADAL" clId="{0EB7EFC1-0F36-4EF8-A756-52C984ECD21E}" dt="2024-10-17T04:45:23.306" v="68" actId="2696"/>
        <pc:sldMkLst>
          <pc:docMk/>
          <pc:sldMk cId="2649209582" sldId="2147377607"/>
        </pc:sldMkLst>
      </pc:sldChg>
      <pc:sldChg chg="modSp add del mod">
        <pc:chgData name="Thomas Stockhammer" userId="2aa20ba2-ba43-46c1-9e8b-e40494025eed" providerId="ADAL" clId="{0EB7EFC1-0F36-4EF8-A756-52C984ECD21E}" dt="2024-10-17T04:45:36.776" v="73"/>
        <pc:sldMkLst>
          <pc:docMk/>
          <pc:sldMk cId="3286070513" sldId="2147377607"/>
        </pc:sldMkLst>
        <pc:spChg chg="mod">
          <ac:chgData name="Thomas Stockhammer" userId="2aa20ba2-ba43-46c1-9e8b-e40494025eed" providerId="ADAL" clId="{0EB7EFC1-0F36-4EF8-A756-52C984ECD21E}" dt="2024-10-17T04:45:36.776" v="73"/>
          <ac:spMkLst>
            <pc:docMk/>
            <pc:sldMk cId="3286070513" sldId="2147377607"/>
            <ac:spMk id="3" creationId="{32B242CC-D8FC-3FFB-A79D-8493D1EBEE1F}"/>
          </ac:spMkLst>
        </pc:spChg>
      </pc:sldChg>
      <pc:sldChg chg="del">
        <pc:chgData name="Thomas Stockhammer" userId="2aa20ba2-ba43-46c1-9e8b-e40494025eed" providerId="ADAL" clId="{0EB7EFC1-0F36-4EF8-A756-52C984ECD21E}" dt="2024-10-17T04:45:23.306" v="68" actId="2696"/>
        <pc:sldMkLst>
          <pc:docMk/>
          <pc:sldMk cId="3337303702" sldId="2147377613"/>
        </pc:sldMkLst>
      </pc:sldChg>
      <pc:sldChg chg="add">
        <pc:chgData name="Thomas Stockhammer" userId="2aa20ba2-ba43-46c1-9e8b-e40494025eed" providerId="ADAL" clId="{0EB7EFC1-0F36-4EF8-A756-52C984ECD21E}" dt="2024-10-17T04:45:36.910" v="74"/>
        <pc:sldMkLst>
          <pc:docMk/>
          <pc:sldMk cId="3486338436" sldId="2147377613"/>
        </pc:sldMkLst>
      </pc:sldChg>
      <pc:sldChg chg="add del">
        <pc:chgData name="Thomas Stockhammer" userId="2aa20ba2-ba43-46c1-9e8b-e40494025eed" providerId="ADAL" clId="{0EB7EFC1-0F36-4EF8-A756-52C984ECD21E}" dt="2024-10-17T04:45:36.776" v="73"/>
        <pc:sldMkLst>
          <pc:docMk/>
          <pc:sldMk cId="3809585920" sldId="2147377613"/>
        </pc:sldMkLst>
      </pc:sldChg>
      <pc:sldChg chg="modSp mod">
        <pc:chgData name="Thomas Stockhammer" userId="2aa20ba2-ba43-46c1-9e8b-e40494025eed" providerId="ADAL" clId="{0EB7EFC1-0F36-4EF8-A756-52C984ECD21E}" dt="2024-10-17T04:44:08.719" v="64" actId="20577"/>
        <pc:sldMkLst>
          <pc:docMk/>
          <pc:sldMk cId="1612586262" sldId="2147377644"/>
        </pc:sldMkLst>
        <pc:spChg chg="mod">
          <ac:chgData name="Thomas Stockhammer" userId="2aa20ba2-ba43-46c1-9e8b-e40494025eed" providerId="ADAL" clId="{0EB7EFC1-0F36-4EF8-A756-52C984ECD21E}" dt="2024-10-17T04:43:52.128" v="38" actId="20577"/>
          <ac:spMkLst>
            <pc:docMk/>
            <pc:sldMk cId="1612586262" sldId="2147377644"/>
            <ac:spMk id="11" creationId="{779D1A01-EBAB-4C36-8881-4DFDF7CC3D24}"/>
          </ac:spMkLst>
        </pc:spChg>
        <pc:spChg chg="mod">
          <ac:chgData name="Thomas Stockhammer" userId="2aa20ba2-ba43-46c1-9e8b-e40494025eed" providerId="ADAL" clId="{0EB7EFC1-0F36-4EF8-A756-52C984ECD21E}" dt="2024-10-17T04:44:08.719" v="64" actId="20577"/>
          <ac:spMkLst>
            <pc:docMk/>
            <pc:sldMk cId="1612586262" sldId="2147377644"/>
            <ac:spMk id="12" creationId="{07F1BC89-21D6-4CEE-AEB7-D5406EF3BE2B}"/>
          </ac:spMkLst>
        </pc:spChg>
      </pc:sldChg>
      <pc:sldChg chg="add">
        <pc:chgData name="Thomas Stockhammer" userId="2aa20ba2-ba43-46c1-9e8b-e40494025eed" providerId="ADAL" clId="{0EB7EFC1-0F36-4EF8-A756-52C984ECD21E}" dt="2024-10-17T04:45:36.910" v="74"/>
        <pc:sldMkLst>
          <pc:docMk/>
          <pc:sldMk cId="2747090142" sldId="2147377954"/>
        </pc:sldMkLst>
      </pc:sldChg>
      <pc:sldChg chg="del">
        <pc:chgData name="Thomas Stockhammer" userId="2aa20ba2-ba43-46c1-9e8b-e40494025eed" providerId="ADAL" clId="{0EB7EFC1-0F36-4EF8-A756-52C984ECD21E}" dt="2024-10-17T04:45:23.306" v="68" actId="2696"/>
        <pc:sldMkLst>
          <pc:docMk/>
          <pc:sldMk cId="2881968836" sldId="2147377954"/>
        </pc:sldMkLst>
      </pc:sldChg>
      <pc:sldChg chg="add del">
        <pc:chgData name="Thomas Stockhammer" userId="2aa20ba2-ba43-46c1-9e8b-e40494025eed" providerId="ADAL" clId="{0EB7EFC1-0F36-4EF8-A756-52C984ECD21E}" dt="2024-10-17T04:45:36.776" v="73"/>
        <pc:sldMkLst>
          <pc:docMk/>
          <pc:sldMk cId="2932577252" sldId="2147377954"/>
        </pc:sldMkLst>
      </pc:sldChg>
      <pc:sldChg chg="addSp delSp modSp mod">
        <pc:chgData name="Thomas Stockhammer" userId="2aa20ba2-ba43-46c1-9e8b-e40494025eed" providerId="ADAL" clId="{0EB7EFC1-0F36-4EF8-A756-52C984ECD21E}" dt="2024-10-17T04:45:06.667" v="67" actId="478"/>
        <pc:sldMkLst>
          <pc:docMk/>
          <pc:sldMk cId="2756156321" sldId="2147377956"/>
        </pc:sldMkLst>
        <pc:spChg chg="del">
          <ac:chgData name="Thomas Stockhammer" userId="2aa20ba2-ba43-46c1-9e8b-e40494025eed" providerId="ADAL" clId="{0EB7EFC1-0F36-4EF8-A756-52C984ECD21E}" dt="2024-10-17T04:45:06.667" v="67" actId="478"/>
          <ac:spMkLst>
            <pc:docMk/>
            <pc:sldMk cId="2756156321" sldId="2147377956"/>
            <ac:spMk id="2" creationId="{D4AD6B97-E8A1-515E-1A18-C0A8E4B3F42E}"/>
          </ac:spMkLst>
        </pc:spChg>
        <pc:spChg chg="add mod">
          <ac:chgData name="Thomas Stockhammer" userId="2aa20ba2-ba43-46c1-9e8b-e40494025eed" providerId="ADAL" clId="{0EB7EFC1-0F36-4EF8-A756-52C984ECD21E}" dt="2024-10-17T04:45:06.667" v="67" actId="478"/>
          <ac:spMkLst>
            <pc:docMk/>
            <pc:sldMk cId="2756156321" sldId="2147377956"/>
            <ac:spMk id="4" creationId="{C46600A3-FAB2-D490-2CCB-2D33072DF54D}"/>
          </ac:spMkLst>
        </pc:spChg>
        <pc:spChg chg="mod">
          <ac:chgData name="Thomas Stockhammer" userId="2aa20ba2-ba43-46c1-9e8b-e40494025eed" providerId="ADAL" clId="{0EB7EFC1-0F36-4EF8-A756-52C984ECD21E}" dt="2024-10-17T04:45:01.475" v="66"/>
          <ac:spMkLst>
            <pc:docMk/>
            <pc:sldMk cId="2756156321" sldId="2147377956"/>
            <ac:spMk id="11" creationId="{823060E4-5E8E-4DAB-980F-6AAE56EF0A80}"/>
          </ac:spMkLst>
        </pc:spChg>
      </pc:sldChg>
      <pc:sldChg chg="modSp mod">
        <pc:chgData name="Thomas Stockhammer" userId="2aa20ba2-ba43-46c1-9e8b-e40494025eed" providerId="ADAL" clId="{0EB7EFC1-0F36-4EF8-A756-52C984ECD21E}" dt="2024-10-17T04:52:39.636" v="264" actId="20577"/>
        <pc:sldMkLst>
          <pc:docMk/>
          <pc:sldMk cId="438812850" sldId="2147377962"/>
        </pc:sldMkLst>
        <pc:spChg chg="mod">
          <ac:chgData name="Thomas Stockhammer" userId="2aa20ba2-ba43-46c1-9e8b-e40494025eed" providerId="ADAL" clId="{0EB7EFC1-0F36-4EF8-A756-52C984ECD21E}" dt="2024-10-17T04:52:39.636" v="264" actId="20577"/>
          <ac:spMkLst>
            <pc:docMk/>
            <pc:sldMk cId="438812850" sldId="2147377962"/>
            <ac:spMk id="5" creationId="{E3C8EE3F-3335-6FCC-B9E2-F7C1CE4C6077}"/>
          </ac:spMkLst>
        </pc:spChg>
      </pc:sldChg>
      <pc:sldChg chg="del">
        <pc:chgData name="Thomas Stockhammer" userId="2aa20ba2-ba43-46c1-9e8b-e40494025eed" providerId="ADAL" clId="{0EB7EFC1-0F36-4EF8-A756-52C984ECD21E}" dt="2024-10-17T04:45:23.306" v="68" actId="2696"/>
        <pc:sldMkLst>
          <pc:docMk/>
          <pc:sldMk cId="246827310" sldId="2147377963"/>
        </pc:sldMkLst>
      </pc:sldChg>
      <pc:sldChg chg="modSp add del mod">
        <pc:chgData name="Thomas Stockhammer" userId="2aa20ba2-ba43-46c1-9e8b-e40494025eed" providerId="ADAL" clId="{0EB7EFC1-0F36-4EF8-A756-52C984ECD21E}" dt="2024-10-17T04:45:36.776" v="73"/>
        <pc:sldMkLst>
          <pc:docMk/>
          <pc:sldMk cId="1238632998" sldId="2147377963"/>
        </pc:sldMkLst>
        <pc:spChg chg="mod">
          <ac:chgData name="Thomas Stockhammer" userId="2aa20ba2-ba43-46c1-9e8b-e40494025eed" providerId="ADAL" clId="{0EB7EFC1-0F36-4EF8-A756-52C984ECD21E}" dt="2024-10-17T04:45:36.776" v="73"/>
          <ac:spMkLst>
            <pc:docMk/>
            <pc:sldMk cId="1238632998" sldId="2147377963"/>
            <ac:spMk id="3" creationId="{64EF62CB-FA57-DC95-D6B1-CAEFB5F8820F}"/>
          </ac:spMkLst>
        </pc:spChg>
      </pc:sldChg>
      <pc:sldChg chg="add">
        <pc:chgData name="Thomas Stockhammer" userId="2aa20ba2-ba43-46c1-9e8b-e40494025eed" providerId="ADAL" clId="{0EB7EFC1-0F36-4EF8-A756-52C984ECD21E}" dt="2024-10-17T04:45:36.910" v="74"/>
        <pc:sldMkLst>
          <pc:docMk/>
          <pc:sldMk cId="3565526396" sldId="2147377963"/>
        </pc:sldMkLst>
      </pc:sldChg>
      <pc:sldChg chg="addSp delSp modSp add mod setBg delAnim modAnim">
        <pc:chgData name="Thomas Stockhammer" userId="2aa20ba2-ba43-46c1-9e8b-e40494025eed" providerId="ADAL" clId="{0EB7EFC1-0F36-4EF8-A756-52C984ECD21E}" dt="2024-10-17T05:20:01.921" v="551"/>
        <pc:sldMkLst>
          <pc:docMk/>
          <pc:sldMk cId="3664550683" sldId="2147378459"/>
        </pc:sldMkLst>
        <pc:spChg chg="mod">
          <ac:chgData name="Thomas Stockhammer" userId="2aa20ba2-ba43-46c1-9e8b-e40494025eed" providerId="ADAL" clId="{0EB7EFC1-0F36-4EF8-A756-52C984ECD21E}" dt="2024-10-17T05:19:03.256" v="452" actId="20577"/>
          <ac:spMkLst>
            <pc:docMk/>
            <pc:sldMk cId="3664550683" sldId="2147378459"/>
            <ac:spMk id="2" creationId="{D19C071D-79EB-2F4C-0AF4-6036C2FA3749}"/>
          </ac:spMkLst>
        </pc:spChg>
        <pc:spChg chg="add mod">
          <ac:chgData name="Thomas Stockhammer" userId="2aa20ba2-ba43-46c1-9e8b-e40494025eed" providerId="ADAL" clId="{0EB7EFC1-0F36-4EF8-A756-52C984ECD21E}" dt="2024-10-17T05:20:01.921" v="551"/>
          <ac:spMkLst>
            <pc:docMk/>
            <pc:sldMk cId="3664550683" sldId="2147378459"/>
            <ac:spMk id="4" creationId="{8E34242E-F329-CA22-9412-BB352D0D1706}"/>
          </ac:spMkLst>
        </pc:spChg>
        <pc:spChg chg="mod">
          <ac:chgData name="Thomas Stockhammer" userId="2aa20ba2-ba43-46c1-9e8b-e40494025eed" providerId="ADAL" clId="{0EB7EFC1-0F36-4EF8-A756-52C984ECD21E}" dt="2024-10-17T05:19:39.419" v="550" actId="20577"/>
          <ac:spMkLst>
            <pc:docMk/>
            <pc:sldMk cId="3664550683" sldId="2147378459"/>
            <ac:spMk id="8" creationId="{D4C628AF-3038-C096-3601-9C4B7A041969}"/>
          </ac:spMkLst>
        </pc:spChg>
        <pc:spChg chg="del">
          <ac:chgData name="Thomas Stockhammer" userId="2aa20ba2-ba43-46c1-9e8b-e40494025eed" providerId="ADAL" clId="{0EB7EFC1-0F36-4EF8-A756-52C984ECD21E}" dt="2024-10-17T05:18:03.312" v="356" actId="478"/>
          <ac:spMkLst>
            <pc:docMk/>
            <pc:sldMk cId="3664550683" sldId="2147378459"/>
            <ac:spMk id="11" creationId="{9B102E7D-4383-6EBE-63E9-B2DE3DD54788}"/>
          </ac:spMkLst>
        </pc:spChg>
        <pc:picChg chg="add mod">
          <ac:chgData name="Thomas Stockhammer" userId="2aa20ba2-ba43-46c1-9e8b-e40494025eed" providerId="ADAL" clId="{0EB7EFC1-0F36-4EF8-A756-52C984ECD21E}" dt="2024-10-17T05:20:01.921" v="551"/>
          <ac:picMkLst>
            <pc:docMk/>
            <pc:sldMk cId="3664550683" sldId="2147378459"/>
            <ac:picMk id="5" creationId="{57CFCE8D-6F82-8CBD-FCD3-2A44415F568F}"/>
          </ac:picMkLst>
        </pc:picChg>
        <pc:picChg chg="add mod">
          <ac:chgData name="Thomas Stockhammer" userId="2aa20ba2-ba43-46c1-9e8b-e40494025eed" providerId="ADAL" clId="{0EB7EFC1-0F36-4EF8-A756-52C984ECD21E}" dt="2024-10-17T05:20:01.921" v="551"/>
          <ac:picMkLst>
            <pc:docMk/>
            <pc:sldMk cId="3664550683" sldId="2147378459"/>
            <ac:picMk id="9" creationId="{3D8790BD-3B17-8CE7-DC3B-83B41DC84135}"/>
          </ac:picMkLst>
        </pc:picChg>
        <pc:picChg chg="del">
          <ac:chgData name="Thomas Stockhammer" userId="2aa20ba2-ba43-46c1-9e8b-e40494025eed" providerId="ADAL" clId="{0EB7EFC1-0F36-4EF8-A756-52C984ECD21E}" dt="2024-10-17T05:17:51.273" v="355" actId="478"/>
          <ac:picMkLst>
            <pc:docMk/>
            <pc:sldMk cId="3664550683" sldId="2147378459"/>
            <ac:picMk id="10" creationId="{FE7C89CC-6A67-CBE9-8797-7817AE7395A8}"/>
          </ac:picMkLst>
        </pc:picChg>
        <pc:picChg chg="add mod">
          <ac:chgData name="Thomas Stockhammer" userId="2aa20ba2-ba43-46c1-9e8b-e40494025eed" providerId="ADAL" clId="{0EB7EFC1-0F36-4EF8-A756-52C984ECD21E}" dt="2024-10-17T05:20:01.921" v="551"/>
          <ac:picMkLst>
            <pc:docMk/>
            <pc:sldMk cId="3664550683" sldId="2147378459"/>
            <ac:picMk id="12" creationId="{99432B56-2E49-9DD3-5851-963E088CAB73}"/>
          </ac:picMkLst>
        </pc:picChg>
        <pc:picChg chg="del">
          <ac:chgData name="Thomas Stockhammer" userId="2aa20ba2-ba43-46c1-9e8b-e40494025eed" providerId="ADAL" clId="{0EB7EFC1-0F36-4EF8-A756-52C984ECD21E}" dt="2024-10-17T05:17:51.273" v="355" actId="478"/>
          <ac:picMkLst>
            <pc:docMk/>
            <pc:sldMk cId="3664550683" sldId="2147378459"/>
            <ac:picMk id="17" creationId="{773DF03D-AD4F-3D40-221C-085B9C7A1A01}"/>
          </ac:picMkLst>
        </pc:picChg>
        <pc:picChg chg="del">
          <ac:chgData name="Thomas Stockhammer" userId="2aa20ba2-ba43-46c1-9e8b-e40494025eed" providerId="ADAL" clId="{0EB7EFC1-0F36-4EF8-A756-52C984ECD21E}" dt="2024-10-17T05:17:51.273" v="355" actId="478"/>
          <ac:picMkLst>
            <pc:docMk/>
            <pc:sldMk cId="3664550683" sldId="2147378459"/>
            <ac:picMk id="1026" creationId="{1677153B-889A-05EC-42FD-52AA59FE9558}"/>
          </ac:picMkLst>
        </pc:picChg>
      </pc:sldChg>
      <pc:sldChg chg="addSp modSp mod">
        <pc:chgData name="Thomas Stockhammer" userId="2aa20ba2-ba43-46c1-9e8b-e40494025eed" providerId="ADAL" clId="{0EB7EFC1-0F36-4EF8-A756-52C984ECD21E}" dt="2024-10-17T04:58:40.278" v="353" actId="20577"/>
        <pc:sldMkLst>
          <pc:docMk/>
          <pc:sldMk cId="728151387" sldId="2147478252"/>
        </pc:sldMkLst>
        <pc:spChg chg="add mod">
          <ac:chgData name="Thomas Stockhammer" userId="2aa20ba2-ba43-46c1-9e8b-e40494025eed" providerId="ADAL" clId="{0EB7EFC1-0F36-4EF8-A756-52C984ECD21E}" dt="2024-10-17T04:58:40.278" v="353" actId="20577"/>
          <ac:spMkLst>
            <pc:docMk/>
            <pc:sldMk cId="728151387" sldId="2147478252"/>
            <ac:spMk id="4" creationId="{1127F235-BD81-CBA7-C78C-E361C894EF4C}"/>
          </ac:spMkLst>
        </pc:spChg>
      </pc:sldChg>
      <pc:sldChg chg="del">
        <pc:chgData name="Thomas Stockhammer" userId="2aa20ba2-ba43-46c1-9e8b-e40494025eed" providerId="ADAL" clId="{0EB7EFC1-0F36-4EF8-A756-52C984ECD21E}" dt="2024-10-17T04:54:58.830" v="272" actId="47"/>
        <pc:sldMkLst>
          <pc:docMk/>
          <pc:sldMk cId="1020739448" sldId="2147478255"/>
        </pc:sldMkLst>
      </pc:sldChg>
      <pc:sldChg chg="del">
        <pc:chgData name="Thomas Stockhammer" userId="2aa20ba2-ba43-46c1-9e8b-e40494025eed" providerId="ADAL" clId="{0EB7EFC1-0F36-4EF8-A756-52C984ECD21E}" dt="2024-10-17T04:54:58.830" v="272" actId="47"/>
        <pc:sldMkLst>
          <pc:docMk/>
          <pc:sldMk cId="1756334144" sldId="2147478256"/>
        </pc:sldMkLst>
      </pc:sldChg>
      <pc:sldChg chg="del">
        <pc:chgData name="Thomas Stockhammer" userId="2aa20ba2-ba43-46c1-9e8b-e40494025eed" providerId="ADAL" clId="{0EB7EFC1-0F36-4EF8-A756-52C984ECD21E}" dt="2024-10-17T04:54:58.830" v="272" actId="47"/>
        <pc:sldMkLst>
          <pc:docMk/>
          <pc:sldMk cId="115036777" sldId="2147478258"/>
        </pc:sldMkLst>
      </pc:sldChg>
      <pc:sldChg chg="del">
        <pc:chgData name="Thomas Stockhammer" userId="2aa20ba2-ba43-46c1-9e8b-e40494025eed" providerId="ADAL" clId="{0EB7EFC1-0F36-4EF8-A756-52C984ECD21E}" dt="2024-10-17T04:54:58.830" v="272" actId="47"/>
        <pc:sldMkLst>
          <pc:docMk/>
          <pc:sldMk cId="1433347893" sldId="2147478260"/>
        </pc:sldMkLst>
      </pc:sldChg>
      <pc:sldChg chg="del">
        <pc:chgData name="Thomas Stockhammer" userId="2aa20ba2-ba43-46c1-9e8b-e40494025eed" providerId="ADAL" clId="{0EB7EFC1-0F36-4EF8-A756-52C984ECD21E}" dt="2024-10-17T04:54:58.830" v="272" actId="47"/>
        <pc:sldMkLst>
          <pc:docMk/>
          <pc:sldMk cId="1751085413" sldId="2147478261"/>
        </pc:sldMkLst>
      </pc:sldChg>
      <pc:sldChg chg="del">
        <pc:chgData name="Thomas Stockhammer" userId="2aa20ba2-ba43-46c1-9e8b-e40494025eed" providerId="ADAL" clId="{0EB7EFC1-0F36-4EF8-A756-52C984ECD21E}" dt="2024-10-17T04:54:58.830" v="272" actId="47"/>
        <pc:sldMkLst>
          <pc:docMk/>
          <pc:sldMk cId="3429239979" sldId="2147478262"/>
        </pc:sldMkLst>
      </pc:sldChg>
      <pc:sldChg chg="del">
        <pc:chgData name="Thomas Stockhammer" userId="2aa20ba2-ba43-46c1-9e8b-e40494025eed" providerId="ADAL" clId="{0EB7EFC1-0F36-4EF8-A756-52C984ECD21E}" dt="2024-10-17T04:54:58.830" v="272" actId="47"/>
        <pc:sldMkLst>
          <pc:docMk/>
          <pc:sldMk cId="2694133669" sldId="2147478263"/>
        </pc:sldMkLst>
      </pc:sldChg>
      <pc:sldChg chg="del">
        <pc:chgData name="Thomas Stockhammer" userId="2aa20ba2-ba43-46c1-9e8b-e40494025eed" providerId="ADAL" clId="{0EB7EFC1-0F36-4EF8-A756-52C984ECD21E}" dt="2024-10-17T04:54:58.830" v="272" actId="47"/>
        <pc:sldMkLst>
          <pc:docMk/>
          <pc:sldMk cId="3263455638" sldId="2147478267"/>
        </pc:sldMkLst>
      </pc:sldChg>
      <pc:sldChg chg="del">
        <pc:chgData name="Thomas Stockhammer" userId="2aa20ba2-ba43-46c1-9e8b-e40494025eed" providerId="ADAL" clId="{0EB7EFC1-0F36-4EF8-A756-52C984ECD21E}" dt="2024-10-17T04:54:58.830" v="272" actId="47"/>
        <pc:sldMkLst>
          <pc:docMk/>
          <pc:sldMk cId="501754958" sldId="2147478268"/>
        </pc:sldMkLst>
      </pc:sldChg>
      <pc:sldChg chg="del">
        <pc:chgData name="Thomas Stockhammer" userId="2aa20ba2-ba43-46c1-9e8b-e40494025eed" providerId="ADAL" clId="{0EB7EFC1-0F36-4EF8-A756-52C984ECD21E}" dt="2024-10-17T04:54:58.830" v="272" actId="47"/>
        <pc:sldMkLst>
          <pc:docMk/>
          <pc:sldMk cId="479106545" sldId="2147478269"/>
        </pc:sldMkLst>
      </pc:sldChg>
      <pc:sldChg chg="del">
        <pc:chgData name="Thomas Stockhammer" userId="2aa20ba2-ba43-46c1-9e8b-e40494025eed" providerId="ADAL" clId="{0EB7EFC1-0F36-4EF8-A756-52C984ECD21E}" dt="2024-10-17T04:54:58.830" v="272" actId="47"/>
        <pc:sldMkLst>
          <pc:docMk/>
          <pc:sldMk cId="318903613" sldId="2147478270"/>
        </pc:sldMkLst>
      </pc:sldChg>
      <pc:sldChg chg="del">
        <pc:chgData name="Thomas Stockhammer" userId="2aa20ba2-ba43-46c1-9e8b-e40494025eed" providerId="ADAL" clId="{0EB7EFC1-0F36-4EF8-A756-52C984ECD21E}" dt="2024-10-17T04:54:58.830" v="272" actId="47"/>
        <pc:sldMkLst>
          <pc:docMk/>
          <pc:sldMk cId="1796866549" sldId="2147478271"/>
        </pc:sldMkLst>
      </pc:sldChg>
      <pc:sldChg chg="modSp del mod modClrScheme chgLayout">
        <pc:chgData name="Thomas Stockhammer" userId="2aa20ba2-ba43-46c1-9e8b-e40494025eed" providerId="ADAL" clId="{0EB7EFC1-0F36-4EF8-A756-52C984ECD21E}" dt="2024-10-17T04:54:33.227" v="266" actId="47"/>
        <pc:sldMkLst>
          <pc:docMk/>
          <pc:sldMk cId="1453062569" sldId="2147478272"/>
        </pc:sldMkLst>
        <pc:spChg chg="mod ord">
          <ac:chgData name="Thomas Stockhammer" userId="2aa20ba2-ba43-46c1-9e8b-e40494025eed" providerId="ADAL" clId="{0EB7EFC1-0F36-4EF8-A756-52C984ECD21E}" dt="2024-10-17T04:43:49.689" v="33"/>
          <ac:spMkLst>
            <pc:docMk/>
            <pc:sldMk cId="1453062569" sldId="2147478272"/>
            <ac:spMk id="2" creationId="{99CACED4-0338-07CB-FFC3-9CF5FE99DDD7}"/>
          </ac:spMkLst>
        </pc:spChg>
        <pc:spChg chg="mod ord">
          <ac:chgData name="Thomas Stockhammer" userId="2aa20ba2-ba43-46c1-9e8b-e40494025eed" providerId="ADAL" clId="{0EB7EFC1-0F36-4EF8-A756-52C984ECD21E}" dt="2024-10-17T04:43:49.689" v="33"/>
          <ac:spMkLst>
            <pc:docMk/>
            <pc:sldMk cId="1453062569" sldId="2147478272"/>
            <ac:spMk id="5" creationId="{B876FE1D-B15B-B621-3BF0-1BA169F5843A}"/>
          </ac:spMkLst>
        </pc:spChg>
        <pc:spChg chg="mod ord">
          <ac:chgData name="Thomas Stockhammer" userId="2aa20ba2-ba43-46c1-9e8b-e40494025eed" providerId="ADAL" clId="{0EB7EFC1-0F36-4EF8-A756-52C984ECD21E}" dt="2024-10-17T04:43:49.689" v="33"/>
          <ac:spMkLst>
            <pc:docMk/>
            <pc:sldMk cId="1453062569" sldId="2147478272"/>
            <ac:spMk id="7" creationId="{748D22AB-01BE-5435-A989-B009D6DBB15B}"/>
          </ac:spMkLst>
        </pc:spChg>
      </pc:sldChg>
      <pc:sldChg chg="del">
        <pc:chgData name="Thomas Stockhammer" userId="2aa20ba2-ba43-46c1-9e8b-e40494025eed" providerId="ADAL" clId="{0EB7EFC1-0F36-4EF8-A756-52C984ECD21E}" dt="2024-10-17T04:54:33.227" v="266" actId="47"/>
        <pc:sldMkLst>
          <pc:docMk/>
          <pc:sldMk cId="1808089591" sldId="2147480605"/>
        </pc:sldMkLst>
      </pc:sldChg>
      <pc:sldChg chg="del">
        <pc:chgData name="Thomas Stockhammer" userId="2aa20ba2-ba43-46c1-9e8b-e40494025eed" providerId="ADAL" clId="{0EB7EFC1-0F36-4EF8-A756-52C984ECD21E}" dt="2024-10-17T04:54:33.227" v="266" actId="47"/>
        <pc:sldMkLst>
          <pc:docMk/>
          <pc:sldMk cId="400110397" sldId="2147480618"/>
        </pc:sldMkLst>
      </pc:sldChg>
      <pc:sldChg chg="modSp add del mod setBg">
        <pc:chgData name="Thomas Stockhammer" userId="2aa20ba2-ba43-46c1-9e8b-e40494025eed" providerId="ADAL" clId="{0EB7EFC1-0F36-4EF8-A756-52C984ECD21E}" dt="2024-10-17T04:51:21.132" v="206" actId="20577"/>
        <pc:sldMkLst>
          <pc:docMk/>
          <pc:sldMk cId="3590857203" sldId="2147480622"/>
        </pc:sldMkLst>
        <pc:spChg chg="mod">
          <ac:chgData name="Thomas Stockhammer" userId="2aa20ba2-ba43-46c1-9e8b-e40494025eed" providerId="ADAL" clId="{0EB7EFC1-0F36-4EF8-A756-52C984ECD21E}" dt="2024-10-17T04:51:21.132" v="206" actId="20577"/>
          <ac:spMkLst>
            <pc:docMk/>
            <pc:sldMk cId="3590857203" sldId="2147480622"/>
            <ac:spMk id="2" creationId="{F01D4D08-C6A9-AF32-9256-5F8E71986570}"/>
          </ac:spMkLst>
        </pc:spChg>
      </pc:sldChg>
      <pc:sldChg chg="modSp add del mod">
        <pc:chgData name="Thomas Stockhammer" userId="2aa20ba2-ba43-46c1-9e8b-e40494025eed" providerId="ADAL" clId="{0EB7EFC1-0F36-4EF8-A756-52C984ECD21E}" dt="2024-10-17T04:54:46.004" v="271"/>
        <pc:sldMkLst>
          <pc:docMk/>
          <pc:sldMk cId="341743221" sldId="2147480631"/>
        </pc:sldMkLst>
        <pc:spChg chg="mod">
          <ac:chgData name="Thomas Stockhammer" userId="2aa20ba2-ba43-46c1-9e8b-e40494025eed" providerId="ADAL" clId="{0EB7EFC1-0F36-4EF8-A756-52C984ECD21E}" dt="2024-10-17T04:54:45.815" v="270"/>
          <ac:spMkLst>
            <pc:docMk/>
            <pc:sldMk cId="341743221" sldId="2147480631"/>
            <ac:spMk id="2" creationId="{D19C071D-79EB-2F4C-0AF4-6036C2FA3749}"/>
          </ac:spMkLst>
        </pc:spChg>
      </pc:sldChg>
      <pc:sldChg chg="modSp add del mod">
        <pc:chgData name="Thomas Stockhammer" userId="2aa20ba2-ba43-46c1-9e8b-e40494025eed" providerId="ADAL" clId="{0EB7EFC1-0F36-4EF8-A756-52C984ECD21E}" dt="2024-10-17T04:50:12.914" v="157" actId="47"/>
        <pc:sldMkLst>
          <pc:docMk/>
          <pc:sldMk cId="4093403842" sldId="2147480632"/>
        </pc:sldMkLst>
        <pc:spChg chg="mod">
          <ac:chgData name="Thomas Stockhammer" userId="2aa20ba2-ba43-46c1-9e8b-e40494025eed" providerId="ADAL" clId="{0EB7EFC1-0F36-4EF8-A756-52C984ECD21E}" dt="2024-10-17T04:48:29.554" v="153" actId="404"/>
          <ac:spMkLst>
            <pc:docMk/>
            <pc:sldMk cId="4093403842" sldId="2147480632"/>
            <ac:spMk id="4" creationId="{D13000EC-4D8E-6912-0D41-CD6225E94D3E}"/>
          </ac:spMkLst>
        </pc:spChg>
        <pc:spChg chg="mod">
          <ac:chgData name="Thomas Stockhammer" userId="2aa20ba2-ba43-46c1-9e8b-e40494025eed" providerId="ADAL" clId="{0EB7EFC1-0F36-4EF8-A756-52C984ECD21E}" dt="2024-10-17T04:48:07.400" v="150" actId="20577"/>
          <ac:spMkLst>
            <pc:docMk/>
            <pc:sldMk cId="4093403842" sldId="2147480632"/>
            <ac:spMk id="5" creationId="{B1DE6E29-438B-9D6E-4A20-DC6E8E7CC994}"/>
          </ac:spMkLst>
        </pc:spChg>
      </pc:sldChg>
      <pc:sldChg chg="add del">
        <pc:chgData name="Thomas Stockhammer" userId="2aa20ba2-ba43-46c1-9e8b-e40494025eed" providerId="ADAL" clId="{0EB7EFC1-0F36-4EF8-A756-52C984ECD21E}" dt="2024-10-17T04:50:07.140" v="155"/>
        <pc:sldMkLst>
          <pc:docMk/>
          <pc:sldMk cId="921467409" sldId="2147481970"/>
        </pc:sldMkLst>
      </pc:sldChg>
      <pc:sldChg chg="add">
        <pc:chgData name="Thomas Stockhammer" userId="2aa20ba2-ba43-46c1-9e8b-e40494025eed" providerId="ADAL" clId="{0EB7EFC1-0F36-4EF8-A756-52C984ECD21E}" dt="2024-10-17T04:50:07.483" v="156"/>
        <pc:sldMkLst>
          <pc:docMk/>
          <pc:sldMk cId="2309233124" sldId="2147481970"/>
        </pc:sldMkLst>
      </pc:sldChg>
      <pc:sldChg chg="add del">
        <pc:chgData name="Thomas Stockhammer" userId="2aa20ba2-ba43-46c1-9e8b-e40494025eed" providerId="ADAL" clId="{0EB7EFC1-0F36-4EF8-A756-52C984ECD21E}" dt="2024-10-17T05:20:04.330" v="552" actId="47"/>
        <pc:sldMkLst>
          <pc:docMk/>
          <pc:sldMk cId="1519550659" sldId="2147481971"/>
        </pc:sldMkLst>
      </pc:sldChg>
      <pc:sldMasterChg chg="delSldLayout">
        <pc:chgData name="Thomas Stockhammer" userId="2aa20ba2-ba43-46c1-9e8b-e40494025eed" providerId="ADAL" clId="{0EB7EFC1-0F36-4EF8-A756-52C984ECD21E}" dt="2024-10-17T04:54:33.227" v="266" actId="47"/>
        <pc:sldMasterMkLst>
          <pc:docMk/>
          <pc:sldMasterMk cId="306139523" sldId="2147483833"/>
        </pc:sldMasterMkLst>
        <pc:sldLayoutChg chg="del">
          <pc:chgData name="Thomas Stockhammer" userId="2aa20ba2-ba43-46c1-9e8b-e40494025eed" providerId="ADAL" clId="{0EB7EFC1-0F36-4EF8-A756-52C984ECD21E}" dt="2024-10-17T04:45:23.306" v="68" actId="2696"/>
          <pc:sldLayoutMkLst>
            <pc:docMk/>
            <pc:sldMasterMk cId="306139523" sldId="2147483833"/>
            <pc:sldLayoutMk cId="2924364457" sldId="2147484349"/>
          </pc:sldLayoutMkLst>
        </pc:sldLayoutChg>
        <pc:sldLayoutChg chg="del">
          <pc:chgData name="Thomas Stockhammer" userId="2aa20ba2-ba43-46c1-9e8b-e40494025eed" providerId="ADAL" clId="{0EB7EFC1-0F36-4EF8-A756-52C984ECD21E}" dt="2024-10-17T04:54:33.227" v="266" actId="47"/>
          <pc:sldLayoutMkLst>
            <pc:docMk/>
            <pc:sldMasterMk cId="306139523" sldId="2147483833"/>
            <pc:sldLayoutMk cId="1178963444" sldId="2147484775"/>
          </pc:sldLayoutMkLst>
        </pc:sldLayoutChg>
        <pc:sldLayoutChg chg="del">
          <pc:chgData name="Thomas Stockhammer" userId="2aa20ba2-ba43-46c1-9e8b-e40494025eed" providerId="ADAL" clId="{0EB7EFC1-0F36-4EF8-A756-52C984ECD21E}" dt="2024-10-17T04:54:33.227" v="266" actId="47"/>
          <pc:sldLayoutMkLst>
            <pc:docMk/>
            <pc:sldMasterMk cId="306139523" sldId="2147483833"/>
            <pc:sldLayoutMk cId="3593469434" sldId="2147484941"/>
          </pc:sldLayoutMkLst>
        </pc:sldLayoutChg>
      </pc:sldMasterChg>
      <pc:sldMasterChg chg="delSldLayout modSldLayout sldLayoutOrd">
        <pc:chgData name="Thomas Stockhammer" userId="2aa20ba2-ba43-46c1-9e8b-e40494025eed" providerId="ADAL" clId="{0EB7EFC1-0F36-4EF8-A756-52C984ECD21E}" dt="2024-10-17T04:54:33.227" v="266" actId="47"/>
        <pc:sldMasterMkLst>
          <pc:docMk/>
          <pc:sldMasterMk cId="1624411132" sldId="2147484354"/>
        </pc:sldMasterMkLst>
        <pc:sldLayoutChg chg="modSp mod ord">
          <pc:chgData name="Thomas Stockhammer" userId="2aa20ba2-ba43-46c1-9e8b-e40494025eed" providerId="ADAL" clId="{0EB7EFC1-0F36-4EF8-A756-52C984ECD21E}" dt="2024-10-17T04:43:48.833" v="30"/>
          <pc:sldLayoutMkLst>
            <pc:docMk/>
            <pc:sldMasterMk cId="1624411132" sldId="2147484354"/>
            <pc:sldLayoutMk cId="1183652860" sldId="2147484668"/>
          </pc:sldLayoutMkLst>
          <pc:spChg chg="mod">
            <ac:chgData name="Thomas Stockhammer" userId="2aa20ba2-ba43-46c1-9e8b-e40494025eed" providerId="ADAL" clId="{0EB7EFC1-0F36-4EF8-A756-52C984ECD21E}" dt="2024-10-17T04:43:48.833" v="30"/>
            <ac:spMkLst>
              <pc:docMk/>
              <pc:sldMasterMk cId="1624411132" sldId="2147484354"/>
              <pc:sldLayoutMk cId="1183652860" sldId="2147484668"/>
              <ac:spMk id="13" creationId="{3EB0BD3E-DA13-45AB-BAE1-25767D7B24A2}"/>
            </ac:spMkLst>
          </pc:spChg>
          <pc:spChg chg="mod">
            <ac:chgData name="Thomas Stockhammer" userId="2aa20ba2-ba43-46c1-9e8b-e40494025eed" providerId="ADAL" clId="{0EB7EFC1-0F36-4EF8-A756-52C984ECD21E}" dt="2024-10-17T04:43:48.833" v="30"/>
            <ac:spMkLst>
              <pc:docMk/>
              <pc:sldMasterMk cId="1624411132" sldId="2147484354"/>
              <pc:sldLayoutMk cId="1183652860" sldId="2147484668"/>
              <ac:spMk id="28" creationId="{B04D80C5-5B09-4391-914E-491EB6BF922B}"/>
            </ac:spMkLst>
          </pc:spChg>
          <pc:spChg chg="mod">
            <ac:chgData name="Thomas Stockhammer" userId="2aa20ba2-ba43-46c1-9e8b-e40494025eed" providerId="ADAL" clId="{0EB7EFC1-0F36-4EF8-A756-52C984ECD21E}" dt="2024-10-17T04:43:48.833" v="30"/>
            <ac:spMkLst>
              <pc:docMk/>
              <pc:sldMasterMk cId="1624411132" sldId="2147484354"/>
              <pc:sldLayoutMk cId="1183652860" sldId="2147484668"/>
              <ac:spMk id="29" creationId="{E4B73436-F9A5-4201-8676-5BB1475322E2}"/>
            </ac:spMkLst>
          </pc:spChg>
          <pc:spChg chg="mod">
            <ac:chgData name="Thomas Stockhammer" userId="2aa20ba2-ba43-46c1-9e8b-e40494025eed" providerId="ADAL" clId="{0EB7EFC1-0F36-4EF8-A756-52C984ECD21E}" dt="2024-10-17T04:43:48.833" v="30"/>
            <ac:spMkLst>
              <pc:docMk/>
              <pc:sldMasterMk cId="1624411132" sldId="2147484354"/>
              <pc:sldLayoutMk cId="1183652860" sldId="2147484668"/>
              <ac:spMk id="30" creationId="{44CE8076-2642-41CB-B9C4-44BBD2A86AAA}"/>
            </ac:spMkLst>
          </pc:spChg>
          <pc:spChg chg="mod">
            <ac:chgData name="Thomas Stockhammer" userId="2aa20ba2-ba43-46c1-9e8b-e40494025eed" providerId="ADAL" clId="{0EB7EFC1-0F36-4EF8-A756-52C984ECD21E}" dt="2024-10-17T04:43:48.833" v="30"/>
            <ac:spMkLst>
              <pc:docMk/>
              <pc:sldMasterMk cId="1624411132" sldId="2147484354"/>
              <pc:sldLayoutMk cId="1183652860" sldId="2147484668"/>
              <ac:spMk id="38" creationId="{00000000-0000-0000-0000-00000000000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4087647751" sldId="2147484669"/>
          </pc:sldLayoutMkLst>
          <pc:spChg chg="mod">
            <ac:chgData name="Thomas Stockhammer" userId="2aa20ba2-ba43-46c1-9e8b-e40494025eed" providerId="ADAL" clId="{0EB7EFC1-0F36-4EF8-A756-52C984ECD21E}" dt="2024-10-17T04:43:48.833" v="30"/>
            <ac:spMkLst>
              <pc:docMk/>
              <pc:sldMasterMk cId="1624411132" sldId="2147484354"/>
              <pc:sldLayoutMk cId="4087647751" sldId="2147484669"/>
              <ac:spMk id="13" creationId="{3EB0BD3E-DA13-45AB-BAE1-25767D7B24A2}"/>
            </ac:spMkLst>
          </pc:spChg>
          <pc:spChg chg="mod">
            <ac:chgData name="Thomas Stockhammer" userId="2aa20ba2-ba43-46c1-9e8b-e40494025eed" providerId="ADAL" clId="{0EB7EFC1-0F36-4EF8-A756-52C984ECD21E}" dt="2024-10-17T04:43:48.833" v="30"/>
            <ac:spMkLst>
              <pc:docMk/>
              <pc:sldMasterMk cId="1624411132" sldId="2147484354"/>
              <pc:sldLayoutMk cId="4087647751" sldId="2147484669"/>
              <ac:spMk id="28" creationId="{B04D80C5-5B09-4391-914E-491EB6BF922B}"/>
            </ac:spMkLst>
          </pc:spChg>
          <pc:spChg chg="mod">
            <ac:chgData name="Thomas Stockhammer" userId="2aa20ba2-ba43-46c1-9e8b-e40494025eed" providerId="ADAL" clId="{0EB7EFC1-0F36-4EF8-A756-52C984ECD21E}" dt="2024-10-17T04:43:48.833" v="30"/>
            <ac:spMkLst>
              <pc:docMk/>
              <pc:sldMasterMk cId="1624411132" sldId="2147484354"/>
              <pc:sldLayoutMk cId="4087647751" sldId="2147484669"/>
              <ac:spMk id="29" creationId="{E4B73436-F9A5-4201-8676-5BB1475322E2}"/>
            </ac:spMkLst>
          </pc:spChg>
          <pc:spChg chg="mod">
            <ac:chgData name="Thomas Stockhammer" userId="2aa20ba2-ba43-46c1-9e8b-e40494025eed" providerId="ADAL" clId="{0EB7EFC1-0F36-4EF8-A756-52C984ECD21E}" dt="2024-10-17T04:43:48.833" v="30"/>
            <ac:spMkLst>
              <pc:docMk/>
              <pc:sldMasterMk cId="1624411132" sldId="2147484354"/>
              <pc:sldLayoutMk cId="4087647751" sldId="2147484669"/>
              <ac:spMk id="30" creationId="{44CE8076-2642-41CB-B9C4-44BBD2A86AAA}"/>
            </ac:spMkLst>
          </pc:spChg>
          <pc:spChg chg="mod">
            <ac:chgData name="Thomas Stockhammer" userId="2aa20ba2-ba43-46c1-9e8b-e40494025eed" providerId="ADAL" clId="{0EB7EFC1-0F36-4EF8-A756-52C984ECD21E}" dt="2024-10-17T04:43:48.833" v="30"/>
            <ac:spMkLst>
              <pc:docMk/>
              <pc:sldMasterMk cId="1624411132" sldId="2147484354"/>
              <pc:sldLayoutMk cId="4087647751" sldId="2147484669"/>
              <ac:spMk id="38" creationId="{00000000-0000-0000-0000-00000000000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979190214" sldId="2147484670"/>
          </pc:sldLayoutMkLst>
          <pc:spChg chg="mod">
            <ac:chgData name="Thomas Stockhammer" userId="2aa20ba2-ba43-46c1-9e8b-e40494025eed" providerId="ADAL" clId="{0EB7EFC1-0F36-4EF8-A756-52C984ECD21E}" dt="2024-10-17T04:43:48.833" v="30"/>
            <ac:spMkLst>
              <pc:docMk/>
              <pc:sldMasterMk cId="1624411132" sldId="2147484354"/>
              <pc:sldLayoutMk cId="1979190214" sldId="2147484670"/>
              <ac:spMk id="14" creationId="{B4A69CDC-C3E8-42CD-A432-E856010C76D8}"/>
            </ac:spMkLst>
          </pc:spChg>
          <pc:spChg chg="mod">
            <ac:chgData name="Thomas Stockhammer" userId="2aa20ba2-ba43-46c1-9e8b-e40494025eed" providerId="ADAL" clId="{0EB7EFC1-0F36-4EF8-A756-52C984ECD21E}" dt="2024-10-17T04:43:48.833" v="30"/>
            <ac:spMkLst>
              <pc:docMk/>
              <pc:sldMasterMk cId="1624411132" sldId="2147484354"/>
              <pc:sldLayoutMk cId="1979190214" sldId="2147484670"/>
              <ac:spMk id="28" creationId="{B04D80C5-5B09-4391-914E-491EB6BF922B}"/>
            </ac:spMkLst>
          </pc:spChg>
          <pc:spChg chg="mod">
            <ac:chgData name="Thomas Stockhammer" userId="2aa20ba2-ba43-46c1-9e8b-e40494025eed" providerId="ADAL" clId="{0EB7EFC1-0F36-4EF8-A756-52C984ECD21E}" dt="2024-10-17T04:43:48.833" v="30"/>
            <ac:spMkLst>
              <pc:docMk/>
              <pc:sldMasterMk cId="1624411132" sldId="2147484354"/>
              <pc:sldLayoutMk cId="1979190214" sldId="2147484670"/>
              <ac:spMk id="29" creationId="{E4B73436-F9A5-4201-8676-5BB1475322E2}"/>
            </ac:spMkLst>
          </pc:spChg>
          <pc:spChg chg="mod">
            <ac:chgData name="Thomas Stockhammer" userId="2aa20ba2-ba43-46c1-9e8b-e40494025eed" providerId="ADAL" clId="{0EB7EFC1-0F36-4EF8-A756-52C984ECD21E}" dt="2024-10-17T04:43:48.833" v="30"/>
            <ac:spMkLst>
              <pc:docMk/>
              <pc:sldMasterMk cId="1624411132" sldId="2147484354"/>
              <pc:sldLayoutMk cId="1979190214" sldId="2147484670"/>
              <ac:spMk id="30" creationId="{44CE8076-2642-41CB-B9C4-44BBD2A86AAA}"/>
            </ac:spMkLst>
          </pc:spChg>
          <pc:spChg chg="mod">
            <ac:chgData name="Thomas Stockhammer" userId="2aa20ba2-ba43-46c1-9e8b-e40494025eed" providerId="ADAL" clId="{0EB7EFC1-0F36-4EF8-A756-52C984ECD21E}" dt="2024-10-17T04:43:48.833" v="30"/>
            <ac:spMkLst>
              <pc:docMk/>
              <pc:sldMasterMk cId="1624411132" sldId="2147484354"/>
              <pc:sldLayoutMk cId="1979190214" sldId="2147484670"/>
              <ac:spMk id="38" creationId="{00000000-0000-0000-0000-00000000000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411287340" sldId="2147484671"/>
          </pc:sldLayoutMkLst>
          <pc:spChg chg="mod">
            <ac:chgData name="Thomas Stockhammer" userId="2aa20ba2-ba43-46c1-9e8b-e40494025eed" providerId="ADAL" clId="{0EB7EFC1-0F36-4EF8-A756-52C984ECD21E}" dt="2024-10-17T04:43:48.833" v="30"/>
            <ac:spMkLst>
              <pc:docMk/>
              <pc:sldMasterMk cId="1624411132" sldId="2147484354"/>
              <pc:sldLayoutMk cId="1411287340" sldId="2147484671"/>
              <ac:spMk id="14" creationId="{54674946-CCA2-4A4D-840D-BEF24D092472}"/>
            </ac:spMkLst>
          </pc:spChg>
          <pc:spChg chg="mod">
            <ac:chgData name="Thomas Stockhammer" userId="2aa20ba2-ba43-46c1-9e8b-e40494025eed" providerId="ADAL" clId="{0EB7EFC1-0F36-4EF8-A756-52C984ECD21E}" dt="2024-10-17T04:43:48.833" v="30"/>
            <ac:spMkLst>
              <pc:docMk/>
              <pc:sldMasterMk cId="1624411132" sldId="2147484354"/>
              <pc:sldLayoutMk cId="1411287340" sldId="2147484671"/>
              <ac:spMk id="28" creationId="{B04D80C5-5B09-4391-914E-491EB6BF922B}"/>
            </ac:spMkLst>
          </pc:spChg>
          <pc:spChg chg="mod">
            <ac:chgData name="Thomas Stockhammer" userId="2aa20ba2-ba43-46c1-9e8b-e40494025eed" providerId="ADAL" clId="{0EB7EFC1-0F36-4EF8-A756-52C984ECD21E}" dt="2024-10-17T04:43:48.833" v="30"/>
            <ac:spMkLst>
              <pc:docMk/>
              <pc:sldMasterMk cId="1624411132" sldId="2147484354"/>
              <pc:sldLayoutMk cId="1411287340" sldId="2147484671"/>
              <ac:spMk id="29" creationId="{E4B73436-F9A5-4201-8676-5BB1475322E2}"/>
            </ac:spMkLst>
          </pc:spChg>
          <pc:spChg chg="mod">
            <ac:chgData name="Thomas Stockhammer" userId="2aa20ba2-ba43-46c1-9e8b-e40494025eed" providerId="ADAL" clId="{0EB7EFC1-0F36-4EF8-A756-52C984ECD21E}" dt="2024-10-17T04:43:48.833" v="30"/>
            <ac:spMkLst>
              <pc:docMk/>
              <pc:sldMasterMk cId="1624411132" sldId="2147484354"/>
              <pc:sldLayoutMk cId="1411287340" sldId="2147484671"/>
              <ac:spMk id="30" creationId="{44CE8076-2642-41CB-B9C4-44BBD2A86AAA}"/>
            </ac:spMkLst>
          </pc:spChg>
          <pc:spChg chg="mod">
            <ac:chgData name="Thomas Stockhammer" userId="2aa20ba2-ba43-46c1-9e8b-e40494025eed" providerId="ADAL" clId="{0EB7EFC1-0F36-4EF8-A756-52C984ECD21E}" dt="2024-10-17T04:43:48.833" v="30"/>
            <ac:spMkLst>
              <pc:docMk/>
              <pc:sldMasterMk cId="1624411132" sldId="2147484354"/>
              <pc:sldLayoutMk cId="1411287340" sldId="2147484671"/>
              <ac:spMk id="38" creationId="{00000000-0000-0000-0000-00000000000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72912148" sldId="2147484672"/>
          </pc:sldLayoutMkLst>
          <pc:spChg chg="mod">
            <ac:chgData name="Thomas Stockhammer" userId="2aa20ba2-ba43-46c1-9e8b-e40494025eed" providerId="ADAL" clId="{0EB7EFC1-0F36-4EF8-A756-52C984ECD21E}" dt="2024-10-17T04:43:48.833" v="30"/>
            <ac:spMkLst>
              <pc:docMk/>
              <pc:sldMasterMk cId="1624411132" sldId="2147484354"/>
              <pc:sldLayoutMk cId="272912148" sldId="2147484672"/>
              <ac:spMk id="13" creationId="{1FC1E11E-35BC-4505-BB14-A81D00893FB3}"/>
            </ac:spMkLst>
          </pc:spChg>
          <pc:spChg chg="mod">
            <ac:chgData name="Thomas Stockhammer" userId="2aa20ba2-ba43-46c1-9e8b-e40494025eed" providerId="ADAL" clId="{0EB7EFC1-0F36-4EF8-A756-52C984ECD21E}" dt="2024-10-17T04:43:48.833" v="30"/>
            <ac:spMkLst>
              <pc:docMk/>
              <pc:sldMasterMk cId="1624411132" sldId="2147484354"/>
              <pc:sldLayoutMk cId="272912148" sldId="2147484672"/>
              <ac:spMk id="28" creationId="{B04D80C5-5B09-4391-914E-491EB6BF922B}"/>
            </ac:spMkLst>
          </pc:spChg>
          <pc:spChg chg="mod">
            <ac:chgData name="Thomas Stockhammer" userId="2aa20ba2-ba43-46c1-9e8b-e40494025eed" providerId="ADAL" clId="{0EB7EFC1-0F36-4EF8-A756-52C984ECD21E}" dt="2024-10-17T04:43:48.833" v="30"/>
            <ac:spMkLst>
              <pc:docMk/>
              <pc:sldMasterMk cId="1624411132" sldId="2147484354"/>
              <pc:sldLayoutMk cId="272912148" sldId="2147484672"/>
              <ac:spMk id="29" creationId="{E4B73436-F9A5-4201-8676-5BB1475322E2}"/>
            </ac:spMkLst>
          </pc:spChg>
          <pc:spChg chg="mod">
            <ac:chgData name="Thomas Stockhammer" userId="2aa20ba2-ba43-46c1-9e8b-e40494025eed" providerId="ADAL" clId="{0EB7EFC1-0F36-4EF8-A756-52C984ECD21E}" dt="2024-10-17T04:43:48.833" v="30"/>
            <ac:spMkLst>
              <pc:docMk/>
              <pc:sldMasterMk cId="1624411132" sldId="2147484354"/>
              <pc:sldLayoutMk cId="272912148" sldId="2147484672"/>
              <ac:spMk id="30" creationId="{44CE8076-2642-41CB-B9C4-44BBD2A86AAA}"/>
            </ac:spMkLst>
          </pc:spChg>
          <pc:spChg chg="mod">
            <ac:chgData name="Thomas Stockhammer" userId="2aa20ba2-ba43-46c1-9e8b-e40494025eed" providerId="ADAL" clId="{0EB7EFC1-0F36-4EF8-A756-52C984ECD21E}" dt="2024-10-17T04:43:48.833" v="30"/>
            <ac:spMkLst>
              <pc:docMk/>
              <pc:sldMasterMk cId="1624411132" sldId="2147484354"/>
              <pc:sldLayoutMk cId="272912148" sldId="2147484672"/>
              <ac:spMk id="38" creationId="{00000000-0000-0000-0000-00000000000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337965018" sldId="2147484673"/>
          </pc:sldLayoutMkLst>
          <pc:spChg chg="mod">
            <ac:chgData name="Thomas Stockhammer" userId="2aa20ba2-ba43-46c1-9e8b-e40494025eed" providerId="ADAL" clId="{0EB7EFC1-0F36-4EF8-A756-52C984ECD21E}" dt="2024-10-17T04:43:48.833" v="30"/>
            <ac:spMkLst>
              <pc:docMk/>
              <pc:sldMasterMk cId="1624411132" sldId="2147484354"/>
              <pc:sldLayoutMk cId="2337965018" sldId="2147484673"/>
              <ac:spMk id="15" creationId="{58A05AE2-9442-4730-8FBA-33FA9563787D}"/>
            </ac:spMkLst>
          </pc:spChg>
          <pc:spChg chg="mod">
            <ac:chgData name="Thomas Stockhammer" userId="2aa20ba2-ba43-46c1-9e8b-e40494025eed" providerId="ADAL" clId="{0EB7EFC1-0F36-4EF8-A756-52C984ECD21E}" dt="2024-10-17T04:43:48.833" v="30"/>
            <ac:spMkLst>
              <pc:docMk/>
              <pc:sldMasterMk cId="1624411132" sldId="2147484354"/>
              <pc:sldLayoutMk cId="2337965018" sldId="2147484673"/>
              <ac:spMk id="28" creationId="{B04D80C5-5B09-4391-914E-491EB6BF922B}"/>
            </ac:spMkLst>
          </pc:spChg>
          <pc:spChg chg="mod">
            <ac:chgData name="Thomas Stockhammer" userId="2aa20ba2-ba43-46c1-9e8b-e40494025eed" providerId="ADAL" clId="{0EB7EFC1-0F36-4EF8-A756-52C984ECD21E}" dt="2024-10-17T04:43:48.833" v="30"/>
            <ac:spMkLst>
              <pc:docMk/>
              <pc:sldMasterMk cId="1624411132" sldId="2147484354"/>
              <pc:sldLayoutMk cId="2337965018" sldId="2147484673"/>
              <ac:spMk id="29" creationId="{E4B73436-F9A5-4201-8676-5BB1475322E2}"/>
            </ac:spMkLst>
          </pc:spChg>
          <pc:spChg chg="mod">
            <ac:chgData name="Thomas Stockhammer" userId="2aa20ba2-ba43-46c1-9e8b-e40494025eed" providerId="ADAL" clId="{0EB7EFC1-0F36-4EF8-A756-52C984ECD21E}" dt="2024-10-17T04:43:48.833" v="30"/>
            <ac:spMkLst>
              <pc:docMk/>
              <pc:sldMasterMk cId="1624411132" sldId="2147484354"/>
              <pc:sldLayoutMk cId="2337965018" sldId="2147484673"/>
              <ac:spMk id="30" creationId="{44CE8076-2642-41CB-B9C4-44BBD2A86AAA}"/>
            </ac:spMkLst>
          </pc:spChg>
          <pc:spChg chg="mod">
            <ac:chgData name="Thomas Stockhammer" userId="2aa20ba2-ba43-46c1-9e8b-e40494025eed" providerId="ADAL" clId="{0EB7EFC1-0F36-4EF8-A756-52C984ECD21E}" dt="2024-10-17T04:43:48.833" v="30"/>
            <ac:spMkLst>
              <pc:docMk/>
              <pc:sldMasterMk cId="1624411132" sldId="2147484354"/>
              <pc:sldLayoutMk cId="2337965018" sldId="2147484673"/>
              <ac:spMk id="38" creationId="{00000000-0000-0000-0000-00000000000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4193239343" sldId="2147484674"/>
          </pc:sldLayoutMkLst>
          <pc:spChg chg="mod">
            <ac:chgData name="Thomas Stockhammer" userId="2aa20ba2-ba43-46c1-9e8b-e40494025eed" providerId="ADAL" clId="{0EB7EFC1-0F36-4EF8-A756-52C984ECD21E}" dt="2024-10-17T04:43:48.833" v="30"/>
            <ac:spMkLst>
              <pc:docMk/>
              <pc:sldMasterMk cId="1624411132" sldId="2147484354"/>
              <pc:sldLayoutMk cId="4193239343" sldId="2147484674"/>
              <ac:spMk id="13" creationId="{2B575940-DC4A-4F89-9B40-B2D5BB14F9D5}"/>
            </ac:spMkLst>
          </pc:spChg>
          <pc:spChg chg="mod">
            <ac:chgData name="Thomas Stockhammer" userId="2aa20ba2-ba43-46c1-9e8b-e40494025eed" providerId="ADAL" clId="{0EB7EFC1-0F36-4EF8-A756-52C984ECD21E}" dt="2024-10-17T04:43:48.833" v="30"/>
            <ac:spMkLst>
              <pc:docMk/>
              <pc:sldMasterMk cId="1624411132" sldId="2147484354"/>
              <pc:sldLayoutMk cId="4193239343" sldId="2147484674"/>
              <ac:spMk id="20" creationId="{844D2DF1-213C-E34C-914C-F604B1F3F8D8}"/>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572310638" sldId="2147484675"/>
          </pc:sldLayoutMkLst>
          <pc:spChg chg="mod">
            <ac:chgData name="Thomas Stockhammer" userId="2aa20ba2-ba43-46c1-9e8b-e40494025eed" providerId="ADAL" clId="{0EB7EFC1-0F36-4EF8-A756-52C984ECD21E}" dt="2024-10-17T04:43:48.833" v="30"/>
            <ac:spMkLst>
              <pc:docMk/>
              <pc:sldMasterMk cId="1624411132" sldId="2147484354"/>
              <pc:sldLayoutMk cId="2572310638" sldId="2147484675"/>
              <ac:spMk id="12" creationId="{604BBF9E-6C60-435B-99A6-364C05DFE387}"/>
            </ac:spMkLst>
          </pc:spChg>
          <pc:spChg chg="mod">
            <ac:chgData name="Thomas Stockhammer" userId="2aa20ba2-ba43-46c1-9e8b-e40494025eed" providerId="ADAL" clId="{0EB7EFC1-0F36-4EF8-A756-52C984ECD21E}" dt="2024-10-17T04:43:48.833" v="30"/>
            <ac:spMkLst>
              <pc:docMk/>
              <pc:sldMasterMk cId="1624411132" sldId="2147484354"/>
              <pc:sldLayoutMk cId="2572310638" sldId="2147484675"/>
              <ac:spMk id="20" creationId="{844D2DF1-213C-E34C-914C-F604B1F3F8D8}"/>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781181039" sldId="2147484676"/>
          </pc:sldLayoutMkLst>
          <pc:spChg chg="mod">
            <ac:chgData name="Thomas Stockhammer" userId="2aa20ba2-ba43-46c1-9e8b-e40494025eed" providerId="ADAL" clId="{0EB7EFC1-0F36-4EF8-A756-52C984ECD21E}" dt="2024-10-17T04:43:48.833" v="30"/>
            <ac:spMkLst>
              <pc:docMk/>
              <pc:sldMasterMk cId="1624411132" sldId="2147484354"/>
              <pc:sldLayoutMk cId="781181039" sldId="2147484676"/>
              <ac:spMk id="12" creationId="{FA103B49-D00E-4047-9857-4E00A4F054CB}"/>
            </ac:spMkLst>
          </pc:spChg>
          <pc:spChg chg="mod">
            <ac:chgData name="Thomas Stockhammer" userId="2aa20ba2-ba43-46c1-9e8b-e40494025eed" providerId="ADAL" clId="{0EB7EFC1-0F36-4EF8-A756-52C984ECD21E}" dt="2024-10-17T04:43:48.833" v="30"/>
            <ac:spMkLst>
              <pc:docMk/>
              <pc:sldMasterMk cId="1624411132" sldId="2147484354"/>
              <pc:sldLayoutMk cId="781181039" sldId="2147484676"/>
              <ac:spMk id="20" creationId="{844D2DF1-213C-E34C-914C-F604B1F3F8D8}"/>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604482381" sldId="2147484677"/>
          </pc:sldLayoutMkLst>
          <pc:spChg chg="mod">
            <ac:chgData name="Thomas Stockhammer" userId="2aa20ba2-ba43-46c1-9e8b-e40494025eed" providerId="ADAL" clId="{0EB7EFC1-0F36-4EF8-A756-52C984ECD21E}" dt="2024-10-17T04:43:48.833" v="30"/>
            <ac:spMkLst>
              <pc:docMk/>
              <pc:sldMasterMk cId="1624411132" sldId="2147484354"/>
              <pc:sldLayoutMk cId="1604482381" sldId="2147484677"/>
              <ac:spMk id="12" creationId="{416F6E19-F6AD-4B7C-9B5E-C7F31E7AD626}"/>
            </ac:spMkLst>
          </pc:spChg>
          <pc:spChg chg="mod">
            <ac:chgData name="Thomas Stockhammer" userId="2aa20ba2-ba43-46c1-9e8b-e40494025eed" providerId="ADAL" clId="{0EB7EFC1-0F36-4EF8-A756-52C984ECD21E}" dt="2024-10-17T04:43:48.833" v="30"/>
            <ac:spMkLst>
              <pc:docMk/>
              <pc:sldMasterMk cId="1624411132" sldId="2147484354"/>
              <pc:sldLayoutMk cId="1604482381" sldId="2147484677"/>
              <ac:spMk id="20" creationId="{844D2DF1-213C-E34C-914C-F604B1F3F8D8}"/>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713393878" sldId="2147484678"/>
          </pc:sldLayoutMkLst>
          <pc:spChg chg="mod">
            <ac:chgData name="Thomas Stockhammer" userId="2aa20ba2-ba43-46c1-9e8b-e40494025eed" providerId="ADAL" clId="{0EB7EFC1-0F36-4EF8-A756-52C984ECD21E}" dt="2024-10-17T04:43:48.833" v="30"/>
            <ac:spMkLst>
              <pc:docMk/>
              <pc:sldMasterMk cId="1624411132" sldId="2147484354"/>
              <pc:sldLayoutMk cId="713393878" sldId="2147484678"/>
              <ac:spMk id="12" creationId="{31691490-7DFB-4251-8E05-5909F3498C2C}"/>
            </ac:spMkLst>
          </pc:spChg>
          <pc:spChg chg="mod">
            <ac:chgData name="Thomas Stockhammer" userId="2aa20ba2-ba43-46c1-9e8b-e40494025eed" providerId="ADAL" clId="{0EB7EFC1-0F36-4EF8-A756-52C984ECD21E}" dt="2024-10-17T04:43:48.833" v="30"/>
            <ac:spMkLst>
              <pc:docMk/>
              <pc:sldMasterMk cId="1624411132" sldId="2147484354"/>
              <pc:sldLayoutMk cId="713393878" sldId="2147484678"/>
              <ac:spMk id="20" creationId="{844D2DF1-213C-E34C-914C-F604B1F3F8D8}"/>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440960989" sldId="2147484679"/>
          </pc:sldLayoutMkLst>
          <pc:spChg chg="mod">
            <ac:chgData name="Thomas Stockhammer" userId="2aa20ba2-ba43-46c1-9e8b-e40494025eed" providerId="ADAL" clId="{0EB7EFC1-0F36-4EF8-A756-52C984ECD21E}" dt="2024-10-17T04:43:48.833" v="30"/>
            <ac:spMkLst>
              <pc:docMk/>
              <pc:sldMasterMk cId="1624411132" sldId="2147484354"/>
              <pc:sldLayoutMk cId="2440960989" sldId="2147484679"/>
              <ac:spMk id="18" creationId="{B301E4DD-7EE3-47B4-881B-9E5B641D6B68}"/>
            </ac:spMkLst>
          </pc:spChg>
          <pc:spChg chg="mod">
            <ac:chgData name="Thomas Stockhammer" userId="2aa20ba2-ba43-46c1-9e8b-e40494025eed" providerId="ADAL" clId="{0EB7EFC1-0F36-4EF8-A756-52C984ECD21E}" dt="2024-10-17T04:43:48.833" v="30"/>
            <ac:spMkLst>
              <pc:docMk/>
              <pc:sldMasterMk cId="1624411132" sldId="2147484354"/>
              <pc:sldLayoutMk cId="2440960989" sldId="2147484679"/>
              <ac:spMk id="19" creationId="{71B3CBAA-80EF-5E47-BC6B-9DE61D18790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472332342" sldId="2147484680"/>
          </pc:sldLayoutMkLst>
          <pc:spChg chg="mod">
            <ac:chgData name="Thomas Stockhammer" userId="2aa20ba2-ba43-46c1-9e8b-e40494025eed" providerId="ADAL" clId="{0EB7EFC1-0F36-4EF8-A756-52C984ECD21E}" dt="2024-10-17T04:43:48.833" v="30"/>
            <ac:spMkLst>
              <pc:docMk/>
              <pc:sldMasterMk cId="1624411132" sldId="2147484354"/>
              <pc:sldLayoutMk cId="2472332342" sldId="2147484680"/>
              <ac:spMk id="11" creationId="{5414775D-E921-40D5-BD78-EE64D6236896}"/>
            </ac:spMkLst>
          </pc:spChg>
          <pc:spChg chg="mod">
            <ac:chgData name="Thomas Stockhammer" userId="2aa20ba2-ba43-46c1-9e8b-e40494025eed" providerId="ADAL" clId="{0EB7EFC1-0F36-4EF8-A756-52C984ECD21E}" dt="2024-10-17T04:43:48.833" v="30"/>
            <ac:spMkLst>
              <pc:docMk/>
              <pc:sldMasterMk cId="1624411132" sldId="2147484354"/>
              <pc:sldLayoutMk cId="2472332342" sldId="2147484680"/>
              <ac:spMk id="19" creationId="{71B3CBAA-80EF-5E47-BC6B-9DE61D18790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171448124" sldId="2147484681"/>
          </pc:sldLayoutMkLst>
          <pc:spChg chg="mod">
            <ac:chgData name="Thomas Stockhammer" userId="2aa20ba2-ba43-46c1-9e8b-e40494025eed" providerId="ADAL" clId="{0EB7EFC1-0F36-4EF8-A756-52C984ECD21E}" dt="2024-10-17T04:43:48.833" v="30"/>
            <ac:spMkLst>
              <pc:docMk/>
              <pc:sldMasterMk cId="1624411132" sldId="2147484354"/>
              <pc:sldLayoutMk cId="2171448124" sldId="2147484681"/>
              <ac:spMk id="10" creationId="{153726AC-6F2C-4544-B70D-67C1D4F0893B}"/>
            </ac:spMkLst>
          </pc:spChg>
          <pc:spChg chg="mod">
            <ac:chgData name="Thomas Stockhammer" userId="2aa20ba2-ba43-46c1-9e8b-e40494025eed" providerId="ADAL" clId="{0EB7EFC1-0F36-4EF8-A756-52C984ECD21E}" dt="2024-10-17T04:43:48.833" v="30"/>
            <ac:spMkLst>
              <pc:docMk/>
              <pc:sldMasterMk cId="1624411132" sldId="2147484354"/>
              <pc:sldLayoutMk cId="2171448124" sldId="2147484681"/>
              <ac:spMk id="19" creationId="{71B3CBAA-80EF-5E47-BC6B-9DE61D18790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194333762" sldId="2147484682"/>
          </pc:sldLayoutMkLst>
          <pc:spChg chg="mod">
            <ac:chgData name="Thomas Stockhammer" userId="2aa20ba2-ba43-46c1-9e8b-e40494025eed" providerId="ADAL" clId="{0EB7EFC1-0F36-4EF8-A756-52C984ECD21E}" dt="2024-10-17T04:43:48.833" v="30"/>
            <ac:spMkLst>
              <pc:docMk/>
              <pc:sldMasterMk cId="1624411132" sldId="2147484354"/>
              <pc:sldLayoutMk cId="2194333762" sldId="2147484682"/>
              <ac:spMk id="9" creationId="{85A3181C-AC11-4602-8BC8-377440D828E4}"/>
            </ac:spMkLst>
          </pc:spChg>
          <pc:spChg chg="mod">
            <ac:chgData name="Thomas Stockhammer" userId="2aa20ba2-ba43-46c1-9e8b-e40494025eed" providerId="ADAL" clId="{0EB7EFC1-0F36-4EF8-A756-52C984ECD21E}" dt="2024-10-17T04:43:48.833" v="30"/>
            <ac:spMkLst>
              <pc:docMk/>
              <pc:sldMasterMk cId="1624411132" sldId="2147484354"/>
              <pc:sldLayoutMk cId="2194333762" sldId="2147484682"/>
              <ac:spMk id="19" creationId="{71B3CBAA-80EF-5E47-BC6B-9DE61D18790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420777453" sldId="2147484683"/>
          </pc:sldLayoutMkLst>
          <pc:spChg chg="mod">
            <ac:chgData name="Thomas Stockhammer" userId="2aa20ba2-ba43-46c1-9e8b-e40494025eed" providerId="ADAL" clId="{0EB7EFC1-0F36-4EF8-A756-52C984ECD21E}" dt="2024-10-17T04:43:48.833" v="30"/>
            <ac:spMkLst>
              <pc:docMk/>
              <pc:sldMasterMk cId="1624411132" sldId="2147484354"/>
              <pc:sldLayoutMk cId="420777453" sldId="2147484683"/>
              <ac:spMk id="9" creationId="{EB3AF3F0-FA4F-4CF2-86F4-3037331A78E6}"/>
            </ac:spMkLst>
          </pc:spChg>
          <pc:spChg chg="mod">
            <ac:chgData name="Thomas Stockhammer" userId="2aa20ba2-ba43-46c1-9e8b-e40494025eed" providerId="ADAL" clId="{0EB7EFC1-0F36-4EF8-A756-52C984ECD21E}" dt="2024-10-17T04:43:48.833" v="30"/>
            <ac:spMkLst>
              <pc:docMk/>
              <pc:sldMasterMk cId="1624411132" sldId="2147484354"/>
              <pc:sldLayoutMk cId="420777453" sldId="2147484683"/>
              <ac:spMk id="19" creationId="{71B3CBAA-80EF-5E47-BC6B-9DE61D18790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790256877" sldId="2147484684"/>
          </pc:sldLayoutMkLst>
          <pc:spChg chg="mod">
            <ac:chgData name="Thomas Stockhammer" userId="2aa20ba2-ba43-46c1-9e8b-e40494025eed" providerId="ADAL" clId="{0EB7EFC1-0F36-4EF8-A756-52C984ECD21E}" dt="2024-10-17T04:43:48.833" v="30"/>
            <ac:spMkLst>
              <pc:docMk/>
              <pc:sldMasterMk cId="1624411132" sldId="2147484354"/>
              <pc:sldLayoutMk cId="790256877" sldId="2147484684"/>
              <ac:spMk id="3" creationId="{CBBD75C9-39AE-48FF-827B-E1B635F8E6BE}"/>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721620059" sldId="2147484685"/>
          </pc:sldLayoutMkLst>
          <pc:spChg chg="mod">
            <ac:chgData name="Thomas Stockhammer" userId="2aa20ba2-ba43-46c1-9e8b-e40494025eed" providerId="ADAL" clId="{0EB7EFC1-0F36-4EF8-A756-52C984ECD21E}" dt="2024-10-17T04:43:48.833" v="30"/>
            <ac:spMkLst>
              <pc:docMk/>
              <pc:sldMasterMk cId="1624411132" sldId="2147484354"/>
              <pc:sldLayoutMk cId="3721620059" sldId="2147484685"/>
              <ac:spMk id="3" creationId="{0956AE47-124D-4375-A81B-30BAF658BA1F}"/>
            </ac:spMkLst>
          </pc:spChg>
          <pc:spChg chg="mod">
            <ac:chgData name="Thomas Stockhammer" userId="2aa20ba2-ba43-46c1-9e8b-e40494025eed" providerId="ADAL" clId="{0EB7EFC1-0F36-4EF8-A756-52C984ECD21E}" dt="2024-10-17T04:43:48.833" v="30"/>
            <ac:spMkLst>
              <pc:docMk/>
              <pc:sldMasterMk cId="1624411132" sldId="2147484354"/>
              <pc:sldLayoutMk cId="3721620059" sldId="2147484685"/>
              <ac:spMk id="4" creationId="{1D6834C9-EEFA-4FBD-BC61-0A36E0C3E96D}"/>
            </ac:spMkLst>
          </pc:spChg>
          <pc:spChg chg="mod">
            <ac:chgData name="Thomas Stockhammer" userId="2aa20ba2-ba43-46c1-9e8b-e40494025eed" providerId="ADAL" clId="{0EB7EFC1-0F36-4EF8-A756-52C984ECD21E}" dt="2024-10-17T04:43:48.833" v="30"/>
            <ac:spMkLst>
              <pc:docMk/>
              <pc:sldMasterMk cId="1624411132" sldId="2147484354"/>
              <pc:sldLayoutMk cId="3721620059" sldId="2147484685"/>
              <ac:spMk id="6" creationId="{70A64B2B-7631-4F26-8A92-DDCFC848C52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327147871" sldId="2147484686"/>
          </pc:sldLayoutMkLst>
          <pc:spChg chg="mod">
            <ac:chgData name="Thomas Stockhammer" userId="2aa20ba2-ba43-46c1-9e8b-e40494025eed" providerId="ADAL" clId="{0EB7EFC1-0F36-4EF8-A756-52C984ECD21E}" dt="2024-10-17T04:43:48.833" v="30"/>
            <ac:spMkLst>
              <pc:docMk/>
              <pc:sldMasterMk cId="1624411132" sldId="2147484354"/>
              <pc:sldLayoutMk cId="1327147871" sldId="2147484686"/>
              <ac:spMk id="2" creationId="{F2F0B1F7-90FE-4E45-AE1D-CC54EF3218EA}"/>
            </ac:spMkLst>
          </pc:spChg>
          <pc:spChg chg="mod">
            <ac:chgData name="Thomas Stockhammer" userId="2aa20ba2-ba43-46c1-9e8b-e40494025eed" providerId="ADAL" clId="{0EB7EFC1-0F36-4EF8-A756-52C984ECD21E}" dt="2024-10-17T04:43:48.833" v="30"/>
            <ac:spMkLst>
              <pc:docMk/>
              <pc:sldMasterMk cId="1624411132" sldId="2147484354"/>
              <pc:sldLayoutMk cId="1327147871" sldId="2147484686"/>
              <ac:spMk id="9" creationId="{F159A567-2827-4283-996F-D7A0CA0EF091}"/>
            </ac:spMkLst>
          </pc:spChg>
          <pc:spChg chg="mod">
            <ac:chgData name="Thomas Stockhammer" userId="2aa20ba2-ba43-46c1-9e8b-e40494025eed" providerId="ADAL" clId="{0EB7EFC1-0F36-4EF8-A756-52C984ECD21E}" dt="2024-10-17T04:43:48.833" v="30"/>
            <ac:spMkLst>
              <pc:docMk/>
              <pc:sldMasterMk cId="1624411132" sldId="2147484354"/>
              <pc:sldLayoutMk cId="1327147871" sldId="2147484686"/>
              <ac:spMk id="10" creationId="{FAB2FACB-F5E1-4405-9E84-CD76D7A47BD6}"/>
            </ac:spMkLst>
          </pc:spChg>
          <pc:spChg chg="mod">
            <ac:chgData name="Thomas Stockhammer" userId="2aa20ba2-ba43-46c1-9e8b-e40494025eed" providerId="ADAL" clId="{0EB7EFC1-0F36-4EF8-A756-52C984ECD21E}" dt="2024-10-17T04:43:48.833" v="30"/>
            <ac:spMkLst>
              <pc:docMk/>
              <pc:sldMasterMk cId="1624411132" sldId="2147484354"/>
              <pc:sldLayoutMk cId="1327147871" sldId="2147484686"/>
              <ac:spMk id="11" creationId="{987CC11A-8DA4-4916-8DFB-F437A992D5D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083645160" sldId="2147484687"/>
          </pc:sldLayoutMkLst>
          <pc:spChg chg="mod">
            <ac:chgData name="Thomas Stockhammer" userId="2aa20ba2-ba43-46c1-9e8b-e40494025eed" providerId="ADAL" clId="{0EB7EFC1-0F36-4EF8-A756-52C984ECD21E}" dt="2024-10-17T04:43:48.833" v="30"/>
            <ac:spMkLst>
              <pc:docMk/>
              <pc:sldMasterMk cId="1624411132" sldId="2147484354"/>
              <pc:sldLayoutMk cId="2083645160" sldId="2147484687"/>
              <ac:spMk id="3" creationId="{A7D02C8A-139B-42AA-8D3F-9C22C81198B9}"/>
            </ac:spMkLst>
          </pc:spChg>
          <pc:spChg chg="mod">
            <ac:chgData name="Thomas Stockhammer" userId="2aa20ba2-ba43-46c1-9e8b-e40494025eed" providerId="ADAL" clId="{0EB7EFC1-0F36-4EF8-A756-52C984ECD21E}" dt="2024-10-17T04:43:48.833" v="30"/>
            <ac:spMkLst>
              <pc:docMk/>
              <pc:sldMasterMk cId="1624411132" sldId="2147484354"/>
              <pc:sldLayoutMk cId="2083645160" sldId="2147484687"/>
              <ac:spMk id="9" creationId="{7F4401FC-F573-4309-842E-AC6E5E74AE8E}"/>
            </ac:spMkLst>
          </pc:spChg>
          <pc:spChg chg="mod">
            <ac:chgData name="Thomas Stockhammer" userId="2aa20ba2-ba43-46c1-9e8b-e40494025eed" providerId="ADAL" clId="{0EB7EFC1-0F36-4EF8-A756-52C984ECD21E}" dt="2024-10-17T04:43:48.833" v="30"/>
            <ac:spMkLst>
              <pc:docMk/>
              <pc:sldMasterMk cId="1624411132" sldId="2147484354"/>
              <pc:sldLayoutMk cId="2083645160" sldId="2147484687"/>
              <ac:spMk id="12" creationId="{AF19BEBD-2928-4786-BEF4-FBBB3E677273}"/>
            </ac:spMkLst>
          </pc:spChg>
          <pc:spChg chg="mod">
            <ac:chgData name="Thomas Stockhammer" userId="2aa20ba2-ba43-46c1-9e8b-e40494025eed" providerId="ADAL" clId="{0EB7EFC1-0F36-4EF8-A756-52C984ECD21E}" dt="2024-10-17T04:43:48.833" v="30"/>
            <ac:spMkLst>
              <pc:docMk/>
              <pc:sldMasterMk cId="1624411132" sldId="2147484354"/>
              <pc:sldLayoutMk cId="2083645160" sldId="2147484687"/>
              <ac:spMk id="13" creationId="{D7EE507B-4794-44AC-A49E-5EA7EBB11625}"/>
            </ac:spMkLst>
          </pc:spChg>
          <pc:spChg chg="mod">
            <ac:chgData name="Thomas Stockhammer" userId="2aa20ba2-ba43-46c1-9e8b-e40494025eed" providerId="ADAL" clId="{0EB7EFC1-0F36-4EF8-A756-52C984ECD21E}" dt="2024-10-17T04:43:48.833" v="30"/>
            <ac:spMkLst>
              <pc:docMk/>
              <pc:sldMasterMk cId="1624411132" sldId="2147484354"/>
              <pc:sldLayoutMk cId="2083645160" sldId="2147484687"/>
              <ac:spMk id="14" creationId="{59254D1F-E01C-4A77-9600-A795D169481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732542829" sldId="2147484688"/>
          </pc:sldLayoutMkLst>
          <pc:spChg chg="mod">
            <ac:chgData name="Thomas Stockhammer" userId="2aa20ba2-ba43-46c1-9e8b-e40494025eed" providerId="ADAL" clId="{0EB7EFC1-0F36-4EF8-A756-52C984ECD21E}" dt="2024-10-17T04:43:48.833" v="30"/>
            <ac:spMkLst>
              <pc:docMk/>
              <pc:sldMasterMk cId="1624411132" sldId="2147484354"/>
              <pc:sldLayoutMk cId="1732542829" sldId="2147484688"/>
              <ac:spMk id="3" creationId="{0FD8C327-DEE2-459B-8C84-74C50D49DB4E}"/>
            </ac:spMkLst>
          </pc:spChg>
          <pc:spChg chg="mod">
            <ac:chgData name="Thomas Stockhammer" userId="2aa20ba2-ba43-46c1-9e8b-e40494025eed" providerId="ADAL" clId="{0EB7EFC1-0F36-4EF8-A756-52C984ECD21E}" dt="2024-10-17T04:43:48.833" v="30"/>
            <ac:spMkLst>
              <pc:docMk/>
              <pc:sldMasterMk cId="1624411132" sldId="2147484354"/>
              <pc:sldLayoutMk cId="1732542829" sldId="2147484688"/>
              <ac:spMk id="12" creationId="{3DBA47E8-0BB6-435E-8840-540F634338C8}"/>
            </ac:spMkLst>
          </pc:spChg>
          <pc:spChg chg="mod">
            <ac:chgData name="Thomas Stockhammer" userId="2aa20ba2-ba43-46c1-9e8b-e40494025eed" providerId="ADAL" clId="{0EB7EFC1-0F36-4EF8-A756-52C984ECD21E}" dt="2024-10-17T04:43:48.833" v="30"/>
            <ac:spMkLst>
              <pc:docMk/>
              <pc:sldMasterMk cId="1624411132" sldId="2147484354"/>
              <pc:sldLayoutMk cId="1732542829" sldId="2147484688"/>
              <ac:spMk id="14" creationId="{50F9D0A8-20C5-41C2-8A23-1A7CCDCDBA4A}"/>
            </ac:spMkLst>
          </pc:spChg>
          <pc:spChg chg="mod">
            <ac:chgData name="Thomas Stockhammer" userId="2aa20ba2-ba43-46c1-9e8b-e40494025eed" providerId="ADAL" clId="{0EB7EFC1-0F36-4EF8-A756-52C984ECD21E}" dt="2024-10-17T04:43:48.833" v="30"/>
            <ac:spMkLst>
              <pc:docMk/>
              <pc:sldMasterMk cId="1624411132" sldId="2147484354"/>
              <pc:sldLayoutMk cId="1732542829" sldId="2147484688"/>
              <ac:spMk id="15" creationId="{39BE2B26-0354-43FC-B500-68FC84B40876}"/>
            </ac:spMkLst>
          </pc:spChg>
          <pc:spChg chg="mod">
            <ac:chgData name="Thomas Stockhammer" userId="2aa20ba2-ba43-46c1-9e8b-e40494025eed" providerId="ADAL" clId="{0EB7EFC1-0F36-4EF8-A756-52C984ECD21E}" dt="2024-10-17T04:43:48.833" v="30"/>
            <ac:spMkLst>
              <pc:docMk/>
              <pc:sldMasterMk cId="1624411132" sldId="2147484354"/>
              <pc:sldLayoutMk cId="1732542829" sldId="2147484688"/>
              <ac:spMk id="17" creationId="{D85C0699-4F77-4570-8280-EBE59E071A40}"/>
            </ac:spMkLst>
          </pc:spChg>
          <pc:spChg chg="mod">
            <ac:chgData name="Thomas Stockhammer" userId="2aa20ba2-ba43-46c1-9e8b-e40494025eed" providerId="ADAL" clId="{0EB7EFC1-0F36-4EF8-A756-52C984ECD21E}" dt="2024-10-17T04:43:48.833" v="30"/>
            <ac:spMkLst>
              <pc:docMk/>
              <pc:sldMasterMk cId="1624411132" sldId="2147484354"/>
              <pc:sldLayoutMk cId="1732542829" sldId="2147484688"/>
              <ac:spMk id="20" creationId="{0A02D598-0894-4B6B-89A6-48B8073C9D11}"/>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4161470321" sldId="2147484689"/>
          </pc:sldLayoutMkLst>
          <pc:spChg chg="mod">
            <ac:chgData name="Thomas Stockhammer" userId="2aa20ba2-ba43-46c1-9e8b-e40494025eed" providerId="ADAL" clId="{0EB7EFC1-0F36-4EF8-A756-52C984ECD21E}" dt="2024-10-17T04:43:48.833" v="30"/>
            <ac:spMkLst>
              <pc:docMk/>
              <pc:sldMasterMk cId="1624411132" sldId="2147484354"/>
              <pc:sldLayoutMk cId="4161470321" sldId="2147484689"/>
              <ac:spMk id="3" creationId="{6018C051-C8ED-490A-8420-0B33C7EBC95D}"/>
            </ac:spMkLst>
          </pc:spChg>
          <pc:spChg chg="mod">
            <ac:chgData name="Thomas Stockhammer" userId="2aa20ba2-ba43-46c1-9e8b-e40494025eed" providerId="ADAL" clId="{0EB7EFC1-0F36-4EF8-A756-52C984ECD21E}" dt="2024-10-17T04:43:48.833" v="30"/>
            <ac:spMkLst>
              <pc:docMk/>
              <pc:sldMasterMk cId="1624411132" sldId="2147484354"/>
              <pc:sldLayoutMk cId="4161470321" sldId="2147484689"/>
              <ac:spMk id="11" creationId="{30586D9F-6A23-4598-BD43-228B7C23E261}"/>
            </ac:spMkLst>
          </pc:spChg>
          <pc:spChg chg="mod">
            <ac:chgData name="Thomas Stockhammer" userId="2aa20ba2-ba43-46c1-9e8b-e40494025eed" providerId="ADAL" clId="{0EB7EFC1-0F36-4EF8-A756-52C984ECD21E}" dt="2024-10-17T04:43:48.833" v="30"/>
            <ac:spMkLst>
              <pc:docMk/>
              <pc:sldMasterMk cId="1624411132" sldId="2147484354"/>
              <pc:sldLayoutMk cId="4161470321" sldId="2147484689"/>
              <ac:spMk id="15" creationId="{79BAC33F-C2B1-4F90-8D6A-FE73B82B3A96}"/>
            </ac:spMkLst>
          </pc:spChg>
          <pc:spChg chg="mod">
            <ac:chgData name="Thomas Stockhammer" userId="2aa20ba2-ba43-46c1-9e8b-e40494025eed" providerId="ADAL" clId="{0EB7EFC1-0F36-4EF8-A756-52C984ECD21E}" dt="2024-10-17T04:43:48.833" v="30"/>
            <ac:spMkLst>
              <pc:docMk/>
              <pc:sldMasterMk cId="1624411132" sldId="2147484354"/>
              <pc:sldLayoutMk cId="4161470321" sldId="2147484689"/>
              <ac:spMk id="16" creationId="{367C7EAB-A60F-4055-BBCB-DA0E8A0A79F2}"/>
            </ac:spMkLst>
          </pc:spChg>
          <pc:spChg chg="mod">
            <ac:chgData name="Thomas Stockhammer" userId="2aa20ba2-ba43-46c1-9e8b-e40494025eed" providerId="ADAL" clId="{0EB7EFC1-0F36-4EF8-A756-52C984ECD21E}" dt="2024-10-17T04:43:48.833" v="30"/>
            <ac:spMkLst>
              <pc:docMk/>
              <pc:sldMasterMk cId="1624411132" sldId="2147484354"/>
              <pc:sldLayoutMk cId="4161470321" sldId="2147484689"/>
              <ac:spMk id="30" creationId="{99CF0DFE-6BBE-4459-92F2-E7476695A89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629910738" sldId="2147484690"/>
          </pc:sldLayoutMkLst>
          <pc:spChg chg="mod">
            <ac:chgData name="Thomas Stockhammer" userId="2aa20ba2-ba43-46c1-9e8b-e40494025eed" providerId="ADAL" clId="{0EB7EFC1-0F36-4EF8-A756-52C984ECD21E}" dt="2024-10-17T04:43:48.833" v="30"/>
            <ac:spMkLst>
              <pc:docMk/>
              <pc:sldMasterMk cId="1624411132" sldId="2147484354"/>
              <pc:sldLayoutMk cId="2629910738" sldId="2147484690"/>
              <ac:spMk id="3" creationId="{D67D4D28-7220-4DBF-B84F-7522AA7B5C1B}"/>
            </ac:spMkLst>
          </pc:spChg>
          <pc:spChg chg="mod">
            <ac:chgData name="Thomas Stockhammer" userId="2aa20ba2-ba43-46c1-9e8b-e40494025eed" providerId="ADAL" clId="{0EB7EFC1-0F36-4EF8-A756-52C984ECD21E}" dt="2024-10-17T04:43:48.833" v="30"/>
            <ac:spMkLst>
              <pc:docMk/>
              <pc:sldMasterMk cId="1624411132" sldId="2147484354"/>
              <pc:sldLayoutMk cId="2629910738" sldId="2147484690"/>
              <ac:spMk id="11" creationId="{30586D9F-6A23-4598-BD43-228B7C23E261}"/>
            </ac:spMkLst>
          </pc:spChg>
          <pc:spChg chg="mod">
            <ac:chgData name="Thomas Stockhammer" userId="2aa20ba2-ba43-46c1-9e8b-e40494025eed" providerId="ADAL" clId="{0EB7EFC1-0F36-4EF8-A756-52C984ECD21E}" dt="2024-10-17T04:43:48.833" v="30"/>
            <ac:spMkLst>
              <pc:docMk/>
              <pc:sldMasterMk cId="1624411132" sldId="2147484354"/>
              <pc:sldLayoutMk cId="2629910738" sldId="2147484690"/>
              <ac:spMk id="14" creationId="{4E07DCE0-7EB1-456A-B894-0D5496B16D5E}"/>
            </ac:spMkLst>
          </pc:spChg>
          <pc:spChg chg="mod">
            <ac:chgData name="Thomas Stockhammer" userId="2aa20ba2-ba43-46c1-9e8b-e40494025eed" providerId="ADAL" clId="{0EB7EFC1-0F36-4EF8-A756-52C984ECD21E}" dt="2024-10-17T04:43:48.833" v="30"/>
            <ac:spMkLst>
              <pc:docMk/>
              <pc:sldMasterMk cId="1624411132" sldId="2147484354"/>
              <pc:sldLayoutMk cId="2629910738" sldId="2147484690"/>
              <ac:spMk id="15" creationId="{8820FD8A-8603-4176-922E-40B95479EA99}"/>
            </ac:spMkLst>
          </pc:spChg>
          <pc:spChg chg="mod">
            <ac:chgData name="Thomas Stockhammer" userId="2aa20ba2-ba43-46c1-9e8b-e40494025eed" providerId="ADAL" clId="{0EB7EFC1-0F36-4EF8-A756-52C984ECD21E}" dt="2024-10-17T04:43:48.833" v="30"/>
            <ac:spMkLst>
              <pc:docMk/>
              <pc:sldMasterMk cId="1624411132" sldId="2147484354"/>
              <pc:sldLayoutMk cId="2629910738" sldId="2147484690"/>
              <ac:spMk id="30" creationId="{99CF0DFE-6BBE-4459-92F2-E7476695A89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740141296" sldId="2147484691"/>
          </pc:sldLayoutMkLst>
          <pc:spChg chg="mod">
            <ac:chgData name="Thomas Stockhammer" userId="2aa20ba2-ba43-46c1-9e8b-e40494025eed" providerId="ADAL" clId="{0EB7EFC1-0F36-4EF8-A756-52C984ECD21E}" dt="2024-10-17T04:43:48.833" v="30"/>
            <ac:spMkLst>
              <pc:docMk/>
              <pc:sldMasterMk cId="1624411132" sldId="2147484354"/>
              <pc:sldLayoutMk cId="740141296" sldId="2147484691"/>
              <ac:spMk id="3" creationId="{F30F1C18-7699-4A7F-B63A-CD243921F051}"/>
            </ac:spMkLst>
          </pc:spChg>
          <pc:spChg chg="mod">
            <ac:chgData name="Thomas Stockhammer" userId="2aa20ba2-ba43-46c1-9e8b-e40494025eed" providerId="ADAL" clId="{0EB7EFC1-0F36-4EF8-A756-52C984ECD21E}" dt="2024-10-17T04:43:48.833" v="30"/>
            <ac:spMkLst>
              <pc:docMk/>
              <pc:sldMasterMk cId="1624411132" sldId="2147484354"/>
              <pc:sldLayoutMk cId="740141296" sldId="2147484691"/>
              <ac:spMk id="11" creationId="{30586D9F-6A23-4598-BD43-228B7C23E261}"/>
            </ac:spMkLst>
          </pc:spChg>
          <pc:spChg chg="mod">
            <ac:chgData name="Thomas Stockhammer" userId="2aa20ba2-ba43-46c1-9e8b-e40494025eed" providerId="ADAL" clId="{0EB7EFC1-0F36-4EF8-A756-52C984ECD21E}" dt="2024-10-17T04:43:48.833" v="30"/>
            <ac:spMkLst>
              <pc:docMk/>
              <pc:sldMasterMk cId="1624411132" sldId="2147484354"/>
              <pc:sldLayoutMk cId="740141296" sldId="2147484691"/>
              <ac:spMk id="14" creationId="{6B31CF51-940B-40E8-B469-4A0DD89E624F}"/>
            </ac:spMkLst>
          </pc:spChg>
          <pc:spChg chg="mod">
            <ac:chgData name="Thomas Stockhammer" userId="2aa20ba2-ba43-46c1-9e8b-e40494025eed" providerId="ADAL" clId="{0EB7EFC1-0F36-4EF8-A756-52C984ECD21E}" dt="2024-10-17T04:43:48.833" v="30"/>
            <ac:spMkLst>
              <pc:docMk/>
              <pc:sldMasterMk cId="1624411132" sldId="2147484354"/>
              <pc:sldLayoutMk cId="740141296" sldId="2147484691"/>
              <ac:spMk id="15" creationId="{5495F504-4F4A-4408-BBF6-D0CB39AE6B92}"/>
            </ac:spMkLst>
          </pc:spChg>
          <pc:spChg chg="mod">
            <ac:chgData name="Thomas Stockhammer" userId="2aa20ba2-ba43-46c1-9e8b-e40494025eed" providerId="ADAL" clId="{0EB7EFC1-0F36-4EF8-A756-52C984ECD21E}" dt="2024-10-17T04:43:48.833" v="30"/>
            <ac:spMkLst>
              <pc:docMk/>
              <pc:sldMasterMk cId="1624411132" sldId="2147484354"/>
              <pc:sldLayoutMk cId="740141296" sldId="2147484691"/>
              <ac:spMk id="30" creationId="{99CF0DFE-6BBE-4459-92F2-E7476695A89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628876328" sldId="2147484692"/>
          </pc:sldLayoutMkLst>
          <pc:spChg chg="mod">
            <ac:chgData name="Thomas Stockhammer" userId="2aa20ba2-ba43-46c1-9e8b-e40494025eed" providerId="ADAL" clId="{0EB7EFC1-0F36-4EF8-A756-52C984ECD21E}" dt="2024-10-17T04:43:48.833" v="30"/>
            <ac:spMkLst>
              <pc:docMk/>
              <pc:sldMasterMk cId="1624411132" sldId="2147484354"/>
              <pc:sldLayoutMk cId="1628876328" sldId="2147484692"/>
              <ac:spMk id="3" creationId="{400F72C1-5B61-488A-BE0B-3D3264703941}"/>
            </ac:spMkLst>
          </pc:spChg>
          <pc:spChg chg="mod">
            <ac:chgData name="Thomas Stockhammer" userId="2aa20ba2-ba43-46c1-9e8b-e40494025eed" providerId="ADAL" clId="{0EB7EFC1-0F36-4EF8-A756-52C984ECD21E}" dt="2024-10-17T04:43:48.833" v="30"/>
            <ac:spMkLst>
              <pc:docMk/>
              <pc:sldMasterMk cId="1624411132" sldId="2147484354"/>
              <pc:sldLayoutMk cId="1628876328" sldId="2147484692"/>
              <ac:spMk id="11" creationId="{30586D9F-6A23-4598-BD43-228B7C23E261}"/>
            </ac:spMkLst>
          </pc:spChg>
          <pc:spChg chg="mod">
            <ac:chgData name="Thomas Stockhammer" userId="2aa20ba2-ba43-46c1-9e8b-e40494025eed" providerId="ADAL" clId="{0EB7EFC1-0F36-4EF8-A756-52C984ECD21E}" dt="2024-10-17T04:43:48.833" v="30"/>
            <ac:spMkLst>
              <pc:docMk/>
              <pc:sldMasterMk cId="1624411132" sldId="2147484354"/>
              <pc:sldLayoutMk cId="1628876328" sldId="2147484692"/>
              <ac:spMk id="14" creationId="{7E596D39-9FB6-4C53-A7F5-7483E69CDED2}"/>
            </ac:spMkLst>
          </pc:spChg>
          <pc:spChg chg="mod">
            <ac:chgData name="Thomas Stockhammer" userId="2aa20ba2-ba43-46c1-9e8b-e40494025eed" providerId="ADAL" clId="{0EB7EFC1-0F36-4EF8-A756-52C984ECD21E}" dt="2024-10-17T04:43:48.833" v="30"/>
            <ac:spMkLst>
              <pc:docMk/>
              <pc:sldMasterMk cId="1624411132" sldId="2147484354"/>
              <pc:sldLayoutMk cId="1628876328" sldId="2147484692"/>
              <ac:spMk id="15" creationId="{6A648C02-9470-473A-B31D-274A93FF1D9C}"/>
            </ac:spMkLst>
          </pc:spChg>
          <pc:spChg chg="mod">
            <ac:chgData name="Thomas Stockhammer" userId="2aa20ba2-ba43-46c1-9e8b-e40494025eed" providerId="ADAL" clId="{0EB7EFC1-0F36-4EF8-A756-52C984ECD21E}" dt="2024-10-17T04:43:48.833" v="30"/>
            <ac:spMkLst>
              <pc:docMk/>
              <pc:sldMasterMk cId="1624411132" sldId="2147484354"/>
              <pc:sldLayoutMk cId="1628876328" sldId="2147484692"/>
              <ac:spMk id="30" creationId="{99CF0DFE-6BBE-4459-92F2-E7476695A89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329672889" sldId="2147484693"/>
          </pc:sldLayoutMkLst>
          <pc:spChg chg="mod">
            <ac:chgData name="Thomas Stockhammer" userId="2aa20ba2-ba43-46c1-9e8b-e40494025eed" providerId="ADAL" clId="{0EB7EFC1-0F36-4EF8-A756-52C984ECD21E}" dt="2024-10-17T04:43:48.833" v="30"/>
            <ac:spMkLst>
              <pc:docMk/>
              <pc:sldMasterMk cId="1624411132" sldId="2147484354"/>
              <pc:sldLayoutMk cId="2329672889" sldId="2147484693"/>
              <ac:spMk id="3" creationId="{BD0318B4-6B51-4F6A-94BE-C72B04D42563}"/>
            </ac:spMkLst>
          </pc:spChg>
          <pc:spChg chg="mod">
            <ac:chgData name="Thomas Stockhammer" userId="2aa20ba2-ba43-46c1-9e8b-e40494025eed" providerId="ADAL" clId="{0EB7EFC1-0F36-4EF8-A756-52C984ECD21E}" dt="2024-10-17T04:43:48.833" v="30"/>
            <ac:spMkLst>
              <pc:docMk/>
              <pc:sldMasterMk cId="1624411132" sldId="2147484354"/>
              <pc:sldLayoutMk cId="2329672889" sldId="2147484693"/>
              <ac:spMk id="11" creationId="{30586D9F-6A23-4598-BD43-228B7C23E261}"/>
            </ac:spMkLst>
          </pc:spChg>
          <pc:spChg chg="mod">
            <ac:chgData name="Thomas Stockhammer" userId="2aa20ba2-ba43-46c1-9e8b-e40494025eed" providerId="ADAL" clId="{0EB7EFC1-0F36-4EF8-A756-52C984ECD21E}" dt="2024-10-17T04:43:48.833" v="30"/>
            <ac:spMkLst>
              <pc:docMk/>
              <pc:sldMasterMk cId="1624411132" sldId="2147484354"/>
              <pc:sldLayoutMk cId="2329672889" sldId="2147484693"/>
              <ac:spMk id="14" creationId="{87440954-896A-4F1B-AEBA-4E4DBC73ED90}"/>
            </ac:spMkLst>
          </pc:spChg>
          <pc:spChg chg="mod">
            <ac:chgData name="Thomas Stockhammer" userId="2aa20ba2-ba43-46c1-9e8b-e40494025eed" providerId="ADAL" clId="{0EB7EFC1-0F36-4EF8-A756-52C984ECD21E}" dt="2024-10-17T04:43:48.833" v="30"/>
            <ac:spMkLst>
              <pc:docMk/>
              <pc:sldMasterMk cId="1624411132" sldId="2147484354"/>
              <pc:sldLayoutMk cId="2329672889" sldId="2147484693"/>
              <ac:spMk id="15" creationId="{123382FB-35E4-4970-94A3-EDD49E681D64}"/>
            </ac:spMkLst>
          </pc:spChg>
          <pc:spChg chg="mod">
            <ac:chgData name="Thomas Stockhammer" userId="2aa20ba2-ba43-46c1-9e8b-e40494025eed" providerId="ADAL" clId="{0EB7EFC1-0F36-4EF8-A756-52C984ECD21E}" dt="2024-10-17T04:43:48.833" v="30"/>
            <ac:spMkLst>
              <pc:docMk/>
              <pc:sldMasterMk cId="1624411132" sldId="2147484354"/>
              <pc:sldLayoutMk cId="2329672889" sldId="2147484693"/>
              <ac:spMk id="30" creationId="{99CF0DFE-6BBE-4459-92F2-E7476695A89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954971562" sldId="2147484694"/>
          </pc:sldLayoutMkLst>
          <pc:spChg chg="mod">
            <ac:chgData name="Thomas Stockhammer" userId="2aa20ba2-ba43-46c1-9e8b-e40494025eed" providerId="ADAL" clId="{0EB7EFC1-0F36-4EF8-A756-52C984ECD21E}" dt="2024-10-17T04:43:48.833" v="30"/>
            <ac:spMkLst>
              <pc:docMk/>
              <pc:sldMasterMk cId="1624411132" sldId="2147484354"/>
              <pc:sldLayoutMk cId="3954971562" sldId="2147484694"/>
              <ac:spMk id="3" creationId="{CE07AFB8-3706-418A-9C57-68819BDA292D}"/>
            </ac:spMkLst>
          </pc:spChg>
          <pc:spChg chg="mod">
            <ac:chgData name="Thomas Stockhammer" userId="2aa20ba2-ba43-46c1-9e8b-e40494025eed" providerId="ADAL" clId="{0EB7EFC1-0F36-4EF8-A756-52C984ECD21E}" dt="2024-10-17T04:43:48.833" v="30"/>
            <ac:spMkLst>
              <pc:docMk/>
              <pc:sldMasterMk cId="1624411132" sldId="2147484354"/>
              <pc:sldLayoutMk cId="3954971562" sldId="2147484694"/>
              <ac:spMk id="11" creationId="{30586D9F-6A23-4598-BD43-228B7C23E261}"/>
            </ac:spMkLst>
          </pc:spChg>
          <pc:spChg chg="mod">
            <ac:chgData name="Thomas Stockhammer" userId="2aa20ba2-ba43-46c1-9e8b-e40494025eed" providerId="ADAL" clId="{0EB7EFC1-0F36-4EF8-A756-52C984ECD21E}" dt="2024-10-17T04:43:48.833" v="30"/>
            <ac:spMkLst>
              <pc:docMk/>
              <pc:sldMasterMk cId="1624411132" sldId="2147484354"/>
              <pc:sldLayoutMk cId="3954971562" sldId="2147484694"/>
              <ac:spMk id="14" creationId="{E9F6828D-39BF-4AE8-BBB6-8AEEC2923DA5}"/>
            </ac:spMkLst>
          </pc:spChg>
          <pc:spChg chg="mod">
            <ac:chgData name="Thomas Stockhammer" userId="2aa20ba2-ba43-46c1-9e8b-e40494025eed" providerId="ADAL" clId="{0EB7EFC1-0F36-4EF8-A756-52C984ECD21E}" dt="2024-10-17T04:43:48.833" v="30"/>
            <ac:spMkLst>
              <pc:docMk/>
              <pc:sldMasterMk cId="1624411132" sldId="2147484354"/>
              <pc:sldLayoutMk cId="3954971562" sldId="2147484694"/>
              <ac:spMk id="15" creationId="{3F36228C-E8D4-4505-84AF-8F6E66215BE6}"/>
            </ac:spMkLst>
          </pc:spChg>
          <pc:spChg chg="mod">
            <ac:chgData name="Thomas Stockhammer" userId="2aa20ba2-ba43-46c1-9e8b-e40494025eed" providerId="ADAL" clId="{0EB7EFC1-0F36-4EF8-A756-52C984ECD21E}" dt="2024-10-17T04:43:48.833" v="30"/>
            <ac:spMkLst>
              <pc:docMk/>
              <pc:sldMasterMk cId="1624411132" sldId="2147484354"/>
              <pc:sldLayoutMk cId="3954971562" sldId="2147484694"/>
              <ac:spMk id="30" creationId="{99CF0DFE-6BBE-4459-92F2-E7476695A89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384890905" sldId="2147484695"/>
          </pc:sldLayoutMkLst>
          <pc:spChg chg="mod">
            <ac:chgData name="Thomas Stockhammer" userId="2aa20ba2-ba43-46c1-9e8b-e40494025eed" providerId="ADAL" clId="{0EB7EFC1-0F36-4EF8-A756-52C984ECD21E}" dt="2024-10-17T04:43:48.833" v="30"/>
            <ac:spMkLst>
              <pc:docMk/>
              <pc:sldMasterMk cId="1624411132" sldId="2147484354"/>
              <pc:sldLayoutMk cId="3384890905" sldId="2147484695"/>
              <ac:spMk id="3" creationId="{97198799-C3BB-4526-8E3A-F87ABC102ED3}"/>
            </ac:spMkLst>
          </pc:spChg>
          <pc:spChg chg="mod">
            <ac:chgData name="Thomas Stockhammer" userId="2aa20ba2-ba43-46c1-9e8b-e40494025eed" providerId="ADAL" clId="{0EB7EFC1-0F36-4EF8-A756-52C984ECD21E}" dt="2024-10-17T04:43:48.833" v="30"/>
            <ac:spMkLst>
              <pc:docMk/>
              <pc:sldMasterMk cId="1624411132" sldId="2147484354"/>
              <pc:sldLayoutMk cId="3384890905" sldId="2147484695"/>
              <ac:spMk id="12" creationId="{980ADE19-913D-47A0-B4F2-710200103A3F}"/>
            </ac:spMkLst>
          </pc:spChg>
          <pc:spChg chg="mod">
            <ac:chgData name="Thomas Stockhammer" userId="2aa20ba2-ba43-46c1-9e8b-e40494025eed" providerId="ADAL" clId="{0EB7EFC1-0F36-4EF8-A756-52C984ECD21E}" dt="2024-10-17T04:43:48.833" v="30"/>
            <ac:spMkLst>
              <pc:docMk/>
              <pc:sldMasterMk cId="1624411132" sldId="2147484354"/>
              <pc:sldLayoutMk cId="3384890905" sldId="2147484695"/>
              <ac:spMk id="16" creationId="{9C1A5ECA-954B-4350-8681-AA7A9237ED1B}"/>
            </ac:spMkLst>
          </pc:spChg>
          <pc:spChg chg="mod">
            <ac:chgData name="Thomas Stockhammer" userId="2aa20ba2-ba43-46c1-9e8b-e40494025eed" providerId="ADAL" clId="{0EB7EFC1-0F36-4EF8-A756-52C984ECD21E}" dt="2024-10-17T04:43:48.833" v="30"/>
            <ac:spMkLst>
              <pc:docMk/>
              <pc:sldMasterMk cId="1624411132" sldId="2147484354"/>
              <pc:sldLayoutMk cId="3384890905" sldId="2147484695"/>
              <ac:spMk id="17" creationId="{029DD86F-F641-49F6-8753-0A35118A31B1}"/>
            </ac:spMkLst>
          </pc:spChg>
          <pc:spChg chg="mod">
            <ac:chgData name="Thomas Stockhammer" userId="2aa20ba2-ba43-46c1-9e8b-e40494025eed" providerId="ADAL" clId="{0EB7EFC1-0F36-4EF8-A756-52C984ECD21E}" dt="2024-10-17T04:43:48.833" v="30"/>
            <ac:spMkLst>
              <pc:docMk/>
              <pc:sldMasterMk cId="1624411132" sldId="2147484354"/>
              <pc:sldLayoutMk cId="3384890905" sldId="2147484695"/>
              <ac:spMk id="18" creationId="{AA7A9296-1E84-47DF-8576-0CCE32668DC3}"/>
            </ac:spMkLst>
          </pc:spChg>
          <pc:spChg chg="mod">
            <ac:chgData name="Thomas Stockhammer" userId="2aa20ba2-ba43-46c1-9e8b-e40494025eed" providerId="ADAL" clId="{0EB7EFC1-0F36-4EF8-A756-52C984ECD21E}" dt="2024-10-17T04:43:48.833" v="30"/>
            <ac:spMkLst>
              <pc:docMk/>
              <pc:sldMasterMk cId="1624411132" sldId="2147484354"/>
              <pc:sldLayoutMk cId="3384890905" sldId="2147484695"/>
              <ac:spMk id="21" creationId="{8B58EE88-5827-42F5-A91B-AB0674D5563D}"/>
            </ac:spMkLst>
          </pc:spChg>
          <pc:spChg chg="mod">
            <ac:chgData name="Thomas Stockhammer" userId="2aa20ba2-ba43-46c1-9e8b-e40494025eed" providerId="ADAL" clId="{0EB7EFC1-0F36-4EF8-A756-52C984ECD21E}" dt="2024-10-17T04:43:48.833" v="30"/>
            <ac:spMkLst>
              <pc:docMk/>
              <pc:sldMasterMk cId="1624411132" sldId="2147484354"/>
              <pc:sldLayoutMk cId="3384890905" sldId="2147484695"/>
              <ac:spMk id="23" creationId="{9F249DEF-717D-473E-B4EB-D95F63238AC7}"/>
            </ac:spMkLst>
          </pc:spChg>
          <pc:spChg chg="mod">
            <ac:chgData name="Thomas Stockhammer" userId="2aa20ba2-ba43-46c1-9e8b-e40494025eed" providerId="ADAL" clId="{0EB7EFC1-0F36-4EF8-A756-52C984ECD21E}" dt="2024-10-17T04:43:48.833" v="30"/>
            <ac:spMkLst>
              <pc:docMk/>
              <pc:sldMasterMk cId="1624411132" sldId="2147484354"/>
              <pc:sldLayoutMk cId="3384890905" sldId="2147484695"/>
              <ac:spMk id="24" creationId="{39D73410-E4CA-4A76-940E-3C423D8C9766}"/>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037640658" sldId="2147484696"/>
          </pc:sldLayoutMkLst>
          <pc:spChg chg="mod">
            <ac:chgData name="Thomas Stockhammer" userId="2aa20ba2-ba43-46c1-9e8b-e40494025eed" providerId="ADAL" clId="{0EB7EFC1-0F36-4EF8-A756-52C984ECD21E}" dt="2024-10-17T04:43:48.833" v="30"/>
            <ac:spMkLst>
              <pc:docMk/>
              <pc:sldMasterMk cId="1624411132" sldId="2147484354"/>
              <pc:sldLayoutMk cId="1037640658" sldId="2147484696"/>
              <ac:spMk id="3" creationId="{0513DCD4-4A2F-4987-802E-E8BA4E29238D}"/>
            </ac:spMkLst>
          </pc:spChg>
          <pc:spChg chg="mod">
            <ac:chgData name="Thomas Stockhammer" userId="2aa20ba2-ba43-46c1-9e8b-e40494025eed" providerId="ADAL" clId="{0EB7EFC1-0F36-4EF8-A756-52C984ECD21E}" dt="2024-10-17T04:43:48.833" v="30"/>
            <ac:spMkLst>
              <pc:docMk/>
              <pc:sldMasterMk cId="1624411132" sldId="2147484354"/>
              <pc:sldLayoutMk cId="1037640658" sldId="2147484696"/>
              <ac:spMk id="12" creationId="{AF46489A-6582-41AC-A2D4-9439A77D62A3}"/>
            </ac:spMkLst>
          </pc:spChg>
          <pc:spChg chg="mod">
            <ac:chgData name="Thomas Stockhammer" userId="2aa20ba2-ba43-46c1-9e8b-e40494025eed" providerId="ADAL" clId="{0EB7EFC1-0F36-4EF8-A756-52C984ECD21E}" dt="2024-10-17T04:43:48.833" v="30"/>
            <ac:spMkLst>
              <pc:docMk/>
              <pc:sldMasterMk cId="1624411132" sldId="2147484354"/>
              <pc:sldLayoutMk cId="1037640658" sldId="2147484696"/>
              <ac:spMk id="13" creationId="{E3D9EEF0-223A-45A2-A406-0D6534094D7D}"/>
            </ac:spMkLst>
          </pc:spChg>
          <pc:spChg chg="mod">
            <ac:chgData name="Thomas Stockhammer" userId="2aa20ba2-ba43-46c1-9e8b-e40494025eed" providerId="ADAL" clId="{0EB7EFC1-0F36-4EF8-A756-52C984ECD21E}" dt="2024-10-17T04:43:48.833" v="30"/>
            <ac:spMkLst>
              <pc:docMk/>
              <pc:sldMasterMk cId="1624411132" sldId="2147484354"/>
              <pc:sldLayoutMk cId="1037640658" sldId="2147484696"/>
              <ac:spMk id="15" creationId="{9C1A5ECA-954B-4350-8681-AA7A9237ED1B}"/>
            </ac:spMkLst>
          </pc:spChg>
          <pc:spChg chg="mod">
            <ac:chgData name="Thomas Stockhammer" userId="2aa20ba2-ba43-46c1-9e8b-e40494025eed" providerId="ADAL" clId="{0EB7EFC1-0F36-4EF8-A756-52C984ECD21E}" dt="2024-10-17T04:43:48.833" v="30"/>
            <ac:spMkLst>
              <pc:docMk/>
              <pc:sldMasterMk cId="1624411132" sldId="2147484354"/>
              <pc:sldLayoutMk cId="1037640658" sldId="2147484696"/>
              <ac:spMk id="17" creationId="{029DD86F-F641-49F6-8753-0A35118A31B1}"/>
            </ac:spMkLst>
          </pc:spChg>
          <pc:spChg chg="mod">
            <ac:chgData name="Thomas Stockhammer" userId="2aa20ba2-ba43-46c1-9e8b-e40494025eed" providerId="ADAL" clId="{0EB7EFC1-0F36-4EF8-A756-52C984ECD21E}" dt="2024-10-17T04:43:48.833" v="30"/>
            <ac:spMkLst>
              <pc:docMk/>
              <pc:sldMasterMk cId="1624411132" sldId="2147484354"/>
              <pc:sldLayoutMk cId="1037640658" sldId="2147484696"/>
              <ac:spMk id="18" creationId="{AA7A9296-1E84-47DF-8576-0CCE32668DC3}"/>
            </ac:spMkLst>
          </pc:spChg>
          <pc:spChg chg="mod">
            <ac:chgData name="Thomas Stockhammer" userId="2aa20ba2-ba43-46c1-9e8b-e40494025eed" providerId="ADAL" clId="{0EB7EFC1-0F36-4EF8-A756-52C984ECD21E}" dt="2024-10-17T04:43:48.833" v="30"/>
            <ac:spMkLst>
              <pc:docMk/>
              <pc:sldMasterMk cId="1624411132" sldId="2147484354"/>
              <pc:sldLayoutMk cId="1037640658" sldId="2147484696"/>
              <ac:spMk id="20" creationId="{C2365482-1B10-4CB8-9586-A1C30E739DDE}"/>
            </ac:spMkLst>
          </pc:spChg>
          <pc:spChg chg="mod">
            <ac:chgData name="Thomas Stockhammer" userId="2aa20ba2-ba43-46c1-9e8b-e40494025eed" providerId="ADAL" clId="{0EB7EFC1-0F36-4EF8-A756-52C984ECD21E}" dt="2024-10-17T04:43:48.833" v="30"/>
            <ac:spMkLst>
              <pc:docMk/>
              <pc:sldMasterMk cId="1624411132" sldId="2147484354"/>
              <pc:sldLayoutMk cId="1037640658" sldId="2147484696"/>
              <ac:spMk id="23" creationId="{7CCB0487-21B8-4B05-8AB0-7E85B0145886}"/>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311380864" sldId="2147484697"/>
          </pc:sldLayoutMkLst>
          <pc:spChg chg="mod">
            <ac:chgData name="Thomas Stockhammer" userId="2aa20ba2-ba43-46c1-9e8b-e40494025eed" providerId="ADAL" clId="{0EB7EFC1-0F36-4EF8-A756-52C984ECD21E}" dt="2024-10-17T04:43:48.833" v="30"/>
            <ac:spMkLst>
              <pc:docMk/>
              <pc:sldMasterMk cId="1624411132" sldId="2147484354"/>
              <pc:sldLayoutMk cId="2311380864" sldId="2147484697"/>
              <ac:spMk id="3" creationId="{797F70B6-DCBF-4F5D-B095-EE85957F998D}"/>
            </ac:spMkLst>
          </pc:spChg>
          <pc:spChg chg="mod">
            <ac:chgData name="Thomas Stockhammer" userId="2aa20ba2-ba43-46c1-9e8b-e40494025eed" providerId="ADAL" clId="{0EB7EFC1-0F36-4EF8-A756-52C984ECD21E}" dt="2024-10-17T04:43:48.833" v="30"/>
            <ac:spMkLst>
              <pc:docMk/>
              <pc:sldMasterMk cId="1624411132" sldId="2147484354"/>
              <pc:sldLayoutMk cId="2311380864" sldId="2147484697"/>
              <ac:spMk id="12" creationId="{0CD5C0B0-7F8C-4A58-AD9D-772D90209742}"/>
            </ac:spMkLst>
          </pc:spChg>
          <pc:spChg chg="mod">
            <ac:chgData name="Thomas Stockhammer" userId="2aa20ba2-ba43-46c1-9e8b-e40494025eed" providerId="ADAL" clId="{0EB7EFC1-0F36-4EF8-A756-52C984ECD21E}" dt="2024-10-17T04:43:48.833" v="30"/>
            <ac:spMkLst>
              <pc:docMk/>
              <pc:sldMasterMk cId="1624411132" sldId="2147484354"/>
              <pc:sldLayoutMk cId="2311380864" sldId="2147484697"/>
              <ac:spMk id="13" creationId="{AD736622-7ACE-48B5-A276-83E307B7975D}"/>
            </ac:spMkLst>
          </pc:spChg>
          <pc:spChg chg="mod">
            <ac:chgData name="Thomas Stockhammer" userId="2aa20ba2-ba43-46c1-9e8b-e40494025eed" providerId="ADAL" clId="{0EB7EFC1-0F36-4EF8-A756-52C984ECD21E}" dt="2024-10-17T04:43:48.833" v="30"/>
            <ac:spMkLst>
              <pc:docMk/>
              <pc:sldMasterMk cId="1624411132" sldId="2147484354"/>
              <pc:sldLayoutMk cId="2311380864" sldId="2147484697"/>
              <ac:spMk id="16" creationId="{9C1A5ECA-954B-4350-8681-AA7A9237ED1B}"/>
            </ac:spMkLst>
          </pc:spChg>
          <pc:spChg chg="mod">
            <ac:chgData name="Thomas Stockhammer" userId="2aa20ba2-ba43-46c1-9e8b-e40494025eed" providerId="ADAL" clId="{0EB7EFC1-0F36-4EF8-A756-52C984ECD21E}" dt="2024-10-17T04:43:48.833" v="30"/>
            <ac:spMkLst>
              <pc:docMk/>
              <pc:sldMasterMk cId="1624411132" sldId="2147484354"/>
              <pc:sldLayoutMk cId="2311380864" sldId="2147484697"/>
              <ac:spMk id="17" creationId="{029DD86F-F641-49F6-8753-0A35118A31B1}"/>
            </ac:spMkLst>
          </pc:spChg>
          <pc:spChg chg="mod">
            <ac:chgData name="Thomas Stockhammer" userId="2aa20ba2-ba43-46c1-9e8b-e40494025eed" providerId="ADAL" clId="{0EB7EFC1-0F36-4EF8-A756-52C984ECD21E}" dt="2024-10-17T04:43:48.833" v="30"/>
            <ac:spMkLst>
              <pc:docMk/>
              <pc:sldMasterMk cId="1624411132" sldId="2147484354"/>
              <pc:sldLayoutMk cId="2311380864" sldId="2147484697"/>
              <ac:spMk id="18" creationId="{AA7A9296-1E84-47DF-8576-0CCE32668DC3}"/>
            </ac:spMkLst>
          </pc:spChg>
          <pc:spChg chg="mod">
            <ac:chgData name="Thomas Stockhammer" userId="2aa20ba2-ba43-46c1-9e8b-e40494025eed" providerId="ADAL" clId="{0EB7EFC1-0F36-4EF8-A756-52C984ECD21E}" dt="2024-10-17T04:43:48.833" v="30"/>
            <ac:spMkLst>
              <pc:docMk/>
              <pc:sldMasterMk cId="1624411132" sldId="2147484354"/>
              <pc:sldLayoutMk cId="2311380864" sldId="2147484697"/>
              <ac:spMk id="20" creationId="{B866DC54-C2B3-4A00-A4F2-854B87924E45}"/>
            </ac:spMkLst>
          </pc:spChg>
          <pc:spChg chg="mod">
            <ac:chgData name="Thomas Stockhammer" userId="2aa20ba2-ba43-46c1-9e8b-e40494025eed" providerId="ADAL" clId="{0EB7EFC1-0F36-4EF8-A756-52C984ECD21E}" dt="2024-10-17T04:43:48.833" v="30"/>
            <ac:spMkLst>
              <pc:docMk/>
              <pc:sldMasterMk cId="1624411132" sldId="2147484354"/>
              <pc:sldLayoutMk cId="2311380864" sldId="2147484697"/>
              <ac:spMk id="23" creationId="{F989A584-2589-4972-84AE-BF0947D9FF0B}"/>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075340222" sldId="2147484698"/>
          </pc:sldLayoutMkLst>
          <pc:spChg chg="mod">
            <ac:chgData name="Thomas Stockhammer" userId="2aa20ba2-ba43-46c1-9e8b-e40494025eed" providerId="ADAL" clId="{0EB7EFC1-0F36-4EF8-A756-52C984ECD21E}" dt="2024-10-17T04:43:48.833" v="30"/>
            <ac:spMkLst>
              <pc:docMk/>
              <pc:sldMasterMk cId="1624411132" sldId="2147484354"/>
              <pc:sldLayoutMk cId="1075340222" sldId="2147484698"/>
              <ac:spMk id="3" creationId="{076F65DF-84F6-42C7-8562-99CBDBFA5CC9}"/>
            </ac:spMkLst>
          </pc:spChg>
          <pc:spChg chg="mod">
            <ac:chgData name="Thomas Stockhammer" userId="2aa20ba2-ba43-46c1-9e8b-e40494025eed" providerId="ADAL" clId="{0EB7EFC1-0F36-4EF8-A756-52C984ECD21E}" dt="2024-10-17T04:43:48.833" v="30"/>
            <ac:spMkLst>
              <pc:docMk/>
              <pc:sldMasterMk cId="1624411132" sldId="2147484354"/>
              <pc:sldLayoutMk cId="1075340222" sldId="2147484698"/>
              <ac:spMk id="12" creationId="{0CD5C0B0-7F8C-4A58-AD9D-772D90209742}"/>
            </ac:spMkLst>
          </pc:spChg>
          <pc:spChg chg="mod">
            <ac:chgData name="Thomas Stockhammer" userId="2aa20ba2-ba43-46c1-9e8b-e40494025eed" providerId="ADAL" clId="{0EB7EFC1-0F36-4EF8-A756-52C984ECD21E}" dt="2024-10-17T04:43:48.833" v="30"/>
            <ac:spMkLst>
              <pc:docMk/>
              <pc:sldMasterMk cId="1624411132" sldId="2147484354"/>
              <pc:sldLayoutMk cId="1075340222" sldId="2147484698"/>
              <ac:spMk id="16" creationId="{9C1A5ECA-954B-4350-8681-AA7A9237ED1B}"/>
            </ac:spMkLst>
          </pc:spChg>
          <pc:spChg chg="mod">
            <ac:chgData name="Thomas Stockhammer" userId="2aa20ba2-ba43-46c1-9e8b-e40494025eed" providerId="ADAL" clId="{0EB7EFC1-0F36-4EF8-A756-52C984ECD21E}" dt="2024-10-17T04:43:48.833" v="30"/>
            <ac:spMkLst>
              <pc:docMk/>
              <pc:sldMasterMk cId="1624411132" sldId="2147484354"/>
              <pc:sldLayoutMk cId="1075340222" sldId="2147484698"/>
              <ac:spMk id="17" creationId="{029DD86F-F641-49F6-8753-0A35118A31B1}"/>
            </ac:spMkLst>
          </pc:spChg>
          <pc:spChg chg="mod">
            <ac:chgData name="Thomas Stockhammer" userId="2aa20ba2-ba43-46c1-9e8b-e40494025eed" providerId="ADAL" clId="{0EB7EFC1-0F36-4EF8-A756-52C984ECD21E}" dt="2024-10-17T04:43:48.833" v="30"/>
            <ac:spMkLst>
              <pc:docMk/>
              <pc:sldMasterMk cId="1624411132" sldId="2147484354"/>
              <pc:sldLayoutMk cId="1075340222" sldId="2147484698"/>
              <ac:spMk id="18" creationId="{AA7A9296-1E84-47DF-8576-0CCE32668DC3}"/>
            </ac:spMkLst>
          </pc:spChg>
          <pc:spChg chg="mod">
            <ac:chgData name="Thomas Stockhammer" userId="2aa20ba2-ba43-46c1-9e8b-e40494025eed" providerId="ADAL" clId="{0EB7EFC1-0F36-4EF8-A756-52C984ECD21E}" dt="2024-10-17T04:43:48.833" v="30"/>
            <ac:spMkLst>
              <pc:docMk/>
              <pc:sldMasterMk cId="1624411132" sldId="2147484354"/>
              <pc:sldLayoutMk cId="1075340222" sldId="2147484698"/>
              <ac:spMk id="20" creationId="{0B4106D1-A591-4047-9A15-3E7021F60D79}"/>
            </ac:spMkLst>
          </pc:spChg>
          <pc:spChg chg="mod">
            <ac:chgData name="Thomas Stockhammer" userId="2aa20ba2-ba43-46c1-9e8b-e40494025eed" providerId="ADAL" clId="{0EB7EFC1-0F36-4EF8-A756-52C984ECD21E}" dt="2024-10-17T04:43:48.833" v="30"/>
            <ac:spMkLst>
              <pc:docMk/>
              <pc:sldMasterMk cId="1624411132" sldId="2147484354"/>
              <pc:sldLayoutMk cId="1075340222" sldId="2147484698"/>
              <ac:spMk id="22" creationId="{49AD1B07-C4FD-4C9D-9312-A5EC81770ECC}"/>
            </ac:spMkLst>
          </pc:spChg>
          <pc:spChg chg="mod">
            <ac:chgData name="Thomas Stockhammer" userId="2aa20ba2-ba43-46c1-9e8b-e40494025eed" providerId="ADAL" clId="{0EB7EFC1-0F36-4EF8-A756-52C984ECD21E}" dt="2024-10-17T04:43:48.833" v="30"/>
            <ac:spMkLst>
              <pc:docMk/>
              <pc:sldMasterMk cId="1624411132" sldId="2147484354"/>
              <pc:sldLayoutMk cId="1075340222" sldId="2147484698"/>
              <ac:spMk id="23" creationId="{34F73A9A-E297-486A-B570-0527FB1B4807}"/>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083423863" sldId="2147484699"/>
          </pc:sldLayoutMkLst>
          <pc:spChg chg="mod">
            <ac:chgData name="Thomas Stockhammer" userId="2aa20ba2-ba43-46c1-9e8b-e40494025eed" providerId="ADAL" clId="{0EB7EFC1-0F36-4EF8-A756-52C984ECD21E}" dt="2024-10-17T04:43:48.833" v="30"/>
            <ac:spMkLst>
              <pc:docMk/>
              <pc:sldMasterMk cId="1624411132" sldId="2147484354"/>
              <pc:sldLayoutMk cId="3083423863" sldId="2147484699"/>
              <ac:spMk id="3" creationId="{493F0D21-2521-45F0-85BA-BF9803A35F17}"/>
            </ac:spMkLst>
          </pc:spChg>
          <pc:spChg chg="mod">
            <ac:chgData name="Thomas Stockhammer" userId="2aa20ba2-ba43-46c1-9e8b-e40494025eed" providerId="ADAL" clId="{0EB7EFC1-0F36-4EF8-A756-52C984ECD21E}" dt="2024-10-17T04:43:48.833" v="30"/>
            <ac:spMkLst>
              <pc:docMk/>
              <pc:sldMasterMk cId="1624411132" sldId="2147484354"/>
              <pc:sldLayoutMk cId="3083423863" sldId="2147484699"/>
              <ac:spMk id="12" creationId="{237E9D5D-BCD7-4823-97DA-E83D827E739F}"/>
            </ac:spMkLst>
          </pc:spChg>
          <pc:spChg chg="mod">
            <ac:chgData name="Thomas Stockhammer" userId="2aa20ba2-ba43-46c1-9e8b-e40494025eed" providerId="ADAL" clId="{0EB7EFC1-0F36-4EF8-A756-52C984ECD21E}" dt="2024-10-17T04:43:48.833" v="30"/>
            <ac:spMkLst>
              <pc:docMk/>
              <pc:sldMasterMk cId="1624411132" sldId="2147484354"/>
              <pc:sldLayoutMk cId="3083423863" sldId="2147484699"/>
              <ac:spMk id="13" creationId="{98C5E184-0882-4D41-A23E-3824894FC265}"/>
            </ac:spMkLst>
          </pc:spChg>
          <pc:spChg chg="mod">
            <ac:chgData name="Thomas Stockhammer" userId="2aa20ba2-ba43-46c1-9e8b-e40494025eed" providerId="ADAL" clId="{0EB7EFC1-0F36-4EF8-A756-52C984ECD21E}" dt="2024-10-17T04:43:48.833" v="30"/>
            <ac:spMkLst>
              <pc:docMk/>
              <pc:sldMasterMk cId="1624411132" sldId="2147484354"/>
              <pc:sldLayoutMk cId="3083423863" sldId="2147484699"/>
              <ac:spMk id="16" creationId="{9C1A5ECA-954B-4350-8681-AA7A9237ED1B}"/>
            </ac:spMkLst>
          </pc:spChg>
          <pc:spChg chg="mod">
            <ac:chgData name="Thomas Stockhammer" userId="2aa20ba2-ba43-46c1-9e8b-e40494025eed" providerId="ADAL" clId="{0EB7EFC1-0F36-4EF8-A756-52C984ECD21E}" dt="2024-10-17T04:43:48.833" v="30"/>
            <ac:spMkLst>
              <pc:docMk/>
              <pc:sldMasterMk cId="1624411132" sldId="2147484354"/>
              <pc:sldLayoutMk cId="3083423863" sldId="2147484699"/>
              <ac:spMk id="17" creationId="{029DD86F-F641-49F6-8753-0A35118A31B1}"/>
            </ac:spMkLst>
          </pc:spChg>
          <pc:spChg chg="mod">
            <ac:chgData name="Thomas Stockhammer" userId="2aa20ba2-ba43-46c1-9e8b-e40494025eed" providerId="ADAL" clId="{0EB7EFC1-0F36-4EF8-A756-52C984ECD21E}" dt="2024-10-17T04:43:48.833" v="30"/>
            <ac:spMkLst>
              <pc:docMk/>
              <pc:sldMasterMk cId="1624411132" sldId="2147484354"/>
              <pc:sldLayoutMk cId="3083423863" sldId="2147484699"/>
              <ac:spMk id="18" creationId="{AA7A9296-1E84-47DF-8576-0CCE32668DC3}"/>
            </ac:spMkLst>
          </pc:spChg>
          <pc:spChg chg="mod">
            <ac:chgData name="Thomas Stockhammer" userId="2aa20ba2-ba43-46c1-9e8b-e40494025eed" providerId="ADAL" clId="{0EB7EFC1-0F36-4EF8-A756-52C984ECD21E}" dt="2024-10-17T04:43:48.833" v="30"/>
            <ac:spMkLst>
              <pc:docMk/>
              <pc:sldMasterMk cId="1624411132" sldId="2147484354"/>
              <pc:sldLayoutMk cId="3083423863" sldId="2147484699"/>
              <ac:spMk id="20" creationId="{87B5272A-CBDF-4CA9-9DE9-D4F532997B73}"/>
            </ac:spMkLst>
          </pc:spChg>
          <pc:spChg chg="mod">
            <ac:chgData name="Thomas Stockhammer" userId="2aa20ba2-ba43-46c1-9e8b-e40494025eed" providerId="ADAL" clId="{0EB7EFC1-0F36-4EF8-A756-52C984ECD21E}" dt="2024-10-17T04:43:48.833" v="30"/>
            <ac:spMkLst>
              <pc:docMk/>
              <pc:sldMasterMk cId="1624411132" sldId="2147484354"/>
              <pc:sldLayoutMk cId="3083423863" sldId="2147484699"/>
              <ac:spMk id="23" creationId="{B662BC0F-F076-4B55-B6A0-1AD9BE1E8237}"/>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782189233" sldId="2147484700"/>
          </pc:sldLayoutMkLst>
          <pc:spChg chg="mod">
            <ac:chgData name="Thomas Stockhammer" userId="2aa20ba2-ba43-46c1-9e8b-e40494025eed" providerId="ADAL" clId="{0EB7EFC1-0F36-4EF8-A756-52C984ECD21E}" dt="2024-10-17T04:43:48.833" v="30"/>
            <ac:spMkLst>
              <pc:docMk/>
              <pc:sldMasterMk cId="1624411132" sldId="2147484354"/>
              <pc:sldLayoutMk cId="782189233" sldId="2147484700"/>
              <ac:spMk id="3" creationId="{CEBE69E7-5CB1-4371-A01F-1932CE10F613}"/>
            </ac:spMkLst>
          </pc:spChg>
          <pc:spChg chg="mod">
            <ac:chgData name="Thomas Stockhammer" userId="2aa20ba2-ba43-46c1-9e8b-e40494025eed" providerId="ADAL" clId="{0EB7EFC1-0F36-4EF8-A756-52C984ECD21E}" dt="2024-10-17T04:43:48.833" v="30"/>
            <ac:spMkLst>
              <pc:docMk/>
              <pc:sldMasterMk cId="1624411132" sldId="2147484354"/>
              <pc:sldLayoutMk cId="782189233" sldId="2147484700"/>
              <ac:spMk id="12" creationId="{237E9D5D-BCD7-4823-97DA-E83D827E739F}"/>
            </ac:spMkLst>
          </pc:spChg>
          <pc:spChg chg="mod">
            <ac:chgData name="Thomas Stockhammer" userId="2aa20ba2-ba43-46c1-9e8b-e40494025eed" providerId="ADAL" clId="{0EB7EFC1-0F36-4EF8-A756-52C984ECD21E}" dt="2024-10-17T04:43:48.833" v="30"/>
            <ac:spMkLst>
              <pc:docMk/>
              <pc:sldMasterMk cId="1624411132" sldId="2147484354"/>
              <pc:sldLayoutMk cId="782189233" sldId="2147484700"/>
              <ac:spMk id="13" creationId="{DF7552C7-E7B6-419F-B7F1-AA2E21B30733}"/>
            </ac:spMkLst>
          </pc:spChg>
          <pc:spChg chg="mod">
            <ac:chgData name="Thomas Stockhammer" userId="2aa20ba2-ba43-46c1-9e8b-e40494025eed" providerId="ADAL" clId="{0EB7EFC1-0F36-4EF8-A756-52C984ECD21E}" dt="2024-10-17T04:43:48.833" v="30"/>
            <ac:spMkLst>
              <pc:docMk/>
              <pc:sldMasterMk cId="1624411132" sldId="2147484354"/>
              <pc:sldLayoutMk cId="782189233" sldId="2147484700"/>
              <ac:spMk id="16" creationId="{9C1A5ECA-954B-4350-8681-AA7A9237ED1B}"/>
            </ac:spMkLst>
          </pc:spChg>
          <pc:spChg chg="mod">
            <ac:chgData name="Thomas Stockhammer" userId="2aa20ba2-ba43-46c1-9e8b-e40494025eed" providerId="ADAL" clId="{0EB7EFC1-0F36-4EF8-A756-52C984ECD21E}" dt="2024-10-17T04:43:48.833" v="30"/>
            <ac:spMkLst>
              <pc:docMk/>
              <pc:sldMasterMk cId="1624411132" sldId="2147484354"/>
              <pc:sldLayoutMk cId="782189233" sldId="2147484700"/>
              <ac:spMk id="17" creationId="{029DD86F-F641-49F6-8753-0A35118A31B1}"/>
            </ac:spMkLst>
          </pc:spChg>
          <pc:spChg chg="mod">
            <ac:chgData name="Thomas Stockhammer" userId="2aa20ba2-ba43-46c1-9e8b-e40494025eed" providerId="ADAL" clId="{0EB7EFC1-0F36-4EF8-A756-52C984ECD21E}" dt="2024-10-17T04:43:48.833" v="30"/>
            <ac:spMkLst>
              <pc:docMk/>
              <pc:sldMasterMk cId="1624411132" sldId="2147484354"/>
              <pc:sldLayoutMk cId="782189233" sldId="2147484700"/>
              <ac:spMk id="18" creationId="{AA7A9296-1E84-47DF-8576-0CCE32668DC3}"/>
            </ac:spMkLst>
          </pc:spChg>
          <pc:spChg chg="mod">
            <ac:chgData name="Thomas Stockhammer" userId="2aa20ba2-ba43-46c1-9e8b-e40494025eed" providerId="ADAL" clId="{0EB7EFC1-0F36-4EF8-A756-52C984ECD21E}" dt="2024-10-17T04:43:48.833" v="30"/>
            <ac:spMkLst>
              <pc:docMk/>
              <pc:sldMasterMk cId="1624411132" sldId="2147484354"/>
              <pc:sldLayoutMk cId="782189233" sldId="2147484700"/>
              <ac:spMk id="20" creationId="{570B9888-0249-4C15-BC59-AD316913B011}"/>
            </ac:spMkLst>
          </pc:spChg>
          <pc:spChg chg="mod">
            <ac:chgData name="Thomas Stockhammer" userId="2aa20ba2-ba43-46c1-9e8b-e40494025eed" providerId="ADAL" clId="{0EB7EFC1-0F36-4EF8-A756-52C984ECD21E}" dt="2024-10-17T04:43:48.833" v="30"/>
            <ac:spMkLst>
              <pc:docMk/>
              <pc:sldMasterMk cId="1624411132" sldId="2147484354"/>
              <pc:sldLayoutMk cId="782189233" sldId="2147484700"/>
              <ac:spMk id="21" creationId="{D4713C7C-41F3-44B5-934C-F4C6CC9F78AC}"/>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706793673" sldId="2147484701"/>
          </pc:sldLayoutMkLst>
          <pc:spChg chg="mod">
            <ac:chgData name="Thomas Stockhammer" userId="2aa20ba2-ba43-46c1-9e8b-e40494025eed" providerId="ADAL" clId="{0EB7EFC1-0F36-4EF8-A756-52C984ECD21E}" dt="2024-10-17T04:43:48.833" v="30"/>
            <ac:spMkLst>
              <pc:docMk/>
              <pc:sldMasterMk cId="1624411132" sldId="2147484354"/>
              <pc:sldLayoutMk cId="1706793673" sldId="2147484701"/>
              <ac:spMk id="3" creationId="{0BDD562F-BAEC-47D5-AC8F-57BB78CBBE6C}"/>
            </ac:spMkLst>
          </pc:spChg>
          <pc:spChg chg="mod">
            <ac:chgData name="Thomas Stockhammer" userId="2aa20ba2-ba43-46c1-9e8b-e40494025eed" providerId="ADAL" clId="{0EB7EFC1-0F36-4EF8-A756-52C984ECD21E}" dt="2024-10-17T04:43:48.833" v="30"/>
            <ac:spMkLst>
              <pc:docMk/>
              <pc:sldMasterMk cId="1624411132" sldId="2147484354"/>
              <pc:sldLayoutMk cId="1706793673" sldId="2147484701"/>
              <ac:spMk id="10" creationId="{341AC08F-5BB2-40F2-8C8D-8557C887030E}"/>
            </ac:spMkLst>
          </pc:spChg>
          <pc:spChg chg="mod">
            <ac:chgData name="Thomas Stockhammer" userId="2aa20ba2-ba43-46c1-9e8b-e40494025eed" providerId="ADAL" clId="{0EB7EFC1-0F36-4EF8-A756-52C984ECD21E}" dt="2024-10-17T04:43:48.833" v="30"/>
            <ac:spMkLst>
              <pc:docMk/>
              <pc:sldMasterMk cId="1624411132" sldId="2147484354"/>
              <pc:sldLayoutMk cId="1706793673" sldId="2147484701"/>
              <ac:spMk id="12" creationId="{7FADC137-0CE3-442A-9D3C-ECE4360D481F}"/>
            </ac:spMkLst>
          </pc:spChg>
          <pc:spChg chg="mod">
            <ac:chgData name="Thomas Stockhammer" userId="2aa20ba2-ba43-46c1-9e8b-e40494025eed" providerId="ADAL" clId="{0EB7EFC1-0F36-4EF8-A756-52C984ECD21E}" dt="2024-10-17T04:43:48.833" v="30"/>
            <ac:spMkLst>
              <pc:docMk/>
              <pc:sldMasterMk cId="1624411132" sldId="2147484354"/>
              <pc:sldLayoutMk cId="1706793673" sldId="2147484701"/>
              <ac:spMk id="16" creationId="{BF70394B-C829-494E-8C7E-6C2FEEBC7591}"/>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462801553" sldId="2147484702"/>
          </pc:sldLayoutMkLst>
          <pc:spChg chg="mod">
            <ac:chgData name="Thomas Stockhammer" userId="2aa20ba2-ba43-46c1-9e8b-e40494025eed" providerId="ADAL" clId="{0EB7EFC1-0F36-4EF8-A756-52C984ECD21E}" dt="2024-10-17T04:43:48.833" v="30"/>
            <ac:spMkLst>
              <pc:docMk/>
              <pc:sldMasterMk cId="1624411132" sldId="2147484354"/>
              <pc:sldLayoutMk cId="2462801553" sldId="2147484702"/>
              <ac:spMk id="3" creationId="{0BDD562F-BAEC-47D5-AC8F-57BB78CBBE6C}"/>
            </ac:spMkLst>
          </pc:spChg>
          <pc:spChg chg="mod">
            <ac:chgData name="Thomas Stockhammer" userId="2aa20ba2-ba43-46c1-9e8b-e40494025eed" providerId="ADAL" clId="{0EB7EFC1-0F36-4EF8-A756-52C984ECD21E}" dt="2024-10-17T04:43:48.833" v="30"/>
            <ac:spMkLst>
              <pc:docMk/>
              <pc:sldMasterMk cId="1624411132" sldId="2147484354"/>
              <pc:sldLayoutMk cId="2462801553" sldId="2147484702"/>
              <ac:spMk id="10" creationId="{341AC08F-5BB2-40F2-8C8D-8557C887030E}"/>
            </ac:spMkLst>
          </pc:spChg>
          <pc:spChg chg="mod">
            <ac:chgData name="Thomas Stockhammer" userId="2aa20ba2-ba43-46c1-9e8b-e40494025eed" providerId="ADAL" clId="{0EB7EFC1-0F36-4EF8-A756-52C984ECD21E}" dt="2024-10-17T04:43:48.833" v="30"/>
            <ac:spMkLst>
              <pc:docMk/>
              <pc:sldMasterMk cId="1624411132" sldId="2147484354"/>
              <pc:sldLayoutMk cId="2462801553" sldId="2147484702"/>
              <ac:spMk id="12" creationId="{7FADC137-0CE3-442A-9D3C-ECE4360D481F}"/>
            </ac:spMkLst>
          </pc:spChg>
          <pc:spChg chg="mod">
            <ac:chgData name="Thomas Stockhammer" userId="2aa20ba2-ba43-46c1-9e8b-e40494025eed" providerId="ADAL" clId="{0EB7EFC1-0F36-4EF8-A756-52C984ECD21E}" dt="2024-10-17T04:43:48.833" v="30"/>
            <ac:spMkLst>
              <pc:docMk/>
              <pc:sldMasterMk cId="1624411132" sldId="2147484354"/>
              <pc:sldLayoutMk cId="2462801553" sldId="2147484702"/>
              <ac:spMk id="16" creationId="{BF70394B-C829-494E-8C7E-6C2FEEBC7591}"/>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128721165" sldId="2147484703"/>
          </pc:sldLayoutMkLst>
          <pc:spChg chg="mod">
            <ac:chgData name="Thomas Stockhammer" userId="2aa20ba2-ba43-46c1-9e8b-e40494025eed" providerId="ADAL" clId="{0EB7EFC1-0F36-4EF8-A756-52C984ECD21E}" dt="2024-10-17T04:43:48.833" v="30"/>
            <ac:spMkLst>
              <pc:docMk/>
              <pc:sldMasterMk cId="1624411132" sldId="2147484354"/>
              <pc:sldLayoutMk cId="3128721165" sldId="2147484703"/>
              <ac:spMk id="3" creationId="{0BDD562F-BAEC-47D5-AC8F-57BB78CBBE6C}"/>
            </ac:spMkLst>
          </pc:spChg>
          <pc:spChg chg="mod">
            <ac:chgData name="Thomas Stockhammer" userId="2aa20ba2-ba43-46c1-9e8b-e40494025eed" providerId="ADAL" clId="{0EB7EFC1-0F36-4EF8-A756-52C984ECD21E}" dt="2024-10-17T04:43:48.833" v="30"/>
            <ac:spMkLst>
              <pc:docMk/>
              <pc:sldMasterMk cId="1624411132" sldId="2147484354"/>
              <pc:sldLayoutMk cId="3128721165" sldId="2147484703"/>
              <ac:spMk id="10" creationId="{341AC08F-5BB2-40F2-8C8D-8557C887030E}"/>
            </ac:spMkLst>
          </pc:spChg>
          <pc:spChg chg="mod">
            <ac:chgData name="Thomas Stockhammer" userId="2aa20ba2-ba43-46c1-9e8b-e40494025eed" providerId="ADAL" clId="{0EB7EFC1-0F36-4EF8-A756-52C984ECD21E}" dt="2024-10-17T04:43:48.833" v="30"/>
            <ac:spMkLst>
              <pc:docMk/>
              <pc:sldMasterMk cId="1624411132" sldId="2147484354"/>
              <pc:sldLayoutMk cId="3128721165" sldId="2147484703"/>
              <ac:spMk id="12" creationId="{7FADC137-0CE3-442A-9D3C-ECE4360D481F}"/>
            </ac:spMkLst>
          </pc:spChg>
          <pc:spChg chg="mod">
            <ac:chgData name="Thomas Stockhammer" userId="2aa20ba2-ba43-46c1-9e8b-e40494025eed" providerId="ADAL" clId="{0EB7EFC1-0F36-4EF8-A756-52C984ECD21E}" dt="2024-10-17T04:43:48.833" v="30"/>
            <ac:spMkLst>
              <pc:docMk/>
              <pc:sldMasterMk cId="1624411132" sldId="2147484354"/>
              <pc:sldLayoutMk cId="3128721165" sldId="2147484703"/>
              <ac:spMk id="16" creationId="{BF70394B-C829-494E-8C7E-6C2FEEBC7591}"/>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178066044" sldId="2147484704"/>
          </pc:sldLayoutMkLst>
          <pc:spChg chg="mod">
            <ac:chgData name="Thomas Stockhammer" userId="2aa20ba2-ba43-46c1-9e8b-e40494025eed" providerId="ADAL" clId="{0EB7EFC1-0F36-4EF8-A756-52C984ECD21E}" dt="2024-10-17T04:43:48.833" v="30"/>
            <ac:spMkLst>
              <pc:docMk/>
              <pc:sldMasterMk cId="1624411132" sldId="2147484354"/>
              <pc:sldLayoutMk cId="1178066044" sldId="2147484704"/>
              <ac:spMk id="3" creationId="{0BDD562F-BAEC-47D5-AC8F-57BB78CBBE6C}"/>
            </ac:spMkLst>
          </pc:spChg>
          <pc:spChg chg="mod">
            <ac:chgData name="Thomas Stockhammer" userId="2aa20ba2-ba43-46c1-9e8b-e40494025eed" providerId="ADAL" clId="{0EB7EFC1-0F36-4EF8-A756-52C984ECD21E}" dt="2024-10-17T04:43:48.833" v="30"/>
            <ac:spMkLst>
              <pc:docMk/>
              <pc:sldMasterMk cId="1624411132" sldId="2147484354"/>
              <pc:sldLayoutMk cId="1178066044" sldId="2147484704"/>
              <ac:spMk id="10" creationId="{341AC08F-5BB2-40F2-8C8D-8557C887030E}"/>
            </ac:spMkLst>
          </pc:spChg>
          <pc:spChg chg="mod">
            <ac:chgData name="Thomas Stockhammer" userId="2aa20ba2-ba43-46c1-9e8b-e40494025eed" providerId="ADAL" clId="{0EB7EFC1-0F36-4EF8-A756-52C984ECD21E}" dt="2024-10-17T04:43:48.833" v="30"/>
            <ac:spMkLst>
              <pc:docMk/>
              <pc:sldMasterMk cId="1624411132" sldId="2147484354"/>
              <pc:sldLayoutMk cId="1178066044" sldId="2147484704"/>
              <ac:spMk id="12" creationId="{7FADC137-0CE3-442A-9D3C-ECE4360D481F}"/>
            </ac:spMkLst>
          </pc:spChg>
          <pc:spChg chg="mod">
            <ac:chgData name="Thomas Stockhammer" userId="2aa20ba2-ba43-46c1-9e8b-e40494025eed" providerId="ADAL" clId="{0EB7EFC1-0F36-4EF8-A756-52C984ECD21E}" dt="2024-10-17T04:43:48.833" v="30"/>
            <ac:spMkLst>
              <pc:docMk/>
              <pc:sldMasterMk cId="1624411132" sldId="2147484354"/>
              <pc:sldLayoutMk cId="1178066044" sldId="2147484704"/>
              <ac:spMk id="16" creationId="{BF70394B-C829-494E-8C7E-6C2FEEBC7591}"/>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4240543527" sldId="2147484705"/>
          </pc:sldLayoutMkLst>
          <pc:spChg chg="mod">
            <ac:chgData name="Thomas Stockhammer" userId="2aa20ba2-ba43-46c1-9e8b-e40494025eed" providerId="ADAL" clId="{0EB7EFC1-0F36-4EF8-A756-52C984ECD21E}" dt="2024-10-17T04:43:48.833" v="30"/>
            <ac:spMkLst>
              <pc:docMk/>
              <pc:sldMasterMk cId="1624411132" sldId="2147484354"/>
              <pc:sldLayoutMk cId="4240543527" sldId="2147484705"/>
              <ac:spMk id="3" creationId="{0BDD562F-BAEC-47D5-AC8F-57BB78CBBE6C}"/>
            </ac:spMkLst>
          </pc:spChg>
          <pc:spChg chg="mod">
            <ac:chgData name="Thomas Stockhammer" userId="2aa20ba2-ba43-46c1-9e8b-e40494025eed" providerId="ADAL" clId="{0EB7EFC1-0F36-4EF8-A756-52C984ECD21E}" dt="2024-10-17T04:43:48.833" v="30"/>
            <ac:spMkLst>
              <pc:docMk/>
              <pc:sldMasterMk cId="1624411132" sldId="2147484354"/>
              <pc:sldLayoutMk cId="4240543527" sldId="2147484705"/>
              <ac:spMk id="10" creationId="{341AC08F-5BB2-40F2-8C8D-8557C887030E}"/>
            </ac:spMkLst>
          </pc:spChg>
          <pc:spChg chg="mod">
            <ac:chgData name="Thomas Stockhammer" userId="2aa20ba2-ba43-46c1-9e8b-e40494025eed" providerId="ADAL" clId="{0EB7EFC1-0F36-4EF8-A756-52C984ECD21E}" dt="2024-10-17T04:43:48.833" v="30"/>
            <ac:spMkLst>
              <pc:docMk/>
              <pc:sldMasterMk cId="1624411132" sldId="2147484354"/>
              <pc:sldLayoutMk cId="4240543527" sldId="2147484705"/>
              <ac:spMk id="12" creationId="{7FADC137-0CE3-442A-9D3C-ECE4360D481F}"/>
            </ac:spMkLst>
          </pc:spChg>
          <pc:spChg chg="mod">
            <ac:chgData name="Thomas Stockhammer" userId="2aa20ba2-ba43-46c1-9e8b-e40494025eed" providerId="ADAL" clId="{0EB7EFC1-0F36-4EF8-A756-52C984ECD21E}" dt="2024-10-17T04:43:48.833" v="30"/>
            <ac:spMkLst>
              <pc:docMk/>
              <pc:sldMasterMk cId="1624411132" sldId="2147484354"/>
              <pc:sldLayoutMk cId="4240543527" sldId="2147484705"/>
              <ac:spMk id="16" creationId="{BF70394B-C829-494E-8C7E-6C2FEEBC7591}"/>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418040690" sldId="2147484706"/>
          </pc:sldLayoutMkLst>
          <pc:spChg chg="mod">
            <ac:chgData name="Thomas Stockhammer" userId="2aa20ba2-ba43-46c1-9e8b-e40494025eed" providerId="ADAL" clId="{0EB7EFC1-0F36-4EF8-A756-52C984ECD21E}" dt="2024-10-17T04:43:48.833" v="30"/>
            <ac:spMkLst>
              <pc:docMk/>
              <pc:sldMasterMk cId="1624411132" sldId="2147484354"/>
              <pc:sldLayoutMk cId="3418040690" sldId="2147484706"/>
              <ac:spMk id="3" creationId="{0BDD562F-BAEC-47D5-AC8F-57BB78CBBE6C}"/>
            </ac:spMkLst>
          </pc:spChg>
          <pc:spChg chg="mod">
            <ac:chgData name="Thomas Stockhammer" userId="2aa20ba2-ba43-46c1-9e8b-e40494025eed" providerId="ADAL" clId="{0EB7EFC1-0F36-4EF8-A756-52C984ECD21E}" dt="2024-10-17T04:43:48.833" v="30"/>
            <ac:spMkLst>
              <pc:docMk/>
              <pc:sldMasterMk cId="1624411132" sldId="2147484354"/>
              <pc:sldLayoutMk cId="3418040690" sldId="2147484706"/>
              <ac:spMk id="10" creationId="{341AC08F-5BB2-40F2-8C8D-8557C887030E}"/>
            </ac:spMkLst>
          </pc:spChg>
          <pc:spChg chg="mod">
            <ac:chgData name="Thomas Stockhammer" userId="2aa20ba2-ba43-46c1-9e8b-e40494025eed" providerId="ADAL" clId="{0EB7EFC1-0F36-4EF8-A756-52C984ECD21E}" dt="2024-10-17T04:43:48.833" v="30"/>
            <ac:spMkLst>
              <pc:docMk/>
              <pc:sldMasterMk cId="1624411132" sldId="2147484354"/>
              <pc:sldLayoutMk cId="3418040690" sldId="2147484706"/>
              <ac:spMk id="12" creationId="{7FADC137-0CE3-442A-9D3C-ECE4360D481F}"/>
            </ac:spMkLst>
          </pc:spChg>
          <pc:spChg chg="mod">
            <ac:chgData name="Thomas Stockhammer" userId="2aa20ba2-ba43-46c1-9e8b-e40494025eed" providerId="ADAL" clId="{0EB7EFC1-0F36-4EF8-A756-52C984ECD21E}" dt="2024-10-17T04:43:48.833" v="30"/>
            <ac:spMkLst>
              <pc:docMk/>
              <pc:sldMasterMk cId="1624411132" sldId="2147484354"/>
              <pc:sldLayoutMk cId="3418040690" sldId="2147484706"/>
              <ac:spMk id="16" creationId="{BF70394B-C829-494E-8C7E-6C2FEEBC7591}"/>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564338299" sldId="2147484707"/>
          </pc:sldLayoutMkLst>
          <pc:spChg chg="mod">
            <ac:chgData name="Thomas Stockhammer" userId="2aa20ba2-ba43-46c1-9e8b-e40494025eed" providerId="ADAL" clId="{0EB7EFC1-0F36-4EF8-A756-52C984ECD21E}" dt="2024-10-17T04:43:48.833" v="30"/>
            <ac:spMkLst>
              <pc:docMk/>
              <pc:sldMasterMk cId="1624411132" sldId="2147484354"/>
              <pc:sldLayoutMk cId="3564338299" sldId="2147484707"/>
              <ac:spMk id="3" creationId="{914B4641-564B-4F50-B919-B87A300325EF}"/>
            </ac:spMkLst>
          </pc:spChg>
          <pc:spChg chg="mod">
            <ac:chgData name="Thomas Stockhammer" userId="2aa20ba2-ba43-46c1-9e8b-e40494025eed" providerId="ADAL" clId="{0EB7EFC1-0F36-4EF8-A756-52C984ECD21E}" dt="2024-10-17T04:43:48.833" v="30"/>
            <ac:spMkLst>
              <pc:docMk/>
              <pc:sldMasterMk cId="1624411132" sldId="2147484354"/>
              <pc:sldLayoutMk cId="3564338299" sldId="2147484707"/>
              <ac:spMk id="4" creationId="{41CB0C33-9F43-475D-A03E-9162B95F0D8B}"/>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042520597" sldId="2147484708"/>
          </pc:sldLayoutMkLst>
          <pc:spChg chg="mod">
            <ac:chgData name="Thomas Stockhammer" userId="2aa20ba2-ba43-46c1-9e8b-e40494025eed" providerId="ADAL" clId="{0EB7EFC1-0F36-4EF8-A756-52C984ECD21E}" dt="2024-10-17T04:43:48.833" v="30"/>
            <ac:spMkLst>
              <pc:docMk/>
              <pc:sldMasterMk cId="1624411132" sldId="2147484354"/>
              <pc:sldLayoutMk cId="2042520597" sldId="2147484708"/>
              <ac:spMk id="3" creationId="{914B4641-564B-4F50-B919-B87A300325EF}"/>
            </ac:spMkLst>
          </pc:spChg>
          <pc:spChg chg="mod">
            <ac:chgData name="Thomas Stockhammer" userId="2aa20ba2-ba43-46c1-9e8b-e40494025eed" providerId="ADAL" clId="{0EB7EFC1-0F36-4EF8-A756-52C984ECD21E}" dt="2024-10-17T04:43:48.833" v="30"/>
            <ac:spMkLst>
              <pc:docMk/>
              <pc:sldMasterMk cId="1624411132" sldId="2147484354"/>
              <pc:sldLayoutMk cId="2042520597" sldId="2147484708"/>
              <ac:spMk id="9" creationId="{C5D6C4BB-10B8-48B1-8A75-CB4C3C072DD2}"/>
            </ac:spMkLst>
          </pc:spChg>
          <pc:spChg chg="mod">
            <ac:chgData name="Thomas Stockhammer" userId="2aa20ba2-ba43-46c1-9e8b-e40494025eed" providerId="ADAL" clId="{0EB7EFC1-0F36-4EF8-A756-52C984ECD21E}" dt="2024-10-17T04:43:48.833" v="30"/>
            <ac:spMkLst>
              <pc:docMk/>
              <pc:sldMasterMk cId="1624411132" sldId="2147484354"/>
              <pc:sldLayoutMk cId="2042520597" sldId="2147484708"/>
              <ac:spMk id="12" creationId="{A7476AD6-6474-493F-AC7C-EB97BA7C71BE}"/>
            </ac:spMkLst>
          </pc:spChg>
          <pc:spChg chg="mod">
            <ac:chgData name="Thomas Stockhammer" userId="2aa20ba2-ba43-46c1-9e8b-e40494025eed" providerId="ADAL" clId="{0EB7EFC1-0F36-4EF8-A756-52C984ECD21E}" dt="2024-10-17T04:43:48.833" v="30"/>
            <ac:spMkLst>
              <pc:docMk/>
              <pc:sldMasterMk cId="1624411132" sldId="2147484354"/>
              <pc:sldLayoutMk cId="2042520597" sldId="2147484708"/>
              <ac:spMk id="45" creationId="{039914E2-20D2-4AED-9BA4-AD0FC18B808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956573330" sldId="2147484709"/>
          </pc:sldLayoutMkLst>
          <pc:spChg chg="mod">
            <ac:chgData name="Thomas Stockhammer" userId="2aa20ba2-ba43-46c1-9e8b-e40494025eed" providerId="ADAL" clId="{0EB7EFC1-0F36-4EF8-A756-52C984ECD21E}" dt="2024-10-17T04:43:48.833" v="30"/>
            <ac:spMkLst>
              <pc:docMk/>
              <pc:sldMasterMk cId="1624411132" sldId="2147484354"/>
              <pc:sldLayoutMk cId="3956573330" sldId="2147484709"/>
              <ac:spMk id="3" creationId="{914B4641-564B-4F50-B919-B87A300325EF}"/>
            </ac:spMkLst>
          </pc:spChg>
          <pc:spChg chg="mod">
            <ac:chgData name="Thomas Stockhammer" userId="2aa20ba2-ba43-46c1-9e8b-e40494025eed" providerId="ADAL" clId="{0EB7EFC1-0F36-4EF8-A756-52C984ECD21E}" dt="2024-10-17T04:43:48.833" v="30"/>
            <ac:spMkLst>
              <pc:docMk/>
              <pc:sldMasterMk cId="1624411132" sldId="2147484354"/>
              <pc:sldLayoutMk cId="3956573330" sldId="2147484709"/>
              <ac:spMk id="9" creationId="{82F2D51B-5576-4517-9671-7D622E841C9C}"/>
            </ac:spMkLst>
          </pc:spChg>
          <pc:spChg chg="mod">
            <ac:chgData name="Thomas Stockhammer" userId="2aa20ba2-ba43-46c1-9e8b-e40494025eed" providerId="ADAL" clId="{0EB7EFC1-0F36-4EF8-A756-52C984ECD21E}" dt="2024-10-17T04:43:48.833" v="30"/>
            <ac:spMkLst>
              <pc:docMk/>
              <pc:sldMasterMk cId="1624411132" sldId="2147484354"/>
              <pc:sldLayoutMk cId="3956573330" sldId="2147484709"/>
              <ac:spMk id="10" creationId="{D59F355A-448C-46FB-AD5A-C2715FB65F1F}"/>
            </ac:spMkLst>
          </pc:spChg>
          <pc:spChg chg="mod">
            <ac:chgData name="Thomas Stockhammer" userId="2aa20ba2-ba43-46c1-9e8b-e40494025eed" providerId="ADAL" clId="{0EB7EFC1-0F36-4EF8-A756-52C984ECD21E}" dt="2024-10-17T04:43:48.833" v="30"/>
            <ac:spMkLst>
              <pc:docMk/>
              <pc:sldMasterMk cId="1624411132" sldId="2147484354"/>
              <pc:sldLayoutMk cId="3956573330" sldId="2147484709"/>
              <ac:spMk id="45" creationId="{039914E2-20D2-4AED-9BA4-AD0FC18B808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391731977" sldId="2147484710"/>
          </pc:sldLayoutMkLst>
          <pc:spChg chg="mod">
            <ac:chgData name="Thomas Stockhammer" userId="2aa20ba2-ba43-46c1-9e8b-e40494025eed" providerId="ADAL" clId="{0EB7EFC1-0F36-4EF8-A756-52C984ECD21E}" dt="2024-10-17T04:43:48.833" v="30"/>
            <ac:spMkLst>
              <pc:docMk/>
              <pc:sldMasterMk cId="1624411132" sldId="2147484354"/>
              <pc:sldLayoutMk cId="3391731977" sldId="2147484710"/>
              <ac:spMk id="3" creationId="{914B4641-564B-4F50-B919-B87A300325EF}"/>
            </ac:spMkLst>
          </pc:spChg>
          <pc:spChg chg="mod">
            <ac:chgData name="Thomas Stockhammer" userId="2aa20ba2-ba43-46c1-9e8b-e40494025eed" providerId="ADAL" clId="{0EB7EFC1-0F36-4EF8-A756-52C984ECD21E}" dt="2024-10-17T04:43:48.833" v="30"/>
            <ac:spMkLst>
              <pc:docMk/>
              <pc:sldMasterMk cId="1624411132" sldId="2147484354"/>
              <pc:sldLayoutMk cId="3391731977" sldId="2147484710"/>
              <ac:spMk id="9" creationId="{F3E091B5-BFCD-4450-B65E-BD037B9E0C10}"/>
            </ac:spMkLst>
          </pc:spChg>
          <pc:spChg chg="mod">
            <ac:chgData name="Thomas Stockhammer" userId="2aa20ba2-ba43-46c1-9e8b-e40494025eed" providerId="ADAL" clId="{0EB7EFC1-0F36-4EF8-A756-52C984ECD21E}" dt="2024-10-17T04:43:48.833" v="30"/>
            <ac:spMkLst>
              <pc:docMk/>
              <pc:sldMasterMk cId="1624411132" sldId="2147484354"/>
              <pc:sldLayoutMk cId="3391731977" sldId="2147484710"/>
              <ac:spMk id="10" creationId="{F6904370-72AB-4BB4-A7CD-A52DDDBB6992}"/>
            </ac:spMkLst>
          </pc:spChg>
          <pc:spChg chg="mod">
            <ac:chgData name="Thomas Stockhammer" userId="2aa20ba2-ba43-46c1-9e8b-e40494025eed" providerId="ADAL" clId="{0EB7EFC1-0F36-4EF8-A756-52C984ECD21E}" dt="2024-10-17T04:43:48.833" v="30"/>
            <ac:spMkLst>
              <pc:docMk/>
              <pc:sldMasterMk cId="1624411132" sldId="2147484354"/>
              <pc:sldLayoutMk cId="3391731977" sldId="2147484710"/>
              <ac:spMk id="45" creationId="{039914E2-20D2-4AED-9BA4-AD0FC18B808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386932525" sldId="2147484711"/>
          </pc:sldLayoutMkLst>
          <pc:spChg chg="mod">
            <ac:chgData name="Thomas Stockhammer" userId="2aa20ba2-ba43-46c1-9e8b-e40494025eed" providerId="ADAL" clId="{0EB7EFC1-0F36-4EF8-A756-52C984ECD21E}" dt="2024-10-17T04:43:48.833" v="30"/>
            <ac:spMkLst>
              <pc:docMk/>
              <pc:sldMasterMk cId="1624411132" sldId="2147484354"/>
              <pc:sldLayoutMk cId="1386932525" sldId="2147484711"/>
              <ac:spMk id="3" creationId="{914B4641-564B-4F50-B919-B87A300325EF}"/>
            </ac:spMkLst>
          </pc:spChg>
          <pc:spChg chg="mod">
            <ac:chgData name="Thomas Stockhammer" userId="2aa20ba2-ba43-46c1-9e8b-e40494025eed" providerId="ADAL" clId="{0EB7EFC1-0F36-4EF8-A756-52C984ECD21E}" dt="2024-10-17T04:43:48.833" v="30"/>
            <ac:spMkLst>
              <pc:docMk/>
              <pc:sldMasterMk cId="1624411132" sldId="2147484354"/>
              <pc:sldLayoutMk cId="1386932525" sldId="2147484711"/>
              <ac:spMk id="9" creationId="{F3E091B5-BFCD-4450-B65E-BD037B9E0C10}"/>
            </ac:spMkLst>
          </pc:spChg>
          <pc:spChg chg="mod">
            <ac:chgData name="Thomas Stockhammer" userId="2aa20ba2-ba43-46c1-9e8b-e40494025eed" providerId="ADAL" clId="{0EB7EFC1-0F36-4EF8-A756-52C984ECD21E}" dt="2024-10-17T04:43:48.833" v="30"/>
            <ac:spMkLst>
              <pc:docMk/>
              <pc:sldMasterMk cId="1624411132" sldId="2147484354"/>
              <pc:sldLayoutMk cId="1386932525" sldId="2147484711"/>
              <ac:spMk id="10" creationId="{5D5512B1-49FB-4D22-8991-A399C53BF2F7}"/>
            </ac:spMkLst>
          </pc:spChg>
          <pc:spChg chg="mod">
            <ac:chgData name="Thomas Stockhammer" userId="2aa20ba2-ba43-46c1-9e8b-e40494025eed" providerId="ADAL" clId="{0EB7EFC1-0F36-4EF8-A756-52C984ECD21E}" dt="2024-10-17T04:43:48.833" v="30"/>
            <ac:spMkLst>
              <pc:docMk/>
              <pc:sldMasterMk cId="1624411132" sldId="2147484354"/>
              <pc:sldLayoutMk cId="1386932525" sldId="2147484711"/>
              <ac:spMk id="45" creationId="{039914E2-20D2-4AED-9BA4-AD0FC18B808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170289408" sldId="2147484712"/>
          </pc:sldLayoutMkLst>
          <pc:spChg chg="mod">
            <ac:chgData name="Thomas Stockhammer" userId="2aa20ba2-ba43-46c1-9e8b-e40494025eed" providerId="ADAL" clId="{0EB7EFC1-0F36-4EF8-A756-52C984ECD21E}" dt="2024-10-17T04:43:48.833" v="30"/>
            <ac:spMkLst>
              <pc:docMk/>
              <pc:sldMasterMk cId="1624411132" sldId="2147484354"/>
              <pc:sldLayoutMk cId="2170289408" sldId="2147484712"/>
              <ac:spMk id="3" creationId="{914B4641-564B-4F50-B919-B87A300325EF}"/>
            </ac:spMkLst>
          </pc:spChg>
          <pc:spChg chg="mod">
            <ac:chgData name="Thomas Stockhammer" userId="2aa20ba2-ba43-46c1-9e8b-e40494025eed" providerId="ADAL" clId="{0EB7EFC1-0F36-4EF8-A756-52C984ECD21E}" dt="2024-10-17T04:43:48.833" v="30"/>
            <ac:spMkLst>
              <pc:docMk/>
              <pc:sldMasterMk cId="1624411132" sldId="2147484354"/>
              <pc:sldLayoutMk cId="2170289408" sldId="2147484712"/>
              <ac:spMk id="9" creationId="{F11DEBD1-5919-4686-9452-739A6D1692D0}"/>
            </ac:spMkLst>
          </pc:spChg>
          <pc:spChg chg="mod">
            <ac:chgData name="Thomas Stockhammer" userId="2aa20ba2-ba43-46c1-9e8b-e40494025eed" providerId="ADAL" clId="{0EB7EFC1-0F36-4EF8-A756-52C984ECD21E}" dt="2024-10-17T04:43:48.833" v="30"/>
            <ac:spMkLst>
              <pc:docMk/>
              <pc:sldMasterMk cId="1624411132" sldId="2147484354"/>
              <pc:sldLayoutMk cId="2170289408" sldId="2147484712"/>
              <ac:spMk id="10" creationId="{8DC30169-2852-41FD-A7C3-4826B66A052C}"/>
            </ac:spMkLst>
          </pc:spChg>
          <pc:spChg chg="mod">
            <ac:chgData name="Thomas Stockhammer" userId="2aa20ba2-ba43-46c1-9e8b-e40494025eed" providerId="ADAL" clId="{0EB7EFC1-0F36-4EF8-A756-52C984ECD21E}" dt="2024-10-17T04:43:48.833" v="30"/>
            <ac:spMkLst>
              <pc:docMk/>
              <pc:sldMasterMk cId="1624411132" sldId="2147484354"/>
              <pc:sldLayoutMk cId="2170289408" sldId="2147484712"/>
              <ac:spMk id="45" creationId="{039914E2-20D2-4AED-9BA4-AD0FC18B808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352390922" sldId="2147484713"/>
          </pc:sldLayoutMkLst>
          <pc:spChg chg="mod">
            <ac:chgData name="Thomas Stockhammer" userId="2aa20ba2-ba43-46c1-9e8b-e40494025eed" providerId="ADAL" clId="{0EB7EFC1-0F36-4EF8-A756-52C984ECD21E}" dt="2024-10-17T04:43:48.833" v="30"/>
            <ac:spMkLst>
              <pc:docMk/>
              <pc:sldMasterMk cId="1624411132" sldId="2147484354"/>
              <pc:sldLayoutMk cId="3352390922" sldId="2147484713"/>
              <ac:spMk id="3" creationId="{914B4641-564B-4F50-B919-B87A300325EF}"/>
            </ac:spMkLst>
          </pc:spChg>
          <pc:spChg chg="mod">
            <ac:chgData name="Thomas Stockhammer" userId="2aa20ba2-ba43-46c1-9e8b-e40494025eed" providerId="ADAL" clId="{0EB7EFC1-0F36-4EF8-A756-52C984ECD21E}" dt="2024-10-17T04:43:48.833" v="30"/>
            <ac:spMkLst>
              <pc:docMk/>
              <pc:sldMasterMk cId="1624411132" sldId="2147484354"/>
              <pc:sldLayoutMk cId="3352390922" sldId="2147484713"/>
              <ac:spMk id="9" creationId="{F11DEBD1-5919-4686-9452-739A6D1692D0}"/>
            </ac:spMkLst>
          </pc:spChg>
          <pc:spChg chg="mod">
            <ac:chgData name="Thomas Stockhammer" userId="2aa20ba2-ba43-46c1-9e8b-e40494025eed" providerId="ADAL" clId="{0EB7EFC1-0F36-4EF8-A756-52C984ECD21E}" dt="2024-10-17T04:43:48.833" v="30"/>
            <ac:spMkLst>
              <pc:docMk/>
              <pc:sldMasterMk cId="1624411132" sldId="2147484354"/>
              <pc:sldLayoutMk cId="3352390922" sldId="2147484713"/>
              <ac:spMk id="10" creationId="{F8B30772-61E4-4188-8773-0B3D2EF52290}"/>
            </ac:spMkLst>
          </pc:spChg>
          <pc:spChg chg="mod">
            <ac:chgData name="Thomas Stockhammer" userId="2aa20ba2-ba43-46c1-9e8b-e40494025eed" providerId="ADAL" clId="{0EB7EFC1-0F36-4EF8-A756-52C984ECD21E}" dt="2024-10-17T04:43:48.833" v="30"/>
            <ac:spMkLst>
              <pc:docMk/>
              <pc:sldMasterMk cId="1624411132" sldId="2147484354"/>
              <pc:sldLayoutMk cId="3352390922" sldId="2147484713"/>
              <ac:spMk id="45" creationId="{039914E2-20D2-4AED-9BA4-AD0FC18B808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973651676" sldId="2147484714"/>
          </pc:sldLayoutMkLst>
          <pc:spChg chg="mod">
            <ac:chgData name="Thomas Stockhammer" userId="2aa20ba2-ba43-46c1-9e8b-e40494025eed" providerId="ADAL" clId="{0EB7EFC1-0F36-4EF8-A756-52C984ECD21E}" dt="2024-10-17T04:43:48.833" v="30"/>
            <ac:spMkLst>
              <pc:docMk/>
              <pc:sldMasterMk cId="1624411132" sldId="2147484354"/>
              <pc:sldLayoutMk cId="2973651676" sldId="2147484714"/>
              <ac:spMk id="3" creationId="{914B4641-564B-4F50-B919-B87A300325EF}"/>
            </ac:spMkLst>
          </pc:spChg>
          <pc:spChg chg="mod">
            <ac:chgData name="Thomas Stockhammer" userId="2aa20ba2-ba43-46c1-9e8b-e40494025eed" providerId="ADAL" clId="{0EB7EFC1-0F36-4EF8-A756-52C984ECD21E}" dt="2024-10-17T04:43:48.833" v="30"/>
            <ac:spMkLst>
              <pc:docMk/>
              <pc:sldMasterMk cId="1624411132" sldId="2147484354"/>
              <pc:sldLayoutMk cId="2973651676" sldId="2147484714"/>
              <ac:spMk id="8" creationId="{BE859372-4677-4C6F-BF6E-40E3BFADA6DE}"/>
            </ac:spMkLst>
          </pc:spChg>
          <pc:spChg chg="mod">
            <ac:chgData name="Thomas Stockhammer" userId="2aa20ba2-ba43-46c1-9e8b-e40494025eed" providerId="ADAL" clId="{0EB7EFC1-0F36-4EF8-A756-52C984ECD21E}" dt="2024-10-17T04:43:48.833" v="30"/>
            <ac:spMkLst>
              <pc:docMk/>
              <pc:sldMasterMk cId="1624411132" sldId="2147484354"/>
              <pc:sldLayoutMk cId="2973651676" sldId="2147484714"/>
              <ac:spMk id="10" creationId="{6435A7F3-6D74-487F-B987-EE024614BB1E}"/>
            </ac:spMkLst>
          </pc:spChg>
          <pc:spChg chg="mod">
            <ac:chgData name="Thomas Stockhammer" userId="2aa20ba2-ba43-46c1-9e8b-e40494025eed" providerId="ADAL" clId="{0EB7EFC1-0F36-4EF8-A756-52C984ECD21E}" dt="2024-10-17T04:43:48.833" v="30"/>
            <ac:spMkLst>
              <pc:docMk/>
              <pc:sldMasterMk cId="1624411132" sldId="2147484354"/>
              <pc:sldLayoutMk cId="2973651676" sldId="2147484714"/>
              <ac:spMk id="45" creationId="{039914E2-20D2-4AED-9BA4-AD0FC18B808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438748770" sldId="2147484715"/>
          </pc:sldLayoutMkLst>
          <pc:spChg chg="mod">
            <ac:chgData name="Thomas Stockhammer" userId="2aa20ba2-ba43-46c1-9e8b-e40494025eed" providerId="ADAL" clId="{0EB7EFC1-0F36-4EF8-A756-52C984ECD21E}" dt="2024-10-17T04:43:48.833" v="30"/>
            <ac:spMkLst>
              <pc:docMk/>
              <pc:sldMasterMk cId="1624411132" sldId="2147484354"/>
              <pc:sldLayoutMk cId="1438748770" sldId="2147484715"/>
              <ac:spMk id="3" creationId="{914B4641-564B-4F50-B919-B87A300325EF}"/>
            </ac:spMkLst>
          </pc:spChg>
          <pc:spChg chg="mod">
            <ac:chgData name="Thomas Stockhammer" userId="2aa20ba2-ba43-46c1-9e8b-e40494025eed" providerId="ADAL" clId="{0EB7EFC1-0F36-4EF8-A756-52C984ECD21E}" dt="2024-10-17T04:43:48.833" v="30"/>
            <ac:spMkLst>
              <pc:docMk/>
              <pc:sldMasterMk cId="1624411132" sldId="2147484354"/>
              <pc:sldLayoutMk cId="1438748770" sldId="2147484715"/>
              <ac:spMk id="8" creationId="{624A2011-D876-411A-AE88-8884DC253188}"/>
            </ac:spMkLst>
          </pc:spChg>
          <pc:spChg chg="mod">
            <ac:chgData name="Thomas Stockhammer" userId="2aa20ba2-ba43-46c1-9e8b-e40494025eed" providerId="ADAL" clId="{0EB7EFC1-0F36-4EF8-A756-52C984ECD21E}" dt="2024-10-17T04:43:48.833" v="30"/>
            <ac:spMkLst>
              <pc:docMk/>
              <pc:sldMasterMk cId="1624411132" sldId="2147484354"/>
              <pc:sldLayoutMk cId="1438748770" sldId="2147484715"/>
              <ac:spMk id="9" creationId="{BCE7E5EC-A980-499E-B261-9B6A724F45FB}"/>
            </ac:spMkLst>
          </pc:spChg>
          <pc:spChg chg="mod">
            <ac:chgData name="Thomas Stockhammer" userId="2aa20ba2-ba43-46c1-9e8b-e40494025eed" providerId="ADAL" clId="{0EB7EFC1-0F36-4EF8-A756-52C984ECD21E}" dt="2024-10-17T04:43:48.833" v="30"/>
            <ac:spMkLst>
              <pc:docMk/>
              <pc:sldMasterMk cId="1624411132" sldId="2147484354"/>
              <pc:sldLayoutMk cId="1438748770" sldId="2147484715"/>
              <ac:spMk id="45" creationId="{039914E2-20D2-4AED-9BA4-AD0FC18B808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790327520" sldId="2147484716"/>
          </pc:sldLayoutMkLst>
          <pc:spChg chg="mod">
            <ac:chgData name="Thomas Stockhammer" userId="2aa20ba2-ba43-46c1-9e8b-e40494025eed" providerId="ADAL" clId="{0EB7EFC1-0F36-4EF8-A756-52C984ECD21E}" dt="2024-10-17T04:43:48.833" v="30"/>
            <ac:spMkLst>
              <pc:docMk/>
              <pc:sldMasterMk cId="1624411132" sldId="2147484354"/>
              <pc:sldLayoutMk cId="790327520" sldId="2147484716"/>
              <ac:spMk id="3" creationId="{914B4641-564B-4F50-B919-B87A300325EF}"/>
            </ac:spMkLst>
          </pc:spChg>
          <pc:spChg chg="mod">
            <ac:chgData name="Thomas Stockhammer" userId="2aa20ba2-ba43-46c1-9e8b-e40494025eed" providerId="ADAL" clId="{0EB7EFC1-0F36-4EF8-A756-52C984ECD21E}" dt="2024-10-17T04:43:48.833" v="30"/>
            <ac:spMkLst>
              <pc:docMk/>
              <pc:sldMasterMk cId="1624411132" sldId="2147484354"/>
              <pc:sldLayoutMk cId="790327520" sldId="2147484716"/>
              <ac:spMk id="8" creationId="{2B7861F5-3EBA-4F8B-961A-D9B20FF749FC}"/>
            </ac:spMkLst>
          </pc:spChg>
          <pc:spChg chg="mod">
            <ac:chgData name="Thomas Stockhammer" userId="2aa20ba2-ba43-46c1-9e8b-e40494025eed" providerId="ADAL" clId="{0EB7EFC1-0F36-4EF8-A756-52C984ECD21E}" dt="2024-10-17T04:43:48.833" v="30"/>
            <ac:spMkLst>
              <pc:docMk/>
              <pc:sldMasterMk cId="1624411132" sldId="2147484354"/>
              <pc:sldLayoutMk cId="790327520" sldId="2147484716"/>
              <ac:spMk id="9" creationId="{2868BC3B-427B-42AE-99BE-43783D38DBAC}"/>
            </ac:spMkLst>
          </pc:spChg>
          <pc:spChg chg="mod">
            <ac:chgData name="Thomas Stockhammer" userId="2aa20ba2-ba43-46c1-9e8b-e40494025eed" providerId="ADAL" clId="{0EB7EFC1-0F36-4EF8-A756-52C984ECD21E}" dt="2024-10-17T04:43:48.833" v="30"/>
            <ac:spMkLst>
              <pc:docMk/>
              <pc:sldMasterMk cId="1624411132" sldId="2147484354"/>
              <pc:sldLayoutMk cId="790327520" sldId="2147484716"/>
              <ac:spMk id="45" creationId="{039914E2-20D2-4AED-9BA4-AD0FC18B808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4085164946" sldId="2147484717"/>
          </pc:sldLayoutMkLst>
          <pc:spChg chg="mod">
            <ac:chgData name="Thomas Stockhammer" userId="2aa20ba2-ba43-46c1-9e8b-e40494025eed" providerId="ADAL" clId="{0EB7EFC1-0F36-4EF8-A756-52C984ECD21E}" dt="2024-10-17T04:43:48.833" v="30"/>
            <ac:spMkLst>
              <pc:docMk/>
              <pc:sldMasterMk cId="1624411132" sldId="2147484354"/>
              <pc:sldLayoutMk cId="4085164946" sldId="2147484717"/>
              <ac:spMk id="3" creationId="{914B4641-564B-4F50-B919-B87A300325EF}"/>
            </ac:spMkLst>
          </pc:spChg>
          <pc:spChg chg="mod">
            <ac:chgData name="Thomas Stockhammer" userId="2aa20ba2-ba43-46c1-9e8b-e40494025eed" providerId="ADAL" clId="{0EB7EFC1-0F36-4EF8-A756-52C984ECD21E}" dt="2024-10-17T04:43:48.833" v="30"/>
            <ac:spMkLst>
              <pc:docMk/>
              <pc:sldMasterMk cId="1624411132" sldId="2147484354"/>
              <pc:sldLayoutMk cId="4085164946" sldId="2147484717"/>
              <ac:spMk id="8" creationId="{2B7861F5-3EBA-4F8B-961A-D9B20FF749FC}"/>
            </ac:spMkLst>
          </pc:spChg>
          <pc:spChg chg="mod">
            <ac:chgData name="Thomas Stockhammer" userId="2aa20ba2-ba43-46c1-9e8b-e40494025eed" providerId="ADAL" clId="{0EB7EFC1-0F36-4EF8-A756-52C984ECD21E}" dt="2024-10-17T04:43:48.833" v="30"/>
            <ac:spMkLst>
              <pc:docMk/>
              <pc:sldMasterMk cId="1624411132" sldId="2147484354"/>
              <pc:sldLayoutMk cId="4085164946" sldId="2147484717"/>
              <ac:spMk id="9" creationId="{38252DF1-084E-4672-B68F-141714EEA8C7}"/>
            </ac:spMkLst>
          </pc:spChg>
          <pc:spChg chg="mod">
            <ac:chgData name="Thomas Stockhammer" userId="2aa20ba2-ba43-46c1-9e8b-e40494025eed" providerId="ADAL" clId="{0EB7EFC1-0F36-4EF8-A756-52C984ECD21E}" dt="2024-10-17T04:43:48.833" v="30"/>
            <ac:spMkLst>
              <pc:docMk/>
              <pc:sldMasterMk cId="1624411132" sldId="2147484354"/>
              <pc:sldLayoutMk cId="4085164946" sldId="2147484717"/>
              <ac:spMk id="45" creationId="{039914E2-20D2-4AED-9BA4-AD0FC18B808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587701720" sldId="2147484718"/>
          </pc:sldLayoutMkLst>
          <pc:spChg chg="mod">
            <ac:chgData name="Thomas Stockhammer" userId="2aa20ba2-ba43-46c1-9e8b-e40494025eed" providerId="ADAL" clId="{0EB7EFC1-0F36-4EF8-A756-52C984ECD21E}" dt="2024-10-17T04:43:48.833" v="30"/>
            <ac:spMkLst>
              <pc:docMk/>
              <pc:sldMasterMk cId="1624411132" sldId="2147484354"/>
              <pc:sldLayoutMk cId="2587701720" sldId="2147484718"/>
              <ac:spMk id="3" creationId="{914B4641-564B-4F50-B919-B87A300325EF}"/>
            </ac:spMkLst>
          </pc:spChg>
          <pc:spChg chg="mod">
            <ac:chgData name="Thomas Stockhammer" userId="2aa20ba2-ba43-46c1-9e8b-e40494025eed" providerId="ADAL" clId="{0EB7EFC1-0F36-4EF8-A756-52C984ECD21E}" dt="2024-10-17T04:43:48.833" v="30"/>
            <ac:spMkLst>
              <pc:docMk/>
              <pc:sldMasterMk cId="1624411132" sldId="2147484354"/>
              <pc:sldLayoutMk cId="2587701720" sldId="2147484718"/>
              <ac:spMk id="8" creationId="{6F4D48ED-5D8A-47EE-956E-72B7EE984BDE}"/>
            </ac:spMkLst>
          </pc:spChg>
          <pc:spChg chg="mod">
            <ac:chgData name="Thomas Stockhammer" userId="2aa20ba2-ba43-46c1-9e8b-e40494025eed" providerId="ADAL" clId="{0EB7EFC1-0F36-4EF8-A756-52C984ECD21E}" dt="2024-10-17T04:43:48.833" v="30"/>
            <ac:spMkLst>
              <pc:docMk/>
              <pc:sldMasterMk cId="1624411132" sldId="2147484354"/>
              <pc:sldLayoutMk cId="2587701720" sldId="2147484718"/>
              <ac:spMk id="9" creationId="{55F13055-7657-4496-81D2-B665F79B6A2B}"/>
            </ac:spMkLst>
          </pc:spChg>
          <pc:spChg chg="mod">
            <ac:chgData name="Thomas Stockhammer" userId="2aa20ba2-ba43-46c1-9e8b-e40494025eed" providerId="ADAL" clId="{0EB7EFC1-0F36-4EF8-A756-52C984ECD21E}" dt="2024-10-17T04:43:48.833" v="30"/>
            <ac:spMkLst>
              <pc:docMk/>
              <pc:sldMasterMk cId="1624411132" sldId="2147484354"/>
              <pc:sldLayoutMk cId="2587701720" sldId="2147484718"/>
              <ac:spMk id="45" creationId="{039914E2-20D2-4AED-9BA4-AD0FC18B808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363261790" sldId="2147484719"/>
          </pc:sldLayoutMkLst>
          <pc:spChg chg="mod">
            <ac:chgData name="Thomas Stockhammer" userId="2aa20ba2-ba43-46c1-9e8b-e40494025eed" providerId="ADAL" clId="{0EB7EFC1-0F36-4EF8-A756-52C984ECD21E}" dt="2024-10-17T04:43:48.833" v="30"/>
            <ac:spMkLst>
              <pc:docMk/>
              <pc:sldMasterMk cId="1624411132" sldId="2147484354"/>
              <pc:sldLayoutMk cId="2363261790" sldId="2147484719"/>
              <ac:spMk id="3" creationId="{914B4641-564B-4F50-B919-B87A300325EF}"/>
            </ac:spMkLst>
          </pc:spChg>
          <pc:spChg chg="mod">
            <ac:chgData name="Thomas Stockhammer" userId="2aa20ba2-ba43-46c1-9e8b-e40494025eed" providerId="ADAL" clId="{0EB7EFC1-0F36-4EF8-A756-52C984ECD21E}" dt="2024-10-17T04:43:48.833" v="30"/>
            <ac:spMkLst>
              <pc:docMk/>
              <pc:sldMasterMk cId="1624411132" sldId="2147484354"/>
              <pc:sldLayoutMk cId="2363261790" sldId="2147484719"/>
              <ac:spMk id="8" creationId="{6F4D48ED-5D8A-47EE-956E-72B7EE984BDE}"/>
            </ac:spMkLst>
          </pc:spChg>
          <pc:spChg chg="mod">
            <ac:chgData name="Thomas Stockhammer" userId="2aa20ba2-ba43-46c1-9e8b-e40494025eed" providerId="ADAL" clId="{0EB7EFC1-0F36-4EF8-A756-52C984ECD21E}" dt="2024-10-17T04:43:48.833" v="30"/>
            <ac:spMkLst>
              <pc:docMk/>
              <pc:sldMasterMk cId="1624411132" sldId="2147484354"/>
              <pc:sldLayoutMk cId="2363261790" sldId="2147484719"/>
              <ac:spMk id="9" creationId="{F61C4DE6-E5D7-49BF-BE1D-0EC8FCDC68D1}"/>
            </ac:spMkLst>
          </pc:spChg>
          <pc:spChg chg="mod">
            <ac:chgData name="Thomas Stockhammer" userId="2aa20ba2-ba43-46c1-9e8b-e40494025eed" providerId="ADAL" clId="{0EB7EFC1-0F36-4EF8-A756-52C984ECD21E}" dt="2024-10-17T04:43:48.833" v="30"/>
            <ac:spMkLst>
              <pc:docMk/>
              <pc:sldMasterMk cId="1624411132" sldId="2147484354"/>
              <pc:sldLayoutMk cId="2363261790" sldId="2147484719"/>
              <ac:spMk id="45" creationId="{039914E2-20D2-4AED-9BA4-AD0FC18B808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609027212" sldId="2147484720"/>
          </pc:sldLayoutMkLst>
          <pc:spChg chg="mod">
            <ac:chgData name="Thomas Stockhammer" userId="2aa20ba2-ba43-46c1-9e8b-e40494025eed" providerId="ADAL" clId="{0EB7EFC1-0F36-4EF8-A756-52C984ECD21E}" dt="2024-10-17T04:43:48.833" v="30"/>
            <ac:spMkLst>
              <pc:docMk/>
              <pc:sldMasterMk cId="1624411132" sldId="2147484354"/>
              <pc:sldLayoutMk cId="2609027212" sldId="2147484720"/>
              <ac:spMk id="8" creationId="{7B8D4663-B6E0-4AD4-8563-711289FF2DB0}"/>
            </ac:spMkLst>
          </pc:spChg>
          <pc:spChg chg="mod">
            <ac:chgData name="Thomas Stockhammer" userId="2aa20ba2-ba43-46c1-9e8b-e40494025eed" providerId="ADAL" clId="{0EB7EFC1-0F36-4EF8-A756-52C984ECD21E}" dt="2024-10-17T04:43:48.833" v="30"/>
            <ac:spMkLst>
              <pc:docMk/>
              <pc:sldMasterMk cId="1624411132" sldId="2147484354"/>
              <pc:sldLayoutMk cId="2609027212" sldId="2147484720"/>
              <ac:spMk id="11" creationId="{06F2EB5A-66E7-46F4-A54E-D517AD1E8AFA}"/>
            </ac:spMkLst>
          </pc:spChg>
          <pc:spChg chg="mod">
            <ac:chgData name="Thomas Stockhammer" userId="2aa20ba2-ba43-46c1-9e8b-e40494025eed" providerId="ADAL" clId="{0EB7EFC1-0F36-4EF8-A756-52C984ECD21E}" dt="2024-10-17T04:43:48.833" v="30"/>
            <ac:spMkLst>
              <pc:docMk/>
              <pc:sldMasterMk cId="1624411132" sldId="2147484354"/>
              <pc:sldLayoutMk cId="2609027212" sldId="2147484720"/>
              <ac:spMk id="13" creationId="{7779B7D9-EE1F-4683-8289-2F379FA449E0}"/>
            </ac:spMkLst>
          </pc:spChg>
          <pc:spChg chg="mod">
            <ac:chgData name="Thomas Stockhammer" userId="2aa20ba2-ba43-46c1-9e8b-e40494025eed" providerId="ADAL" clId="{0EB7EFC1-0F36-4EF8-A756-52C984ECD21E}" dt="2024-10-17T04:43:48.833" v="30"/>
            <ac:spMkLst>
              <pc:docMk/>
              <pc:sldMasterMk cId="1624411132" sldId="2147484354"/>
              <pc:sldLayoutMk cId="2609027212" sldId="2147484720"/>
              <ac:spMk id="15" creationId="{4B8DA94D-4ADC-4A5B-8902-A406820A58B6}"/>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897720914" sldId="2147484721"/>
          </pc:sldLayoutMkLst>
          <pc:spChg chg="mod">
            <ac:chgData name="Thomas Stockhammer" userId="2aa20ba2-ba43-46c1-9e8b-e40494025eed" providerId="ADAL" clId="{0EB7EFC1-0F36-4EF8-A756-52C984ECD21E}" dt="2024-10-17T04:43:48.833" v="30"/>
            <ac:spMkLst>
              <pc:docMk/>
              <pc:sldMasterMk cId="1624411132" sldId="2147484354"/>
              <pc:sldLayoutMk cId="2897720914" sldId="2147484721"/>
              <ac:spMk id="11" creationId="{B2F625D1-43CE-4269-85DE-B80E7855C56A}"/>
            </ac:spMkLst>
          </pc:spChg>
          <pc:spChg chg="mod">
            <ac:chgData name="Thomas Stockhammer" userId="2aa20ba2-ba43-46c1-9e8b-e40494025eed" providerId="ADAL" clId="{0EB7EFC1-0F36-4EF8-A756-52C984ECD21E}" dt="2024-10-17T04:43:48.833" v="30"/>
            <ac:spMkLst>
              <pc:docMk/>
              <pc:sldMasterMk cId="1624411132" sldId="2147484354"/>
              <pc:sldLayoutMk cId="2897720914" sldId="2147484721"/>
              <ac:spMk id="12" creationId="{E5B14D2D-DB7D-4B69-AD15-233459F8F4B3}"/>
            </ac:spMkLst>
          </pc:spChg>
          <pc:spChg chg="mod">
            <ac:chgData name="Thomas Stockhammer" userId="2aa20ba2-ba43-46c1-9e8b-e40494025eed" providerId="ADAL" clId="{0EB7EFC1-0F36-4EF8-A756-52C984ECD21E}" dt="2024-10-17T04:43:48.833" v="30"/>
            <ac:spMkLst>
              <pc:docMk/>
              <pc:sldMasterMk cId="1624411132" sldId="2147484354"/>
              <pc:sldLayoutMk cId="2897720914" sldId="2147484721"/>
              <ac:spMk id="14" creationId="{146C74A4-A6C9-4FA1-B811-B674B4DBBBA7}"/>
            </ac:spMkLst>
          </pc:spChg>
          <pc:spChg chg="mod">
            <ac:chgData name="Thomas Stockhammer" userId="2aa20ba2-ba43-46c1-9e8b-e40494025eed" providerId="ADAL" clId="{0EB7EFC1-0F36-4EF8-A756-52C984ECD21E}" dt="2024-10-17T04:43:48.833" v="30"/>
            <ac:spMkLst>
              <pc:docMk/>
              <pc:sldMasterMk cId="1624411132" sldId="2147484354"/>
              <pc:sldLayoutMk cId="2897720914" sldId="2147484721"/>
              <ac:spMk id="15" creationId="{4B8DA94D-4ADC-4A5B-8902-A406820A58B6}"/>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355565902" sldId="2147484722"/>
          </pc:sldLayoutMkLst>
          <pc:spChg chg="mod">
            <ac:chgData name="Thomas Stockhammer" userId="2aa20ba2-ba43-46c1-9e8b-e40494025eed" providerId="ADAL" clId="{0EB7EFC1-0F36-4EF8-A756-52C984ECD21E}" dt="2024-10-17T04:43:48.833" v="30"/>
            <ac:spMkLst>
              <pc:docMk/>
              <pc:sldMasterMk cId="1624411132" sldId="2147484354"/>
              <pc:sldLayoutMk cId="3355565902" sldId="2147484722"/>
              <ac:spMk id="4" creationId="{48D7216B-5003-4E43-B813-C6F19C9684EA}"/>
            </ac:spMkLst>
          </pc:spChg>
          <pc:spChg chg="mod">
            <ac:chgData name="Thomas Stockhammer" userId="2aa20ba2-ba43-46c1-9e8b-e40494025eed" providerId="ADAL" clId="{0EB7EFC1-0F36-4EF8-A756-52C984ECD21E}" dt="2024-10-17T04:43:48.833" v="30"/>
            <ac:spMkLst>
              <pc:docMk/>
              <pc:sldMasterMk cId="1624411132" sldId="2147484354"/>
              <pc:sldLayoutMk cId="3355565902" sldId="2147484722"/>
              <ac:spMk id="8" creationId="{E2C29AEC-B7E2-4A18-A39E-44AB602E210E}"/>
            </ac:spMkLst>
          </pc:spChg>
          <pc:spChg chg="mod">
            <ac:chgData name="Thomas Stockhammer" userId="2aa20ba2-ba43-46c1-9e8b-e40494025eed" providerId="ADAL" clId="{0EB7EFC1-0F36-4EF8-A756-52C984ECD21E}" dt="2024-10-17T04:43:48.833" v="30"/>
            <ac:spMkLst>
              <pc:docMk/>
              <pc:sldMasterMk cId="1624411132" sldId="2147484354"/>
              <pc:sldLayoutMk cId="3355565902" sldId="2147484722"/>
              <ac:spMk id="12" creationId="{0DC4CC26-1781-4E6F-9904-2F3F546E1BC5}"/>
            </ac:spMkLst>
          </pc:spChg>
          <pc:spChg chg="mod">
            <ac:chgData name="Thomas Stockhammer" userId="2aa20ba2-ba43-46c1-9e8b-e40494025eed" providerId="ADAL" clId="{0EB7EFC1-0F36-4EF8-A756-52C984ECD21E}" dt="2024-10-17T04:43:48.833" v="30"/>
            <ac:spMkLst>
              <pc:docMk/>
              <pc:sldMasterMk cId="1624411132" sldId="2147484354"/>
              <pc:sldLayoutMk cId="3355565902" sldId="2147484722"/>
              <ac:spMk id="14" creationId="{F791D318-BA35-40BC-B9B6-494F84B94A4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722793969" sldId="2147484723"/>
          </pc:sldLayoutMkLst>
          <pc:spChg chg="mod">
            <ac:chgData name="Thomas Stockhammer" userId="2aa20ba2-ba43-46c1-9e8b-e40494025eed" providerId="ADAL" clId="{0EB7EFC1-0F36-4EF8-A756-52C984ECD21E}" dt="2024-10-17T04:43:48.833" v="30"/>
            <ac:spMkLst>
              <pc:docMk/>
              <pc:sldMasterMk cId="1624411132" sldId="2147484354"/>
              <pc:sldLayoutMk cId="1722793969" sldId="2147484723"/>
              <ac:spMk id="4" creationId="{48D7216B-5003-4E43-B813-C6F19C9684EA}"/>
            </ac:spMkLst>
          </pc:spChg>
          <pc:spChg chg="mod">
            <ac:chgData name="Thomas Stockhammer" userId="2aa20ba2-ba43-46c1-9e8b-e40494025eed" providerId="ADAL" clId="{0EB7EFC1-0F36-4EF8-A756-52C984ECD21E}" dt="2024-10-17T04:43:48.833" v="30"/>
            <ac:spMkLst>
              <pc:docMk/>
              <pc:sldMasterMk cId="1624411132" sldId="2147484354"/>
              <pc:sldLayoutMk cId="1722793969" sldId="2147484723"/>
              <ac:spMk id="8" creationId="{E2C29AEC-B7E2-4A18-A39E-44AB602E210E}"/>
            </ac:spMkLst>
          </pc:spChg>
          <pc:spChg chg="mod">
            <ac:chgData name="Thomas Stockhammer" userId="2aa20ba2-ba43-46c1-9e8b-e40494025eed" providerId="ADAL" clId="{0EB7EFC1-0F36-4EF8-A756-52C984ECD21E}" dt="2024-10-17T04:43:48.833" v="30"/>
            <ac:spMkLst>
              <pc:docMk/>
              <pc:sldMasterMk cId="1624411132" sldId="2147484354"/>
              <pc:sldLayoutMk cId="1722793969" sldId="2147484723"/>
              <ac:spMk id="12" creationId="{8AF59A10-4C05-406A-AA75-78CF3E59B8C7}"/>
            </ac:spMkLst>
          </pc:spChg>
          <pc:spChg chg="mod">
            <ac:chgData name="Thomas Stockhammer" userId="2aa20ba2-ba43-46c1-9e8b-e40494025eed" providerId="ADAL" clId="{0EB7EFC1-0F36-4EF8-A756-52C984ECD21E}" dt="2024-10-17T04:43:48.833" v="30"/>
            <ac:spMkLst>
              <pc:docMk/>
              <pc:sldMasterMk cId="1624411132" sldId="2147484354"/>
              <pc:sldLayoutMk cId="1722793969" sldId="2147484723"/>
              <ac:spMk id="14" creationId="{45EB79BC-E35F-4543-AF44-85AEF3E7E612}"/>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041391519" sldId="2147484724"/>
          </pc:sldLayoutMkLst>
          <pc:spChg chg="mod">
            <ac:chgData name="Thomas Stockhammer" userId="2aa20ba2-ba43-46c1-9e8b-e40494025eed" providerId="ADAL" clId="{0EB7EFC1-0F36-4EF8-A756-52C984ECD21E}" dt="2024-10-17T04:43:48.833" v="30"/>
            <ac:spMkLst>
              <pc:docMk/>
              <pc:sldMasterMk cId="1624411132" sldId="2147484354"/>
              <pc:sldLayoutMk cId="2041391519" sldId="2147484724"/>
              <ac:spMk id="4" creationId="{48D7216B-5003-4E43-B813-C6F19C9684EA}"/>
            </ac:spMkLst>
          </pc:spChg>
          <pc:spChg chg="mod">
            <ac:chgData name="Thomas Stockhammer" userId="2aa20ba2-ba43-46c1-9e8b-e40494025eed" providerId="ADAL" clId="{0EB7EFC1-0F36-4EF8-A756-52C984ECD21E}" dt="2024-10-17T04:43:48.833" v="30"/>
            <ac:spMkLst>
              <pc:docMk/>
              <pc:sldMasterMk cId="1624411132" sldId="2147484354"/>
              <pc:sldLayoutMk cId="2041391519" sldId="2147484724"/>
              <ac:spMk id="8" creationId="{3ADF0E24-C66C-44A4-AE54-4A2040B1C13A}"/>
            </ac:spMkLst>
          </pc:spChg>
          <pc:spChg chg="mod">
            <ac:chgData name="Thomas Stockhammer" userId="2aa20ba2-ba43-46c1-9e8b-e40494025eed" providerId="ADAL" clId="{0EB7EFC1-0F36-4EF8-A756-52C984ECD21E}" dt="2024-10-17T04:43:48.833" v="30"/>
            <ac:spMkLst>
              <pc:docMk/>
              <pc:sldMasterMk cId="1624411132" sldId="2147484354"/>
              <pc:sldLayoutMk cId="2041391519" sldId="2147484724"/>
              <ac:spMk id="12" creationId="{8022405D-06A1-4166-9391-CABDA675A811}"/>
            </ac:spMkLst>
          </pc:spChg>
          <pc:spChg chg="mod">
            <ac:chgData name="Thomas Stockhammer" userId="2aa20ba2-ba43-46c1-9e8b-e40494025eed" providerId="ADAL" clId="{0EB7EFC1-0F36-4EF8-A756-52C984ECD21E}" dt="2024-10-17T04:43:48.833" v="30"/>
            <ac:spMkLst>
              <pc:docMk/>
              <pc:sldMasterMk cId="1624411132" sldId="2147484354"/>
              <pc:sldLayoutMk cId="2041391519" sldId="2147484724"/>
              <ac:spMk id="14" creationId="{08C87C8C-F51C-409B-8123-4E7B177EA837}"/>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813149932" sldId="2147484725"/>
          </pc:sldLayoutMkLst>
          <pc:spChg chg="mod">
            <ac:chgData name="Thomas Stockhammer" userId="2aa20ba2-ba43-46c1-9e8b-e40494025eed" providerId="ADAL" clId="{0EB7EFC1-0F36-4EF8-A756-52C984ECD21E}" dt="2024-10-17T04:43:48.833" v="30"/>
            <ac:spMkLst>
              <pc:docMk/>
              <pc:sldMasterMk cId="1624411132" sldId="2147484354"/>
              <pc:sldLayoutMk cId="2813149932" sldId="2147484725"/>
              <ac:spMk id="4" creationId="{48D7216B-5003-4E43-B813-C6F19C9684EA}"/>
            </ac:spMkLst>
          </pc:spChg>
          <pc:spChg chg="mod">
            <ac:chgData name="Thomas Stockhammer" userId="2aa20ba2-ba43-46c1-9e8b-e40494025eed" providerId="ADAL" clId="{0EB7EFC1-0F36-4EF8-A756-52C984ECD21E}" dt="2024-10-17T04:43:48.833" v="30"/>
            <ac:spMkLst>
              <pc:docMk/>
              <pc:sldMasterMk cId="1624411132" sldId="2147484354"/>
              <pc:sldLayoutMk cId="2813149932" sldId="2147484725"/>
              <ac:spMk id="8" creationId="{3ADF0E24-C66C-44A4-AE54-4A2040B1C13A}"/>
            </ac:spMkLst>
          </pc:spChg>
          <pc:spChg chg="mod">
            <ac:chgData name="Thomas Stockhammer" userId="2aa20ba2-ba43-46c1-9e8b-e40494025eed" providerId="ADAL" clId="{0EB7EFC1-0F36-4EF8-A756-52C984ECD21E}" dt="2024-10-17T04:43:48.833" v="30"/>
            <ac:spMkLst>
              <pc:docMk/>
              <pc:sldMasterMk cId="1624411132" sldId="2147484354"/>
              <pc:sldLayoutMk cId="2813149932" sldId="2147484725"/>
              <ac:spMk id="12" creationId="{4706EDB4-4AB9-44C1-8768-72FEB91A22CC}"/>
            </ac:spMkLst>
          </pc:spChg>
          <pc:spChg chg="mod">
            <ac:chgData name="Thomas Stockhammer" userId="2aa20ba2-ba43-46c1-9e8b-e40494025eed" providerId="ADAL" clId="{0EB7EFC1-0F36-4EF8-A756-52C984ECD21E}" dt="2024-10-17T04:43:48.833" v="30"/>
            <ac:spMkLst>
              <pc:docMk/>
              <pc:sldMasterMk cId="1624411132" sldId="2147484354"/>
              <pc:sldLayoutMk cId="2813149932" sldId="2147484725"/>
              <ac:spMk id="14" creationId="{B3E64812-0F07-4511-9260-5784D6FAB3B7}"/>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670095677" sldId="2147484726"/>
          </pc:sldLayoutMkLst>
          <pc:spChg chg="mod">
            <ac:chgData name="Thomas Stockhammer" userId="2aa20ba2-ba43-46c1-9e8b-e40494025eed" providerId="ADAL" clId="{0EB7EFC1-0F36-4EF8-A756-52C984ECD21E}" dt="2024-10-17T04:43:48.833" v="30"/>
            <ac:spMkLst>
              <pc:docMk/>
              <pc:sldMasterMk cId="1624411132" sldId="2147484354"/>
              <pc:sldLayoutMk cId="2670095677" sldId="2147484726"/>
              <ac:spMk id="7" creationId="{FEB48A53-16FB-4DBE-81F5-E87D71D55E95}"/>
            </ac:spMkLst>
          </pc:spChg>
          <pc:spChg chg="mod">
            <ac:chgData name="Thomas Stockhammer" userId="2aa20ba2-ba43-46c1-9e8b-e40494025eed" providerId="ADAL" clId="{0EB7EFC1-0F36-4EF8-A756-52C984ECD21E}" dt="2024-10-17T04:43:48.833" v="30"/>
            <ac:spMkLst>
              <pc:docMk/>
              <pc:sldMasterMk cId="1624411132" sldId="2147484354"/>
              <pc:sldLayoutMk cId="2670095677" sldId="2147484726"/>
              <ac:spMk id="10" creationId="{87A281D7-BEA4-4300-BD71-BE1E8303801A}"/>
            </ac:spMkLst>
          </pc:spChg>
          <pc:spChg chg="mod">
            <ac:chgData name="Thomas Stockhammer" userId="2aa20ba2-ba43-46c1-9e8b-e40494025eed" providerId="ADAL" clId="{0EB7EFC1-0F36-4EF8-A756-52C984ECD21E}" dt="2024-10-17T04:43:48.833" v="30"/>
            <ac:spMkLst>
              <pc:docMk/>
              <pc:sldMasterMk cId="1624411132" sldId="2147484354"/>
              <pc:sldLayoutMk cId="2670095677" sldId="2147484726"/>
              <ac:spMk id="12" creationId="{90653042-57AF-4FDA-9439-6F40EF78400C}"/>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068514105" sldId="2147484727"/>
          </pc:sldLayoutMkLst>
          <pc:spChg chg="mod">
            <ac:chgData name="Thomas Stockhammer" userId="2aa20ba2-ba43-46c1-9e8b-e40494025eed" providerId="ADAL" clId="{0EB7EFC1-0F36-4EF8-A756-52C984ECD21E}" dt="2024-10-17T04:43:48.833" v="30"/>
            <ac:spMkLst>
              <pc:docMk/>
              <pc:sldMasterMk cId="1624411132" sldId="2147484354"/>
              <pc:sldLayoutMk cId="1068514105" sldId="2147484727"/>
              <ac:spMk id="7" creationId="{C6F1A92C-77BA-48A5-9BCE-2205354F8D44}"/>
            </ac:spMkLst>
          </pc:spChg>
          <pc:spChg chg="mod">
            <ac:chgData name="Thomas Stockhammer" userId="2aa20ba2-ba43-46c1-9e8b-e40494025eed" providerId="ADAL" clId="{0EB7EFC1-0F36-4EF8-A756-52C984ECD21E}" dt="2024-10-17T04:43:48.833" v="30"/>
            <ac:spMkLst>
              <pc:docMk/>
              <pc:sldMasterMk cId="1624411132" sldId="2147484354"/>
              <pc:sldLayoutMk cId="1068514105" sldId="2147484727"/>
              <ac:spMk id="9" creationId="{1AD770C1-C19F-41DC-9472-333E12B88536}"/>
            </ac:spMkLst>
          </pc:spChg>
          <pc:spChg chg="mod">
            <ac:chgData name="Thomas Stockhammer" userId="2aa20ba2-ba43-46c1-9e8b-e40494025eed" providerId="ADAL" clId="{0EB7EFC1-0F36-4EF8-A756-52C984ECD21E}" dt="2024-10-17T04:43:48.833" v="30"/>
            <ac:spMkLst>
              <pc:docMk/>
              <pc:sldMasterMk cId="1624411132" sldId="2147484354"/>
              <pc:sldLayoutMk cId="1068514105" sldId="2147484727"/>
              <ac:spMk id="10" creationId="{C4765B5F-95F9-4199-A1B6-AB2525FF1433}"/>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573147519" sldId="2147484728"/>
          </pc:sldLayoutMkLst>
          <pc:spChg chg="mod">
            <ac:chgData name="Thomas Stockhammer" userId="2aa20ba2-ba43-46c1-9e8b-e40494025eed" providerId="ADAL" clId="{0EB7EFC1-0F36-4EF8-A756-52C984ECD21E}" dt="2024-10-17T04:43:48.833" v="30"/>
            <ac:spMkLst>
              <pc:docMk/>
              <pc:sldMasterMk cId="1624411132" sldId="2147484354"/>
              <pc:sldLayoutMk cId="1573147519" sldId="2147484728"/>
              <ac:spMk id="7" creationId="{5FC9C777-5123-4068-A7DE-407D78AD8E39}"/>
            </ac:spMkLst>
          </pc:spChg>
          <pc:spChg chg="mod">
            <ac:chgData name="Thomas Stockhammer" userId="2aa20ba2-ba43-46c1-9e8b-e40494025eed" providerId="ADAL" clId="{0EB7EFC1-0F36-4EF8-A756-52C984ECD21E}" dt="2024-10-17T04:43:48.833" v="30"/>
            <ac:spMkLst>
              <pc:docMk/>
              <pc:sldMasterMk cId="1624411132" sldId="2147484354"/>
              <pc:sldLayoutMk cId="1573147519" sldId="2147484728"/>
              <ac:spMk id="9" creationId="{3AA22E4D-B42F-4C21-BBB9-E780E0243FE3}"/>
            </ac:spMkLst>
          </pc:spChg>
          <pc:spChg chg="mod">
            <ac:chgData name="Thomas Stockhammer" userId="2aa20ba2-ba43-46c1-9e8b-e40494025eed" providerId="ADAL" clId="{0EB7EFC1-0F36-4EF8-A756-52C984ECD21E}" dt="2024-10-17T04:43:48.833" v="30"/>
            <ac:spMkLst>
              <pc:docMk/>
              <pc:sldMasterMk cId="1624411132" sldId="2147484354"/>
              <pc:sldLayoutMk cId="1573147519" sldId="2147484728"/>
              <ac:spMk id="10" creationId="{2C8A265A-3146-4748-9C09-B46116B8B401}"/>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706823370" sldId="2147484729"/>
          </pc:sldLayoutMkLst>
          <pc:spChg chg="mod">
            <ac:chgData name="Thomas Stockhammer" userId="2aa20ba2-ba43-46c1-9e8b-e40494025eed" providerId="ADAL" clId="{0EB7EFC1-0F36-4EF8-A756-52C984ECD21E}" dt="2024-10-17T04:43:48.833" v="30"/>
            <ac:spMkLst>
              <pc:docMk/>
              <pc:sldMasterMk cId="1624411132" sldId="2147484354"/>
              <pc:sldLayoutMk cId="1706823370" sldId="2147484729"/>
              <ac:spMk id="7" creationId="{5FC9C777-5123-4068-A7DE-407D78AD8E39}"/>
            </ac:spMkLst>
          </pc:spChg>
          <pc:spChg chg="mod">
            <ac:chgData name="Thomas Stockhammer" userId="2aa20ba2-ba43-46c1-9e8b-e40494025eed" providerId="ADAL" clId="{0EB7EFC1-0F36-4EF8-A756-52C984ECD21E}" dt="2024-10-17T04:43:48.833" v="30"/>
            <ac:spMkLst>
              <pc:docMk/>
              <pc:sldMasterMk cId="1624411132" sldId="2147484354"/>
              <pc:sldLayoutMk cId="1706823370" sldId="2147484729"/>
              <ac:spMk id="9" creationId="{3C6640F8-D4E8-4380-9825-E203D7EDAD78}"/>
            </ac:spMkLst>
          </pc:spChg>
          <pc:spChg chg="mod">
            <ac:chgData name="Thomas Stockhammer" userId="2aa20ba2-ba43-46c1-9e8b-e40494025eed" providerId="ADAL" clId="{0EB7EFC1-0F36-4EF8-A756-52C984ECD21E}" dt="2024-10-17T04:43:48.833" v="30"/>
            <ac:spMkLst>
              <pc:docMk/>
              <pc:sldMasterMk cId="1624411132" sldId="2147484354"/>
              <pc:sldLayoutMk cId="1706823370" sldId="2147484729"/>
              <ac:spMk id="10" creationId="{2C8A265A-3146-4748-9C09-B46116B8B401}"/>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697697211" sldId="2147484730"/>
          </pc:sldLayoutMkLst>
          <pc:spChg chg="mod">
            <ac:chgData name="Thomas Stockhammer" userId="2aa20ba2-ba43-46c1-9e8b-e40494025eed" providerId="ADAL" clId="{0EB7EFC1-0F36-4EF8-A756-52C984ECD21E}" dt="2024-10-17T04:43:48.833" v="30"/>
            <ac:spMkLst>
              <pc:docMk/>
              <pc:sldMasterMk cId="1624411132" sldId="2147484354"/>
              <pc:sldLayoutMk cId="3697697211" sldId="2147484730"/>
              <ac:spMk id="7" creationId="{A7350EC2-08F0-4D7F-9377-DA5237FC6107}"/>
            </ac:spMkLst>
          </pc:spChg>
          <pc:spChg chg="mod">
            <ac:chgData name="Thomas Stockhammer" userId="2aa20ba2-ba43-46c1-9e8b-e40494025eed" providerId="ADAL" clId="{0EB7EFC1-0F36-4EF8-A756-52C984ECD21E}" dt="2024-10-17T04:43:48.833" v="30"/>
            <ac:spMkLst>
              <pc:docMk/>
              <pc:sldMasterMk cId="1624411132" sldId="2147484354"/>
              <pc:sldLayoutMk cId="3697697211" sldId="2147484730"/>
              <ac:spMk id="9" creationId="{49AC31FE-26ED-4666-B85B-8A0A27C741C1}"/>
            </ac:spMkLst>
          </pc:spChg>
          <pc:spChg chg="mod">
            <ac:chgData name="Thomas Stockhammer" userId="2aa20ba2-ba43-46c1-9e8b-e40494025eed" providerId="ADAL" clId="{0EB7EFC1-0F36-4EF8-A756-52C984ECD21E}" dt="2024-10-17T04:43:48.833" v="30"/>
            <ac:spMkLst>
              <pc:docMk/>
              <pc:sldMasterMk cId="1624411132" sldId="2147484354"/>
              <pc:sldLayoutMk cId="3697697211" sldId="2147484730"/>
              <ac:spMk id="10" creationId="{50378E23-3DB4-42E4-8375-2AC0CDCB639A}"/>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773180573" sldId="2147484731"/>
          </pc:sldLayoutMkLst>
          <pc:spChg chg="mod">
            <ac:chgData name="Thomas Stockhammer" userId="2aa20ba2-ba43-46c1-9e8b-e40494025eed" providerId="ADAL" clId="{0EB7EFC1-0F36-4EF8-A756-52C984ECD21E}" dt="2024-10-17T04:43:48.833" v="30"/>
            <ac:spMkLst>
              <pc:docMk/>
              <pc:sldMasterMk cId="1624411132" sldId="2147484354"/>
              <pc:sldLayoutMk cId="1773180573" sldId="2147484731"/>
              <ac:spMk id="7" creationId="{5B05E55E-4E31-4720-B7A8-F4EA4666E62B}"/>
            </ac:spMkLst>
          </pc:spChg>
          <pc:spChg chg="mod">
            <ac:chgData name="Thomas Stockhammer" userId="2aa20ba2-ba43-46c1-9e8b-e40494025eed" providerId="ADAL" clId="{0EB7EFC1-0F36-4EF8-A756-52C984ECD21E}" dt="2024-10-17T04:43:48.833" v="30"/>
            <ac:spMkLst>
              <pc:docMk/>
              <pc:sldMasterMk cId="1624411132" sldId="2147484354"/>
              <pc:sldLayoutMk cId="1773180573" sldId="2147484731"/>
              <ac:spMk id="10" creationId="{50378E23-3DB4-42E4-8375-2AC0CDCB639A}"/>
            </ac:spMkLst>
          </pc:spChg>
          <pc:spChg chg="mod">
            <ac:chgData name="Thomas Stockhammer" userId="2aa20ba2-ba43-46c1-9e8b-e40494025eed" providerId="ADAL" clId="{0EB7EFC1-0F36-4EF8-A756-52C984ECD21E}" dt="2024-10-17T04:43:48.833" v="30"/>
            <ac:spMkLst>
              <pc:docMk/>
              <pc:sldMasterMk cId="1624411132" sldId="2147484354"/>
              <pc:sldLayoutMk cId="1773180573" sldId="2147484731"/>
              <ac:spMk id="52" creationId="{21CCE1E2-D3E9-440A-A7A2-9A3EE0A282FC}"/>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247069718" sldId="2147484732"/>
          </pc:sldLayoutMkLst>
          <pc:spChg chg="mod">
            <ac:chgData name="Thomas Stockhammer" userId="2aa20ba2-ba43-46c1-9e8b-e40494025eed" providerId="ADAL" clId="{0EB7EFC1-0F36-4EF8-A756-52C984ECD21E}" dt="2024-10-17T04:43:48.833" v="30"/>
            <ac:spMkLst>
              <pc:docMk/>
              <pc:sldMasterMk cId="1624411132" sldId="2147484354"/>
              <pc:sldLayoutMk cId="2247069718" sldId="2147484732"/>
              <ac:spMk id="9" creationId="{ADAEEFC9-1B97-4F96-826D-993D38DFD5B6}"/>
            </ac:spMkLst>
          </pc:spChg>
          <pc:spChg chg="mod">
            <ac:chgData name="Thomas Stockhammer" userId="2aa20ba2-ba43-46c1-9e8b-e40494025eed" providerId="ADAL" clId="{0EB7EFC1-0F36-4EF8-A756-52C984ECD21E}" dt="2024-10-17T04:43:48.833" v="30"/>
            <ac:spMkLst>
              <pc:docMk/>
              <pc:sldMasterMk cId="1624411132" sldId="2147484354"/>
              <pc:sldLayoutMk cId="2247069718" sldId="2147484732"/>
              <ac:spMk id="12" creationId="{26C2B330-CA81-4AC8-9295-95D8B999A52E}"/>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4248211163" sldId="2147484733"/>
          </pc:sldLayoutMkLst>
          <pc:spChg chg="mod">
            <ac:chgData name="Thomas Stockhammer" userId="2aa20ba2-ba43-46c1-9e8b-e40494025eed" providerId="ADAL" clId="{0EB7EFC1-0F36-4EF8-A756-52C984ECD21E}" dt="2024-10-17T04:43:48.833" v="30"/>
            <ac:spMkLst>
              <pc:docMk/>
              <pc:sldMasterMk cId="1624411132" sldId="2147484354"/>
              <pc:sldLayoutMk cId="4248211163" sldId="2147484733"/>
              <ac:spMk id="9" creationId="{ADAEEFC9-1B97-4F96-826D-993D38DFD5B6}"/>
            </ac:spMkLst>
          </pc:spChg>
          <pc:spChg chg="mod">
            <ac:chgData name="Thomas Stockhammer" userId="2aa20ba2-ba43-46c1-9e8b-e40494025eed" providerId="ADAL" clId="{0EB7EFC1-0F36-4EF8-A756-52C984ECD21E}" dt="2024-10-17T04:43:48.833" v="30"/>
            <ac:spMkLst>
              <pc:docMk/>
              <pc:sldMasterMk cId="1624411132" sldId="2147484354"/>
              <pc:sldLayoutMk cId="4248211163" sldId="2147484733"/>
              <ac:spMk id="12" creationId="{26C2B330-CA81-4AC8-9295-95D8B999A52E}"/>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867251466" sldId="2147484734"/>
          </pc:sldLayoutMkLst>
          <pc:spChg chg="mod">
            <ac:chgData name="Thomas Stockhammer" userId="2aa20ba2-ba43-46c1-9e8b-e40494025eed" providerId="ADAL" clId="{0EB7EFC1-0F36-4EF8-A756-52C984ECD21E}" dt="2024-10-17T04:43:48.833" v="30"/>
            <ac:spMkLst>
              <pc:docMk/>
              <pc:sldMasterMk cId="1624411132" sldId="2147484354"/>
              <pc:sldLayoutMk cId="2867251466" sldId="2147484734"/>
              <ac:spMk id="8" creationId="{C2E08BD1-BCB5-464E-A624-7C8D59C0C0B9}"/>
            </ac:spMkLst>
          </pc:spChg>
          <pc:spChg chg="mod">
            <ac:chgData name="Thomas Stockhammer" userId="2aa20ba2-ba43-46c1-9e8b-e40494025eed" providerId="ADAL" clId="{0EB7EFC1-0F36-4EF8-A756-52C984ECD21E}" dt="2024-10-17T04:43:48.833" v="30"/>
            <ac:spMkLst>
              <pc:docMk/>
              <pc:sldMasterMk cId="1624411132" sldId="2147484354"/>
              <pc:sldLayoutMk cId="2867251466" sldId="2147484734"/>
              <ac:spMk id="9" creationId="{E73A6FF3-D047-4614-AD57-602D68D4A46C}"/>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446479640" sldId="2147484735"/>
          </pc:sldLayoutMkLst>
          <pc:spChg chg="mod">
            <ac:chgData name="Thomas Stockhammer" userId="2aa20ba2-ba43-46c1-9e8b-e40494025eed" providerId="ADAL" clId="{0EB7EFC1-0F36-4EF8-A756-52C984ECD21E}" dt="2024-10-17T04:43:48.833" v="30"/>
            <ac:spMkLst>
              <pc:docMk/>
              <pc:sldMasterMk cId="1624411132" sldId="2147484354"/>
              <pc:sldLayoutMk cId="2446479640" sldId="2147484735"/>
              <ac:spMk id="8" creationId="{ECF4BB80-106E-4F06-8637-959A2D9E4F74}"/>
            </ac:spMkLst>
          </pc:spChg>
          <pc:spChg chg="mod">
            <ac:chgData name="Thomas Stockhammer" userId="2aa20ba2-ba43-46c1-9e8b-e40494025eed" providerId="ADAL" clId="{0EB7EFC1-0F36-4EF8-A756-52C984ECD21E}" dt="2024-10-17T04:43:48.833" v="30"/>
            <ac:spMkLst>
              <pc:docMk/>
              <pc:sldMasterMk cId="1624411132" sldId="2147484354"/>
              <pc:sldLayoutMk cId="2446479640" sldId="2147484735"/>
              <ac:spMk id="9" creationId="{2034326E-AB1D-4AB4-90EB-3CDD025430AE}"/>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4241244204" sldId="2147484736"/>
          </pc:sldLayoutMkLst>
          <pc:spChg chg="mod">
            <ac:chgData name="Thomas Stockhammer" userId="2aa20ba2-ba43-46c1-9e8b-e40494025eed" providerId="ADAL" clId="{0EB7EFC1-0F36-4EF8-A756-52C984ECD21E}" dt="2024-10-17T04:43:48.833" v="30"/>
            <ac:spMkLst>
              <pc:docMk/>
              <pc:sldMasterMk cId="1624411132" sldId="2147484354"/>
              <pc:sldLayoutMk cId="4241244204" sldId="2147484736"/>
              <ac:spMk id="8" creationId="{0E40E159-9F39-4F01-A7AA-D2D8902DFD25}"/>
            </ac:spMkLst>
          </pc:spChg>
          <pc:spChg chg="mod">
            <ac:chgData name="Thomas Stockhammer" userId="2aa20ba2-ba43-46c1-9e8b-e40494025eed" providerId="ADAL" clId="{0EB7EFC1-0F36-4EF8-A756-52C984ECD21E}" dt="2024-10-17T04:43:48.833" v="30"/>
            <ac:spMkLst>
              <pc:docMk/>
              <pc:sldMasterMk cId="1624411132" sldId="2147484354"/>
              <pc:sldLayoutMk cId="4241244204" sldId="2147484736"/>
              <ac:spMk id="9" creationId="{729CFA0F-02A0-4AF1-9722-392DFCA4E221}"/>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301902472" sldId="2147484737"/>
          </pc:sldLayoutMkLst>
          <pc:spChg chg="mod">
            <ac:chgData name="Thomas Stockhammer" userId="2aa20ba2-ba43-46c1-9e8b-e40494025eed" providerId="ADAL" clId="{0EB7EFC1-0F36-4EF8-A756-52C984ECD21E}" dt="2024-10-17T04:43:48.833" v="30"/>
            <ac:spMkLst>
              <pc:docMk/>
              <pc:sldMasterMk cId="1624411132" sldId="2147484354"/>
              <pc:sldLayoutMk cId="1301902472" sldId="2147484737"/>
              <ac:spMk id="8" creationId="{9D3C0F03-E0C3-42D5-87D1-59F797FD9D43}"/>
            </ac:spMkLst>
          </pc:spChg>
          <pc:spChg chg="mod">
            <ac:chgData name="Thomas Stockhammer" userId="2aa20ba2-ba43-46c1-9e8b-e40494025eed" providerId="ADAL" clId="{0EB7EFC1-0F36-4EF8-A756-52C984ECD21E}" dt="2024-10-17T04:43:48.833" v="30"/>
            <ac:spMkLst>
              <pc:docMk/>
              <pc:sldMasterMk cId="1624411132" sldId="2147484354"/>
              <pc:sldLayoutMk cId="1301902472" sldId="2147484737"/>
              <ac:spMk id="9" creationId="{57F736A3-4D11-4C0C-A858-4F2FF633E43B}"/>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846114125" sldId="2147484738"/>
          </pc:sldLayoutMkLst>
          <pc:spChg chg="mod">
            <ac:chgData name="Thomas Stockhammer" userId="2aa20ba2-ba43-46c1-9e8b-e40494025eed" providerId="ADAL" clId="{0EB7EFC1-0F36-4EF8-A756-52C984ECD21E}" dt="2024-10-17T04:43:48.833" v="30"/>
            <ac:spMkLst>
              <pc:docMk/>
              <pc:sldMasterMk cId="1624411132" sldId="2147484354"/>
              <pc:sldLayoutMk cId="3846114125" sldId="2147484738"/>
              <ac:spMk id="44" creationId="{03C477BE-D0D7-4C03-AB42-77F4B84445FA}"/>
            </ac:spMkLst>
          </pc:spChg>
          <pc:spChg chg="mod">
            <ac:chgData name="Thomas Stockhammer" userId="2aa20ba2-ba43-46c1-9e8b-e40494025eed" providerId="ADAL" clId="{0EB7EFC1-0F36-4EF8-A756-52C984ECD21E}" dt="2024-10-17T04:43:48.833" v="30"/>
            <ac:spMkLst>
              <pc:docMk/>
              <pc:sldMasterMk cId="1624411132" sldId="2147484354"/>
              <pc:sldLayoutMk cId="3846114125" sldId="2147484738"/>
              <ac:spMk id="48" creationId="{F41400D9-5427-4CCF-8EC3-EDC18DC1C8FE}"/>
            </ac:spMkLst>
          </pc:spChg>
          <pc:spChg chg="mod">
            <ac:chgData name="Thomas Stockhammer" userId="2aa20ba2-ba43-46c1-9e8b-e40494025eed" providerId="ADAL" clId="{0EB7EFC1-0F36-4EF8-A756-52C984ECD21E}" dt="2024-10-17T04:43:48.833" v="30"/>
            <ac:spMkLst>
              <pc:docMk/>
              <pc:sldMasterMk cId="1624411132" sldId="2147484354"/>
              <pc:sldLayoutMk cId="3846114125" sldId="2147484738"/>
              <ac:spMk id="50" creationId="{4D2C86BC-DD41-43F8-B440-D5D76422C6C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874673288" sldId="2147484739"/>
          </pc:sldLayoutMkLst>
          <pc:spChg chg="mod">
            <ac:chgData name="Thomas Stockhammer" userId="2aa20ba2-ba43-46c1-9e8b-e40494025eed" providerId="ADAL" clId="{0EB7EFC1-0F36-4EF8-A756-52C984ECD21E}" dt="2024-10-17T04:43:48.833" v="30"/>
            <ac:spMkLst>
              <pc:docMk/>
              <pc:sldMasterMk cId="1624411132" sldId="2147484354"/>
              <pc:sldLayoutMk cId="2874673288" sldId="2147484739"/>
              <ac:spMk id="7" creationId="{D96FDD69-DC19-4F6F-B8DC-DF46F9DF84D8}"/>
            </ac:spMkLst>
          </pc:spChg>
          <pc:spChg chg="mod">
            <ac:chgData name="Thomas Stockhammer" userId="2aa20ba2-ba43-46c1-9e8b-e40494025eed" providerId="ADAL" clId="{0EB7EFC1-0F36-4EF8-A756-52C984ECD21E}" dt="2024-10-17T04:43:48.833" v="30"/>
            <ac:spMkLst>
              <pc:docMk/>
              <pc:sldMasterMk cId="1624411132" sldId="2147484354"/>
              <pc:sldLayoutMk cId="2874673288" sldId="2147484739"/>
              <ac:spMk id="9" creationId="{49C5F39E-900A-40BF-B369-CE8E2DB19A04}"/>
            </ac:spMkLst>
          </pc:spChg>
          <pc:spChg chg="mod">
            <ac:chgData name="Thomas Stockhammer" userId="2aa20ba2-ba43-46c1-9e8b-e40494025eed" providerId="ADAL" clId="{0EB7EFC1-0F36-4EF8-A756-52C984ECD21E}" dt="2024-10-17T04:43:48.833" v="30"/>
            <ac:spMkLst>
              <pc:docMk/>
              <pc:sldMasterMk cId="1624411132" sldId="2147484354"/>
              <pc:sldLayoutMk cId="2874673288" sldId="2147484739"/>
              <ac:spMk id="10" creationId="{2462F1E1-2667-40B3-80CA-74BB3BE3FD5C}"/>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519477932" sldId="2147484740"/>
          </pc:sldLayoutMkLst>
          <pc:spChg chg="mod">
            <ac:chgData name="Thomas Stockhammer" userId="2aa20ba2-ba43-46c1-9e8b-e40494025eed" providerId="ADAL" clId="{0EB7EFC1-0F36-4EF8-A756-52C984ECD21E}" dt="2024-10-17T04:43:48.833" v="30"/>
            <ac:spMkLst>
              <pc:docMk/>
              <pc:sldMasterMk cId="1624411132" sldId="2147484354"/>
              <pc:sldLayoutMk cId="1519477932" sldId="2147484740"/>
              <ac:spMk id="7" creationId="{5DC8EBCF-B0D3-48CD-8A88-27BF4EA27D80}"/>
            </ac:spMkLst>
          </pc:spChg>
          <pc:spChg chg="mod">
            <ac:chgData name="Thomas Stockhammer" userId="2aa20ba2-ba43-46c1-9e8b-e40494025eed" providerId="ADAL" clId="{0EB7EFC1-0F36-4EF8-A756-52C984ECD21E}" dt="2024-10-17T04:43:48.833" v="30"/>
            <ac:spMkLst>
              <pc:docMk/>
              <pc:sldMasterMk cId="1624411132" sldId="2147484354"/>
              <pc:sldLayoutMk cId="1519477932" sldId="2147484740"/>
              <ac:spMk id="9" creationId="{160CB0DF-8AEB-43E3-AB55-96ED636D1BBA}"/>
            </ac:spMkLst>
          </pc:spChg>
          <pc:spChg chg="mod">
            <ac:chgData name="Thomas Stockhammer" userId="2aa20ba2-ba43-46c1-9e8b-e40494025eed" providerId="ADAL" clId="{0EB7EFC1-0F36-4EF8-A756-52C984ECD21E}" dt="2024-10-17T04:43:48.833" v="30"/>
            <ac:spMkLst>
              <pc:docMk/>
              <pc:sldMasterMk cId="1624411132" sldId="2147484354"/>
              <pc:sldLayoutMk cId="1519477932" sldId="2147484740"/>
              <ac:spMk id="10" creationId="{B482B713-92C0-47EE-A958-9C92B2D1FDE7}"/>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437130679" sldId="2147484741"/>
          </pc:sldLayoutMkLst>
          <pc:spChg chg="mod">
            <ac:chgData name="Thomas Stockhammer" userId="2aa20ba2-ba43-46c1-9e8b-e40494025eed" providerId="ADAL" clId="{0EB7EFC1-0F36-4EF8-A756-52C984ECD21E}" dt="2024-10-17T04:43:48.833" v="30"/>
            <ac:spMkLst>
              <pc:docMk/>
              <pc:sldMasterMk cId="1624411132" sldId="2147484354"/>
              <pc:sldLayoutMk cId="1437130679" sldId="2147484741"/>
              <ac:spMk id="7" creationId="{5DC8EBCF-B0D3-48CD-8A88-27BF4EA27D80}"/>
            </ac:spMkLst>
          </pc:spChg>
          <pc:spChg chg="mod">
            <ac:chgData name="Thomas Stockhammer" userId="2aa20ba2-ba43-46c1-9e8b-e40494025eed" providerId="ADAL" clId="{0EB7EFC1-0F36-4EF8-A756-52C984ECD21E}" dt="2024-10-17T04:43:48.833" v="30"/>
            <ac:spMkLst>
              <pc:docMk/>
              <pc:sldMasterMk cId="1624411132" sldId="2147484354"/>
              <pc:sldLayoutMk cId="1437130679" sldId="2147484741"/>
              <ac:spMk id="9" creationId="{160CB0DF-8AEB-43E3-AB55-96ED636D1BBA}"/>
            </ac:spMkLst>
          </pc:spChg>
          <pc:spChg chg="mod">
            <ac:chgData name="Thomas Stockhammer" userId="2aa20ba2-ba43-46c1-9e8b-e40494025eed" providerId="ADAL" clId="{0EB7EFC1-0F36-4EF8-A756-52C984ECD21E}" dt="2024-10-17T04:43:48.833" v="30"/>
            <ac:spMkLst>
              <pc:docMk/>
              <pc:sldMasterMk cId="1624411132" sldId="2147484354"/>
              <pc:sldLayoutMk cId="1437130679" sldId="2147484741"/>
              <ac:spMk id="10" creationId="{B482B713-92C0-47EE-A958-9C92B2D1FDE7}"/>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473019553" sldId="2147484742"/>
          </pc:sldLayoutMkLst>
          <pc:spChg chg="mod">
            <ac:chgData name="Thomas Stockhammer" userId="2aa20ba2-ba43-46c1-9e8b-e40494025eed" providerId="ADAL" clId="{0EB7EFC1-0F36-4EF8-A756-52C984ECD21E}" dt="2024-10-17T04:43:48.833" v="30"/>
            <ac:spMkLst>
              <pc:docMk/>
              <pc:sldMasterMk cId="1624411132" sldId="2147484354"/>
              <pc:sldLayoutMk cId="1473019553" sldId="2147484742"/>
              <ac:spMk id="7" creationId="{65534064-A952-42C5-A948-3EFE0CE7E3F7}"/>
            </ac:spMkLst>
          </pc:spChg>
          <pc:spChg chg="mod">
            <ac:chgData name="Thomas Stockhammer" userId="2aa20ba2-ba43-46c1-9e8b-e40494025eed" providerId="ADAL" clId="{0EB7EFC1-0F36-4EF8-A756-52C984ECD21E}" dt="2024-10-17T04:43:48.833" v="30"/>
            <ac:spMkLst>
              <pc:docMk/>
              <pc:sldMasterMk cId="1624411132" sldId="2147484354"/>
              <pc:sldLayoutMk cId="1473019553" sldId="2147484742"/>
              <ac:spMk id="9" creationId="{8B3DE6C8-2C76-4AAC-83C6-69C24A51F14F}"/>
            </ac:spMkLst>
          </pc:spChg>
          <pc:spChg chg="mod">
            <ac:chgData name="Thomas Stockhammer" userId="2aa20ba2-ba43-46c1-9e8b-e40494025eed" providerId="ADAL" clId="{0EB7EFC1-0F36-4EF8-A756-52C984ECD21E}" dt="2024-10-17T04:43:48.833" v="30"/>
            <ac:spMkLst>
              <pc:docMk/>
              <pc:sldMasterMk cId="1624411132" sldId="2147484354"/>
              <pc:sldLayoutMk cId="1473019553" sldId="2147484742"/>
              <ac:spMk id="10" creationId="{64461E69-3906-486E-9542-28361ECC3776}"/>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4290250815" sldId="2147484743"/>
          </pc:sldLayoutMkLst>
          <pc:spChg chg="mod">
            <ac:chgData name="Thomas Stockhammer" userId="2aa20ba2-ba43-46c1-9e8b-e40494025eed" providerId="ADAL" clId="{0EB7EFC1-0F36-4EF8-A756-52C984ECD21E}" dt="2024-10-17T04:43:48.833" v="30"/>
            <ac:spMkLst>
              <pc:docMk/>
              <pc:sldMasterMk cId="1624411132" sldId="2147484354"/>
              <pc:sldLayoutMk cId="4290250815" sldId="2147484743"/>
              <ac:spMk id="7" creationId="{65534064-A952-42C5-A948-3EFE0CE7E3F7}"/>
            </ac:spMkLst>
          </pc:spChg>
          <pc:spChg chg="mod">
            <ac:chgData name="Thomas Stockhammer" userId="2aa20ba2-ba43-46c1-9e8b-e40494025eed" providerId="ADAL" clId="{0EB7EFC1-0F36-4EF8-A756-52C984ECD21E}" dt="2024-10-17T04:43:48.833" v="30"/>
            <ac:spMkLst>
              <pc:docMk/>
              <pc:sldMasterMk cId="1624411132" sldId="2147484354"/>
              <pc:sldLayoutMk cId="4290250815" sldId="2147484743"/>
              <ac:spMk id="9" creationId="{8B3DE6C8-2C76-4AAC-83C6-69C24A51F14F}"/>
            </ac:spMkLst>
          </pc:spChg>
          <pc:spChg chg="mod">
            <ac:chgData name="Thomas Stockhammer" userId="2aa20ba2-ba43-46c1-9e8b-e40494025eed" providerId="ADAL" clId="{0EB7EFC1-0F36-4EF8-A756-52C984ECD21E}" dt="2024-10-17T04:43:48.833" v="30"/>
            <ac:spMkLst>
              <pc:docMk/>
              <pc:sldMasterMk cId="1624411132" sldId="2147484354"/>
              <pc:sldLayoutMk cId="4290250815" sldId="2147484743"/>
              <ac:spMk id="10" creationId="{64461E69-3906-486E-9542-28361ECC3776}"/>
            </ac:spMkLst>
          </pc:spChg>
        </pc:sldLayoutChg>
        <pc:sldLayoutChg chg="mod ord">
          <pc:chgData name="Thomas Stockhammer" userId="2aa20ba2-ba43-46c1-9e8b-e40494025eed" providerId="ADAL" clId="{0EB7EFC1-0F36-4EF8-A756-52C984ECD21E}" dt="2024-10-17T04:43:48.833" v="30"/>
          <pc:sldLayoutMkLst>
            <pc:docMk/>
            <pc:sldMasterMk cId="1624411132" sldId="2147484354"/>
            <pc:sldLayoutMk cId="1090372830" sldId="2147484744"/>
          </pc:sldLayoutMkLst>
        </pc:sldLayoutChg>
        <pc:sldLayoutChg chg="mod ord">
          <pc:chgData name="Thomas Stockhammer" userId="2aa20ba2-ba43-46c1-9e8b-e40494025eed" providerId="ADAL" clId="{0EB7EFC1-0F36-4EF8-A756-52C984ECD21E}" dt="2024-10-17T04:43:48.833" v="30"/>
          <pc:sldLayoutMkLst>
            <pc:docMk/>
            <pc:sldMasterMk cId="1624411132" sldId="2147484354"/>
            <pc:sldLayoutMk cId="2369360943" sldId="2147484745"/>
          </pc:sldLayoutMkLst>
        </pc:sldLayoutChg>
        <pc:sldLayoutChg chg="mod ord">
          <pc:chgData name="Thomas Stockhammer" userId="2aa20ba2-ba43-46c1-9e8b-e40494025eed" providerId="ADAL" clId="{0EB7EFC1-0F36-4EF8-A756-52C984ECD21E}" dt="2024-10-17T04:43:48.833" v="30"/>
          <pc:sldLayoutMkLst>
            <pc:docMk/>
            <pc:sldMasterMk cId="1624411132" sldId="2147484354"/>
            <pc:sldLayoutMk cId="2353976284" sldId="2147484746"/>
          </pc:sldLayoutMkLst>
        </pc:sldLayoutChg>
        <pc:sldLayoutChg chg="mod ord">
          <pc:chgData name="Thomas Stockhammer" userId="2aa20ba2-ba43-46c1-9e8b-e40494025eed" providerId="ADAL" clId="{0EB7EFC1-0F36-4EF8-A756-52C984ECD21E}" dt="2024-10-17T04:43:48.833" v="30"/>
          <pc:sldLayoutMkLst>
            <pc:docMk/>
            <pc:sldMasterMk cId="1624411132" sldId="2147484354"/>
            <pc:sldLayoutMk cId="2787367894" sldId="2147484747"/>
          </pc:sldLayoutMkLst>
        </pc:sldLayoutChg>
        <pc:sldLayoutChg chg="mod ord">
          <pc:chgData name="Thomas Stockhammer" userId="2aa20ba2-ba43-46c1-9e8b-e40494025eed" providerId="ADAL" clId="{0EB7EFC1-0F36-4EF8-A756-52C984ECD21E}" dt="2024-10-17T04:43:48.833" v="30"/>
          <pc:sldLayoutMkLst>
            <pc:docMk/>
            <pc:sldMasterMk cId="1624411132" sldId="2147484354"/>
            <pc:sldLayoutMk cId="1333855840" sldId="2147484748"/>
          </pc:sldLayoutMkLst>
        </pc:sldLayoutChg>
        <pc:sldLayoutChg chg="mod ord">
          <pc:chgData name="Thomas Stockhammer" userId="2aa20ba2-ba43-46c1-9e8b-e40494025eed" providerId="ADAL" clId="{0EB7EFC1-0F36-4EF8-A756-52C984ECD21E}" dt="2024-10-17T04:43:48.833" v="30"/>
          <pc:sldLayoutMkLst>
            <pc:docMk/>
            <pc:sldMasterMk cId="1624411132" sldId="2147484354"/>
            <pc:sldLayoutMk cId="882648253" sldId="2147484749"/>
          </pc:sldLayoutMkLst>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152953631" sldId="2147484750"/>
          </pc:sldLayoutMkLst>
          <pc:spChg chg="mod">
            <ac:chgData name="Thomas Stockhammer" userId="2aa20ba2-ba43-46c1-9e8b-e40494025eed" providerId="ADAL" clId="{0EB7EFC1-0F36-4EF8-A756-52C984ECD21E}" dt="2024-10-17T04:43:48.833" v="30"/>
            <ac:spMkLst>
              <pc:docMk/>
              <pc:sldMasterMk cId="1624411132" sldId="2147484354"/>
              <pc:sldLayoutMk cId="3152953631" sldId="2147484750"/>
              <ac:spMk id="7" creationId="{5B893AEF-8CC6-4AC7-845C-CFC058041D9D}"/>
            </ac:spMkLst>
          </pc:spChg>
          <pc:spChg chg="mod">
            <ac:chgData name="Thomas Stockhammer" userId="2aa20ba2-ba43-46c1-9e8b-e40494025eed" providerId="ADAL" clId="{0EB7EFC1-0F36-4EF8-A756-52C984ECD21E}" dt="2024-10-17T04:43:48.833" v="30"/>
            <ac:spMkLst>
              <pc:docMk/>
              <pc:sldMasterMk cId="1624411132" sldId="2147484354"/>
              <pc:sldLayoutMk cId="3152953631" sldId="2147484750"/>
              <ac:spMk id="8" creationId="{0494D142-EF1E-4E3E-8A11-81A879113278}"/>
            </ac:spMkLst>
          </pc:spChg>
          <pc:spChg chg="mod">
            <ac:chgData name="Thomas Stockhammer" userId="2aa20ba2-ba43-46c1-9e8b-e40494025eed" providerId="ADAL" clId="{0EB7EFC1-0F36-4EF8-A756-52C984ECD21E}" dt="2024-10-17T04:43:48.833" v="30"/>
            <ac:spMkLst>
              <pc:docMk/>
              <pc:sldMasterMk cId="1624411132" sldId="2147484354"/>
              <pc:sldLayoutMk cId="3152953631" sldId="2147484750"/>
              <ac:spMk id="10" creationId="{36EECB88-7345-4EF1-ADBA-EB325EF95271}"/>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664055204" sldId="2147484751"/>
          </pc:sldLayoutMkLst>
          <pc:spChg chg="mod">
            <ac:chgData name="Thomas Stockhammer" userId="2aa20ba2-ba43-46c1-9e8b-e40494025eed" providerId="ADAL" clId="{0EB7EFC1-0F36-4EF8-A756-52C984ECD21E}" dt="2024-10-17T04:43:48.833" v="30"/>
            <ac:spMkLst>
              <pc:docMk/>
              <pc:sldMasterMk cId="1624411132" sldId="2147484354"/>
              <pc:sldLayoutMk cId="2664055204" sldId="2147484751"/>
              <ac:spMk id="3" creationId="{CBBD75C9-39AE-48FF-827B-E1B635F8E6BE}"/>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422881203" sldId="2147484752"/>
          </pc:sldLayoutMkLst>
          <pc:spChg chg="mod">
            <ac:chgData name="Thomas Stockhammer" userId="2aa20ba2-ba43-46c1-9e8b-e40494025eed" providerId="ADAL" clId="{0EB7EFC1-0F36-4EF8-A756-52C984ECD21E}" dt="2024-10-17T04:43:48.833" v="30"/>
            <ac:spMkLst>
              <pc:docMk/>
              <pc:sldMasterMk cId="1624411132" sldId="2147484354"/>
              <pc:sldLayoutMk cId="3422881203" sldId="2147484752"/>
              <ac:spMk id="3" creationId="{CBBD75C9-39AE-48FF-827B-E1B635F8E6BE}"/>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4163195673" sldId="2147484753"/>
          </pc:sldLayoutMkLst>
          <pc:spChg chg="mod">
            <ac:chgData name="Thomas Stockhammer" userId="2aa20ba2-ba43-46c1-9e8b-e40494025eed" providerId="ADAL" clId="{0EB7EFC1-0F36-4EF8-A756-52C984ECD21E}" dt="2024-10-17T04:43:48.833" v="30"/>
            <ac:spMkLst>
              <pc:docMk/>
              <pc:sldMasterMk cId="1624411132" sldId="2147484354"/>
              <pc:sldLayoutMk cId="4163195673" sldId="2147484753"/>
              <ac:spMk id="8" creationId="{3ADF0E24-C66C-44A4-AE54-4A2040B1C13A}"/>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2711859565" sldId="2147484754"/>
          </pc:sldLayoutMkLst>
          <pc:spChg chg="mod">
            <ac:chgData name="Thomas Stockhammer" userId="2aa20ba2-ba43-46c1-9e8b-e40494025eed" providerId="ADAL" clId="{0EB7EFC1-0F36-4EF8-A756-52C984ECD21E}" dt="2024-10-17T04:43:48.833" v="30"/>
            <ac:spMkLst>
              <pc:docMk/>
              <pc:sldMasterMk cId="1624411132" sldId="2147484354"/>
              <pc:sldLayoutMk cId="2711859565" sldId="2147484754"/>
              <ac:spMk id="10" creationId="{36EECB88-7345-4EF1-ADBA-EB325EF95271}"/>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515223989" sldId="2147484755"/>
          </pc:sldLayoutMkLst>
          <pc:spChg chg="mod">
            <ac:chgData name="Thomas Stockhammer" userId="2aa20ba2-ba43-46c1-9e8b-e40494025eed" providerId="ADAL" clId="{0EB7EFC1-0F36-4EF8-A756-52C984ECD21E}" dt="2024-10-17T04:43:48.833" v="30"/>
            <ac:spMkLst>
              <pc:docMk/>
              <pc:sldMasterMk cId="1624411132" sldId="2147484354"/>
              <pc:sldLayoutMk cId="515223989" sldId="2147484755"/>
              <ac:spMk id="5" creationId="{3A8C094D-2D0E-47CC-A990-E35B829AB4AA}"/>
            </ac:spMkLst>
          </pc:spChg>
          <pc:spChg chg="mod">
            <ac:chgData name="Thomas Stockhammer" userId="2aa20ba2-ba43-46c1-9e8b-e40494025eed" providerId="ADAL" clId="{0EB7EFC1-0F36-4EF8-A756-52C984ECD21E}" dt="2024-10-17T04:43:48.833" v="30"/>
            <ac:spMkLst>
              <pc:docMk/>
              <pc:sldMasterMk cId="1624411132" sldId="2147484354"/>
              <pc:sldLayoutMk cId="515223989" sldId="2147484755"/>
              <ac:spMk id="7" creationId="{00000000-0000-0000-0000-000000000000}"/>
            </ac:spMkLst>
          </pc:spChg>
          <pc:spChg chg="mod">
            <ac:chgData name="Thomas Stockhammer" userId="2aa20ba2-ba43-46c1-9e8b-e40494025eed" providerId="ADAL" clId="{0EB7EFC1-0F36-4EF8-A756-52C984ECD21E}" dt="2024-10-17T04:43:48.833" v="30"/>
            <ac:spMkLst>
              <pc:docMk/>
              <pc:sldMasterMk cId="1624411132" sldId="2147484354"/>
              <pc:sldLayoutMk cId="515223989" sldId="2147484755"/>
              <ac:spMk id="20" creationId="{3DC57BFA-5ECC-427D-BB61-A54DE82484AA}"/>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260725992" sldId="2147484756"/>
          </pc:sldLayoutMkLst>
          <pc:spChg chg="mod">
            <ac:chgData name="Thomas Stockhammer" userId="2aa20ba2-ba43-46c1-9e8b-e40494025eed" providerId="ADAL" clId="{0EB7EFC1-0F36-4EF8-A756-52C984ECD21E}" dt="2024-10-17T04:43:48.833" v="30"/>
            <ac:spMkLst>
              <pc:docMk/>
              <pc:sldMasterMk cId="1624411132" sldId="2147484354"/>
              <pc:sldLayoutMk cId="1260725992" sldId="2147484756"/>
              <ac:spMk id="4" creationId="{00000000-0000-0000-0000-000000000000}"/>
            </ac:spMkLst>
          </pc:spChg>
          <pc:spChg chg="mod">
            <ac:chgData name="Thomas Stockhammer" userId="2aa20ba2-ba43-46c1-9e8b-e40494025eed" providerId="ADAL" clId="{0EB7EFC1-0F36-4EF8-A756-52C984ECD21E}" dt="2024-10-17T04:43:48.833" v="30"/>
            <ac:spMkLst>
              <pc:docMk/>
              <pc:sldMasterMk cId="1624411132" sldId="2147484354"/>
              <pc:sldLayoutMk cId="1260725992" sldId="2147484756"/>
              <ac:spMk id="6" creationId="{00000000-0000-0000-0000-000000000000}"/>
            </ac:spMkLst>
          </pc:spChg>
          <pc:spChg chg="mod">
            <ac:chgData name="Thomas Stockhammer" userId="2aa20ba2-ba43-46c1-9e8b-e40494025eed" providerId="ADAL" clId="{0EB7EFC1-0F36-4EF8-A756-52C984ECD21E}" dt="2024-10-17T04:43:48.833" v="30"/>
            <ac:spMkLst>
              <pc:docMk/>
              <pc:sldMasterMk cId="1624411132" sldId="2147484354"/>
              <pc:sldLayoutMk cId="1260725992" sldId="2147484756"/>
              <ac:spMk id="7" creationId="{A7B100CC-8F88-4029-AD1D-D7AAE0BEEC08}"/>
            </ac:spMkLst>
          </pc:spChg>
          <pc:spChg chg="mod">
            <ac:chgData name="Thomas Stockhammer" userId="2aa20ba2-ba43-46c1-9e8b-e40494025eed" providerId="ADAL" clId="{0EB7EFC1-0F36-4EF8-A756-52C984ECD21E}" dt="2024-10-17T04:43:48.833" v="30"/>
            <ac:spMkLst>
              <pc:docMk/>
              <pc:sldMasterMk cId="1624411132" sldId="2147484354"/>
              <pc:sldLayoutMk cId="1260725992" sldId="2147484756"/>
              <ac:spMk id="8" creationId="{A19E94CA-F00B-4A8B-A6EB-3E6BCE6D18AF}"/>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286774916" sldId="2147484757"/>
          </pc:sldLayoutMkLst>
          <pc:spChg chg="mod">
            <ac:chgData name="Thomas Stockhammer" userId="2aa20ba2-ba43-46c1-9e8b-e40494025eed" providerId="ADAL" clId="{0EB7EFC1-0F36-4EF8-A756-52C984ECD21E}" dt="2024-10-17T04:43:48.833" v="30"/>
            <ac:spMkLst>
              <pc:docMk/>
              <pc:sldMasterMk cId="1624411132" sldId="2147484354"/>
              <pc:sldLayoutMk cId="1286774916" sldId="2147484757"/>
              <ac:spMk id="2" creationId="{00000000-0000-0000-0000-000000000000}"/>
            </ac:spMkLst>
          </pc:spChg>
          <pc:spChg chg="mod">
            <ac:chgData name="Thomas Stockhammer" userId="2aa20ba2-ba43-46c1-9e8b-e40494025eed" providerId="ADAL" clId="{0EB7EFC1-0F36-4EF8-A756-52C984ECD21E}" dt="2024-10-17T04:43:48.833" v="30"/>
            <ac:spMkLst>
              <pc:docMk/>
              <pc:sldMasterMk cId="1624411132" sldId="2147484354"/>
              <pc:sldLayoutMk cId="1286774916" sldId="2147484757"/>
              <ac:spMk id="10" creationId="{323D35A9-FEF4-4E1A-8A9F-5972769D0E83}"/>
            </ac:spMkLst>
          </pc:spChg>
          <pc:spChg chg="mod">
            <ac:chgData name="Thomas Stockhammer" userId="2aa20ba2-ba43-46c1-9e8b-e40494025eed" providerId="ADAL" clId="{0EB7EFC1-0F36-4EF8-A756-52C984ECD21E}" dt="2024-10-17T04:43:48.833" v="30"/>
            <ac:spMkLst>
              <pc:docMk/>
              <pc:sldMasterMk cId="1624411132" sldId="2147484354"/>
              <pc:sldLayoutMk cId="1286774916" sldId="2147484757"/>
              <ac:spMk id="12" creationId="{379BCE9F-B7E9-445D-B396-3D6F276DBE2C}"/>
            </ac:spMkLst>
          </pc:spChg>
          <pc:spChg chg="mod">
            <ac:chgData name="Thomas Stockhammer" userId="2aa20ba2-ba43-46c1-9e8b-e40494025eed" providerId="ADAL" clId="{0EB7EFC1-0F36-4EF8-A756-52C984ECD21E}" dt="2024-10-17T04:43:48.833" v="30"/>
            <ac:spMkLst>
              <pc:docMk/>
              <pc:sldMasterMk cId="1624411132" sldId="2147484354"/>
              <pc:sldLayoutMk cId="1286774916" sldId="2147484757"/>
              <ac:spMk id="13" creationId="{12E6831E-C096-4982-A5FF-5F3978209316}"/>
            </ac:spMkLst>
          </pc:spChg>
          <pc:spChg chg="mod">
            <ac:chgData name="Thomas Stockhammer" userId="2aa20ba2-ba43-46c1-9e8b-e40494025eed" providerId="ADAL" clId="{0EB7EFC1-0F36-4EF8-A756-52C984ECD21E}" dt="2024-10-17T04:43:48.833" v="30"/>
            <ac:spMkLst>
              <pc:docMk/>
              <pc:sldMasterMk cId="1624411132" sldId="2147484354"/>
              <pc:sldLayoutMk cId="1286774916" sldId="2147484757"/>
              <ac:spMk id="30" creationId="{99CF0DFE-6BBE-4459-92F2-E7476695A89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3638261083" sldId="2147484758"/>
          </pc:sldLayoutMkLst>
          <pc:spChg chg="mod">
            <ac:chgData name="Thomas Stockhammer" userId="2aa20ba2-ba43-46c1-9e8b-e40494025eed" providerId="ADAL" clId="{0EB7EFC1-0F36-4EF8-A756-52C984ECD21E}" dt="2024-10-17T04:43:48.833" v="30"/>
            <ac:spMkLst>
              <pc:docMk/>
              <pc:sldMasterMk cId="1624411132" sldId="2147484354"/>
              <pc:sldLayoutMk cId="3638261083" sldId="2147484758"/>
              <ac:spMk id="7" creationId="{00000000-0000-0000-0000-000000000000}"/>
            </ac:spMkLst>
          </pc:spChg>
          <pc:spChg chg="mod">
            <ac:chgData name="Thomas Stockhammer" userId="2aa20ba2-ba43-46c1-9e8b-e40494025eed" providerId="ADAL" clId="{0EB7EFC1-0F36-4EF8-A756-52C984ECD21E}" dt="2024-10-17T04:43:48.833" v="30"/>
            <ac:spMkLst>
              <pc:docMk/>
              <pc:sldMasterMk cId="1624411132" sldId="2147484354"/>
              <pc:sldLayoutMk cId="3638261083" sldId="2147484758"/>
              <ac:spMk id="12" creationId="{00000000-0000-0000-0000-000000000000}"/>
            </ac:spMkLst>
          </pc:spChg>
        </pc:sldLayoutChg>
        <pc:sldLayoutChg chg="modSp mod ord">
          <pc:chgData name="Thomas Stockhammer" userId="2aa20ba2-ba43-46c1-9e8b-e40494025eed" providerId="ADAL" clId="{0EB7EFC1-0F36-4EF8-A756-52C984ECD21E}" dt="2024-10-17T04:43:48.833" v="30"/>
          <pc:sldLayoutMkLst>
            <pc:docMk/>
            <pc:sldMasterMk cId="1624411132" sldId="2147484354"/>
            <pc:sldLayoutMk cId="1261340338" sldId="2147484759"/>
          </pc:sldLayoutMkLst>
          <pc:spChg chg="mod">
            <ac:chgData name="Thomas Stockhammer" userId="2aa20ba2-ba43-46c1-9e8b-e40494025eed" providerId="ADAL" clId="{0EB7EFC1-0F36-4EF8-A756-52C984ECD21E}" dt="2024-10-17T04:43:48.833" v="30"/>
            <ac:spMkLst>
              <pc:docMk/>
              <pc:sldMasterMk cId="1624411132" sldId="2147484354"/>
              <pc:sldLayoutMk cId="1261340338" sldId="2147484759"/>
              <ac:spMk id="3" creationId="{CBBD75C9-39AE-48FF-827B-E1B635F8E6BE}"/>
            </ac:spMkLst>
          </pc:spChg>
          <pc:spChg chg="mod">
            <ac:chgData name="Thomas Stockhammer" userId="2aa20ba2-ba43-46c1-9e8b-e40494025eed" providerId="ADAL" clId="{0EB7EFC1-0F36-4EF8-A756-52C984ECD21E}" dt="2024-10-17T04:43:48.833" v="30"/>
            <ac:spMkLst>
              <pc:docMk/>
              <pc:sldMasterMk cId="1624411132" sldId="2147484354"/>
              <pc:sldLayoutMk cId="1261340338" sldId="2147484759"/>
              <ac:spMk id="5" creationId="{4B5845B0-2784-4142-BE67-A2438DF860FB}"/>
            </ac:spMkLst>
          </pc:spChg>
        </pc:sldLayoutChg>
        <pc:sldLayoutChg chg="modSp del mod ord">
          <pc:chgData name="Thomas Stockhammer" userId="2aa20ba2-ba43-46c1-9e8b-e40494025eed" providerId="ADAL" clId="{0EB7EFC1-0F36-4EF8-A756-52C984ECD21E}" dt="2024-10-17T04:54:33.227" v="266" actId="47"/>
          <pc:sldLayoutMkLst>
            <pc:docMk/>
            <pc:sldMasterMk cId="1624411132" sldId="2147484354"/>
            <pc:sldLayoutMk cId="2800061324" sldId="2147484760"/>
          </pc:sldLayoutMkLst>
          <pc:spChg chg="mod">
            <ac:chgData name="Thomas Stockhammer" userId="2aa20ba2-ba43-46c1-9e8b-e40494025eed" providerId="ADAL" clId="{0EB7EFC1-0F36-4EF8-A756-52C984ECD21E}" dt="2024-10-17T04:43:48.833" v="30"/>
            <ac:spMkLst>
              <pc:docMk/>
              <pc:sldMasterMk cId="1624411132" sldId="2147484354"/>
              <pc:sldLayoutMk cId="2800061324" sldId="2147484760"/>
              <ac:spMk id="7" creationId="{BCBB4516-8298-41C2-999F-B6E0453EBB2D}"/>
            </ac:spMkLst>
          </pc:spChg>
          <pc:spChg chg="mod">
            <ac:chgData name="Thomas Stockhammer" userId="2aa20ba2-ba43-46c1-9e8b-e40494025eed" providerId="ADAL" clId="{0EB7EFC1-0F36-4EF8-A756-52C984ECD21E}" dt="2024-10-17T04:43:48.833" v="30"/>
            <ac:spMkLst>
              <pc:docMk/>
              <pc:sldMasterMk cId="1624411132" sldId="2147484354"/>
              <pc:sldLayoutMk cId="2800061324" sldId="2147484760"/>
              <ac:spMk id="8" creationId="{9ABC6D82-39CD-4ABE-A96C-A8287D29B90F}"/>
            </ac:spMkLst>
          </pc:spChg>
          <pc:spChg chg="mod">
            <ac:chgData name="Thomas Stockhammer" userId="2aa20ba2-ba43-46c1-9e8b-e40494025eed" providerId="ADAL" clId="{0EB7EFC1-0F36-4EF8-A756-52C984ECD21E}" dt="2024-10-17T04:43:48.833" v="30"/>
            <ac:spMkLst>
              <pc:docMk/>
              <pc:sldMasterMk cId="1624411132" sldId="2147484354"/>
              <pc:sldLayoutMk cId="2800061324" sldId="2147484760"/>
              <ac:spMk id="9" creationId="{8E540791-1094-491E-B994-D4D6B719CF0F}"/>
            </ac:spMkLst>
          </pc:spChg>
          <pc:spChg chg="mod">
            <ac:chgData name="Thomas Stockhammer" userId="2aa20ba2-ba43-46c1-9e8b-e40494025eed" providerId="ADAL" clId="{0EB7EFC1-0F36-4EF8-A756-52C984ECD21E}" dt="2024-10-17T04:43:48.833" v="30"/>
            <ac:spMkLst>
              <pc:docMk/>
              <pc:sldMasterMk cId="1624411132" sldId="2147484354"/>
              <pc:sldLayoutMk cId="2800061324" sldId="2147484760"/>
              <ac:spMk id="13" creationId="{9621FF13-64DA-4B2F-860F-E18B685B650D}"/>
            </ac:spMkLst>
          </pc:spChg>
        </pc:sldLayoutChg>
      </pc:sldMasterChg>
      <pc:sldMasterChg chg="del sldLayoutOrd">
        <pc:chgData name="Thomas Stockhammer" userId="2aa20ba2-ba43-46c1-9e8b-e40494025eed" providerId="ADAL" clId="{0EB7EFC1-0F36-4EF8-A756-52C984ECD21E}" dt="2024-10-17T04:43:49.345" v="31"/>
        <pc:sldMasterMkLst>
          <pc:docMk/>
          <pc:sldMasterMk cId="2638921580" sldId="2147484667"/>
        </pc:sldMasterMkLst>
      </pc:sldMasterChg>
      <pc:sldMasterChg chg="delSldLayout">
        <pc:chgData name="Thomas Stockhammer" userId="2aa20ba2-ba43-46c1-9e8b-e40494025eed" providerId="ADAL" clId="{0EB7EFC1-0F36-4EF8-A756-52C984ECD21E}" dt="2024-10-17T04:54:58.830" v="272" actId="47"/>
        <pc:sldMasterMkLst>
          <pc:docMk/>
          <pc:sldMasterMk cId="992682810" sldId="2147484790"/>
        </pc:sldMasterMkLst>
        <pc:sldLayoutChg chg="del">
          <pc:chgData name="Thomas Stockhammer" userId="2aa20ba2-ba43-46c1-9e8b-e40494025eed" providerId="ADAL" clId="{0EB7EFC1-0F36-4EF8-A756-52C984ECD21E}" dt="2024-10-17T04:54:58.830" v="272" actId="47"/>
          <pc:sldLayoutMkLst>
            <pc:docMk/>
            <pc:sldMasterMk cId="992682810" sldId="2147484790"/>
            <pc:sldLayoutMk cId="1197792563" sldId="2147484888"/>
          </pc:sldLayoutMkLst>
        </pc:sldLayoutChg>
      </pc:sldMasterChg>
      <pc:sldMasterChg chg="del delSldLayout">
        <pc:chgData name="Thomas Stockhammer" userId="2aa20ba2-ba43-46c1-9e8b-e40494025eed" providerId="ADAL" clId="{0EB7EFC1-0F36-4EF8-A756-52C984ECD21E}" dt="2024-10-17T04:47:27.068" v="75" actId="47"/>
        <pc:sldMasterMkLst>
          <pc:docMk/>
          <pc:sldMasterMk cId="1973025735" sldId="2147484893"/>
        </pc:sldMasterMkLst>
        <pc:sldLayoutChg chg="del">
          <pc:chgData name="Thomas Stockhammer" userId="2aa20ba2-ba43-46c1-9e8b-e40494025eed" providerId="ADAL" clId="{0EB7EFC1-0F36-4EF8-A756-52C984ECD21E}" dt="2024-10-17T04:47:27.068" v="75" actId="47"/>
          <pc:sldLayoutMkLst>
            <pc:docMk/>
            <pc:sldMasterMk cId="1973025735" sldId="2147484893"/>
            <pc:sldLayoutMk cId="1842256707" sldId="2147484894"/>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2141747952" sldId="2147484895"/>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2562485187" sldId="2147484896"/>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2609499496" sldId="2147484897"/>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210394309" sldId="2147484898"/>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600577221" sldId="2147484899"/>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3009704050" sldId="2147484900"/>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470682041" sldId="2147484901"/>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326964337" sldId="2147484902"/>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2706074411" sldId="2147484903"/>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1530109705" sldId="2147484904"/>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1896032023" sldId="2147484905"/>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3655176340" sldId="2147484906"/>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2421981823" sldId="2147484907"/>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653749728" sldId="2147484908"/>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675541678" sldId="2147484909"/>
          </pc:sldLayoutMkLst>
        </pc:sldLayoutChg>
        <pc:sldLayoutChg chg="del">
          <pc:chgData name="Thomas Stockhammer" userId="2aa20ba2-ba43-46c1-9e8b-e40494025eed" providerId="ADAL" clId="{0EB7EFC1-0F36-4EF8-A756-52C984ECD21E}" dt="2024-10-17T04:47:27.068" v="75" actId="47"/>
          <pc:sldLayoutMkLst>
            <pc:docMk/>
            <pc:sldMasterMk cId="1973025735" sldId="2147484893"/>
            <pc:sldLayoutMk cId="2134513300" sldId="2147484910"/>
          </pc:sldLayoutMkLst>
        </pc:sldLayoutChg>
      </pc:sldMaster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4187D4-231D-4AB8-A9F7-C620DF87BC5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09A8B2A-FAFF-4973-8C29-4CA788746955}">
      <dgm:prSet phldrT="[Text]"/>
      <dgm:spPr/>
      <dgm:t>
        <a:bodyPr/>
        <a:lstStyle/>
        <a:p>
          <a:pPr>
            <a:buSzPct val="80000"/>
          </a:pPr>
          <a:r>
            <a:rPr lang="en-US" altLang="en-US">
              <a:latin typeface="Arial"/>
            </a:rPr>
            <a:t>SIM-less reception with simplified architecture </a:t>
          </a:r>
          <a:endParaRPr lang="en-US"/>
        </a:p>
      </dgm:t>
    </dgm:pt>
    <dgm:pt modelId="{AAA4B967-9ED2-4348-8F39-2CD98D3BD57F}" type="parTrans" cxnId="{C9D192F1-B9ED-4D1E-AD84-A0F41A0709C2}">
      <dgm:prSet/>
      <dgm:spPr/>
      <dgm:t>
        <a:bodyPr/>
        <a:lstStyle/>
        <a:p>
          <a:endParaRPr lang="en-US"/>
        </a:p>
      </dgm:t>
    </dgm:pt>
    <dgm:pt modelId="{ECB580FF-7F3B-4116-B14B-BB7A5F9FBC46}" type="sibTrans" cxnId="{C9D192F1-B9ED-4D1E-AD84-A0F41A0709C2}">
      <dgm:prSet/>
      <dgm:spPr/>
      <dgm:t>
        <a:bodyPr/>
        <a:lstStyle/>
        <a:p>
          <a:endParaRPr lang="en-US"/>
        </a:p>
      </dgm:t>
    </dgm:pt>
    <dgm:pt modelId="{3AA33947-ECF9-4AAA-8603-84C058459B70}">
      <dgm:prSet phldrT="[Text]"/>
      <dgm:spPr/>
      <dgm:t>
        <a:bodyPr/>
        <a:lstStyle/>
        <a:p>
          <a:pPr>
            <a:buSzPct val="80000"/>
          </a:pPr>
          <a:r>
            <a:rPr lang="en-US" altLang="en-US">
              <a:latin typeface="Arial"/>
            </a:rPr>
            <a:t>Receive-Only Mode (ROM) &amp; </a:t>
          </a:r>
          <a:r>
            <a:rPr lang="en-US" altLang="en-US">
              <a:ln/>
              <a:latin typeface="Arial"/>
            </a:rPr>
            <a:t>Free-to-Air (FTA)</a:t>
          </a:r>
          <a:endParaRPr lang="en-US"/>
        </a:p>
      </dgm:t>
    </dgm:pt>
    <dgm:pt modelId="{4AF94546-A25B-49B6-A00B-8BDCFF388457}" type="parTrans" cxnId="{69CA81E5-4A24-4A02-B6B8-2C627913A0A1}">
      <dgm:prSet/>
      <dgm:spPr/>
      <dgm:t>
        <a:bodyPr/>
        <a:lstStyle/>
        <a:p>
          <a:endParaRPr lang="en-US"/>
        </a:p>
      </dgm:t>
    </dgm:pt>
    <dgm:pt modelId="{AF9D9CD6-A4E4-469C-9956-6D83C1542897}" type="sibTrans" cxnId="{69CA81E5-4A24-4A02-B6B8-2C627913A0A1}">
      <dgm:prSet/>
      <dgm:spPr/>
      <dgm:t>
        <a:bodyPr/>
        <a:lstStyle/>
        <a:p>
          <a:endParaRPr lang="en-US"/>
        </a:p>
      </dgm:t>
    </dgm:pt>
    <dgm:pt modelId="{89FC40A9-4F8D-4EC4-9C58-E39733326065}">
      <dgm:prSet phldrT="[Text]"/>
      <dgm:spPr/>
      <dgm:t>
        <a:bodyPr/>
        <a:lstStyle/>
        <a:p>
          <a:pPr>
            <a:buSzPct val="80000"/>
          </a:pPr>
          <a:r>
            <a:rPr lang="en-US" altLang="en-US">
              <a:latin typeface="Arial"/>
            </a:rPr>
            <a:t>Different spectrum options (e.g. UHF, SDL), as well as SFN/MFN</a:t>
          </a:r>
          <a:endParaRPr lang="en-US"/>
        </a:p>
      </dgm:t>
    </dgm:pt>
    <dgm:pt modelId="{CBED7DE1-FC70-475C-A0F0-2258D5C7F369}" type="parTrans" cxnId="{0BC8A39A-38C0-48C8-AB33-65311104CAFF}">
      <dgm:prSet/>
      <dgm:spPr/>
      <dgm:t>
        <a:bodyPr/>
        <a:lstStyle/>
        <a:p>
          <a:endParaRPr lang="en-US"/>
        </a:p>
      </dgm:t>
    </dgm:pt>
    <dgm:pt modelId="{9679B232-9AA5-4E32-93BC-0100194F3B79}" type="sibTrans" cxnId="{0BC8A39A-38C0-48C8-AB33-65311104CAFF}">
      <dgm:prSet/>
      <dgm:spPr/>
      <dgm:t>
        <a:bodyPr/>
        <a:lstStyle/>
        <a:p>
          <a:endParaRPr lang="en-US"/>
        </a:p>
      </dgm:t>
    </dgm:pt>
    <dgm:pt modelId="{245309D3-0A0E-46F6-B227-3B91D39B7C51}">
      <dgm:prSet phldrT="[Text]"/>
      <dgm:spPr/>
      <dgm:t>
        <a:bodyPr/>
        <a:lstStyle/>
        <a:p>
          <a:pPr>
            <a:buSzPct val="80000"/>
          </a:pPr>
          <a:r>
            <a:rPr lang="en-US" altLang="en-US">
              <a:latin typeface="Arial"/>
            </a:rPr>
            <a:t>Various deployment possibilities (e.g. MNOs, BNOs)</a:t>
          </a:r>
          <a:endParaRPr lang="en-US"/>
        </a:p>
      </dgm:t>
    </dgm:pt>
    <dgm:pt modelId="{59DD11BC-99D9-4430-A239-3F80F5F0A0EE}" type="parTrans" cxnId="{7C110F15-45C3-42DB-A739-14B526FEEC1A}">
      <dgm:prSet/>
      <dgm:spPr/>
      <dgm:t>
        <a:bodyPr/>
        <a:lstStyle/>
        <a:p>
          <a:endParaRPr lang="en-US"/>
        </a:p>
      </dgm:t>
    </dgm:pt>
    <dgm:pt modelId="{36BB9272-A217-41DC-ACB9-212281497E26}" type="sibTrans" cxnId="{7C110F15-45C3-42DB-A739-14B526FEEC1A}">
      <dgm:prSet/>
      <dgm:spPr/>
      <dgm:t>
        <a:bodyPr/>
        <a:lstStyle/>
        <a:p>
          <a:endParaRPr lang="en-US"/>
        </a:p>
      </dgm:t>
    </dgm:pt>
    <dgm:pt modelId="{CFB829C9-6A1A-4B31-8062-943E484D5E03}">
      <dgm:prSet phldrT="[Text]"/>
      <dgm:spPr/>
      <dgm:t>
        <a:bodyPr/>
        <a:lstStyle/>
        <a:p>
          <a:pPr>
            <a:buSzPct val="80000"/>
          </a:pPr>
          <a:r>
            <a:rPr lang="en-US" altLang="en-US">
              <a:latin typeface="Arial"/>
            </a:rPr>
            <a:t>Using existing infrastructure (HPHT, MPMT and LPLT)</a:t>
          </a:r>
          <a:endParaRPr lang="en-US"/>
        </a:p>
      </dgm:t>
    </dgm:pt>
    <dgm:pt modelId="{B9C03EBB-9BF8-4EAB-B520-221FC8A9C4BC}" type="parTrans" cxnId="{ED913F38-E59B-444B-ADE9-C4386DC1964F}">
      <dgm:prSet/>
      <dgm:spPr/>
      <dgm:t>
        <a:bodyPr/>
        <a:lstStyle/>
        <a:p>
          <a:endParaRPr lang="en-US"/>
        </a:p>
      </dgm:t>
    </dgm:pt>
    <dgm:pt modelId="{695A17DA-0705-4089-8FCA-9B5B01020AB6}" type="sibTrans" cxnId="{ED913F38-E59B-444B-ADE9-C4386DC1964F}">
      <dgm:prSet/>
      <dgm:spPr/>
      <dgm:t>
        <a:bodyPr/>
        <a:lstStyle/>
        <a:p>
          <a:endParaRPr lang="en-US"/>
        </a:p>
      </dgm:t>
    </dgm:pt>
    <dgm:pt modelId="{81A55424-841E-4DB5-AD99-55539E995520}">
      <dgm:prSet phldrT="[Text]"/>
      <dgm:spPr/>
      <dgm:t>
        <a:bodyPr/>
        <a:lstStyle/>
        <a:p>
          <a:pPr>
            <a:buSzPct val="80000"/>
          </a:pPr>
          <a:r>
            <a:rPr lang="en-US" altLang="en-US">
              <a:latin typeface="Arial"/>
            </a:rPr>
            <a:t>Highly flexible velocities (up to 250 KM/h Vs up to 300 µS)</a:t>
          </a:r>
        </a:p>
      </dgm:t>
    </dgm:pt>
    <dgm:pt modelId="{8A57DEF7-4380-433F-B9F9-90C75A931E4D}" type="parTrans" cxnId="{22246F82-E690-4E93-9E02-0CAF29978097}">
      <dgm:prSet/>
      <dgm:spPr/>
      <dgm:t>
        <a:bodyPr/>
        <a:lstStyle/>
        <a:p>
          <a:endParaRPr lang="en-US"/>
        </a:p>
      </dgm:t>
    </dgm:pt>
    <dgm:pt modelId="{E03DBEC5-450E-4219-BB8B-CB627D485C42}" type="sibTrans" cxnId="{22246F82-E690-4E93-9E02-0CAF29978097}">
      <dgm:prSet/>
      <dgm:spPr/>
      <dgm:t>
        <a:bodyPr/>
        <a:lstStyle/>
        <a:p>
          <a:endParaRPr lang="en-US"/>
        </a:p>
      </dgm:t>
    </dgm:pt>
    <dgm:pt modelId="{B0B60FF3-F68A-4C62-8403-60B81EA22335}">
      <dgm:prSet phldrT="[Text]"/>
      <dgm:spPr/>
      <dgm:t>
        <a:bodyPr/>
        <a:lstStyle/>
        <a:p>
          <a:pPr>
            <a:buSzPct val="80000"/>
          </a:pPr>
          <a:r>
            <a:rPr lang="de-DE" altLang="en-US">
              <a:latin typeface="Arial"/>
            </a:rPr>
            <a:t>Can be combined with existing 4G and 5G features (unicast, PWS)</a:t>
          </a:r>
          <a:endParaRPr lang="en-US" altLang="en-US">
            <a:latin typeface="Arial"/>
          </a:endParaRPr>
        </a:p>
      </dgm:t>
    </dgm:pt>
    <dgm:pt modelId="{74B85DEB-0766-4C03-9EB1-A512EE608CBB}" type="parTrans" cxnId="{9C2DE960-F2D8-4057-9E28-E123258C0716}">
      <dgm:prSet/>
      <dgm:spPr/>
      <dgm:t>
        <a:bodyPr/>
        <a:lstStyle/>
        <a:p>
          <a:endParaRPr lang="en-US"/>
        </a:p>
      </dgm:t>
    </dgm:pt>
    <dgm:pt modelId="{F8B7E8A5-8D9B-47AC-AFDF-D2CE3B552286}" type="sibTrans" cxnId="{9C2DE960-F2D8-4057-9E28-E123258C0716}">
      <dgm:prSet/>
      <dgm:spPr/>
      <dgm:t>
        <a:bodyPr/>
        <a:lstStyle/>
        <a:p>
          <a:endParaRPr lang="en-US"/>
        </a:p>
      </dgm:t>
    </dgm:pt>
    <dgm:pt modelId="{DDEFF4FA-A416-4410-9451-0ED57DD11543}" type="pres">
      <dgm:prSet presAssocID="{B74187D4-231D-4AB8-A9F7-C620DF87BC5D}" presName="Name0" presStyleCnt="0">
        <dgm:presLayoutVars>
          <dgm:chMax val="7"/>
          <dgm:chPref val="7"/>
          <dgm:dir/>
        </dgm:presLayoutVars>
      </dgm:prSet>
      <dgm:spPr/>
    </dgm:pt>
    <dgm:pt modelId="{A89215BD-01F7-4E92-A22E-A3D9A7D79E23}" type="pres">
      <dgm:prSet presAssocID="{B74187D4-231D-4AB8-A9F7-C620DF87BC5D}" presName="Name1" presStyleCnt="0"/>
      <dgm:spPr/>
    </dgm:pt>
    <dgm:pt modelId="{4E3D5DAF-6745-40F3-A73D-F6C5139A806B}" type="pres">
      <dgm:prSet presAssocID="{B74187D4-231D-4AB8-A9F7-C620DF87BC5D}" presName="cycle" presStyleCnt="0"/>
      <dgm:spPr/>
    </dgm:pt>
    <dgm:pt modelId="{01ED8C74-77E5-434E-95D7-E64EECCF75A1}" type="pres">
      <dgm:prSet presAssocID="{B74187D4-231D-4AB8-A9F7-C620DF87BC5D}" presName="srcNode" presStyleLbl="node1" presStyleIdx="0" presStyleCnt="7"/>
      <dgm:spPr/>
    </dgm:pt>
    <dgm:pt modelId="{61700248-8E7F-47D0-ADE0-875A5B19503E}" type="pres">
      <dgm:prSet presAssocID="{B74187D4-231D-4AB8-A9F7-C620DF87BC5D}" presName="conn" presStyleLbl="parChTrans1D2" presStyleIdx="0" presStyleCnt="1"/>
      <dgm:spPr/>
    </dgm:pt>
    <dgm:pt modelId="{9FD7B543-6B3C-4787-AC35-C85A4E8A2C7B}" type="pres">
      <dgm:prSet presAssocID="{B74187D4-231D-4AB8-A9F7-C620DF87BC5D}" presName="extraNode" presStyleLbl="node1" presStyleIdx="0" presStyleCnt="7"/>
      <dgm:spPr/>
    </dgm:pt>
    <dgm:pt modelId="{96876C39-C39B-4FD3-B0EE-CE805D1AB990}" type="pres">
      <dgm:prSet presAssocID="{B74187D4-231D-4AB8-A9F7-C620DF87BC5D}" presName="dstNode" presStyleLbl="node1" presStyleIdx="0" presStyleCnt="7"/>
      <dgm:spPr/>
    </dgm:pt>
    <dgm:pt modelId="{9DEF26BC-7B40-49A7-9B8F-734580048F50}" type="pres">
      <dgm:prSet presAssocID="{309A8B2A-FAFF-4973-8C29-4CA788746955}" presName="text_1" presStyleLbl="node1" presStyleIdx="0" presStyleCnt="7">
        <dgm:presLayoutVars>
          <dgm:bulletEnabled val="1"/>
        </dgm:presLayoutVars>
      </dgm:prSet>
      <dgm:spPr/>
    </dgm:pt>
    <dgm:pt modelId="{DB3505B5-C0C0-456A-A4F5-419254753A97}" type="pres">
      <dgm:prSet presAssocID="{309A8B2A-FAFF-4973-8C29-4CA788746955}" presName="accent_1" presStyleCnt="0"/>
      <dgm:spPr/>
    </dgm:pt>
    <dgm:pt modelId="{26836185-39F8-499A-ABAD-DE1951A4BC76}" type="pres">
      <dgm:prSet presAssocID="{309A8B2A-FAFF-4973-8C29-4CA788746955}" presName="accentRepeatNode" presStyleLbl="solidFgAcc1" presStyleIdx="0" presStyleCnt="7"/>
      <dgm:spPr/>
    </dgm:pt>
    <dgm:pt modelId="{7B60ABF7-908F-44EB-A527-6683AA277981}" type="pres">
      <dgm:prSet presAssocID="{3AA33947-ECF9-4AAA-8603-84C058459B70}" presName="text_2" presStyleLbl="node1" presStyleIdx="1" presStyleCnt="7">
        <dgm:presLayoutVars>
          <dgm:bulletEnabled val="1"/>
        </dgm:presLayoutVars>
      </dgm:prSet>
      <dgm:spPr/>
    </dgm:pt>
    <dgm:pt modelId="{E729EFFF-3C8A-407F-9AC1-8246DF67BAD8}" type="pres">
      <dgm:prSet presAssocID="{3AA33947-ECF9-4AAA-8603-84C058459B70}" presName="accent_2" presStyleCnt="0"/>
      <dgm:spPr/>
    </dgm:pt>
    <dgm:pt modelId="{29631583-3915-450C-918F-381562F92C37}" type="pres">
      <dgm:prSet presAssocID="{3AA33947-ECF9-4AAA-8603-84C058459B70}" presName="accentRepeatNode" presStyleLbl="solidFgAcc1" presStyleIdx="1" presStyleCnt="7"/>
      <dgm:spPr/>
    </dgm:pt>
    <dgm:pt modelId="{39756C36-4673-46B3-B3E1-9D2554FF81EE}" type="pres">
      <dgm:prSet presAssocID="{89FC40A9-4F8D-4EC4-9C58-E39733326065}" presName="text_3" presStyleLbl="node1" presStyleIdx="2" presStyleCnt="7">
        <dgm:presLayoutVars>
          <dgm:bulletEnabled val="1"/>
        </dgm:presLayoutVars>
      </dgm:prSet>
      <dgm:spPr/>
    </dgm:pt>
    <dgm:pt modelId="{8B631BDB-DA2B-4EE2-9F25-ED4CADF3C5B3}" type="pres">
      <dgm:prSet presAssocID="{89FC40A9-4F8D-4EC4-9C58-E39733326065}" presName="accent_3" presStyleCnt="0"/>
      <dgm:spPr/>
    </dgm:pt>
    <dgm:pt modelId="{E2774E36-190F-4960-BA91-50A7DC3D1E62}" type="pres">
      <dgm:prSet presAssocID="{89FC40A9-4F8D-4EC4-9C58-E39733326065}" presName="accentRepeatNode" presStyleLbl="solidFgAcc1" presStyleIdx="2" presStyleCnt="7"/>
      <dgm:spPr/>
    </dgm:pt>
    <dgm:pt modelId="{25FE89CC-0349-4F90-AB30-A1749C57C833}" type="pres">
      <dgm:prSet presAssocID="{245309D3-0A0E-46F6-B227-3B91D39B7C51}" presName="text_4" presStyleLbl="node1" presStyleIdx="3" presStyleCnt="7">
        <dgm:presLayoutVars>
          <dgm:bulletEnabled val="1"/>
        </dgm:presLayoutVars>
      </dgm:prSet>
      <dgm:spPr/>
    </dgm:pt>
    <dgm:pt modelId="{5B420657-3F71-4410-B9DB-E629B2CA0C30}" type="pres">
      <dgm:prSet presAssocID="{245309D3-0A0E-46F6-B227-3B91D39B7C51}" presName="accent_4" presStyleCnt="0"/>
      <dgm:spPr/>
    </dgm:pt>
    <dgm:pt modelId="{D46A05FF-F4BC-4410-8DA0-08ECE07647AC}" type="pres">
      <dgm:prSet presAssocID="{245309D3-0A0E-46F6-B227-3B91D39B7C51}" presName="accentRepeatNode" presStyleLbl="solidFgAcc1" presStyleIdx="3" presStyleCnt="7"/>
      <dgm:spPr/>
    </dgm:pt>
    <dgm:pt modelId="{760983C4-8A0E-4205-A83A-8AB71B7D83DE}" type="pres">
      <dgm:prSet presAssocID="{CFB829C9-6A1A-4B31-8062-943E484D5E03}" presName="text_5" presStyleLbl="node1" presStyleIdx="4" presStyleCnt="7">
        <dgm:presLayoutVars>
          <dgm:bulletEnabled val="1"/>
        </dgm:presLayoutVars>
      </dgm:prSet>
      <dgm:spPr/>
    </dgm:pt>
    <dgm:pt modelId="{9B8EEDDF-516D-4AFE-82AC-FE5093670934}" type="pres">
      <dgm:prSet presAssocID="{CFB829C9-6A1A-4B31-8062-943E484D5E03}" presName="accent_5" presStyleCnt="0"/>
      <dgm:spPr/>
    </dgm:pt>
    <dgm:pt modelId="{4C098424-7B56-4E09-B3B6-F0175404274B}" type="pres">
      <dgm:prSet presAssocID="{CFB829C9-6A1A-4B31-8062-943E484D5E03}" presName="accentRepeatNode" presStyleLbl="solidFgAcc1" presStyleIdx="4" presStyleCnt="7"/>
      <dgm:spPr/>
    </dgm:pt>
    <dgm:pt modelId="{402FCDF2-298D-483A-9803-663B4F4E5A71}" type="pres">
      <dgm:prSet presAssocID="{81A55424-841E-4DB5-AD99-55539E995520}" presName="text_6" presStyleLbl="node1" presStyleIdx="5" presStyleCnt="7">
        <dgm:presLayoutVars>
          <dgm:bulletEnabled val="1"/>
        </dgm:presLayoutVars>
      </dgm:prSet>
      <dgm:spPr/>
    </dgm:pt>
    <dgm:pt modelId="{4C1DFF63-E916-4739-8AE4-539EBD3301C7}" type="pres">
      <dgm:prSet presAssocID="{81A55424-841E-4DB5-AD99-55539E995520}" presName="accent_6" presStyleCnt="0"/>
      <dgm:spPr/>
    </dgm:pt>
    <dgm:pt modelId="{7836CEB8-3E80-469A-9E94-D0062B7AAE95}" type="pres">
      <dgm:prSet presAssocID="{81A55424-841E-4DB5-AD99-55539E995520}" presName="accentRepeatNode" presStyleLbl="solidFgAcc1" presStyleIdx="5" presStyleCnt="7"/>
      <dgm:spPr/>
    </dgm:pt>
    <dgm:pt modelId="{5DE94CD9-46FC-4F55-BD2B-1A5E5E071710}" type="pres">
      <dgm:prSet presAssocID="{B0B60FF3-F68A-4C62-8403-60B81EA22335}" presName="text_7" presStyleLbl="node1" presStyleIdx="6" presStyleCnt="7">
        <dgm:presLayoutVars>
          <dgm:bulletEnabled val="1"/>
        </dgm:presLayoutVars>
      </dgm:prSet>
      <dgm:spPr/>
    </dgm:pt>
    <dgm:pt modelId="{6DA85489-6022-4F29-A1DC-4288A5470268}" type="pres">
      <dgm:prSet presAssocID="{B0B60FF3-F68A-4C62-8403-60B81EA22335}" presName="accent_7" presStyleCnt="0"/>
      <dgm:spPr/>
    </dgm:pt>
    <dgm:pt modelId="{145488B2-B5C2-4150-96B3-13CBD449EC31}" type="pres">
      <dgm:prSet presAssocID="{B0B60FF3-F68A-4C62-8403-60B81EA22335}" presName="accentRepeatNode" presStyleLbl="solidFgAcc1" presStyleIdx="6" presStyleCnt="7"/>
      <dgm:spPr/>
    </dgm:pt>
  </dgm:ptLst>
  <dgm:cxnLst>
    <dgm:cxn modelId="{82124203-A609-47FF-ACF3-E11204A5D442}" type="presOf" srcId="{245309D3-0A0E-46F6-B227-3B91D39B7C51}" destId="{25FE89CC-0349-4F90-AB30-A1749C57C833}" srcOrd="0" destOrd="0" presId="urn:microsoft.com/office/officeart/2008/layout/VerticalCurvedList"/>
    <dgm:cxn modelId="{7C110F15-45C3-42DB-A739-14B526FEEC1A}" srcId="{B74187D4-231D-4AB8-A9F7-C620DF87BC5D}" destId="{245309D3-0A0E-46F6-B227-3B91D39B7C51}" srcOrd="3" destOrd="0" parTransId="{59DD11BC-99D9-4430-A239-3F80F5F0A0EE}" sibTransId="{36BB9272-A217-41DC-ACB9-212281497E26}"/>
    <dgm:cxn modelId="{B71EE41A-7941-42F4-8D8A-B72B34F845B4}" type="presOf" srcId="{B74187D4-231D-4AB8-A9F7-C620DF87BC5D}" destId="{DDEFF4FA-A416-4410-9451-0ED57DD11543}" srcOrd="0" destOrd="0" presId="urn:microsoft.com/office/officeart/2008/layout/VerticalCurvedList"/>
    <dgm:cxn modelId="{ED913F38-E59B-444B-ADE9-C4386DC1964F}" srcId="{B74187D4-231D-4AB8-A9F7-C620DF87BC5D}" destId="{CFB829C9-6A1A-4B31-8062-943E484D5E03}" srcOrd="4" destOrd="0" parTransId="{B9C03EBB-9BF8-4EAB-B520-221FC8A9C4BC}" sibTransId="{695A17DA-0705-4089-8FCA-9B5B01020AB6}"/>
    <dgm:cxn modelId="{9C2DE960-F2D8-4057-9E28-E123258C0716}" srcId="{B74187D4-231D-4AB8-A9F7-C620DF87BC5D}" destId="{B0B60FF3-F68A-4C62-8403-60B81EA22335}" srcOrd="6" destOrd="0" parTransId="{74B85DEB-0766-4C03-9EB1-A512EE608CBB}" sibTransId="{F8B7E8A5-8D9B-47AC-AFDF-D2CE3B552286}"/>
    <dgm:cxn modelId="{A1B60156-9E80-4918-A148-9CFA63C60892}" type="presOf" srcId="{ECB580FF-7F3B-4116-B14B-BB7A5F9FBC46}" destId="{61700248-8E7F-47D0-ADE0-875A5B19503E}" srcOrd="0" destOrd="0" presId="urn:microsoft.com/office/officeart/2008/layout/VerticalCurvedList"/>
    <dgm:cxn modelId="{22246F82-E690-4E93-9E02-0CAF29978097}" srcId="{B74187D4-231D-4AB8-A9F7-C620DF87BC5D}" destId="{81A55424-841E-4DB5-AD99-55539E995520}" srcOrd="5" destOrd="0" parTransId="{8A57DEF7-4380-433F-B9F9-90C75A931E4D}" sibTransId="{E03DBEC5-450E-4219-BB8B-CB627D485C42}"/>
    <dgm:cxn modelId="{EFCFD58A-BCBB-43DA-96F3-036E95E8C94E}" type="presOf" srcId="{3AA33947-ECF9-4AAA-8603-84C058459B70}" destId="{7B60ABF7-908F-44EB-A527-6683AA277981}" srcOrd="0" destOrd="0" presId="urn:microsoft.com/office/officeart/2008/layout/VerticalCurvedList"/>
    <dgm:cxn modelId="{2679D892-0832-4A6A-8AD6-A274904B4D8C}" type="presOf" srcId="{89FC40A9-4F8D-4EC4-9C58-E39733326065}" destId="{39756C36-4673-46B3-B3E1-9D2554FF81EE}" srcOrd="0" destOrd="0" presId="urn:microsoft.com/office/officeart/2008/layout/VerticalCurvedList"/>
    <dgm:cxn modelId="{633C0A96-FD7C-42D8-9A10-C63F7685A510}" type="presOf" srcId="{81A55424-841E-4DB5-AD99-55539E995520}" destId="{402FCDF2-298D-483A-9803-663B4F4E5A71}" srcOrd="0" destOrd="0" presId="urn:microsoft.com/office/officeart/2008/layout/VerticalCurvedList"/>
    <dgm:cxn modelId="{0BC8A39A-38C0-48C8-AB33-65311104CAFF}" srcId="{B74187D4-231D-4AB8-A9F7-C620DF87BC5D}" destId="{89FC40A9-4F8D-4EC4-9C58-E39733326065}" srcOrd="2" destOrd="0" parTransId="{CBED7DE1-FC70-475C-A0F0-2258D5C7F369}" sibTransId="{9679B232-9AA5-4E32-93BC-0100194F3B79}"/>
    <dgm:cxn modelId="{905B1CA5-E46C-4BAF-8CE4-8EB66CA9426F}" type="presOf" srcId="{309A8B2A-FAFF-4973-8C29-4CA788746955}" destId="{9DEF26BC-7B40-49A7-9B8F-734580048F50}" srcOrd="0" destOrd="0" presId="urn:microsoft.com/office/officeart/2008/layout/VerticalCurvedList"/>
    <dgm:cxn modelId="{90033DD8-3F21-46A4-8928-1630635CDA65}" type="presOf" srcId="{CFB829C9-6A1A-4B31-8062-943E484D5E03}" destId="{760983C4-8A0E-4205-A83A-8AB71B7D83DE}" srcOrd="0" destOrd="0" presId="urn:microsoft.com/office/officeart/2008/layout/VerticalCurvedList"/>
    <dgm:cxn modelId="{75B7D7D8-1456-4253-BC9C-E12AFD92EFC4}" type="presOf" srcId="{B0B60FF3-F68A-4C62-8403-60B81EA22335}" destId="{5DE94CD9-46FC-4F55-BD2B-1A5E5E071710}" srcOrd="0" destOrd="0" presId="urn:microsoft.com/office/officeart/2008/layout/VerticalCurvedList"/>
    <dgm:cxn modelId="{69CA81E5-4A24-4A02-B6B8-2C627913A0A1}" srcId="{B74187D4-231D-4AB8-A9F7-C620DF87BC5D}" destId="{3AA33947-ECF9-4AAA-8603-84C058459B70}" srcOrd="1" destOrd="0" parTransId="{4AF94546-A25B-49B6-A00B-8BDCFF388457}" sibTransId="{AF9D9CD6-A4E4-469C-9956-6D83C1542897}"/>
    <dgm:cxn modelId="{C9D192F1-B9ED-4D1E-AD84-A0F41A0709C2}" srcId="{B74187D4-231D-4AB8-A9F7-C620DF87BC5D}" destId="{309A8B2A-FAFF-4973-8C29-4CA788746955}" srcOrd="0" destOrd="0" parTransId="{AAA4B967-9ED2-4348-8F39-2CD98D3BD57F}" sibTransId="{ECB580FF-7F3B-4116-B14B-BB7A5F9FBC46}"/>
    <dgm:cxn modelId="{0BDB9F7A-2163-4AAF-8C01-2706DE60BF50}" type="presParOf" srcId="{DDEFF4FA-A416-4410-9451-0ED57DD11543}" destId="{A89215BD-01F7-4E92-A22E-A3D9A7D79E23}" srcOrd="0" destOrd="0" presId="urn:microsoft.com/office/officeart/2008/layout/VerticalCurvedList"/>
    <dgm:cxn modelId="{168EB6FA-1B1B-466C-96D0-ECDB170EA6A0}" type="presParOf" srcId="{A89215BD-01F7-4E92-A22E-A3D9A7D79E23}" destId="{4E3D5DAF-6745-40F3-A73D-F6C5139A806B}" srcOrd="0" destOrd="0" presId="urn:microsoft.com/office/officeart/2008/layout/VerticalCurvedList"/>
    <dgm:cxn modelId="{296359E2-2D38-4555-808B-86646E67964F}" type="presParOf" srcId="{4E3D5DAF-6745-40F3-A73D-F6C5139A806B}" destId="{01ED8C74-77E5-434E-95D7-E64EECCF75A1}" srcOrd="0" destOrd="0" presId="urn:microsoft.com/office/officeart/2008/layout/VerticalCurvedList"/>
    <dgm:cxn modelId="{116F8CA1-F6F3-444C-B33D-0FE46C1DACF6}" type="presParOf" srcId="{4E3D5DAF-6745-40F3-A73D-F6C5139A806B}" destId="{61700248-8E7F-47D0-ADE0-875A5B19503E}" srcOrd="1" destOrd="0" presId="urn:microsoft.com/office/officeart/2008/layout/VerticalCurvedList"/>
    <dgm:cxn modelId="{D02BC1BF-6FEB-4F2A-A913-E426A7613769}" type="presParOf" srcId="{4E3D5DAF-6745-40F3-A73D-F6C5139A806B}" destId="{9FD7B543-6B3C-4787-AC35-C85A4E8A2C7B}" srcOrd="2" destOrd="0" presId="urn:microsoft.com/office/officeart/2008/layout/VerticalCurvedList"/>
    <dgm:cxn modelId="{79344270-4F34-4284-ADD0-C2E1D4AFC9DD}" type="presParOf" srcId="{4E3D5DAF-6745-40F3-A73D-F6C5139A806B}" destId="{96876C39-C39B-4FD3-B0EE-CE805D1AB990}" srcOrd="3" destOrd="0" presId="urn:microsoft.com/office/officeart/2008/layout/VerticalCurvedList"/>
    <dgm:cxn modelId="{B84D6EF3-653C-42BB-9436-2205DEC7F8B7}" type="presParOf" srcId="{A89215BD-01F7-4E92-A22E-A3D9A7D79E23}" destId="{9DEF26BC-7B40-49A7-9B8F-734580048F50}" srcOrd="1" destOrd="0" presId="urn:microsoft.com/office/officeart/2008/layout/VerticalCurvedList"/>
    <dgm:cxn modelId="{1A7FAAD0-5FCF-41A2-BD02-D3AEF9120172}" type="presParOf" srcId="{A89215BD-01F7-4E92-A22E-A3D9A7D79E23}" destId="{DB3505B5-C0C0-456A-A4F5-419254753A97}" srcOrd="2" destOrd="0" presId="urn:microsoft.com/office/officeart/2008/layout/VerticalCurvedList"/>
    <dgm:cxn modelId="{56F23C23-9CCD-41C4-A76D-AF7D4B4619FF}" type="presParOf" srcId="{DB3505B5-C0C0-456A-A4F5-419254753A97}" destId="{26836185-39F8-499A-ABAD-DE1951A4BC76}" srcOrd="0" destOrd="0" presId="urn:microsoft.com/office/officeart/2008/layout/VerticalCurvedList"/>
    <dgm:cxn modelId="{A0F40F53-6381-47D8-AD98-5B5101930AA7}" type="presParOf" srcId="{A89215BD-01F7-4E92-A22E-A3D9A7D79E23}" destId="{7B60ABF7-908F-44EB-A527-6683AA277981}" srcOrd="3" destOrd="0" presId="urn:microsoft.com/office/officeart/2008/layout/VerticalCurvedList"/>
    <dgm:cxn modelId="{D1DCF6B7-C11F-4ECB-AA67-57F3A1968D24}" type="presParOf" srcId="{A89215BD-01F7-4E92-A22E-A3D9A7D79E23}" destId="{E729EFFF-3C8A-407F-9AC1-8246DF67BAD8}" srcOrd="4" destOrd="0" presId="urn:microsoft.com/office/officeart/2008/layout/VerticalCurvedList"/>
    <dgm:cxn modelId="{0AADCBB2-9C48-4362-800A-BE600C873780}" type="presParOf" srcId="{E729EFFF-3C8A-407F-9AC1-8246DF67BAD8}" destId="{29631583-3915-450C-918F-381562F92C37}" srcOrd="0" destOrd="0" presId="urn:microsoft.com/office/officeart/2008/layout/VerticalCurvedList"/>
    <dgm:cxn modelId="{3569EB02-DEF6-4A75-B868-990C3A84767B}" type="presParOf" srcId="{A89215BD-01F7-4E92-A22E-A3D9A7D79E23}" destId="{39756C36-4673-46B3-B3E1-9D2554FF81EE}" srcOrd="5" destOrd="0" presId="urn:microsoft.com/office/officeart/2008/layout/VerticalCurvedList"/>
    <dgm:cxn modelId="{81A6F05A-6E1A-4C9F-A13B-62F3E9718EDF}" type="presParOf" srcId="{A89215BD-01F7-4E92-A22E-A3D9A7D79E23}" destId="{8B631BDB-DA2B-4EE2-9F25-ED4CADF3C5B3}" srcOrd="6" destOrd="0" presId="urn:microsoft.com/office/officeart/2008/layout/VerticalCurvedList"/>
    <dgm:cxn modelId="{71C2B8BB-2D12-4561-BB4A-0FBE3FA5F559}" type="presParOf" srcId="{8B631BDB-DA2B-4EE2-9F25-ED4CADF3C5B3}" destId="{E2774E36-190F-4960-BA91-50A7DC3D1E62}" srcOrd="0" destOrd="0" presId="urn:microsoft.com/office/officeart/2008/layout/VerticalCurvedList"/>
    <dgm:cxn modelId="{8B6DA67F-0B1B-4302-8253-144D5AF671A6}" type="presParOf" srcId="{A89215BD-01F7-4E92-A22E-A3D9A7D79E23}" destId="{25FE89CC-0349-4F90-AB30-A1749C57C833}" srcOrd="7" destOrd="0" presId="urn:microsoft.com/office/officeart/2008/layout/VerticalCurvedList"/>
    <dgm:cxn modelId="{5CC7EEC4-6DB8-4A63-8850-7E7260528B93}" type="presParOf" srcId="{A89215BD-01F7-4E92-A22E-A3D9A7D79E23}" destId="{5B420657-3F71-4410-B9DB-E629B2CA0C30}" srcOrd="8" destOrd="0" presId="urn:microsoft.com/office/officeart/2008/layout/VerticalCurvedList"/>
    <dgm:cxn modelId="{EF07541D-21BA-440E-8297-2DC7A1763105}" type="presParOf" srcId="{5B420657-3F71-4410-B9DB-E629B2CA0C30}" destId="{D46A05FF-F4BC-4410-8DA0-08ECE07647AC}" srcOrd="0" destOrd="0" presId="urn:microsoft.com/office/officeart/2008/layout/VerticalCurvedList"/>
    <dgm:cxn modelId="{CF8BBEA2-0672-4C28-ADD7-B9572CE7F925}" type="presParOf" srcId="{A89215BD-01F7-4E92-A22E-A3D9A7D79E23}" destId="{760983C4-8A0E-4205-A83A-8AB71B7D83DE}" srcOrd="9" destOrd="0" presId="urn:microsoft.com/office/officeart/2008/layout/VerticalCurvedList"/>
    <dgm:cxn modelId="{5E433576-DA61-492B-89D6-8EC21688283C}" type="presParOf" srcId="{A89215BD-01F7-4E92-A22E-A3D9A7D79E23}" destId="{9B8EEDDF-516D-4AFE-82AC-FE5093670934}" srcOrd="10" destOrd="0" presId="urn:microsoft.com/office/officeart/2008/layout/VerticalCurvedList"/>
    <dgm:cxn modelId="{41EB6B3B-FF80-4E15-889E-AC57D535116E}" type="presParOf" srcId="{9B8EEDDF-516D-4AFE-82AC-FE5093670934}" destId="{4C098424-7B56-4E09-B3B6-F0175404274B}" srcOrd="0" destOrd="0" presId="urn:microsoft.com/office/officeart/2008/layout/VerticalCurvedList"/>
    <dgm:cxn modelId="{4B47263D-B264-4DC5-B907-E3E22DA46162}" type="presParOf" srcId="{A89215BD-01F7-4E92-A22E-A3D9A7D79E23}" destId="{402FCDF2-298D-483A-9803-663B4F4E5A71}" srcOrd="11" destOrd="0" presId="urn:microsoft.com/office/officeart/2008/layout/VerticalCurvedList"/>
    <dgm:cxn modelId="{67AA6164-8B6A-4D2D-ADFD-F2DCA5B7A408}" type="presParOf" srcId="{A89215BD-01F7-4E92-A22E-A3D9A7D79E23}" destId="{4C1DFF63-E916-4739-8AE4-539EBD3301C7}" srcOrd="12" destOrd="0" presId="urn:microsoft.com/office/officeart/2008/layout/VerticalCurvedList"/>
    <dgm:cxn modelId="{D41EA47D-54B9-473D-81D3-896948E2FD0E}" type="presParOf" srcId="{4C1DFF63-E916-4739-8AE4-539EBD3301C7}" destId="{7836CEB8-3E80-469A-9E94-D0062B7AAE95}" srcOrd="0" destOrd="0" presId="urn:microsoft.com/office/officeart/2008/layout/VerticalCurvedList"/>
    <dgm:cxn modelId="{097DE540-CE60-4DC4-B3E2-F634C960CFDF}" type="presParOf" srcId="{A89215BD-01F7-4E92-A22E-A3D9A7D79E23}" destId="{5DE94CD9-46FC-4F55-BD2B-1A5E5E071710}" srcOrd="13" destOrd="0" presId="urn:microsoft.com/office/officeart/2008/layout/VerticalCurvedList"/>
    <dgm:cxn modelId="{4FF13357-EB01-4CBE-81CA-2020928C174F}" type="presParOf" srcId="{A89215BD-01F7-4E92-A22E-A3D9A7D79E23}" destId="{6DA85489-6022-4F29-A1DC-4288A5470268}" srcOrd="14" destOrd="0" presId="urn:microsoft.com/office/officeart/2008/layout/VerticalCurvedList"/>
    <dgm:cxn modelId="{4DE5EF07-CBF6-4FBE-9471-AE7AFD8179D8}" type="presParOf" srcId="{6DA85489-6022-4F29-A1DC-4288A5470268}" destId="{145488B2-B5C2-4150-96B3-13CBD449EC3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A5BD33-0D70-4A15-8FA5-7CF18AF11C69}"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2D96EB79-872C-4F6F-94FF-0BDF74344384}">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Rel-14</a:t>
          </a:r>
        </a:p>
        <a:p>
          <a:pPr>
            <a:buClrTx/>
            <a:buSzTx/>
            <a:buFontTx/>
            <a:buNone/>
          </a:pPr>
          <a:r>
            <a:rPr kumimoji="0" lang="en-US" b="0" i="0" u="none" strike="noStrike" cap="none" spc="0" normalizeH="0" baseline="0" noProof="0">
              <a:ln>
                <a:noFill/>
              </a:ln>
              <a:solidFill>
                <a:srgbClr val="0083A2"/>
              </a:solidFill>
              <a:effectLst/>
              <a:uLnTx/>
              <a:uFillTx/>
              <a:latin typeface="Arial"/>
            </a:rPr>
            <a:t>SCS1.25KHz/ CP=200µs  Mobility up to 120 km/h</a:t>
          </a:r>
          <a:endParaRPr lang="en-US"/>
        </a:p>
      </dgm:t>
    </dgm:pt>
    <dgm:pt modelId="{906F69A1-9BBE-4991-A99A-AD3AFC238CE9}" type="parTrans" cxnId="{E027A6B0-C8D1-49E7-8ADB-BD49B12F640D}">
      <dgm:prSet/>
      <dgm:spPr/>
      <dgm:t>
        <a:bodyPr/>
        <a:lstStyle/>
        <a:p>
          <a:endParaRPr lang="en-US"/>
        </a:p>
      </dgm:t>
    </dgm:pt>
    <dgm:pt modelId="{C817A8E2-FC56-4A43-8778-77019B229307}" type="sibTrans" cxnId="{E027A6B0-C8D1-49E7-8ADB-BD49B12F640D}">
      <dgm:prSet/>
      <dgm:spPr/>
      <dgm:t>
        <a:bodyPr/>
        <a:lstStyle/>
        <a:p>
          <a:endParaRPr lang="en-US"/>
        </a:p>
      </dgm:t>
    </dgm:pt>
    <dgm:pt modelId="{12333A0C-669D-41CB-A52A-6085329C4A48}">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5G BC  worldwide standard </a:t>
          </a:r>
        </a:p>
        <a:p>
          <a:pPr>
            <a:buClrTx/>
            <a:buSzTx/>
            <a:buFontTx/>
            <a:buNone/>
          </a:pPr>
          <a:r>
            <a:rPr kumimoji="0" lang="de-DE" b="0" i="0" u="none" strike="noStrike" cap="none" spc="0" normalizeH="0" baseline="0" noProof="0">
              <a:ln>
                <a:noFill/>
              </a:ln>
              <a:solidFill>
                <a:srgbClr val="0083A2"/>
              </a:solidFill>
              <a:effectLst/>
              <a:uLnTx/>
              <a:uFillTx/>
              <a:latin typeface="Arial"/>
            </a:rPr>
            <a:t>TG6/1 and WP6A</a:t>
          </a:r>
          <a:endParaRPr lang="en-US"/>
        </a:p>
      </dgm:t>
    </dgm:pt>
    <dgm:pt modelId="{18134235-43D5-49B0-8980-F571044E5788}" type="parTrans" cxnId="{FA50BEB2-D08C-4C3D-B661-DA5D6EC474AF}">
      <dgm:prSet/>
      <dgm:spPr/>
      <dgm:t>
        <a:bodyPr/>
        <a:lstStyle/>
        <a:p>
          <a:endParaRPr lang="en-US"/>
        </a:p>
      </dgm:t>
    </dgm:pt>
    <dgm:pt modelId="{7F65693E-BAA3-4E60-A0EA-9C4F00B67561}" type="sibTrans" cxnId="{FA50BEB2-D08C-4C3D-B661-DA5D6EC474AF}">
      <dgm:prSet/>
      <dgm:spPr/>
      <dgm:t>
        <a:bodyPr/>
        <a:lstStyle/>
        <a:p>
          <a:endParaRPr lang="en-US"/>
        </a:p>
      </dgm:t>
    </dgm:pt>
    <dgm:pt modelId="{770D4FD5-1DE3-4391-896F-675F59C000AA}">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Rel-16</a:t>
          </a:r>
        </a:p>
        <a:p>
          <a:pPr>
            <a:buClrTx/>
            <a:buSzTx/>
            <a:buFontTx/>
            <a:buNone/>
          </a:pPr>
          <a:r>
            <a:rPr kumimoji="0" lang="en-US" b="0" i="0" u="none" strike="noStrike" cap="none" spc="0" normalizeH="0" baseline="0" noProof="0">
              <a:ln>
                <a:noFill/>
              </a:ln>
              <a:solidFill>
                <a:srgbClr val="0083A2"/>
              </a:solidFill>
              <a:effectLst/>
              <a:uLnTx/>
              <a:uFillTx/>
              <a:latin typeface="Arial"/>
              <a:sym typeface="Wingdings" panose="05000000000000000000" pitchFamily="2" charset="2"/>
            </a:rPr>
            <a:t>Rooftop</a:t>
          </a:r>
          <a:r>
            <a:rPr kumimoji="0" lang="en-US" b="0" i="0" u="none" strike="noStrike" cap="none" spc="0" normalizeH="0" baseline="0" noProof="0">
              <a:ln>
                <a:noFill/>
              </a:ln>
              <a:solidFill>
                <a:srgbClr val="0083A2"/>
              </a:solidFill>
              <a:effectLst/>
              <a:uLnTx/>
              <a:uFillTx/>
              <a:latin typeface="Arial"/>
            </a:rPr>
            <a:t>  Mobility up to 250 km/h</a:t>
          </a:r>
          <a:endParaRPr lang="en-US"/>
        </a:p>
      </dgm:t>
    </dgm:pt>
    <dgm:pt modelId="{13204540-2619-4563-831C-D7EA7A35BF4E}" type="parTrans" cxnId="{64EC19C5-7E6D-4BE1-B987-EC2211909147}">
      <dgm:prSet/>
      <dgm:spPr/>
      <dgm:t>
        <a:bodyPr/>
        <a:lstStyle/>
        <a:p>
          <a:endParaRPr lang="en-US"/>
        </a:p>
      </dgm:t>
    </dgm:pt>
    <dgm:pt modelId="{790DECA3-6B1C-4302-BB37-8C8FEFC71957}" type="sibTrans" cxnId="{64EC19C5-7E6D-4BE1-B987-EC2211909147}">
      <dgm:prSet/>
      <dgm:spPr/>
      <dgm:t>
        <a:bodyPr/>
        <a:lstStyle/>
        <a:p>
          <a:endParaRPr lang="en-US"/>
        </a:p>
      </dgm:t>
    </dgm:pt>
    <dgm:pt modelId="{6602B524-125B-4B94-88BA-6D015ABA5725}">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5G BC is an EU standard (ETSI </a:t>
          </a:r>
          <a:r>
            <a:rPr kumimoji="0" lang="en-US" b="0" i="0" u="none" strike="noStrike" cap="none" spc="0" normalizeH="0" baseline="0" noProof="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b="0" i="0" u="none" strike="noStrike" cap="none" spc="0" normalizeH="0" baseline="0" noProof="0">
              <a:ln>
                <a:noFill/>
              </a:ln>
              <a:solidFill>
                <a:srgbClr val="0083A2"/>
              </a:solidFill>
              <a:effectLst/>
              <a:uLnTx/>
              <a:uFillTx/>
              <a:latin typeface="Arial"/>
            </a:rPr>
            <a:t>)</a:t>
          </a:r>
          <a:endParaRPr lang="en-US"/>
        </a:p>
      </dgm:t>
    </dgm:pt>
    <dgm:pt modelId="{FA2DFF9F-4841-4E63-B343-D6A1A6211BB8}" type="parTrans" cxnId="{A7F3E696-4D30-43C2-8067-2C700C21F6D9}">
      <dgm:prSet/>
      <dgm:spPr/>
      <dgm:t>
        <a:bodyPr/>
        <a:lstStyle/>
        <a:p>
          <a:endParaRPr lang="en-US"/>
        </a:p>
      </dgm:t>
    </dgm:pt>
    <dgm:pt modelId="{56018235-535A-429E-8520-4140EEC5C80D}" type="sibTrans" cxnId="{A7F3E696-4D30-43C2-8067-2C700C21F6D9}">
      <dgm:prSet/>
      <dgm:spPr/>
      <dgm:t>
        <a:bodyPr/>
        <a:lstStyle/>
        <a:p>
          <a:endParaRPr lang="en-US"/>
        </a:p>
      </dgm:t>
    </dgm:pt>
    <dgm:pt modelId="{4D6A7648-7E18-48FF-9A59-77421F150C72}">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Rel-17</a:t>
          </a:r>
          <a:br>
            <a:rPr kumimoji="0" lang="de-DE" b="0" i="0" u="none" strike="noStrike" cap="none" spc="0" normalizeH="0" baseline="0" noProof="0">
              <a:ln>
                <a:noFill/>
              </a:ln>
              <a:solidFill>
                <a:srgbClr val="0083A2"/>
              </a:solidFill>
              <a:effectLst/>
              <a:uLnTx/>
              <a:uFillTx/>
              <a:latin typeface="Arial"/>
            </a:rPr>
          </a:br>
          <a:r>
            <a:rPr kumimoji="0" lang="de-DE" b="0" i="0" u="none" strike="noStrike" cap="none" spc="0" normalizeH="0" baseline="0" noProof="0">
              <a:ln>
                <a:noFill/>
              </a:ln>
              <a:solidFill>
                <a:srgbClr val="0083A2"/>
              </a:solidFill>
              <a:effectLst/>
              <a:uLnTx/>
              <a:uFillTx/>
              <a:latin typeface="Arial"/>
            </a:rPr>
            <a:t>Enhanced BW= 6/7/8 MHz for UHF</a:t>
          </a:r>
          <a:endParaRPr lang="en-US"/>
        </a:p>
      </dgm:t>
    </dgm:pt>
    <dgm:pt modelId="{07BB1A74-F98F-4094-9793-90DF56D4AD45}" type="parTrans" cxnId="{30B93C41-C734-467D-BED0-C0ADE98DAC97}">
      <dgm:prSet/>
      <dgm:spPr/>
      <dgm:t>
        <a:bodyPr/>
        <a:lstStyle/>
        <a:p>
          <a:endParaRPr lang="en-US"/>
        </a:p>
      </dgm:t>
    </dgm:pt>
    <dgm:pt modelId="{1ACAB758-449B-442D-BD0D-837DB8F08818}" type="sibTrans" cxnId="{30B93C41-C734-467D-BED0-C0ADE98DAC97}">
      <dgm:prSet/>
      <dgm:spPr/>
      <dgm:t>
        <a:bodyPr/>
        <a:lstStyle/>
        <a:p>
          <a:endParaRPr lang="en-US"/>
        </a:p>
      </dgm:t>
    </dgm:pt>
    <dgm:pt modelId="{57FE0073-0D87-49CC-9C18-F851E9A3B098}">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Enhanced Version of ETSI TS 103 720v.1.2.1</a:t>
          </a:r>
          <a:endParaRPr lang="en-US"/>
        </a:p>
      </dgm:t>
    </dgm:pt>
    <dgm:pt modelId="{AE651091-5BFF-4A12-98CD-96DB5A2C8016}" type="parTrans" cxnId="{7643C8F2-2718-4484-B30D-FDA9E12277E3}">
      <dgm:prSet/>
      <dgm:spPr/>
      <dgm:t>
        <a:bodyPr/>
        <a:lstStyle/>
        <a:p>
          <a:endParaRPr lang="en-US"/>
        </a:p>
      </dgm:t>
    </dgm:pt>
    <dgm:pt modelId="{5549FA5F-9E61-4817-BF2D-C582ABDBBEFF}" type="sibTrans" cxnId="{7643C8F2-2718-4484-B30D-FDA9E12277E3}">
      <dgm:prSet/>
      <dgm:spPr/>
      <dgm:t>
        <a:bodyPr/>
        <a:lstStyle/>
        <a:p>
          <a:endParaRPr lang="en-US"/>
        </a:p>
      </dgm:t>
    </dgm:pt>
    <dgm:pt modelId="{02FF2C65-7B80-42EA-B321-5200C8F667BE}">
      <dgm:prSet phldrT="[Text]"/>
      <dgm:spPr/>
      <dgm:t>
        <a:bodyPr/>
        <a:lstStyle/>
        <a:p>
          <a:pPr>
            <a:buClrTx/>
            <a:buSzTx/>
            <a:buFontTx/>
            <a:buNone/>
          </a:pPr>
          <a:r>
            <a:rPr kumimoji="0" lang="en-US" b="0" i="0" u="none" strike="noStrike" cap="none" spc="0" normalizeH="0" baseline="0" noProof="0" dirty="0">
              <a:ln>
                <a:noFill/>
              </a:ln>
              <a:solidFill>
                <a:srgbClr val="0083A2"/>
              </a:solidFill>
              <a:effectLst/>
              <a:uLnTx/>
              <a:uFillTx/>
              <a:latin typeface="Arial"/>
            </a:rPr>
            <a:t>Enhanced Version of ETSI TS 103 720v.1.3.1</a:t>
          </a:r>
          <a:endParaRPr lang="en-US" dirty="0"/>
        </a:p>
      </dgm:t>
    </dgm:pt>
    <dgm:pt modelId="{F08F2C9E-7EC1-43D4-A685-918D845EA624}" type="parTrans" cxnId="{4046373F-AA4D-43D2-83DF-63376775ED6B}">
      <dgm:prSet/>
      <dgm:spPr/>
      <dgm:t>
        <a:bodyPr/>
        <a:lstStyle/>
        <a:p>
          <a:endParaRPr lang="en-US"/>
        </a:p>
      </dgm:t>
    </dgm:pt>
    <dgm:pt modelId="{D9CF0FE4-C9BB-4AE1-B43B-B1862E0F2F9C}" type="sibTrans" cxnId="{4046373F-AA4D-43D2-83DF-63376775ED6B}">
      <dgm:prSet/>
      <dgm:spPr/>
      <dgm:t>
        <a:bodyPr/>
        <a:lstStyle/>
        <a:p>
          <a:endParaRPr lang="en-US"/>
        </a:p>
      </dgm:t>
    </dgm:pt>
    <dgm:pt modelId="{8F6E1654-6836-49FC-9188-D61CA29769F2}">
      <dgm:prSet phldrT="[Text]"/>
      <dgm:spPr/>
      <dgm:t>
        <a:bodyPr/>
        <a:lstStyle/>
        <a:p>
          <a:pPr>
            <a:buClrTx/>
            <a:buSzTx/>
            <a:buFontTx/>
            <a:buNone/>
          </a:pPr>
          <a:r>
            <a:rPr lang="de-DE">
              <a:solidFill>
                <a:schemeClr val="accent3">
                  <a:lumMod val="75000"/>
                </a:schemeClr>
              </a:solidFill>
            </a:rPr>
            <a:t>Rel-18</a:t>
          </a:r>
          <a:br>
            <a:rPr lang="de-DE">
              <a:solidFill>
                <a:schemeClr val="accent3">
                  <a:lumMod val="75000"/>
                </a:schemeClr>
              </a:solidFill>
            </a:rPr>
          </a:br>
          <a:r>
            <a:rPr lang="en-US">
              <a:solidFill>
                <a:schemeClr val="accent3">
                  <a:lumMod val="75000"/>
                </a:schemeClr>
              </a:solidFill>
            </a:rPr>
            <a:t>Requirements for UHF band, URL Handling</a:t>
          </a:r>
        </a:p>
      </dgm:t>
    </dgm:pt>
    <dgm:pt modelId="{23B08E2E-A492-46F0-BCF5-0CC2D3D77D48}" type="parTrans" cxnId="{851907BA-46B5-482D-8DB4-47E5DC2640EE}">
      <dgm:prSet/>
      <dgm:spPr/>
      <dgm:t>
        <a:bodyPr/>
        <a:lstStyle/>
        <a:p>
          <a:endParaRPr lang="en-US"/>
        </a:p>
      </dgm:t>
    </dgm:pt>
    <dgm:pt modelId="{E8E3FC1F-A16F-4880-867B-D4037E8D77DD}" type="sibTrans" cxnId="{851907BA-46B5-482D-8DB4-47E5DC2640EE}">
      <dgm:prSet/>
      <dgm:spPr/>
      <dgm:t>
        <a:bodyPr/>
        <a:lstStyle/>
        <a:p>
          <a:endParaRPr lang="en-US"/>
        </a:p>
      </dgm:t>
    </dgm:pt>
    <dgm:pt modelId="{EB2593EC-882F-4074-B88F-AA1F8DED2335}">
      <dgm:prSet phldrT="[Text]"/>
      <dgm:spPr/>
      <dgm:t>
        <a:bodyPr/>
        <a:lstStyle/>
        <a:p>
          <a:pPr>
            <a:buClrTx/>
            <a:buSzTx/>
            <a:buFontTx/>
            <a:buNone/>
          </a:pPr>
          <a:r>
            <a:rPr lang="de-DE"/>
            <a:t>Rel-19 work in planning (TFI, Co-existence, Low-Latency)</a:t>
          </a:r>
          <a:endParaRPr lang="en-US"/>
        </a:p>
      </dgm:t>
    </dgm:pt>
    <dgm:pt modelId="{1D3FDFEB-C43B-4FBC-893B-B5A8E714321F}" type="parTrans" cxnId="{8B47003D-689C-4104-963C-8A39EB422677}">
      <dgm:prSet/>
      <dgm:spPr/>
      <dgm:t>
        <a:bodyPr/>
        <a:lstStyle/>
        <a:p>
          <a:endParaRPr lang="en-US"/>
        </a:p>
      </dgm:t>
    </dgm:pt>
    <dgm:pt modelId="{322984E9-04FE-48E3-BC14-70A21B9753BD}" type="sibTrans" cxnId="{8B47003D-689C-4104-963C-8A39EB422677}">
      <dgm:prSet/>
      <dgm:spPr/>
      <dgm:t>
        <a:bodyPr/>
        <a:lstStyle/>
        <a:p>
          <a:endParaRPr lang="en-US"/>
        </a:p>
      </dgm:t>
    </dgm:pt>
    <dgm:pt modelId="{FD246D05-EB06-4582-BA9B-CC9101E1A24B}" type="pres">
      <dgm:prSet presAssocID="{CCA5BD33-0D70-4A15-8FA5-7CF18AF11C69}" presName="Name0" presStyleCnt="0">
        <dgm:presLayoutVars>
          <dgm:chMax val="11"/>
          <dgm:chPref val="11"/>
          <dgm:dir/>
          <dgm:resizeHandles/>
        </dgm:presLayoutVars>
      </dgm:prSet>
      <dgm:spPr/>
    </dgm:pt>
    <dgm:pt modelId="{34EC3BB0-4AB8-437D-929D-A2BAA83605FA}" type="pres">
      <dgm:prSet presAssocID="{EB2593EC-882F-4074-B88F-AA1F8DED2335}" presName="Accent9" presStyleCnt="0"/>
      <dgm:spPr/>
    </dgm:pt>
    <dgm:pt modelId="{8360709B-E665-4A64-9E0B-F5C1061C57D2}" type="pres">
      <dgm:prSet presAssocID="{EB2593EC-882F-4074-B88F-AA1F8DED2335}" presName="Accent" presStyleLbl="node1" presStyleIdx="0" presStyleCnt="9"/>
      <dgm:spPr/>
    </dgm:pt>
    <dgm:pt modelId="{ED5E7376-8D51-4158-B8D0-25B9CB114227}" type="pres">
      <dgm:prSet presAssocID="{EB2593EC-882F-4074-B88F-AA1F8DED2335}" presName="ParentBackground9" presStyleCnt="0"/>
      <dgm:spPr/>
    </dgm:pt>
    <dgm:pt modelId="{A303C77A-BE8F-46DF-98F9-79FF0DC6A37D}" type="pres">
      <dgm:prSet presAssocID="{EB2593EC-882F-4074-B88F-AA1F8DED2335}" presName="ParentBackground" presStyleLbl="fgAcc1" presStyleIdx="0" presStyleCnt="9"/>
      <dgm:spPr/>
    </dgm:pt>
    <dgm:pt modelId="{A4EF58B7-70ED-4018-9157-85B68178DACD}" type="pres">
      <dgm:prSet presAssocID="{EB2593EC-882F-4074-B88F-AA1F8DED2335}" presName="Parent9" presStyleLbl="revTx" presStyleIdx="0" presStyleCnt="0">
        <dgm:presLayoutVars>
          <dgm:chMax val="1"/>
          <dgm:chPref val="1"/>
          <dgm:bulletEnabled val="1"/>
        </dgm:presLayoutVars>
      </dgm:prSet>
      <dgm:spPr/>
    </dgm:pt>
    <dgm:pt modelId="{D08D72F9-1EA6-4AA4-BFCA-A18776267AED}" type="pres">
      <dgm:prSet presAssocID="{02FF2C65-7B80-42EA-B321-5200C8F667BE}" presName="Accent8" presStyleCnt="0"/>
      <dgm:spPr/>
    </dgm:pt>
    <dgm:pt modelId="{163BBA7A-21B1-4EBB-8A35-E6AAB09D1377}" type="pres">
      <dgm:prSet presAssocID="{02FF2C65-7B80-42EA-B321-5200C8F667BE}" presName="Accent" presStyleLbl="node1" presStyleIdx="1" presStyleCnt="9"/>
      <dgm:spPr/>
    </dgm:pt>
    <dgm:pt modelId="{71EABC6E-0C8F-42BB-88B7-BA550F0E683E}" type="pres">
      <dgm:prSet presAssocID="{02FF2C65-7B80-42EA-B321-5200C8F667BE}" presName="ParentBackground8" presStyleCnt="0"/>
      <dgm:spPr/>
    </dgm:pt>
    <dgm:pt modelId="{647EC55D-4194-4166-ABBA-E42F7D113506}" type="pres">
      <dgm:prSet presAssocID="{02FF2C65-7B80-42EA-B321-5200C8F667BE}" presName="ParentBackground" presStyleLbl="fgAcc1" presStyleIdx="1" presStyleCnt="9"/>
      <dgm:spPr/>
    </dgm:pt>
    <dgm:pt modelId="{99A491E4-9838-4667-8D27-28F236D69DB8}" type="pres">
      <dgm:prSet presAssocID="{02FF2C65-7B80-42EA-B321-5200C8F667BE}" presName="Parent8" presStyleLbl="revTx" presStyleIdx="0" presStyleCnt="0">
        <dgm:presLayoutVars>
          <dgm:chMax val="1"/>
          <dgm:chPref val="1"/>
          <dgm:bulletEnabled val="1"/>
        </dgm:presLayoutVars>
      </dgm:prSet>
      <dgm:spPr/>
    </dgm:pt>
    <dgm:pt modelId="{EEF71798-B889-459A-97BB-1CB54F720074}" type="pres">
      <dgm:prSet presAssocID="{8F6E1654-6836-49FC-9188-D61CA29769F2}" presName="Accent7" presStyleCnt="0"/>
      <dgm:spPr/>
    </dgm:pt>
    <dgm:pt modelId="{5E43C491-AD1D-41BF-8412-A813F21A38EE}" type="pres">
      <dgm:prSet presAssocID="{8F6E1654-6836-49FC-9188-D61CA29769F2}" presName="Accent" presStyleLbl="node1" presStyleIdx="2" presStyleCnt="9"/>
      <dgm:spPr/>
    </dgm:pt>
    <dgm:pt modelId="{5CD03E29-04EF-4E97-8BAB-3D8ACACF4F69}" type="pres">
      <dgm:prSet presAssocID="{8F6E1654-6836-49FC-9188-D61CA29769F2}" presName="ParentBackground7" presStyleCnt="0"/>
      <dgm:spPr/>
    </dgm:pt>
    <dgm:pt modelId="{6088BDF8-98A3-43B3-A802-F6B79B3131CE}" type="pres">
      <dgm:prSet presAssocID="{8F6E1654-6836-49FC-9188-D61CA29769F2}" presName="ParentBackground" presStyleLbl="fgAcc1" presStyleIdx="2" presStyleCnt="9"/>
      <dgm:spPr/>
    </dgm:pt>
    <dgm:pt modelId="{657026A8-4987-49FA-87A5-D5D34D319EA5}" type="pres">
      <dgm:prSet presAssocID="{8F6E1654-6836-49FC-9188-D61CA29769F2}" presName="Parent7" presStyleLbl="revTx" presStyleIdx="0" presStyleCnt="0">
        <dgm:presLayoutVars>
          <dgm:chMax val="1"/>
          <dgm:chPref val="1"/>
          <dgm:bulletEnabled val="1"/>
        </dgm:presLayoutVars>
      </dgm:prSet>
      <dgm:spPr/>
    </dgm:pt>
    <dgm:pt modelId="{931F5EF5-1F74-4602-A8CD-FD44B6DE7CFE}" type="pres">
      <dgm:prSet presAssocID="{57FE0073-0D87-49CC-9C18-F851E9A3B098}" presName="Accent6" presStyleCnt="0"/>
      <dgm:spPr/>
    </dgm:pt>
    <dgm:pt modelId="{F4B278F1-6C00-4AAB-835D-03F55381840B}" type="pres">
      <dgm:prSet presAssocID="{57FE0073-0D87-49CC-9C18-F851E9A3B098}" presName="Accent" presStyleLbl="node1" presStyleIdx="3" presStyleCnt="9"/>
      <dgm:spPr/>
    </dgm:pt>
    <dgm:pt modelId="{D3FBFB01-6311-4C58-B7A5-4EA70376F90E}" type="pres">
      <dgm:prSet presAssocID="{57FE0073-0D87-49CC-9C18-F851E9A3B098}" presName="ParentBackground6" presStyleCnt="0"/>
      <dgm:spPr/>
    </dgm:pt>
    <dgm:pt modelId="{448F32BF-E251-43CE-BA58-D06214E885A4}" type="pres">
      <dgm:prSet presAssocID="{57FE0073-0D87-49CC-9C18-F851E9A3B098}" presName="ParentBackground" presStyleLbl="fgAcc1" presStyleIdx="3" presStyleCnt="9"/>
      <dgm:spPr/>
    </dgm:pt>
    <dgm:pt modelId="{F4021B97-77F3-4683-9DF0-E07A31CBF52F}" type="pres">
      <dgm:prSet presAssocID="{57FE0073-0D87-49CC-9C18-F851E9A3B098}" presName="Parent6" presStyleLbl="revTx" presStyleIdx="0" presStyleCnt="0">
        <dgm:presLayoutVars>
          <dgm:chMax val="1"/>
          <dgm:chPref val="1"/>
          <dgm:bulletEnabled val="1"/>
        </dgm:presLayoutVars>
      </dgm:prSet>
      <dgm:spPr/>
    </dgm:pt>
    <dgm:pt modelId="{5089BF6E-667B-411E-A0DC-DF3269DA773F}" type="pres">
      <dgm:prSet presAssocID="{4D6A7648-7E18-48FF-9A59-77421F150C72}" presName="Accent5" presStyleCnt="0"/>
      <dgm:spPr/>
    </dgm:pt>
    <dgm:pt modelId="{DDED353F-1552-4490-AC0D-9DEF658998E0}" type="pres">
      <dgm:prSet presAssocID="{4D6A7648-7E18-48FF-9A59-77421F150C72}" presName="Accent" presStyleLbl="node1" presStyleIdx="4" presStyleCnt="9"/>
      <dgm:spPr/>
    </dgm:pt>
    <dgm:pt modelId="{404CA857-2EB7-475E-8FB8-327D2AA66B63}" type="pres">
      <dgm:prSet presAssocID="{4D6A7648-7E18-48FF-9A59-77421F150C72}" presName="ParentBackground5" presStyleCnt="0"/>
      <dgm:spPr/>
    </dgm:pt>
    <dgm:pt modelId="{D8909048-32F9-4E75-886C-3F57DCB37ED2}" type="pres">
      <dgm:prSet presAssocID="{4D6A7648-7E18-48FF-9A59-77421F150C72}" presName="ParentBackground" presStyleLbl="fgAcc1" presStyleIdx="4" presStyleCnt="9"/>
      <dgm:spPr/>
    </dgm:pt>
    <dgm:pt modelId="{17B26BFB-E7AC-4791-AE35-D8F8073B497A}" type="pres">
      <dgm:prSet presAssocID="{4D6A7648-7E18-48FF-9A59-77421F150C72}" presName="Parent5" presStyleLbl="revTx" presStyleIdx="0" presStyleCnt="0">
        <dgm:presLayoutVars>
          <dgm:chMax val="1"/>
          <dgm:chPref val="1"/>
          <dgm:bulletEnabled val="1"/>
        </dgm:presLayoutVars>
      </dgm:prSet>
      <dgm:spPr/>
    </dgm:pt>
    <dgm:pt modelId="{4990C671-F3ED-4644-9D62-9E67050B8D53}" type="pres">
      <dgm:prSet presAssocID="{6602B524-125B-4B94-88BA-6D015ABA5725}" presName="Accent4" presStyleCnt="0"/>
      <dgm:spPr/>
    </dgm:pt>
    <dgm:pt modelId="{8D2D7A9D-E955-4BB2-B5A3-9D2886F6FA6B}" type="pres">
      <dgm:prSet presAssocID="{6602B524-125B-4B94-88BA-6D015ABA5725}" presName="Accent" presStyleLbl="node1" presStyleIdx="5" presStyleCnt="9"/>
      <dgm:spPr/>
    </dgm:pt>
    <dgm:pt modelId="{786A8580-9EB5-4E0A-9429-4D2B895612FB}" type="pres">
      <dgm:prSet presAssocID="{6602B524-125B-4B94-88BA-6D015ABA5725}" presName="ParentBackground4" presStyleCnt="0"/>
      <dgm:spPr/>
    </dgm:pt>
    <dgm:pt modelId="{7BD11445-825F-49E8-866F-A295A7411F9E}" type="pres">
      <dgm:prSet presAssocID="{6602B524-125B-4B94-88BA-6D015ABA5725}" presName="ParentBackground" presStyleLbl="fgAcc1" presStyleIdx="5" presStyleCnt="9"/>
      <dgm:spPr/>
    </dgm:pt>
    <dgm:pt modelId="{AE2B1CED-C2FB-435F-928F-AE66F1ACC55D}" type="pres">
      <dgm:prSet presAssocID="{6602B524-125B-4B94-88BA-6D015ABA5725}" presName="Parent4" presStyleLbl="revTx" presStyleIdx="0" presStyleCnt="0">
        <dgm:presLayoutVars>
          <dgm:chMax val="1"/>
          <dgm:chPref val="1"/>
          <dgm:bulletEnabled val="1"/>
        </dgm:presLayoutVars>
      </dgm:prSet>
      <dgm:spPr/>
    </dgm:pt>
    <dgm:pt modelId="{C7812AD2-6AC4-46A5-89A3-D91D3327F66A}" type="pres">
      <dgm:prSet presAssocID="{770D4FD5-1DE3-4391-896F-675F59C000AA}" presName="Accent3" presStyleCnt="0"/>
      <dgm:spPr/>
    </dgm:pt>
    <dgm:pt modelId="{A0E88B4A-82D0-420B-925D-B7CBDDE07732}" type="pres">
      <dgm:prSet presAssocID="{770D4FD5-1DE3-4391-896F-675F59C000AA}" presName="Accent" presStyleLbl="node1" presStyleIdx="6" presStyleCnt="9"/>
      <dgm:spPr/>
    </dgm:pt>
    <dgm:pt modelId="{022BFFB0-F20E-4A89-9F27-DCD8C3AADE46}" type="pres">
      <dgm:prSet presAssocID="{770D4FD5-1DE3-4391-896F-675F59C000AA}" presName="ParentBackground3" presStyleCnt="0"/>
      <dgm:spPr/>
    </dgm:pt>
    <dgm:pt modelId="{A31D6B98-94C5-4AF2-A4BB-0E5E7A5D422E}" type="pres">
      <dgm:prSet presAssocID="{770D4FD5-1DE3-4391-896F-675F59C000AA}" presName="ParentBackground" presStyleLbl="fgAcc1" presStyleIdx="6" presStyleCnt="9"/>
      <dgm:spPr/>
    </dgm:pt>
    <dgm:pt modelId="{892C52E5-60AA-4625-87D2-C8150E13465C}" type="pres">
      <dgm:prSet presAssocID="{770D4FD5-1DE3-4391-896F-675F59C000AA}" presName="Parent3" presStyleLbl="revTx" presStyleIdx="0" presStyleCnt="0">
        <dgm:presLayoutVars>
          <dgm:chMax val="1"/>
          <dgm:chPref val="1"/>
          <dgm:bulletEnabled val="1"/>
        </dgm:presLayoutVars>
      </dgm:prSet>
      <dgm:spPr/>
    </dgm:pt>
    <dgm:pt modelId="{02E254E8-E6C9-4A10-A075-27256A136298}" type="pres">
      <dgm:prSet presAssocID="{12333A0C-669D-41CB-A52A-6085329C4A48}" presName="Accent2" presStyleCnt="0"/>
      <dgm:spPr/>
    </dgm:pt>
    <dgm:pt modelId="{AADDE8E5-E4FD-4942-86DA-6E10E6C1A2F7}" type="pres">
      <dgm:prSet presAssocID="{12333A0C-669D-41CB-A52A-6085329C4A48}" presName="Accent" presStyleLbl="node1" presStyleIdx="7" presStyleCnt="9"/>
      <dgm:spPr/>
    </dgm:pt>
    <dgm:pt modelId="{9094654B-644F-4F58-908F-D50887BF43A2}" type="pres">
      <dgm:prSet presAssocID="{12333A0C-669D-41CB-A52A-6085329C4A48}" presName="ParentBackground2" presStyleCnt="0"/>
      <dgm:spPr/>
    </dgm:pt>
    <dgm:pt modelId="{1F6E9D62-BBD0-463D-B544-4429B65D93E5}" type="pres">
      <dgm:prSet presAssocID="{12333A0C-669D-41CB-A52A-6085329C4A48}" presName="ParentBackground" presStyleLbl="fgAcc1" presStyleIdx="7" presStyleCnt="9"/>
      <dgm:spPr/>
    </dgm:pt>
    <dgm:pt modelId="{13EC4AA8-65FC-4001-AF78-1B69BA2B0F53}" type="pres">
      <dgm:prSet presAssocID="{12333A0C-669D-41CB-A52A-6085329C4A48}" presName="Parent2" presStyleLbl="revTx" presStyleIdx="0" presStyleCnt="0">
        <dgm:presLayoutVars>
          <dgm:chMax val="1"/>
          <dgm:chPref val="1"/>
          <dgm:bulletEnabled val="1"/>
        </dgm:presLayoutVars>
      </dgm:prSet>
      <dgm:spPr/>
    </dgm:pt>
    <dgm:pt modelId="{E30009A9-605B-4A6D-A9C6-2930E7448172}" type="pres">
      <dgm:prSet presAssocID="{2D96EB79-872C-4F6F-94FF-0BDF74344384}" presName="Accent1" presStyleCnt="0"/>
      <dgm:spPr/>
    </dgm:pt>
    <dgm:pt modelId="{896365B5-14BE-4479-B830-0B2FA3CB031B}" type="pres">
      <dgm:prSet presAssocID="{2D96EB79-872C-4F6F-94FF-0BDF74344384}" presName="Accent" presStyleLbl="node1" presStyleIdx="8" presStyleCnt="9"/>
      <dgm:spPr/>
    </dgm:pt>
    <dgm:pt modelId="{23E44CAF-6494-466D-BACE-515F3814C320}" type="pres">
      <dgm:prSet presAssocID="{2D96EB79-872C-4F6F-94FF-0BDF74344384}" presName="ParentBackground1" presStyleCnt="0"/>
      <dgm:spPr/>
    </dgm:pt>
    <dgm:pt modelId="{5311A34D-6873-4ADD-90D8-B783C069773F}" type="pres">
      <dgm:prSet presAssocID="{2D96EB79-872C-4F6F-94FF-0BDF74344384}" presName="ParentBackground" presStyleLbl="fgAcc1" presStyleIdx="8" presStyleCnt="9"/>
      <dgm:spPr/>
    </dgm:pt>
    <dgm:pt modelId="{C38329D9-E98B-4652-B582-A217D92856A4}" type="pres">
      <dgm:prSet presAssocID="{2D96EB79-872C-4F6F-94FF-0BDF74344384}" presName="Parent1" presStyleLbl="revTx" presStyleIdx="0" presStyleCnt="0">
        <dgm:presLayoutVars>
          <dgm:chMax val="1"/>
          <dgm:chPref val="1"/>
          <dgm:bulletEnabled val="1"/>
        </dgm:presLayoutVars>
      </dgm:prSet>
      <dgm:spPr/>
    </dgm:pt>
  </dgm:ptLst>
  <dgm:cxnLst>
    <dgm:cxn modelId="{4453EA07-1968-4F22-8917-727C15C4CFC0}" type="presOf" srcId="{57FE0073-0D87-49CC-9C18-F851E9A3B098}" destId="{F4021B97-77F3-4683-9DF0-E07A31CBF52F}" srcOrd="1" destOrd="0" presId="urn:microsoft.com/office/officeart/2011/layout/CircleProcess"/>
    <dgm:cxn modelId="{04CAD613-C3FF-4933-B7B6-DDC75A83E139}" type="presOf" srcId="{12333A0C-669D-41CB-A52A-6085329C4A48}" destId="{1F6E9D62-BBD0-463D-B544-4429B65D93E5}" srcOrd="0" destOrd="0" presId="urn:microsoft.com/office/officeart/2011/layout/CircleProcess"/>
    <dgm:cxn modelId="{8B47003D-689C-4104-963C-8A39EB422677}" srcId="{CCA5BD33-0D70-4A15-8FA5-7CF18AF11C69}" destId="{EB2593EC-882F-4074-B88F-AA1F8DED2335}" srcOrd="8" destOrd="0" parTransId="{1D3FDFEB-C43B-4FBC-893B-B5A8E714321F}" sibTransId="{322984E9-04FE-48E3-BC14-70A21B9753BD}"/>
    <dgm:cxn modelId="{4046373F-AA4D-43D2-83DF-63376775ED6B}" srcId="{CCA5BD33-0D70-4A15-8FA5-7CF18AF11C69}" destId="{02FF2C65-7B80-42EA-B321-5200C8F667BE}" srcOrd="7" destOrd="0" parTransId="{F08F2C9E-7EC1-43D4-A685-918D845EA624}" sibTransId="{D9CF0FE4-C9BB-4AE1-B43B-B1862E0F2F9C}"/>
    <dgm:cxn modelId="{30B93C41-C734-467D-BED0-C0ADE98DAC97}" srcId="{CCA5BD33-0D70-4A15-8FA5-7CF18AF11C69}" destId="{4D6A7648-7E18-48FF-9A59-77421F150C72}" srcOrd="4" destOrd="0" parTransId="{07BB1A74-F98F-4094-9793-90DF56D4AD45}" sibTransId="{1ACAB758-449B-442D-BD0D-837DB8F08818}"/>
    <dgm:cxn modelId="{91E00E45-CC1F-4376-8BF9-555B14270244}" type="presOf" srcId="{4D6A7648-7E18-48FF-9A59-77421F150C72}" destId="{D8909048-32F9-4E75-886C-3F57DCB37ED2}" srcOrd="0" destOrd="0" presId="urn:microsoft.com/office/officeart/2011/layout/CircleProcess"/>
    <dgm:cxn modelId="{F687EC66-2D7A-4581-911F-FEC08149A9D6}" type="presOf" srcId="{2D96EB79-872C-4F6F-94FF-0BDF74344384}" destId="{5311A34D-6873-4ADD-90D8-B783C069773F}" srcOrd="0" destOrd="0" presId="urn:microsoft.com/office/officeart/2011/layout/CircleProcess"/>
    <dgm:cxn modelId="{B9238F6A-1F31-4E9B-8C42-A3C4E9C4E666}" type="presOf" srcId="{CCA5BD33-0D70-4A15-8FA5-7CF18AF11C69}" destId="{FD246D05-EB06-4582-BA9B-CC9101E1A24B}" srcOrd="0" destOrd="0" presId="urn:microsoft.com/office/officeart/2011/layout/CircleProcess"/>
    <dgm:cxn modelId="{0B28054B-1D30-4D20-8CE0-9CBDB74231F6}" type="presOf" srcId="{770D4FD5-1DE3-4391-896F-675F59C000AA}" destId="{A31D6B98-94C5-4AF2-A4BB-0E5E7A5D422E}" srcOrd="0" destOrd="0" presId="urn:microsoft.com/office/officeart/2011/layout/CircleProcess"/>
    <dgm:cxn modelId="{C5E8A94C-1F0B-4D21-A83A-BC2191639DEA}" type="presOf" srcId="{8F6E1654-6836-49FC-9188-D61CA29769F2}" destId="{657026A8-4987-49FA-87A5-D5D34D319EA5}" srcOrd="1" destOrd="0" presId="urn:microsoft.com/office/officeart/2011/layout/CircleProcess"/>
    <dgm:cxn modelId="{046AD052-D1C2-4937-A252-B38117E14C70}" type="presOf" srcId="{12333A0C-669D-41CB-A52A-6085329C4A48}" destId="{13EC4AA8-65FC-4001-AF78-1B69BA2B0F53}" srcOrd="1" destOrd="0" presId="urn:microsoft.com/office/officeart/2011/layout/CircleProcess"/>
    <dgm:cxn modelId="{C66D4553-376A-4B8F-BBF7-274D1B627DC7}" type="presOf" srcId="{EB2593EC-882F-4074-B88F-AA1F8DED2335}" destId="{A4EF58B7-70ED-4018-9157-85B68178DACD}" srcOrd="1" destOrd="0" presId="urn:microsoft.com/office/officeart/2011/layout/CircleProcess"/>
    <dgm:cxn modelId="{9EE39A74-C358-4197-897A-DE447355BD79}" type="presOf" srcId="{6602B524-125B-4B94-88BA-6D015ABA5725}" destId="{7BD11445-825F-49E8-866F-A295A7411F9E}" srcOrd="0" destOrd="0" presId="urn:microsoft.com/office/officeart/2011/layout/CircleProcess"/>
    <dgm:cxn modelId="{31DF7859-09D9-4655-A4F9-8BC0E8AF69C3}" type="presOf" srcId="{4D6A7648-7E18-48FF-9A59-77421F150C72}" destId="{17B26BFB-E7AC-4791-AE35-D8F8073B497A}" srcOrd="1" destOrd="0" presId="urn:microsoft.com/office/officeart/2011/layout/CircleProcess"/>
    <dgm:cxn modelId="{2EA13489-5C1B-4D23-818B-2DFFD8C0D557}" type="presOf" srcId="{02FF2C65-7B80-42EA-B321-5200C8F667BE}" destId="{99A491E4-9838-4667-8D27-28F236D69DB8}" srcOrd="1" destOrd="0" presId="urn:microsoft.com/office/officeart/2011/layout/CircleProcess"/>
    <dgm:cxn modelId="{4ED4B991-EE65-4CC8-8ABE-4BB5849FA63D}" type="presOf" srcId="{8F6E1654-6836-49FC-9188-D61CA29769F2}" destId="{6088BDF8-98A3-43B3-A802-F6B79B3131CE}" srcOrd="0" destOrd="0" presId="urn:microsoft.com/office/officeart/2011/layout/CircleProcess"/>
    <dgm:cxn modelId="{A7F3E696-4D30-43C2-8067-2C700C21F6D9}" srcId="{CCA5BD33-0D70-4A15-8FA5-7CF18AF11C69}" destId="{6602B524-125B-4B94-88BA-6D015ABA5725}" srcOrd="3" destOrd="0" parTransId="{FA2DFF9F-4841-4E63-B343-D6A1A6211BB8}" sibTransId="{56018235-535A-429E-8520-4140EEC5C80D}"/>
    <dgm:cxn modelId="{F614CF9E-B129-42B8-8E39-6B61281FC7E7}" type="presOf" srcId="{2D96EB79-872C-4F6F-94FF-0BDF74344384}" destId="{C38329D9-E98B-4652-B582-A217D92856A4}" srcOrd="1" destOrd="0" presId="urn:microsoft.com/office/officeart/2011/layout/CircleProcess"/>
    <dgm:cxn modelId="{E027A6B0-C8D1-49E7-8ADB-BD49B12F640D}" srcId="{CCA5BD33-0D70-4A15-8FA5-7CF18AF11C69}" destId="{2D96EB79-872C-4F6F-94FF-0BDF74344384}" srcOrd="0" destOrd="0" parTransId="{906F69A1-9BBE-4991-A99A-AD3AFC238CE9}" sibTransId="{C817A8E2-FC56-4A43-8778-77019B229307}"/>
    <dgm:cxn modelId="{FA50BEB2-D08C-4C3D-B661-DA5D6EC474AF}" srcId="{CCA5BD33-0D70-4A15-8FA5-7CF18AF11C69}" destId="{12333A0C-669D-41CB-A52A-6085329C4A48}" srcOrd="1" destOrd="0" parTransId="{18134235-43D5-49B0-8980-F571044E5788}" sibTransId="{7F65693E-BAA3-4E60-A0EA-9C4F00B67561}"/>
    <dgm:cxn modelId="{851907BA-46B5-482D-8DB4-47E5DC2640EE}" srcId="{CCA5BD33-0D70-4A15-8FA5-7CF18AF11C69}" destId="{8F6E1654-6836-49FC-9188-D61CA29769F2}" srcOrd="6" destOrd="0" parTransId="{23B08E2E-A492-46F0-BCF5-0CC2D3D77D48}" sibTransId="{E8E3FC1F-A16F-4880-867B-D4037E8D77DD}"/>
    <dgm:cxn modelId="{C012CDC2-4077-44B8-ACAB-36D2D4623BF2}" type="presOf" srcId="{EB2593EC-882F-4074-B88F-AA1F8DED2335}" destId="{A303C77A-BE8F-46DF-98F9-79FF0DC6A37D}" srcOrd="0" destOrd="0" presId="urn:microsoft.com/office/officeart/2011/layout/CircleProcess"/>
    <dgm:cxn modelId="{64EC19C5-7E6D-4BE1-B987-EC2211909147}" srcId="{CCA5BD33-0D70-4A15-8FA5-7CF18AF11C69}" destId="{770D4FD5-1DE3-4391-896F-675F59C000AA}" srcOrd="2" destOrd="0" parTransId="{13204540-2619-4563-831C-D7EA7A35BF4E}" sibTransId="{790DECA3-6B1C-4302-BB37-8C8FEFC71957}"/>
    <dgm:cxn modelId="{6D3385DF-6642-430E-9A13-4CC47B4BDBE0}" type="presOf" srcId="{6602B524-125B-4B94-88BA-6D015ABA5725}" destId="{AE2B1CED-C2FB-435F-928F-AE66F1ACC55D}" srcOrd="1" destOrd="0" presId="urn:microsoft.com/office/officeart/2011/layout/CircleProcess"/>
    <dgm:cxn modelId="{E1C94FE3-2637-45AE-B450-A3F614F3A678}" type="presOf" srcId="{57FE0073-0D87-49CC-9C18-F851E9A3B098}" destId="{448F32BF-E251-43CE-BA58-D06214E885A4}" srcOrd="0" destOrd="0" presId="urn:microsoft.com/office/officeart/2011/layout/CircleProcess"/>
    <dgm:cxn modelId="{E84CC1F2-8CC5-4754-9F6F-891FD6C4478E}" type="presOf" srcId="{02FF2C65-7B80-42EA-B321-5200C8F667BE}" destId="{647EC55D-4194-4166-ABBA-E42F7D113506}" srcOrd="0" destOrd="0" presId="urn:microsoft.com/office/officeart/2011/layout/CircleProcess"/>
    <dgm:cxn modelId="{7643C8F2-2718-4484-B30D-FDA9E12277E3}" srcId="{CCA5BD33-0D70-4A15-8FA5-7CF18AF11C69}" destId="{57FE0073-0D87-49CC-9C18-F851E9A3B098}" srcOrd="5" destOrd="0" parTransId="{AE651091-5BFF-4A12-98CD-96DB5A2C8016}" sibTransId="{5549FA5F-9E61-4817-BF2D-C582ABDBBEFF}"/>
    <dgm:cxn modelId="{CD1425FE-1435-458A-8C43-69897B0479CA}" type="presOf" srcId="{770D4FD5-1DE3-4391-896F-675F59C000AA}" destId="{892C52E5-60AA-4625-87D2-C8150E13465C}" srcOrd="1" destOrd="0" presId="urn:microsoft.com/office/officeart/2011/layout/CircleProcess"/>
    <dgm:cxn modelId="{9D2F7553-D846-451D-8179-7907BD77925E}" type="presParOf" srcId="{FD246D05-EB06-4582-BA9B-CC9101E1A24B}" destId="{34EC3BB0-4AB8-437D-929D-A2BAA83605FA}" srcOrd="0" destOrd="0" presId="urn:microsoft.com/office/officeart/2011/layout/CircleProcess"/>
    <dgm:cxn modelId="{71427424-DEDA-4498-ADDE-509390DEE93A}" type="presParOf" srcId="{34EC3BB0-4AB8-437D-929D-A2BAA83605FA}" destId="{8360709B-E665-4A64-9E0B-F5C1061C57D2}" srcOrd="0" destOrd="0" presId="urn:microsoft.com/office/officeart/2011/layout/CircleProcess"/>
    <dgm:cxn modelId="{0FB73969-F0D1-4F40-B4D5-F726EBA18468}" type="presParOf" srcId="{FD246D05-EB06-4582-BA9B-CC9101E1A24B}" destId="{ED5E7376-8D51-4158-B8D0-25B9CB114227}" srcOrd="1" destOrd="0" presId="urn:microsoft.com/office/officeart/2011/layout/CircleProcess"/>
    <dgm:cxn modelId="{B91E42B5-3EA3-402B-A830-1DEA35FE7A0B}" type="presParOf" srcId="{ED5E7376-8D51-4158-B8D0-25B9CB114227}" destId="{A303C77A-BE8F-46DF-98F9-79FF0DC6A37D}" srcOrd="0" destOrd="0" presId="urn:microsoft.com/office/officeart/2011/layout/CircleProcess"/>
    <dgm:cxn modelId="{D6859778-23D1-4C20-8A36-1BC577039B14}" type="presParOf" srcId="{FD246D05-EB06-4582-BA9B-CC9101E1A24B}" destId="{A4EF58B7-70ED-4018-9157-85B68178DACD}" srcOrd="2" destOrd="0" presId="urn:microsoft.com/office/officeart/2011/layout/CircleProcess"/>
    <dgm:cxn modelId="{784F89EA-C25B-4436-BB3B-85AD47D2E519}" type="presParOf" srcId="{FD246D05-EB06-4582-BA9B-CC9101E1A24B}" destId="{D08D72F9-1EA6-4AA4-BFCA-A18776267AED}" srcOrd="3" destOrd="0" presId="urn:microsoft.com/office/officeart/2011/layout/CircleProcess"/>
    <dgm:cxn modelId="{77C80602-FBD7-4C41-BC1B-F062C43EC924}" type="presParOf" srcId="{D08D72F9-1EA6-4AA4-BFCA-A18776267AED}" destId="{163BBA7A-21B1-4EBB-8A35-E6AAB09D1377}" srcOrd="0" destOrd="0" presId="urn:microsoft.com/office/officeart/2011/layout/CircleProcess"/>
    <dgm:cxn modelId="{F54ABEDA-CC3F-4469-9B4D-52677B1ED06E}" type="presParOf" srcId="{FD246D05-EB06-4582-BA9B-CC9101E1A24B}" destId="{71EABC6E-0C8F-42BB-88B7-BA550F0E683E}" srcOrd="4" destOrd="0" presId="urn:microsoft.com/office/officeart/2011/layout/CircleProcess"/>
    <dgm:cxn modelId="{D5B53910-622B-4B59-883F-BE3F9A2A3D5C}" type="presParOf" srcId="{71EABC6E-0C8F-42BB-88B7-BA550F0E683E}" destId="{647EC55D-4194-4166-ABBA-E42F7D113506}" srcOrd="0" destOrd="0" presId="urn:microsoft.com/office/officeart/2011/layout/CircleProcess"/>
    <dgm:cxn modelId="{CE22AE4C-2F6B-41DC-8E6B-51BB87794ACC}" type="presParOf" srcId="{FD246D05-EB06-4582-BA9B-CC9101E1A24B}" destId="{99A491E4-9838-4667-8D27-28F236D69DB8}" srcOrd="5" destOrd="0" presId="urn:microsoft.com/office/officeart/2011/layout/CircleProcess"/>
    <dgm:cxn modelId="{32AE7C55-34C3-4E12-B003-5A5C1E36F56C}" type="presParOf" srcId="{FD246D05-EB06-4582-BA9B-CC9101E1A24B}" destId="{EEF71798-B889-459A-97BB-1CB54F720074}" srcOrd="6" destOrd="0" presId="urn:microsoft.com/office/officeart/2011/layout/CircleProcess"/>
    <dgm:cxn modelId="{16684D07-A3CD-491B-B28E-291245CC8512}" type="presParOf" srcId="{EEF71798-B889-459A-97BB-1CB54F720074}" destId="{5E43C491-AD1D-41BF-8412-A813F21A38EE}" srcOrd="0" destOrd="0" presId="urn:microsoft.com/office/officeart/2011/layout/CircleProcess"/>
    <dgm:cxn modelId="{A389525A-928E-4664-96D1-C7FE9EB74A7A}" type="presParOf" srcId="{FD246D05-EB06-4582-BA9B-CC9101E1A24B}" destId="{5CD03E29-04EF-4E97-8BAB-3D8ACACF4F69}" srcOrd="7" destOrd="0" presId="urn:microsoft.com/office/officeart/2011/layout/CircleProcess"/>
    <dgm:cxn modelId="{38127BA3-7DA8-4DAA-B821-E31F7AC4934B}" type="presParOf" srcId="{5CD03E29-04EF-4E97-8BAB-3D8ACACF4F69}" destId="{6088BDF8-98A3-43B3-A802-F6B79B3131CE}" srcOrd="0" destOrd="0" presId="urn:microsoft.com/office/officeart/2011/layout/CircleProcess"/>
    <dgm:cxn modelId="{B3F4DEA1-C608-4CF3-A467-46F1D418F33C}" type="presParOf" srcId="{FD246D05-EB06-4582-BA9B-CC9101E1A24B}" destId="{657026A8-4987-49FA-87A5-D5D34D319EA5}" srcOrd="8" destOrd="0" presId="urn:microsoft.com/office/officeart/2011/layout/CircleProcess"/>
    <dgm:cxn modelId="{7DE47CD6-5F85-4EF0-B267-D055FFFF8342}" type="presParOf" srcId="{FD246D05-EB06-4582-BA9B-CC9101E1A24B}" destId="{931F5EF5-1F74-4602-A8CD-FD44B6DE7CFE}" srcOrd="9" destOrd="0" presId="urn:microsoft.com/office/officeart/2011/layout/CircleProcess"/>
    <dgm:cxn modelId="{42E39E99-27A5-4646-9482-81C50DB2AA69}" type="presParOf" srcId="{931F5EF5-1F74-4602-A8CD-FD44B6DE7CFE}" destId="{F4B278F1-6C00-4AAB-835D-03F55381840B}" srcOrd="0" destOrd="0" presId="urn:microsoft.com/office/officeart/2011/layout/CircleProcess"/>
    <dgm:cxn modelId="{60C24AB0-2937-44E6-9F1C-23CCFE770868}" type="presParOf" srcId="{FD246D05-EB06-4582-BA9B-CC9101E1A24B}" destId="{D3FBFB01-6311-4C58-B7A5-4EA70376F90E}" srcOrd="10" destOrd="0" presId="urn:microsoft.com/office/officeart/2011/layout/CircleProcess"/>
    <dgm:cxn modelId="{0BD6C971-F1CC-44C7-9127-56D68AF3270A}" type="presParOf" srcId="{D3FBFB01-6311-4C58-B7A5-4EA70376F90E}" destId="{448F32BF-E251-43CE-BA58-D06214E885A4}" srcOrd="0" destOrd="0" presId="urn:microsoft.com/office/officeart/2011/layout/CircleProcess"/>
    <dgm:cxn modelId="{55B79D9D-E5E0-4E62-8E1D-59436A41983C}" type="presParOf" srcId="{FD246D05-EB06-4582-BA9B-CC9101E1A24B}" destId="{F4021B97-77F3-4683-9DF0-E07A31CBF52F}" srcOrd="11" destOrd="0" presId="urn:microsoft.com/office/officeart/2011/layout/CircleProcess"/>
    <dgm:cxn modelId="{17B67FE1-0DAF-48A4-986B-8112C0F23025}" type="presParOf" srcId="{FD246D05-EB06-4582-BA9B-CC9101E1A24B}" destId="{5089BF6E-667B-411E-A0DC-DF3269DA773F}" srcOrd="12" destOrd="0" presId="urn:microsoft.com/office/officeart/2011/layout/CircleProcess"/>
    <dgm:cxn modelId="{32D0D300-46D6-438D-924F-81DEF29193E6}" type="presParOf" srcId="{5089BF6E-667B-411E-A0DC-DF3269DA773F}" destId="{DDED353F-1552-4490-AC0D-9DEF658998E0}" srcOrd="0" destOrd="0" presId="urn:microsoft.com/office/officeart/2011/layout/CircleProcess"/>
    <dgm:cxn modelId="{08A0C1CB-8A7F-4FA2-AEF8-B1A04A03D6A4}" type="presParOf" srcId="{FD246D05-EB06-4582-BA9B-CC9101E1A24B}" destId="{404CA857-2EB7-475E-8FB8-327D2AA66B63}" srcOrd="13" destOrd="0" presId="urn:microsoft.com/office/officeart/2011/layout/CircleProcess"/>
    <dgm:cxn modelId="{9BBECF89-7A28-422D-82F7-03179DDA8614}" type="presParOf" srcId="{404CA857-2EB7-475E-8FB8-327D2AA66B63}" destId="{D8909048-32F9-4E75-886C-3F57DCB37ED2}" srcOrd="0" destOrd="0" presId="urn:microsoft.com/office/officeart/2011/layout/CircleProcess"/>
    <dgm:cxn modelId="{3E593DDE-FA95-4E34-A2D8-444E587E0276}" type="presParOf" srcId="{FD246D05-EB06-4582-BA9B-CC9101E1A24B}" destId="{17B26BFB-E7AC-4791-AE35-D8F8073B497A}" srcOrd="14" destOrd="0" presId="urn:microsoft.com/office/officeart/2011/layout/CircleProcess"/>
    <dgm:cxn modelId="{0B207193-463A-43A1-A64A-A937961E9AC8}" type="presParOf" srcId="{FD246D05-EB06-4582-BA9B-CC9101E1A24B}" destId="{4990C671-F3ED-4644-9D62-9E67050B8D53}" srcOrd="15" destOrd="0" presId="urn:microsoft.com/office/officeart/2011/layout/CircleProcess"/>
    <dgm:cxn modelId="{07C6DF61-CC76-4498-9C10-206375A3D910}" type="presParOf" srcId="{4990C671-F3ED-4644-9D62-9E67050B8D53}" destId="{8D2D7A9D-E955-4BB2-B5A3-9D2886F6FA6B}" srcOrd="0" destOrd="0" presId="urn:microsoft.com/office/officeart/2011/layout/CircleProcess"/>
    <dgm:cxn modelId="{C1DAD701-989F-4EE6-9AAF-869011C62A65}" type="presParOf" srcId="{FD246D05-EB06-4582-BA9B-CC9101E1A24B}" destId="{786A8580-9EB5-4E0A-9429-4D2B895612FB}" srcOrd="16" destOrd="0" presId="urn:microsoft.com/office/officeart/2011/layout/CircleProcess"/>
    <dgm:cxn modelId="{BD05084C-8233-4C0F-A804-90A413DD773C}" type="presParOf" srcId="{786A8580-9EB5-4E0A-9429-4D2B895612FB}" destId="{7BD11445-825F-49E8-866F-A295A7411F9E}" srcOrd="0" destOrd="0" presId="urn:microsoft.com/office/officeart/2011/layout/CircleProcess"/>
    <dgm:cxn modelId="{983F8F03-35D5-4B7D-A672-93199FC42DB3}" type="presParOf" srcId="{FD246D05-EB06-4582-BA9B-CC9101E1A24B}" destId="{AE2B1CED-C2FB-435F-928F-AE66F1ACC55D}" srcOrd="17" destOrd="0" presId="urn:microsoft.com/office/officeart/2011/layout/CircleProcess"/>
    <dgm:cxn modelId="{2441E550-D0C6-49F3-8442-5816A93AF8F1}" type="presParOf" srcId="{FD246D05-EB06-4582-BA9B-CC9101E1A24B}" destId="{C7812AD2-6AC4-46A5-89A3-D91D3327F66A}" srcOrd="18" destOrd="0" presId="urn:microsoft.com/office/officeart/2011/layout/CircleProcess"/>
    <dgm:cxn modelId="{815C84A3-5A66-4AB9-9D86-81F14B04E1C1}" type="presParOf" srcId="{C7812AD2-6AC4-46A5-89A3-D91D3327F66A}" destId="{A0E88B4A-82D0-420B-925D-B7CBDDE07732}" srcOrd="0" destOrd="0" presId="urn:microsoft.com/office/officeart/2011/layout/CircleProcess"/>
    <dgm:cxn modelId="{90166A82-2B9F-4001-8536-4EEB9FC3FD51}" type="presParOf" srcId="{FD246D05-EB06-4582-BA9B-CC9101E1A24B}" destId="{022BFFB0-F20E-4A89-9F27-DCD8C3AADE46}" srcOrd="19" destOrd="0" presId="urn:microsoft.com/office/officeart/2011/layout/CircleProcess"/>
    <dgm:cxn modelId="{2F99E357-2A8E-44D7-9514-93B9DD824A8D}" type="presParOf" srcId="{022BFFB0-F20E-4A89-9F27-DCD8C3AADE46}" destId="{A31D6B98-94C5-4AF2-A4BB-0E5E7A5D422E}" srcOrd="0" destOrd="0" presId="urn:microsoft.com/office/officeart/2011/layout/CircleProcess"/>
    <dgm:cxn modelId="{D34C19A1-9E65-407E-8E4B-630BEC009945}" type="presParOf" srcId="{FD246D05-EB06-4582-BA9B-CC9101E1A24B}" destId="{892C52E5-60AA-4625-87D2-C8150E13465C}" srcOrd="20" destOrd="0" presId="urn:microsoft.com/office/officeart/2011/layout/CircleProcess"/>
    <dgm:cxn modelId="{5B27C445-31C1-42FF-8CB5-69A4554D6D2A}" type="presParOf" srcId="{FD246D05-EB06-4582-BA9B-CC9101E1A24B}" destId="{02E254E8-E6C9-4A10-A075-27256A136298}" srcOrd="21" destOrd="0" presId="urn:microsoft.com/office/officeart/2011/layout/CircleProcess"/>
    <dgm:cxn modelId="{4B2BB8EE-43C1-4721-ADEA-FC0062588D15}" type="presParOf" srcId="{02E254E8-E6C9-4A10-A075-27256A136298}" destId="{AADDE8E5-E4FD-4942-86DA-6E10E6C1A2F7}" srcOrd="0" destOrd="0" presId="urn:microsoft.com/office/officeart/2011/layout/CircleProcess"/>
    <dgm:cxn modelId="{034E8CD3-0765-40E7-AD9D-097EB9848201}" type="presParOf" srcId="{FD246D05-EB06-4582-BA9B-CC9101E1A24B}" destId="{9094654B-644F-4F58-908F-D50887BF43A2}" srcOrd="22" destOrd="0" presId="urn:microsoft.com/office/officeart/2011/layout/CircleProcess"/>
    <dgm:cxn modelId="{1D02E405-06B0-446D-B968-284D08C3AD7F}" type="presParOf" srcId="{9094654B-644F-4F58-908F-D50887BF43A2}" destId="{1F6E9D62-BBD0-463D-B544-4429B65D93E5}" srcOrd="0" destOrd="0" presId="urn:microsoft.com/office/officeart/2011/layout/CircleProcess"/>
    <dgm:cxn modelId="{7A1F0856-45B8-45D4-BA64-08C831C17511}" type="presParOf" srcId="{FD246D05-EB06-4582-BA9B-CC9101E1A24B}" destId="{13EC4AA8-65FC-4001-AF78-1B69BA2B0F53}" srcOrd="23" destOrd="0" presId="urn:microsoft.com/office/officeart/2011/layout/CircleProcess"/>
    <dgm:cxn modelId="{B5E4FDC0-B006-4BF1-B7BE-2A4B4FB19387}" type="presParOf" srcId="{FD246D05-EB06-4582-BA9B-CC9101E1A24B}" destId="{E30009A9-605B-4A6D-A9C6-2930E7448172}" srcOrd="24" destOrd="0" presId="urn:microsoft.com/office/officeart/2011/layout/CircleProcess"/>
    <dgm:cxn modelId="{052DAA84-6833-4891-B8C1-01F19E422975}" type="presParOf" srcId="{E30009A9-605B-4A6D-A9C6-2930E7448172}" destId="{896365B5-14BE-4479-B830-0B2FA3CB031B}" srcOrd="0" destOrd="0" presId="urn:microsoft.com/office/officeart/2011/layout/CircleProcess"/>
    <dgm:cxn modelId="{3FA7CD9C-00EF-4716-8C48-4E1B3AA690CC}" type="presParOf" srcId="{FD246D05-EB06-4582-BA9B-CC9101E1A24B}" destId="{23E44CAF-6494-466D-BACE-515F3814C320}" srcOrd="25" destOrd="0" presId="urn:microsoft.com/office/officeart/2011/layout/CircleProcess"/>
    <dgm:cxn modelId="{8FB81BB9-CA1B-41E3-A32D-7968B238D00D}" type="presParOf" srcId="{23E44CAF-6494-466D-BACE-515F3814C320}" destId="{5311A34D-6873-4ADD-90D8-B783C069773F}" srcOrd="0" destOrd="0" presId="urn:microsoft.com/office/officeart/2011/layout/CircleProcess"/>
    <dgm:cxn modelId="{2AE48841-CC1C-4175-8F5C-2CB659FEDD8A}" type="presParOf" srcId="{FD246D05-EB06-4582-BA9B-CC9101E1A24B}" destId="{C38329D9-E98B-4652-B582-A217D92856A4}" srcOrd="26"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00248-8E7F-47D0-ADE0-875A5B19503E}">
      <dsp:nvSpPr>
        <dsp:cNvPr id="0" name=""/>
        <dsp:cNvSpPr/>
      </dsp:nvSpPr>
      <dsp:spPr>
        <a:xfrm>
          <a:off x="-5951882" y="-911379"/>
          <a:ext cx="7090084" cy="7090084"/>
        </a:xfrm>
        <a:prstGeom prst="blockArc">
          <a:avLst>
            <a:gd name="adj1" fmla="val 18900000"/>
            <a:gd name="adj2" fmla="val 2700000"/>
            <a:gd name="adj3" fmla="val 305"/>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EF26BC-7B40-49A7-9B8F-734580048F50}">
      <dsp:nvSpPr>
        <dsp:cNvPr id="0" name=""/>
        <dsp:cNvSpPr/>
      </dsp:nvSpPr>
      <dsp:spPr>
        <a:xfrm>
          <a:off x="369502" y="239452"/>
          <a:ext cx="10049869"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SIM-less reception with simplified architecture </a:t>
          </a:r>
          <a:endParaRPr lang="en-US" sz="2400" kern="1200"/>
        </a:p>
      </dsp:txBody>
      <dsp:txXfrm>
        <a:off x="369502" y="239452"/>
        <a:ext cx="10049869" cy="478694"/>
      </dsp:txXfrm>
    </dsp:sp>
    <dsp:sp modelId="{26836185-39F8-499A-ABAD-DE1951A4BC76}">
      <dsp:nvSpPr>
        <dsp:cNvPr id="0" name=""/>
        <dsp:cNvSpPr/>
      </dsp:nvSpPr>
      <dsp:spPr>
        <a:xfrm>
          <a:off x="70318" y="179615"/>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0ABF7-908F-44EB-A527-6683AA277981}">
      <dsp:nvSpPr>
        <dsp:cNvPr id="0" name=""/>
        <dsp:cNvSpPr/>
      </dsp:nvSpPr>
      <dsp:spPr>
        <a:xfrm>
          <a:off x="803003" y="957915"/>
          <a:ext cx="9616368"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Receive-Only Mode (ROM) &amp; </a:t>
          </a:r>
          <a:r>
            <a:rPr lang="en-US" altLang="en-US" sz="2400" kern="1200">
              <a:ln/>
              <a:latin typeface="Arial"/>
            </a:rPr>
            <a:t>Free-to-Air (FTA)</a:t>
          </a:r>
          <a:endParaRPr lang="en-US" sz="2400" kern="1200"/>
        </a:p>
      </dsp:txBody>
      <dsp:txXfrm>
        <a:off x="803003" y="957915"/>
        <a:ext cx="9616368" cy="478694"/>
      </dsp:txXfrm>
    </dsp:sp>
    <dsp:sp modelId="{29631583-3915-450C-918F-381562F92C37}">
      <dsp:nvSpPr>
        <dsp:cNvPr id="0" name=""/>
        <dsp:cNvSpPr/>
      </dsp:nvSpPr>
      <dsp:spPr>
        <a:xfrm>
          <a:off x="503819" y="898078"/>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56C36-4673-46B3-B3E1-9D2554FF81EE}">
      <dsp:nvSpPr>
        <dsp:cNvPr id="0" name=""/>
        <dsp:cNvSpPr/>
      </dsp:nvSpPr>
      <dsp:spPr>
        <a:xfrm>
          <a:off x="1040560" y="1675852"/>
          <a:ext cx="9378812" cy="478694"/>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Different spectrum options (e.g. UHF, SDL), as well as SFN/MFN</a:t>
          </a:r>
          <a:endParaRPr lang="en-US" sz="2400" kern="1200"/>
        </a:p>
      </dsp:txBody>
      <dsp:txXfrm>
        <a:off x="1040560" y="1675852"/>
        <a:ext cx="9378812" cy="478694"/>
      </dsp:txXfrm>
    </dsp:sp>
    <dsp:sp modelId="{E2774E36-190F-4960-BA91-50A7DC3D1E62}">
      <dsp:nvSpPr>
        <dsp:cNvPr id="0" name=""/>
        <dsp:cNvSpPr/>
      </dsp:nvSpPr>
      <dsp:spPr>
        <a:xfrm>
          <a:off x="741375" y="1616015"/>
          <a:ext cx="598368" cy="598368"/>
        </a:xfrm>
        <a:prstGeom prst="ellipse">
          <a:avLst/>
        </a:prstGeom>
        <a:solidFill>
          <a:schemeClr val="lt1">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FE89CC-0349-4F90-AB30-A1749C57C833}">
      <dsp:nvSpPr>
        <dsp:cNvPr id="0" name=""/>
        <dsp:cNvSpPr/>
      </dsp:nvSpPr>
      <dsp:spPr>
        <a:xfrm>
          <a:off x="1116409" y="2394315"/>
          <a:ext cx="9302962" cy="478694"/>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Various deployment possibilities (e.g. MNOs, BNOs)</a:t>
          </a:r>
          <a:endParaRPr lang="en-US" sz="2400" kern="1200"/>
        </a:p>
      </dsp:txBody>
      <dsp:txXfrm>
        <a:off x="1116409" y="2394315"/>
        <a:ext cx="9302962" cy="478694"/>
      </dsp:txXfrm>
    </dsp:sp>
    <dsp:sp modelId="{D46A05FF-F4BC-4410-8DA0-08ECE07647AC}">
      <dsp:nvSpPr>
        <dsp:cNvPr id="0" name=""/>
        <dsp:cNvSpPr/>
      </dsp:nvSpPr>
      <dsp:spPr>
        <a:xfrm>
          <a:off x="817225" y="2334478"/>
          <a:ext cx="598368" cy="598368"/>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983C4-8A0E-4205-A83A-8AB71B7D83DE}">
      <dsp:nvSpPr>
        <dsp:cNvPr id="0" name=""/>
        <dsp:cNvSpPr/>
      </dsp:nvSpPr>
      <dsp:spPr>
        <a:xfrm>
          <a:off x="1040560" y="3112778"/>
          <a:ext cx="9378812" cy="478694"/>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Using existing infrastructure (HPHT, MPMT and LPLT)</a:t>
          </a:r>
          <a:endParaRPr lang="en-US" sz="2400" kern="1200"/>
        </a:p>
      </dsp:txBody>
      <dsp:txXfrm>
        <a:off x="1040560" y="3112778"/>
        <a:ext cx="9378812" cy="478694"/>
      </dsp:txXfrm>
    </dsp:sp>
    <dsp:sp modelId="{4C098424-7B56-4E09-B3B6-F0175404274B}">
      <dsp:nvSpPr>
        <dsp:cNvPr id="0" name=""/>
        <dsp:cNvSpPr/>
      </dsp:nvSpPr>
      <dsp:spPr>
        <a:xfrm>
          <a:off x="741375" y="3052941"/>
          <a:ext cx="598368" cy="598368"/>
        </a:xfrm>
        <a:prstGeom prst="ellipse">
          <a:avLst/>
        </a:prstGeom>
        <a:solidFill>
          <a:schemeClr val="lt1">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2FCDF2-298D-483A-9803-663B4F4E5A71}">
      <dsp:nvSpPr>
        <dsp:cNvPr id="0" name=""/>
        <dsp:cNvSpPr/>
      </dsp:nvSpPr>
      <dsp:spPr>
        <a:xfrm>
          <a:off x="803003" y="3830714"/>
          <a:ext cx="9616368"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Highly flexible velocities (up to 250 KM/h Vs up to 300 µS)</a:t>
          </a:r>
        </a:p>
      </dsp:txBody>
      <dsp:txXfrm>
        <a:off x="803003" y="3830714"/>
        <a:ext cx="9616368" cy="478694"/>
      </dsp:txXfrm>
    </dsp:sp>
    <dsp:sp modelId="{7836CEB8-3E80-469A-9E94-D0062B7AAE95}">
      <dsp:nvSpPr>
        <dsp:cNvPr id="0" name=""/>
        <dsp:cNvSpPr/>
      </dsp:nvSpPr>
      <dsp:spPr>
        <a:xfrm>
          <a:off x="503819" y="3770877"/>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E94CD9-46FC-4F55-BD2B-1A5E5E071710}">
      <dsp:nvSpPr>
        <dsp:cNvPr id="0" name=""/>
        <dsp:cNvSpPr/>
      </dsp:nvSpPr>
      <dsp:spPr>
        <a:xfrm>
          <a:off x="369502" y="4549177"/>
          <a:ext cx="10049869"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de-DE" altLang="en-US" sz="2400" kern="1200">
              <a:latin typeface="Arial"/>
            </a:rPr>
            <a:t>Can be combined with existing 4G and 5G features (unicast, PWS)</a:t>
          </a:r>
          <a:endParaRPr lang="en-US" altLang="en-US" sz="2400" kern="1200">
            <a:latin typeface="Arial"/>
          </a:endParaRPr>
        </a:p>
      </dsp:txBody>
      <dsp:txXfrm>
        <a:off x="369502" y="4549177"/>
        <a:ext cx="10049869" cy="478694"/>
      </dsp:txXfrm>
    </dsp:sp>
    <dsp:sp modelId="{145488B2-B5C2-4150-96B3-13CBD449EC31}">
      <dsp:nvSpPr>
        <dsp:cNvPr id="0" name=""/>
        <dsp:cNvSpPr/>
      </dsp:nvSpPr>
      <dsp:spPr>
        <a:xfrm>
          <a:off x="70318" y="4489341"/>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0709B-E665-4A64-9E0B-F5C1061C57D2}">
      <dsp:nvSpPr>
        <dsp:cNvPr id="0" name=""/>
        <dsp:cNvSpPr/>
      </dsp:nvSpPr>
      <dsp:spPr>
        <a:xfrm>
          <a:off x="10822100" y="1720335"/>
          <a:ext cx="1265236" cy="1264902"/>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3C77A-BE8F-46DF-98F9-79FF0DC6A37D}">
      <dsp:nvSpPr>
        <dsp:cNvPr id="0" name=""/>
        <dsp:cNvSpPr/>
      </dsp:nvSpPr>
      <dsp:spPr>
        <a:xfrm>
          <a:off x="10865152"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lang="de-DE" sz="1000" kern="1200"/>
            <a:t>Rel-19 work in planning (TFI, Co-existence, Low-Latency)</a:t>
          </a:r>
          <a:endParaRPr lang="en-US" sz="1000" kern="1200"/>
        </a:p>
      </dsp:txBody>
      <dsp:txXfrm>
        <a:off x="11033770" y="1931189"/>
        <a:ext cx="843092" cy="843194"/>
      </dsp:txXfrm>
    </dsp:sp>
    <dsp:sp modelId="{163BBA7A-21B1-4EBB-8A35-E6AAB09D1377}">
      <dsp:nvSpPr>
        <dsp:cNvPr id="0" name=""/>
        <dsp:cNvSpPr/>
      </dsp:nvSpPr>
      <dsp:spPr>
        <a:xfrm rot="2700000">
          <a:off x="9515144"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7EC55D-4194-4166-ABBA-E42F7D113506}">
      <dsp:nvSpPr>
        <dsp:cNvPr id="0" name=""/>
        <dsp:cNvSpPr/>
      </dsp:nvSpPr>
      <dsp:spPr>
        <a:xfrm>
          <a:off x="9558060"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dirty="0">
              <a:ln>
                <a:noFill/>
              </a:ln>
              <a:solidFill>
                <a:srgbClr val="0083A2"/>
              </a:solidFill>
              <a:effectLst/>
              <a:uLnTx/>
              <a:uFillTx/>
              <a:latin typeface="Arial"/>
            </a:rPr>
            <a:t>Enhanced Version of ETSI TS 103 720v.1.3.1</a:t>
          </a:r>
          <a:endParaRPr lang="en-US" sz="1000" kern="1200" dirty="0"/>
        </a:p>
      </dsp:txBody>
      <dsp:txXfrm>
        <a:off x="9726678" y="1931189"/>
        <a:ext cx="843092" cy="843194"/>
      </dsp:txXfrm>
    </dsp:sp>
    <dsp:sp modelId="{5E43C491-AD1D-41BF-8412-A813F21A38EE}">
      <dsp:nvSpPr>
        <dsp:cNvPr id="0" name=""/>
        <dsp:cNvSpPr/>
      </dsp:nvSpPr>
      <dsp:spPr>
        <a:xfrm rot="2700000">
          <a:off x="8209248"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8BDF8-98A3-43B3-A802-F6B79B3131CE}">
      <dsp:nvSpPr>
        <dsp:cNvPr id="0" name=""/>
        <dsp:cNvSpPr/>
      </dsp:nvSpPr>
      <dsp:spPr>
        <a:xfrm>
          <a:off x="8250968"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lang="de-DE" sz="1000" kern="1200">
              <a:solidFill>
                <a:schemeClr val="accent3">
                  <a:lumMod val="75000"/>
                </a:schemeClr>
              </a:solidFill>
            </a:rPr>
            <a:t>Rel-18</a:t>
          </a:r>
          <a:br>
            <a:rPr lang="de-DE" sz="1000" kern="1200">
              <a:solidFill>
                <a:schemeClr val="accent3">
                  <a:lumMod val="75000"/>
                </a:schemeClr>
              </a:solidFill>
            </a:rPr>
          </a:br>
          <a:r>
            <a:rPr lang="en-US" sz="1000" kern="1200">
              <a:solidFill>
                <a:schemeClr val="accent3">
                  <a:lumMod val="75000"/>
                </a:schemeClr>
              </a:solidFill>
            </a:rPr>
            <a:t>Requirements for UHF band, URL Handling</a:t>
          </a:r>
        </a:p>
      </dsp:txBody>
      <dsp:txXfrm>
        <a:off x="8419586" y="1931189"/>
        <a:ext cx="843092" cy="843194"/>
      </dsp:txXfrm>
    </dsp:sp>
    <dsp:sp modelId="{F4B278F1-6C00-4AAB-835D-03F55381840B}">
      <dsp:nvSpPr>
        <dsp:cNvPr id="0" name=""/>
        <dsp:cNvSpPr/>
      </dsp:nvSpPr>
      <dsp:spPr>
        <a:xfrm rot="2700000">
          <a:off x="6902156"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F32BF-E251-43CE-BA58-D06214E885A4}">
      <dsp:nvSpPr>
        <dsp:cNvPr id="0" name=""/>
        <dsp:cNvSpPr/>
      </dsp:nvSpPr>
      <dsp:spPr>
        <a:xfrm>
          <a:off x="6943875"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rPr>
            <a:t>Enhanced Version of ETSI TS 103 720v.1.2.1</a:t>
          </a:r>
          <a:endParaRPr lang="en-US" sz="1000" kern="1200"/>
        </a:p>
      </dsp:txBody>
      <dsp:txXfrm>
        <a:off x="7112494" y="1931189"/>
        <a:ext cx="843092" cy="843194"/>
      </dsp:txXfrm>
    </dsp:sp>
    <dsp:sp modelId="{DDED353F-1552-4490-AC0D-9DEF658998E0}">
      <dsp:nvSpPr>
        <dsp:cNvPr id="0" name=""/>
        <dsp:cNvSpPr/>
      </dsp:nvSpPr>
      <dsp:spPr>
        <a:xfrm rot="2700000">
          <a:off x="5595063"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09048-32F9-4E75-886C-3F57DCB37ED2}">
      <dsp:nvSpPr>
        <dsp:cNvPr id="0" name=""/>
        <dsp:cNvSpPr/>
      </dsp:nvSpPr>
      <dsp:spPr>
        <a:xfrm>
          <a:off x="5636783"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a:ln>
                <a:noFill/>
              </a:ln>
              <a:solidFill>
                <a:srgbClr val="0083A2"/>
              </a:solidFill>
              <a:effectLst/>
              <a:uLnTx/>
              <a:uFillTx/>
              <a:latin typeface="Arial"/>
            </a:rPr>
            <a:t>Rel-17</a:t>
          </a:r>
          <a:br>
            <a:rPr kumimoji="0" lang="de-DE" sz="1000" b="0" i="0" u="none" strike="noStrike" kern="1200" cap="none" spc="0" normalizeH="0" baseline="0" noProof="0">
              <a:ln>
                <a:noFill/>
              </a:ln>
              <a:solidFill>
                <a:srgbClr val="0083A2"/>
              </a:solidFill>
              <a:effectLst/>
              <a:uLnTx/>
              <a:uFillTx/>
              <a:latin typeface="Arial"/>
            </a:rPr>
          </a:br>
          <a:r>
            <a:rPr kumimoji="0" lang="de-DE" sz="1000" b="0" i="0" u="none" strike="noStrike" kern="1200" cap="none" spc="0" normalizeH="0" baseline="0" noProof="0">
              <a:ln>
                <a:noFill/>
              </a:ln>
              <a:solidFill>
                <a:srgbClr val="0083A2"/>
              </a:solidFill>
              <a:effectLst/>
              <a:uLnTx/>
              <a:uFillTx/>
              <a:latin typeface="Arial"/>
            </a:rPr>
            <a:t>Enhanced BW= 6/7/8 MHz for UHF</a:t>
          </a:r>
          <a:endParaRPr lang="en-US" sz="1000" kern="1200"/>
        </a:p>
      </dsp:txBody>
      <dsp:txXfrm>
        <a:off x="5805402" y="1931189"/>
        <a:ext cx="843092" cy="843194"/>
      </dsp:txXfrm>
    </dsp:sp>
    <dsp:sp modelId="{8D2D7A9D-E955-4BB2-B5A3-9D2886F6FA6B}">
      <dsp:nvSpPr>
        <dsp:cNvPr id="0" name=""/>
        <dsp:cNvSpPr/>
      </dsp:nvSpPr>
      <dsp:spPr>
        <a:xfrm rot="2700000">
          <a:off x="4287971"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11445-825F-49E8-866F-A295A7411F9E}">
      <dsp:nvSpPr>
        <dsp:cNvPr id="0" name=""/>
        <dsp:cNvSpPr/>
      </dsp:nvSpPr>
      <dsp:spPr>
        <a:xfrm>
          <a:off x="4329691"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a:ln>
                <a:noFill/>
              </a:ln>
              <a:solidFill>
                <a:srgbClr val="0083A2"/>
              </a:solidFill>
              <a:effectLst/>
              <a:uLnTx/>
              <a:uFillTx/>
              <a:latin typeface="Arial"/>
            </a:rPr>
            <a:t>5G BC is an EU standard (ETSI </a:t>
          </a:r>
          <a:r>
            <a:rPr kumimoji="0" lang="en-US" sz="1000" b="0" i="0" u="none" strike="noStrike" kern="1200" cap="none" spc="0" normalizeH="0" baseline="0" noProof="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sz="1000" b="0" i="0" u="none" strike="noStrike" kern="1200" cap="none" spc="0" normalizeH="0" baseline="0" noProof="0">
              <a:ln>
                <a:noFill/>
              </a:ln>
              <a:solidFill>
                <a:srgbClr val="0083A2"/>
              </a:solidFill>
              <a:effectLst/>
              <a:uLnTx/>
              <a:uFillTx/>
              <a:latin typeface="Arial"/>
            </a:rPr>
            <a:t>)</a:t>
          </a:r>
          <a:endParaRPr lang="en-US" sz="1000" kern="1200"/>
        </a:p>
      </dsp:txBody>
      <dsp:txXfrm>
        <a:off x="4498309" y="1931189"/>
        <a:ext cx="843092" cy="843194"/>
      </dsp:txXfrm>
    </dsp:sp>
    <dsp:sp modelId="{A0E88B4A-82D0-420B-925D-B7CBDDE07732}">
      <dsp:nvSpPr>
        <dsp:cNvPr id="0" name=""/>
        <dsp:cNvSpPr/>
      </dsp:nvSpPr>
      <dsp:spPr>
        <a:xfrm rot="2700000">
          <a:off x="2980879"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D6B98-94C5-4AF2-A4BB-0E5E7A5D422E}">
      <dsp:nvSpPr>
        <dsp:cNvPr id="0" name=""/>
        <dsp:cNvSpPr/>
      </dsp:nvSpPr>
      <dsp:spPr>
        <a:xfrm>
          <a:off x="3022599"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rPr>
            <a:t>Rel-16</a:t>
          </a:r>
        </a:p>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sym typeface="Wingdings" panose="05000000000000000000" pitchFamily="2" charset="2"/>
            </a:rPr>
            <a:t>Rooftop</a:t>
          </a:r>
          <a:r>
            <a:rPr kumimoji="0" lang="en-US" sz="1000" b="0" i="0" u="none" strike="noStrike" kern="1200" cap="none" spc="0" normalizeH="0" baseline="0" noProof="0">
              <a:ln>
                <a:noFill/>
              </a:ln>
              <a:solidFill>
                <a:srgbClr val="0083A2"/>
              </a:solidFill>
              <a:effectLst/>
              <a:uLnTx/>
              <a:uFillTx/>
              <a:latin typeface="Arial"/>
            </a:rPr>
            <a:t>  Mobility up to 250 km/h</a:t>
          </a:r>
          <a:endParaRPr lang="en-US" sz="1000" kern="1200"/>
        </a:p>
      </dsp:txBody>
      <dsp:txXfrm>
        <a:off x="3191217" y="1931189"/>
        <a:ext cx="843092" cy="843194"/>
      </dsp:txXfrm>
    </dsp:sp>
    <dsp:sp modelId="{AADDE8E5-E4FD-4942-86DA-6E10E6C1A2F7}">
      <dsp:nvSpPr>
        <dsp:cNvPr id="0" name=""/>
        <dsp:cNvSpPr/>
      </dsp:nvSpPr>
      <dsp:spPr>
        <a:xfrm rot="2700000">
          <a:off x="1673787"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E9D62-BBD0-463D-B544-4429B65D93E5}">
      <dsp:nvSpPr>
        <dsp:cNvPr id="0" name=""/>
        <dsp:cNvSpPr/>
      </dsp:nvSpPr>
      <dsp:spPr>
        <a:xfrm>
          <a:off x="1715507"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a:ln>
                <a:noFill/>
              </a:ln>
              <a:solidFill>
                <a:srgbClr val="0083A2"/>
              </a:solidFill>
              <a:effectLst/>
              <a:uLnTx/>
              <a:uFillTx/>
              <a:latin typeface="Arial"/>
            </a:rPr>
            <a:t>5G BC  worldwide standard </a:t>
          </a:r>
        </a:p>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a:ln>
                <a:noFill/>
              </a:ln>
              <a:solidFill>
                <a:srgbClr val="0083A2"/>
              </a:solidFill>
              <a:effectLst/>
              <a:uLnTx/>
              <a:uFillTx/>
              <a:latin typeface="Arial"/>
            </a:rPr>
            <a:t>TG6/1 and WP6A</a:t>
          </a:r>
          <a:endParaRPr lang="en-US" sz="1000" kern="1200"/>
        </a:p>
      </dsp:txBody>
      <dsp:txXfrm>
        <a:off x="1884125" y="1931189"/>
        <a:ext cx="843092" cy="843194"/>
      </dsp:txXfrm>
    </dsp:sp>
    <dsp:sp modelId="{896365B5-14BE-4479-B830-0B2FA3CB031B}">
      <dsp:nvSpPr>
        <dsp:cNvPr id="0" name=""/>
        <dsp:cNvSpPr/>
      </dsp:nvSpPr>
      <dsp:spPr>
        <a:xfrm rot="2700000">
          <a:off x="366695"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11A34D-6873-4ADD-90D8-B783C069773F}">
      <dsp:nvSpPr>
        <dsp:cNvPr id="0" name=""/>
        <dsp:cNvSpPr/>
      </dsp:nvSpPr>
      <dsp:spPr>
        <a:xfrm>
          <a:off x="408414"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rPr>
            <a:t>Rel-14</a:t>
          </a:r>
        </a:p>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rPr>
            <a:t>SCS1.25KHz/ CP=200µs  Mobility up to 120 km/h</a:t>
          </a:r>
          <a:endParaRPr lang="en-US" sz="1000" kern="1200"/>
        </a:p>
      </dsp:txBody>
      <dsp:txXfrm>
        <a:off x="577033" y="1931189"/>
        <a:ext cx="843092" cy="84319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161BF-B23B-4394-A96E-F4360C6281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EFA4A7-9429-4DF7-ABF5-D9E5B2540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AD32F0-874C-4AAC-9514-AAD3E6FF80D6}" type="datetimeFigureOut">
              <a:rPr lang="en-US" smtClean="0"/>
              <a:t>10/17/2024</a:t>
            </a:fld>
            <a:endParaRPr lang="en-US"/>
          </a:p>
        </p:txBody>
      </p:sp>
      <p:sp>
        <p:nvSpPr>
          <p:cNvPr id="4" name="Footer Placeholder 3">
            <a:extLst>
              <a:ext uri="{FF2B5EF4-FFF2-40B4-BE49-F238E27FC236}">
                <a16:creationId xmlns:a16="http://schemas.microsoft.com/office/drawing/2014/main" id="{7FFAA4EB-3327-4214-8C66-D022262D92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9F6045-FEC1-483F-916F-4A70D359C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F42476-7A7B-40F5-8A25-2A09BD3C8867}" type="slidenum">
              <a:rPr lang="en-US" smtClean="0"/>
              <a:t>‹#›</a:t>
            </a:fld>
            <a:endParaRPr lang="en-US"/>
          </a:p>
        </p:txBody>
      </p:sp>
    </p:spTree>
    <p:extLst>
      <p:ext uri="{BB962C8B-B14F-4D97-AF65-F5344CB8AC3E}">
        <p14:creationId xmlns:p14="http://schemas.microsoft.com/office/powerpoint/2010/main" val="250396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D1935-2548-4788-81DD-641A298E824F}" type="datetimeFigureOut">
              <a:rPr lang="de-DE" smtClean="0"/>
              <a:t>17.10.2024</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5E7E4-6857-4F03-A780-9887AA86825E}" type="slidenum">
              <a:rPr lang="de-DE" smtClean="0"/>
              <a:t>‹#›</a:t>
            </a:fld>
            <a:endParaRPr lang="de-DE"/>
          </a:p>
        </p:txBody>
      </p:sp>
    </p:spTree>
    <p:extLst>
      <p:ext uri="{BB962C8B-B14F-4D97-AF65-F5344CB8AC3E}">
        <p14:creationId xmlns:p14="http://schemas.microsoft.com/office/powerpoint/2010/main" val="157648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BB0B3-964C-4CDE-9D3D-0BF955B8C425}" type="slidenum">
              <a:rPr kumimoji="0" lang="en-US"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6" name="Slide Image Placeholder 5">
            <a:extLst>
              <a:ext uri="{FF2B5EF4-FFF2-40B4-BE49-F238E27FC236}">
                <a16:creationId xmlns:a16="http://schemas.microsoft.com/office/drawing/2014/main" id="{659FEF80-577E-463D-9B2B-5911423DF878}"/>
              </a:ext>
            </a:extLst>
          </p:cNvPr>
          <p:cNvSpPr>
            <a:spLocks noGrp="1" noRot="1" noChangeAspect="1"/>
          </p:cNvSpPr>
          <p:nvPr>
            <p:ph type="sldImg"/>
          </p:nvPr>
        </p:nvSpPr>
        <p:spPr>
          <a:xfrm>
            <a:off x="946150" y="555625"/>
            <a:ext cx="4964113" cy="2792413"/>
          </a:xfrm>
        </p:spPr>
      </p:sp>
      <p:sp>
        <p:nvSpPr>
          <p:cNvPr id="7" name="Notes Placeholder 6">
            <a:extLst>
              <a:ext uri="{FF2B5EF4-FFF2-40B4-BE49-F238E27FC236}">
                <a16:creationId xmlns:a16="http://schemas.microsoft.com/office/drawing/2014/main" id="{34CBE358-5253-4FA0-8251-660F2DE1C8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5830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26</a:t>
            </a:fld>
            <a:endParaRPr lang="de-DE"/>
          </a:p>
        </p:txBody>
      </p:sp>
    </p:spTree>
    <p:extLst>
      <p:ext uri="{BB962C8B-B14F-4D97-AF65-F5344CB8AC3E}">
        <p14:creationId xmlns:p14="http://schemas.microsoft.com/office/powerpoint/2010/main" val="1661376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Motivation</a:t>
            </a:r>
          </a:p>
          <a:p>
            <a:pPr lvl="1"/>
            <a:r>
              <a:rPr lang="en-US"/>
              <a:t>However, when introducing a new broadcast technology, the co-existence with and the migration from existing broadcast technologies is one of the most challenging efforts – also taking into account spectrum scarcity, the need to support legacy receivers, and regulatory constraints. </a:t>
            </a:r>
          </a:p>
          <a:p>
            <a:pPr lvl="1"/>
            <a:r>
              <a:rPr lang="en-US"/>
              <a:t>Secondly, in the modern world of apps and software-based service layers, there exists a huge opportunity to share service layers across transport technologies including stationary and cellular unicast delivery, providing a unified and enhanced user experience. As 5G broadcast is decoupled from a specific service layer, unique and exciting co-existence scenarios exist. </a:t>
            </a:r>
          </a:p>
          <a:p>
            <a:pPr lvl="1"/>
            <a:r>
              <a:rPr lang="en-US"/>
              <a:t>A third aspect is the deployment of 5G Broadcast jointly with unicast, including initial discussions on spectrum and technology requirements.</a:t>
            </a:r>
          </a:p>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30</a:t>
            </a:fld>
            <a:endParaRPr lang="de-DE"/>
          </a:p>
        </p:txBody>
      </p:sp>
    </p:spTree>
    <p:extLst>
      <p:ext uri="{BB962C8B-B14F-4D97-AF65-F5344CB8AC3E}">
        <p14:creationId xmlns:p14="http://schemas.microsoft.com/office/powerpoint/2010/main" val="2338588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43</a:t>
            </a:fld>
            <a:endParaRPr lang="de-DE"/>
          </a:p>
        </p:txBody>
      </p:sp>
    </p:spTree>
    <p:extLst>
      <p:ext uri="{BB962C8B-B14F-4D97-AF65-F5344CB8AC3E}">
        <p14:creationId xmlns:p14="http://schemas.microsoft.com/office/powerpoint/2010/main" val="165640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3</a:t>
            </a:fld>
            <a:endParaRPr lang="de-DE"/>
          </a:p>
        </p:txBody>
      </p:sp>
    </p:spTree>
    <p:extLst>
      <p:ext uri="{BB962C8B-B14F-4D97-AF65-F5344CB8AC3E}">
        <p14:creationId xmlns:p14="http://schemas.microsoft.com/office/powerpoint/2010/main" val="166137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Qualcomm Next" pitchFamily="50"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srgbClr val="0E2C3A"/>
              </a:solidFill>
              <a:effectLst/>
              <a:uLnTx/>
              <a:uFillTx/>
              <a:latin typeface="Qualcomm Next" pitchFamily="50" charset="0"/>
              <a:ea typeface="+mn-ea"/>
              <a:cs typeface="Microsoft Sans Serif" panose="020B0604020202020204" pitchFamily="34" charset="0"/>
            </a:endParaRPr>
          </a:p>
        </p:txBody>
      </p:sp>
    </p:spTree>
    <p:extLst>
      <p:ext uri="{BB962C8B-B14F-4D97-AF65-F5344CB8AC3E}">
        <p14:creationId xmlns:p14="http://schemas.microsoft.com/office/powerpoint/2010/main" val="34691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nSpc>
                <a:spcPct val="93000"/>
              </a:lnSpc>
            </a:pPr>
            <a:fld id="{785BB0B3-964C-4CDE-9D3D-0BF955B8C425}" type="slidenum">
              <a:rPr lang="en-US" smtClean="0"/>
              <a:pPr>
                <a:lnSpc>
                  <a:spcPct val="93000"/>
                </a:lnSpc>
              </a:pPr>
              <a:t>7</a:t>
            </a:fld>
            <a:endParaRPr lang="en-US"/>
          </a:p>
        </p:txBody>
      </p:sp>
    </p:spTree>
    <p:extLst>
      <p:ext uri="{BB962C8B-B14F-4D97-AF65-F5344CB8AC3E}">
        <p14:creationId xmlns:p14="http://schemas.microsoft.com/office/powerpoint/2010/main" val="222637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89575-C74D-F94E-B0F0-8EB4D625C9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512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3B8F23-8142-4ACB-BD67-B58DC4CB01CF}" type="slidenum">
              <a:rPr lang="zh-CN" altLang="en-US" smtClean="0"/>
              <a:t>10</a:t>
            </a:fld>
            <a:endParaRPr lang="zh-CN" altLang="en-US"/>
          </a:p>
        </p:txBody>
      </p:sp>
    </p:spTree>
    <p:extLst>
      <p:ext uri="{BB962C8B-B14F-4D97-AF65-F5344CB8AC3E}">
        <p14:creationId xmlns:p14="http://schemas.microsoft.com/office/powerpoint/2010/main" val="2050000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02720-C422-472F-9A88-5BB0EE7A71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984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02720-C422-472F-9A88-5BB0EE7A71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8207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Aptos" panose="020B0004020202020204" pitchFamily="34"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srgbClr val="0E2C3A"/>
              </a:solidFill>
              <a:effectLst/>
              <a:uLnTx/>
              <a:uFillTx/>
              <a:latin typeface="Aptos" panose="020B00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4280244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7.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5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7.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1.jpeg"/></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5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8.xml"/><Relationship Id="rId4" Type="http://schemas.openxmlformats.org/officeDocument/2006/relationships/image" Target="../media/image26.jpeg"/></Relationships>
</file>

<file path=ppt/slideLayouts/_rels/slideLayout5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8.xml"/><Relationship Id="rId4" Type="http://schemas.openxmlformats.org/officeDocument/2006/relationships/image" Target="../media/image26.jpeg"/></Relationships>
</file>

<file path=ppt/slideLayouts/_rels/slideLayout5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8.xml"/><Relationship Id="rId4" Type="http://schemas.openxmlformats.org/officeDocument/2006/relationships/image" Target="../media/image26.jpeg"/></Relationships>
</file>

<file path=ppt/slideLayouts/_rels/slideLayout5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8.xml"/><Relationship Id="rId4" Type="http://schemas.openxmlformats.org/officeDocument/2006/relationships/image" Target="../media/image26.jpeg"/></Relationships>
</file>

<file path=ppt/slideLayouts/_rels/slideLayout5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5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6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5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57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30.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6377F854-B030-1E1F-537A-F62E5E18D68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25523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047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2024</a:t>
            </a:r>
          </a:p>
        </p:txBody>
      </p:sp>
    </p:spTree>
    <p:extLst>
      <p:ext uri="{BB962C8B-B14F-4D97-AF65-F5344CB8AC3E}">
        <p14:creationId xmlns:p14="http://schemas.microsoft.com/office/powerpoint/2010/main" val="30972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0709667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8" name="矩形 7"/>
          <p:cNvSpPr/>
          <p:nvPr userDrawn="1"/>
        </p:nvSpPr>
        <p:spPr>
          <a:xfrm>
            <a:off x="11563574" y="6534065"/>
            <a:ext cx="837432" cy="360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i="1" dirty="0">
                <a:solidFill>
                  <a:srgbClr val="002060"/>
                </a:solidFill>
              </a:rPr>
              <a:t>-</a:t>
            </a:r>
            <a:fld id="{77BAF064-260E-4892-AFE1-03308543B28D}" type="slidenum">
              <a:rPr lang="zh-CN" altLang="en-US" sz="1600" b="1" i="1" smtClean="0">
                <a:solidFill>
                  <a:srgbClr val="002060"/>
                </a:solidFill>
              </a:rPr>
              <a:t>‹#›</a:t>
            </a:fld>
            <a:r>
              <a:rPr lang="en-US" altLang="zh-CN" sz="1600" b="1" i="1" dirty="0">
                <a:solidFill>
                  <a:srgbClr val="002060"/>
                </a:solidFill>
              </a:rPr>
              <a:t>-</a:t>
            </a:r>
            <a:endParaRPr lang="zh-CN" altLang="en-US" sz="1600" b="1" i="1" dirty="0">
              <a:solidFill>
                <a:srgbClr val="002060"/>
              </a:solidFill>
            </a:endParaRPr>
          </a:p>
        </p:txBody>
      </p:sp>
    </p:spTree>
    <p:extLst>
      <p:ext uri="{BB962C8B-B14F-4D97-AF65-F5344CB8AC3E}">
        <p14:creationId xmlns:p14="http://schemas.microsoft.com/office/powerpoint/2010/main" val="31589088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89062" y="1417835"/>
            <a:ext cx="11430000" cy="1487330"/>
          </a:xfrm>
          <a:prstGeom prst="rect">
            <a:avLst/>
          </a:prstGeom>
        </p:spPr>
        <p:txBody>
          <a:bodyPr/>
          <a:lstStyle>
            <a:lvl1pPr>
              <a:defRPr/>
            </a:lvl1pPr>
            <a:lvl2pPr>
              <a:defRPr/>
            </a:lvl2pPr>
            <a:lvl3pPr>
              <a:defRPr/>
            </a:lvl3pPr>
            <a:lvl4pPr>
              <a:defRPr lang="en-US" sz="2095" kern="1200" baseline="0" dirty="0">
                <a:solidFill>
                  <a:prstClr val="black">
                    <a:lumMod val="75000"/>
                    <a:lumOff val="25000"/>
                  </a:prstClr>
                </a:solidFill>
                <a:latin typeface="Qualcomm Office Regular" pitchFamily="34" charset="0"/>
                <a:ea typeface="+mn-ea"/>
                <a:cs typeface="Arial" pitchFamily="34" charset="0"/>
              </a:defRPr>
            </a:lvl4pPr>
            <a:lvl5pPr marL="1596400" indent="-346647">
              <a:buFont typeface="Qualcomm Regular" pitchFamily="34" charset="0"/>
              <a:buChar char="−"/>
              <a:defRPr/>
            </a:lvl5pPr>
            <a:lvl6pPr marL="2166543" indent="0">
              <a:buNone/>
              <a:defRPr sz="1596"/>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83542" y="605095"/>
            <a:ext cx="11432977" cy="755640"/>
          </a:xfrm>
          <a:prstGeom prst="rect">
            <a:avLst/>
          </a:prstGeom>
        </p:spPr>
        <p:txBody>
          <a:bodyPr vert="horz" wrap="square" lIns="91424" tIns="45712" rIns="91424" bIns="45712" rtlCol="0" anchor="ctr">
            <a:spAutoFit/>
          </a:bodyPr>
          <a:lstStyle>
            <a:lvl1pPr>
              <a:defRPr sz="4789"/>
            </a:lvl1pPr>
          </a:lstStyle>
          <a:p>
            <a:r>
              <a:rPr lang="en-US"/>
              <a:t>Click to edit Master title style</a:t>
            </a:r>
            <a:endParaRPr lang="en-US" dirty="0"/>
          </a:p>
        </p:txBody>
      </p:sp>
      <p:cxnSp>
        <p:nvCxnSpPr>
          <p:cNvPr id="14" name="Straight Connector 13"/>
          <p:cNvCxnSpPr/>
          <p:nvPr userDrawn="1"/>
        </p:nvCxnSpPr>
        <p:spPr>
          <a:xfrm>
            <a:off x="370366" y="504825"/>
            <a:ext cx="11451271"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9459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40000"/>
                    <a:lumOff val="60000"/>
                  </a:srgbClr>
                </a:solidFill>
                <a:effectLst/>
                <a:uLnTx/>
                <a:uFillTx/>
                <a:latin typeface="Microsoft Sans Serif"/>
                <a:ea typeface="+mn-ea"/>
                <a:cs typeface="+mn-cs"/>
              </a:rPr>
              <a:t>IBC 2024</a:t>
            </a:r>
          </a:p>
        </p:txBody>
      </p:sp>
    </p:spTree>
    <p:extLst>
      <p:ext uri="{BB962C8B-B14F-4D97-AF65-F5344CB8AC3E}">
        <p14:creationId xmlns:p14="http://schemas.microsoft.com/office/powerpoint/2010/main" val="115933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Source sample text</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033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7568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4947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91057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27933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5934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3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926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607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8789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86536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5844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8958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8348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82119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61357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21472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1303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29627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76756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563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IBC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302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61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7043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0846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681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769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7431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759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29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8566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6429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87743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9569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63061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5792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43883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48025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5270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1717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661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67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0929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20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12108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46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2387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9815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02433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03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0485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2494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8903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67670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8952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1455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8112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911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52357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0188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39675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98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967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59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322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12586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90874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85186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87752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26135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2950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22887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1589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04596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21882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5912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2236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725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9258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8560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34382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312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6245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67119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70518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425770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1435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876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1813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78167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01575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285792" y="1208599"/>
            <a:ext cx="11654367" cy="5866221"/>
          </a:xfrm>
          <a:prstGeom prst="rect">
            <a:avLst/>
          </a:prstGeom>
        </p:spPr>
        <p:txBody>
          <a:bodyPr/>
          <a:lstStyle>
            <a:lvl1pPr>
              <a:lnSpc>
                <a:spcPct val="120000"/>
              </a:lnSpc>
              <a:defRPr baseline="0">
                <a:solidFill>
                  <a:schemeClr val="tx1">
                    <a:lumMod val="75000"/>
                    <a:lumOff val="25000"/>
                  </a:schemeClr>
                </a:solidFill>
              </a:defRPr>
            </a:lvl1pPr>
            <a:lvl2pPr>
              <a:lnSpc>
                <a:spcPct val="120000"/>
              </a:lnSpc>
              <a:defRPr>
                <a:solidFill>
                  <a:schemeClr val="tx1">
                    <a:lumMod val="75000"/>
                    <a:lumOff val="25000"/>
                  </a:schemeClr>
                </a:solidFill>
              </a:defRPr>
            </a:lvl2pPr>
            <a:lvl3pPr marL="572916" indent="-239641">
              <a:lnSpc>
                <a:spcPct val="120000"/>
              </a:lnSpc>
              <a:defRPr>
                <a:solidFill>
                  <a:schemeClr val="tx1">
                    <a:lumMod val="75000"/>
                    <a:lumOff val="25000"/>
                  </a:schemeClr>
                </a:solidFill>
              </a:defRPr>
            </a:lvl3pPr>
            <a:lvl4pPr marL="853819" indent="-230119">
              <a:lnSpc>
                <a:spcPct val="120000"/>
              </a:lnSpc>
              <a:defRPr>
                <a:solidFill>
                  <a:schemeClr val="tx1">
                    <a:lumMod val="75000"/>
                    <a:lumOff val="25000"/>
                  </a:schemeClr>
                </a:solidFill>
              </a:defRPr>
            </a:lvl4pPr>
            <a:lvl5pPr marL="1144245" indent="-247576">
              <a:lnSpc>
                <a:spcPct val="120000"/>
              </a:lnSpc>
              <a:defRPr>
                <a:solidFill>
                  <a:schemeClr val="tx1">
                    <a:lumMod val="75000"/>
                    <a:lumOff val="25000"/>
                  </a:schemeClr>
                </a:solidFill>
              </a:defRPr>
            </a:lvl5pPr>
            <a:lvl6pPr>
              <a:lnSpc>
                <a:spcPct val="120000"/>
              </a:lnSpc>
              <a:defRPr>
                <a:solidFill>
                  <a:schemeClr val="tx1">
                    <a:lumMod val="75000"/>
                    <a:lumOff val="25000"/>
                  </a:schemeClr>
                </a:solidFill>
              </a:defRPr>
            </a:lvl6pPr>
            <a:lvl7pPr>
              <a:lnSpc>
                <a:spcPct val="120000"/>
              </a:lnSpc>
              <a:defRPr>
                <a:solidFill>
                  <a:schemeClr val="tx1">
                    <a:lumMod val="75000"/>
                    <a:lumOff val="25000"/>
                  </a:schemeClr>
                </a:solidFill>
              </a:defRPr>
            </a:lvl7pPr>
            <a:lvl8pPr marL="642745" indent="-214249">
              <a:lnSpc>
                <a:spcPct val="120000"/>
              </a:lnSpc>
              <a:defRPr>
                <a:solidFill>
                  <a:schemeClr val="tx1">
                    <a:lumMod val="75000"/>
                    <a:lumOff val="25000"/>
                  </a:schemeClr>
                </a:solidFill>
              </a:defRPr>
            </a:lvl8pPr>
            <a:lvl9pPr marL="557046" indent="-128549">
              <a:lnSpc>
                <a:spcPct val="120000"/>
              </a:lnSpc>
              <a:defRPr>
                <a:solidFill>
                  <a:schemeClr val="tx1">
                    <a:lumMod val="75000"/>
                    <a:lumOff val="25000"/>
                  </a:schemeClr>
                </a:solidFill>
              </a:defRPr>
            </a:lvl9pPr>
          </a:lstStyle>
          <a:p>
            <a:pPr lvl="0"/>
            <a:r>
              <a:rPr lang="en-US"/>
              <a:t>Click to add text (for a bullet list, use Level 2) or click one of the content icons to add content of that type.</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7"/>
            <a:r>
              <a:rPr lang="en-US"/>
              <a:t>Eighth</a:t>
            </a:r>
          </a:p>
          <a:p>
            <a:pPr lvl="7"/>
            <a:r>
              <a:rPr lang="en-US"/>
              <a:t>Eighth</a:t>
            </a:r>
          </a:p>
          <a:p>
            <a:pPr lvl="7"/>
            <a:r>
              <a:rPr lang="en-US"/>
              <a:t>Eighth</a:t>
            </a:r>
          </a:p>
          <a:p>
            <a:pPr lvl="8"/>
            <a:r>
              <a:rPr lang="en-US"/>
              <a:t>Ninth</a:t>
            </a:r>
          </a:p>
          <a:p>
            <a:pPr lvl="8"/>
            <a:r>
              <a:rPr lang="en-US"/>
              <a:t>Ninth</a:t>
            </a:r>
          </a:p>
        </p:txBody>
      </p:sp>
      <p:sp>
        <p:nvSpPr>
          <p:cNvPr id="2" name="Title 1"/>
          <p:cNvSpPr>
            <a:spLocks noGrp="1"/>
          </p:cNvSpPr>
          <p:nvPr>
            <p:ph type="title"/>
          </p:nvPr>
        </p:nvSpPr>
        <p:spPr>
          <a:xfrm>
            <a:off x="289639" y="416092"/>
            <a:ext cx="11650520" cy="525850"/>
          </a:xfrm>
          <a:prstGeom prst="rect">
            <a:avLst/>
          </a:prstGeom>
        </p:spPr>
        <p:txBody>
          <a:bodyPr/>
          <a:lstStyle>
            <a:lvl1pPr>
              <a:defRPr b="1">
                <a:solidFill>
                  <a:schemeClr val="tx1">
                    <a:lumMod val="65000"/>
                    <a:lumOff val="35000"/>
                  </a:schemeClr>
                </a:solidFill>
              </a:defRPr>
            </a:lvl1pPr>
          </a:lstStyle>
          <a:p>
            <a:r>
              <a:rPr lang="en-US"/>
              <a:t>Click to edit Master title style</a:t>
            </a:r>
          </a:p>
        </p:txBody>
      </p:sp>
      <p:sp>
        <p:nvSpPr>
          <p:cNvPr id="5" name="Footer Placeholder 4" descr="Footer"/>
          <p:cNvSpPr>
            <a:spLocks noGrp="1"/>
          </p:cNvSpPr>
          <p:nvPr>
            <p:ph type="ftr" sz="quarter" idx="12"/>
          </p:nvPr>
        </p:nvSpPr>
        <p:spPr>
          <a:xfrm>
            <a:off x="119533" y="6478292"/>
            <a:ext cx="632137" cy="232476"/>
          </a:xfrm>
          <a:prstGeom prst="rect">
            <a:avLst/>
          </a:prstGeom>
        </p:spPr>
        <p:txBody>
          <a:bodyPr/>
          <a:lstStyle/>
          <a:p>
            <a:r>
              <a:rPr lang="en-US"/>
              <a:t>IBC 2024</a:t>
            </a:r>
          </a:p>
        </p:txBody>
      </p:sp>
    </p:spTree>
    <p:extLst>
      <p:ext uri="{BB962C8B-B14F-4D97-AF65-F5344CB8AC3E}">
        <p14:creationId xmlns:p14="http://schemas.microsoft.com/office/powerpoint/2010/main" val="1763215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23400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24323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2024</a:t>
            </a:r>
          </a:p>
        </p:txBody>
      </p:sp>
    </p:spTree>
    <p:extLst>
      <p:ext uri="{BB962C8B-B14F-4D97-AF65-F5344CB8AC3E}">
        <p14:creationId xmlns:p14="http://schemas.microsoft.com/office/powerpoint/2010/main" val="22714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2024</a:t>
            </a:r>
          </a:p>
        </p:txBody>
      </p:sp>
    </p:spTree>
    <p:extLst>
      <p:ext uri="{BB962C8B-B14F-4D97-AF65-F5344CB8AC3E}">
        <p14:creationId xmlns:p14="http://schemas.microsoft.com/office/powerpoint/2010/main" val="28737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6147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295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IBC 2024</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266405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Tree>
    <p:extLst>
      <p:ext uri="{BB962C8B-B14F-4D97-AF65-F5344CB8AC3E}">
        <p14:creationId xmlns:p14="http://schemas.microsoft.com/office/powerpoint/2010/main" val="416319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71185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cSld name="Abschnitts-&#10;überschrift">
    <p:spTree>
      <p:nvGrpSpPr>
        <p:cNvPr id="1" name=""/>
        <p:cNvGrpSpPr/>
        <p:nvPr/>
      </p:nvGrpSpPr>
      <p:grpSpPr>
        <a:xfrm>
          <a:off x="0" y="0"/>
          <a:ext cx="0" cy="0"/>
          <a:chOff x="0" y="0"/>
          <a:chExt cx="0" cy="0"/>
        </a:xfrm>
      </p:grpSpPr>
      <p:sp>
        <p:nvSpPr>
          <p:cNvPr id="5" name="Bildplatzhalter 1">
            <a:extLst>
              <a:ext uri="{FF2B5EF4-FFF2-40B4-BE49-F238E27FC236}">
                <a16:creationId xmlns:a16="http://schemas.microsoft.com/office/drawing/2014/main" id="{3A8C094D-2D0E-47CC-A990-E35B829AB4AA}"/>
              </a:ext>
            </a:extLst>
          </p:cNvPr>
          <p:cNvSpPr>
            <a:spLocks noGrp="1"/>
          </p:cNvSpPr>
          <p:nvPr>
            <p:ph type="pic" sz="quarter" idx="2" hasCustomPrompt="1"/>
          </p:nvPr>
        </p:nvSpPr>
        <p:spPr>
          <a:xfrm>
            <a:off x="0" y="0"/>
            <a:ext cx="12192000" cy="6858000"/>
          </a:xfrm>
        </p:spPr>
        <p:txBody>
          <a:bodyPr anchor="t"/>
          <a:lstStyle>
            <a:lvl1pPr marL="0" indent="0" algn="ctr">
              <a:buNone/>
              <a:defRPr/>
            </a:lvl1pPr>
          </a:lstStyle>
          <a:p>
            <a:br>
              <a:rPr lang="de-DE"/>
            </a:br>
            <a:br>
              <a:rPr lang="de-DE"/>
            </a:br>
            <a:br>
              <a:rPr lang="de-DE"/>
            </a:br>
            <a:br>
              <a:rPr lang="de-DE"/>
            </a:br>
            <a:br>
              <a:rPr lang="de-DE"/>
            </a:br>
            <a:r>
              <a:rPr lang="de-DE"/>
              <a:t>Bild durch Klicken auf das Symbol hinzufügen</a:t>
            </a:r>
            <a:br>
              <a:rPr lang="de-DE"/>
            </a:br>
            <a:r>
              <a:rPr lang="de-DE"/>
              <a:t>Bitte folgenden Sie der Verknüpfung in Ihrem Bilderverzeichnis,</a:t>
            </a:r>
            <a:br>
              <a:rPr lang="de-DE"/>
            </a:br>
            <a:r>
              <a:rPr lang="de-DE"/>
              <a:t>nutzen Sie nur lizenzierte Bilder</a:t>
            </a:r>
          </a:p>
        </p:txBody>
      </p:sp>
      <p:sp>
        <p:nvSpPr>
          <p:cNvPr id="7" name="Titel 1"/>
          <p:cNvSpPr>
            <a:spLocks noGrp="1" noMove="1" noResize="1"/>
          </p:cNvSpPr>
          <p:nvPr>
            <p:ph type="title" hasCustomPrompt="1"/>
          </p:nvPr>
        </p:nvSpPr>
        <p:spPr>
          <a:xfrm>
            <a:off x="480000" y="4704000"/>
            <a:ext cx="11328000" cy="1972766"/>
          </a:xfrm>
          <a:blipFill>
            <a:blip r:embed="rId2"/>
            <a:stretch>
              <a:fillRect/>
            </a:stretch>
          </a:blipFill>
        </p:spPr>
        <p:txBody>
          <a:bodyPr lIns="144000" tIns="360000" rIns="144000" bIns="288000" anchor="t"/>
          <a:lstStyle>
            <a:lvl1pPr>
              <a:defRPr>
                <a:solidFill>
                  <a:schemeClr val="bg1"/>
                </a:solidFill>
              </a:defRPr>
            </a:lvl1pPr>
          </a:lstStyle>
          <a:p>
            <a:r>
              <a:rPr lang="de-DE"/>
              <a:t>Zwischentitel (27 pt, max. 2-zeilig)</a:t>
            </a:r>
            <a:br>
              <a:rPr lang="de-DE"/>
            </a:br>
            <a:r>
              <a:rPr lang="de-DE"/>
              <a:t>- Ändern Sie die Größe des Platzhaltes NICHT! -</a:t>
            </a:r>
            <a:br>
              <a:rPr lang="de-DE"/>
            </a:br>
            <a:endParaRPr lang="de-DE"/>
          </a:p>
        </p:txBody>
      </p:sp>
      <p:sp>
        <p:nvSpPr>
          <p:cNvPr id="20" name="Marktsegment 1">
            <a:extLst>
              <a:ext uri="{FF2B5EF4-FFF2-40B4-BE49-F238E27FC236}">
                <a16:creationId xmlns:a16="http://schemas.microsoft.com/office/drawing/2014/main" id="{3DC57BFA-5ECC-427D-BB61-A54DE82484AA}"/>
              </a:ext>
            </a:extLst>
          </p:cNvPr>
          <p:cNvSpPr>
            <a:spLocks noGrp="1"/>
          </p:cNvSpPr>
          <p:nvPr>
            <p:ph type="body" sz="quarter" idx="9" hasCustomPrompt="1"/>
          </p:nvPr>
        </p:nvSpPr>
        <p:spPr>
          <a:xfrm>
            <a:off x="480000" y="4872000"/>
            <a:ext cx="4224000" cy="273600"/>
          </a:xfrm>
        </p:spPr>
        <p:txBody>
          <a:bodyPr wrap="none" lIns="144000">
            <a:noAutofit/>
          </a:bodyPr>
          <a:lstStyle>
            <a:lvl1pPr marL="0" indent="0">
              <a:buNone/>
              <a:defRPr sz="1733" spc="107" baseline="0">
                <a:solidFill>
                  <a:schemeClr val="tx2"/>
                </a:solidFill>
                <a:latin typeface="+mj-lt"/>
              </a:defRPr>
            </a:lvl1pPr>
            <a:lvl2pPr marL="0" indent="0">
              <a:buNone/>
              <a:defRPr>
                <a:solidFill>
                  <a:schemeClr val="tx2"/>
                </a:solidFill>
              </a:defRPr>
            </a:lvl2pPr>
            <a:lvl3pPr marL="0" indent="0">
              <a:buNone/>
              <a:defRPr>
                <a:solidFill>
                  <a:schemeClr val="tx2"/>
                </a:solidFill>
              </a:defRPr>
            </a:lvl3pPr>
            <a:lvl4pPr marL="0" indent="0">
              <a:buNone/>
              <a:defRPr>
                <a:solidFill>
                  <a:schemeClr val="tx2"/>
                </a:solidFill>
              </a:defRPr>
            </a:lvl4pPr>
            <a:lvl5pPr marL="0" indent="0">
              <a:buNone/>
              <a:defRPr>
                <a:solidFill>
                  <a:schemeClr val="tx2"/>
                </a:solidFill>
              </a:defRPr>
            </a:lvl5pPr>
          </a:lstStyle>
          <a:p>
            <a:pPr lvl="0"/>
            <a:r>
              <a:rPr lang="de-DE"/>
              <a:t>Text 13 pt, z.B. Marktsegmentbezeichnung</a:t>
            </a:r>
          </a:p>
        </p:txBody>
      </p:sp>
    </p:spTree>
    <p:extLst>
      <p:ext uri="{BB962C8B-B14F-4D97-AF65-F5344CB8AC3E}">
        <p14:creationId xmlns:p14="http://schemas.microsoft.com/office/powerpoint/2010/main" val="5152239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2024</a:t>
            </a:r>
          </a:p>
        </p:txBody>
      </p:sp>
    </p:spTree>
    <p:extLst>
      <p:ext uri="{BB962C8B-B14F-4D97-AF65-F5344CB8AC3E}">
        <p14:creationId xmlns:p14="http://schemas.microsoft.com/office/powerpoint/2010/main" val="12607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89062" y="1417835"/>
            <a:ext cx="11430000" cy="1487330"/>
          </a:xfrm>
          <a:prstGeom prst="rect">
            <a:avLst/>
          </a:prstGeom>
        </p:spPr>
        <p:txBody>
          <a:bodyPr/>
          <a:lstStyle>
            <a:lvl1pPr>
              <a:defRPr/>
            </a:lvl1pPr>
            <a:lvl2pPr>
              <a:defRPr/>
            </a:lvl2pPr>
            <a:lvl3pPr>
              <a:defRPr/>
            </a:lvl3pPr>
            <a:lvl4pPr>
              <a:defRPr lang="en-US" sz="2095" kern="1200" baseline="0" dirty="0">
                <a:solidFill>
                  <a:prstClr val="black">
                    <a:lumMod val="75000"/>
                    <a:lumOff val="25000"/>
                  </a:prstClr>
                </a:solidFill>
                <a:latin typeface="Qualcomm Office Regular" pitchFamily="34" charset="0"/>
                <a:ea typeface="+mn-ea"/>
                <a:cs typeface="Arial" pitchFamily="34" charset="0"/>
              </a:defRPr>
            </a:lvl4pPr>
            <a:lvl5pPr marL="1596400" indent="-346647">
              <a:buFont typeface="Qualcomm Regular" pitchFamily="34" charset="0"/>
              <a:buChar char="−"/>
              <a:defRPr/>
            </a:lvl5pPr>
            <a:lvl6pPr marL="2166543" indent="0">
              <a:buNone/>
              <a:defRPr sz="1596"/>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Placeholder 1"/>
          <p:cNvSpPr>
            <a:spLocks noGrp="1"/>
          </p:cNvSpPr>
          <p:nvPr>
            <p:ph type="title"/>
          </p:nvPr>
        </p:nvSpPr>
        <p:spPr>
          <a:xfrm>
            <a:off x="283542" y="605095"/>
            <a:ext cx="11432977" cy="755640"/>
          </a:xfrm>
          <a:prstGeom prst="rect">
            <a:avLst/>
          </a:prstGeom>
        </p:spPr>
        <p:txBody>
          <a:bodyPr vert="horz" wrap="square" lIns="91424" tIns="45712" rIns="91424" bIns="45712" rtlCol="0" anchor="ctr">
            <a:spAutoFit/>
          </a:bodyPr>
          <a:lstStyle>
            <a:lvl1pPr>
              <a:defRPr sz="4789"/>
            </a:lvl1pPr>
          </a:lstStyle>
          <a:p>
            <a:r>
              <a:rPr lang="en-US"/>
              <a:t>Click to edit Master title style</a:t>
            </a:r>
          </a:p>
        </p:txBody>
      </p:sp>
      <p:cxnSp>
        <p:nvCxnSpPr>
          <p:cNvPr id="14" name="Straight Connector 13"/>
          <p:cNvCxnSpPr/>
          <p:nvPr userDrawn="1"/>
        </p:nvCxnSpPr>
        <p:spPr>
          <a:xfrm>
            <a:off x="370366" y="504825"/>
            <a:ext cx="11451271"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261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0A7309CB-3B44-EB85-1AD7-BB5F5DF5F6E9}"/>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1519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110774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5" name="Title 3">
            <a:extLst>
              <a:ext uri="{FF2B5EF4-FFF2-40B4-BE49-F238E27FC236}">
                <a16:creationId xmlns:a16="http://schemas.microsoft.com/office/drawing/2014/main" id="{4B5845B0-2784-4142-BE67-A2438DF860FB}"/>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12613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66060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66345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7817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342539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4528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5000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6129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55356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07035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359851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02154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3072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4187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546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67754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7250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0770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00409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2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9251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96654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10489691" cy="118174"/>
          </a:xfrm>
        </p:spPr>
        <p:txBody>
          <a:bodyPr/>
          <a:lstStyle>
            <a:lvl1pPr>
              <a:defRPr>
                <a:solidFill>
                  <a:schemeClr val="accent5">
                    <a:lumMod val="60000"/>
                    <a:lumOff val="40000"/>
                  </a:schemeClr>
                </a:solidFill>
              </a:defRPr>
            </a:lvl1pPr>
          </a:lstStyle>
          <a:p>
            <a:r>
              <a:rPr lang="en-US"/>
              <a:t>IBC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7634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818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7060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268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5351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851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1297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0023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9530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85660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92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2791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7403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2545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16760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15054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3309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24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4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352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5568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7573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5777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97407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6851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3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1623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92571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13790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7592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089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13764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IBC 2024</a:t>
            </a:r>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15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12192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75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00125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115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74502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719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3568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799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08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619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6087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02763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04948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14569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3753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71306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12606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7000">
                  <a:schemeClr val="accent1">
                    <a:lumMod val="50000"/>
                  </a:schemeClr>
                </a:gs>
                <a:gs pos="42000">
                  <a:schemeClr val="accent1">
                    <a:alpha val="0"/>
                  </a:schemeClr>
                </a:gs>
                <a:gs pos="100000">
                  <a:schemeClr val="accent1">
                    <a:lumMod val="50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89261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11841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flip="none" rotWithShape="1">
              <a:gsLst>
                <a:gs pos="50000">
                  <a:srgbClr val="328E9E">
                    <a:alpha val="0"/>
                  </a:srgbClr>
                </a:gs>
                <a:gs pos="100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7714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flip="none" rotWithShape="1">
              <a:gsLst>
                <a:gs pos="50000">
                  <a:schemeClr val="accent6">
                    <a:lumMod val="40000"/>
                    <a:lumOff val="60000"/>
                    <a:alpha val="0"/>
                  </a:schemeClr>
                </a:gs>
                <a:gs pos="100000">
                  <a:schemeClr val="accent5">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94460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630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84925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51501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10377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5238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187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3367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76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7132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51427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73044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99243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387043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554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20091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Title, Sub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3861327"/>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4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hasCustomPrompt="1"/>
          </p:nvPr>
        </p:nvSpPr>
        <p:spPr bwMode="gray">
          <a:xfrm>
            <a:off x="458797" y="1745389"/>
            <a:ext cx="7415930" cy="1178143"/>
          </a:xfrm>
        </p:spPr>
        <p:txBody>
          <a:bodyPr wrap="square">
            <a:noAutofit/>
          </a:bodyPr>
          <a:lstStyle>
            <a:lvl1pPr>
              <a:lnSpc>
                <a:spcPct val="87000"/>
              </a:lnSpc>
              <a:defRPr sz="6600">
                <a:solidFill>
                  <a:schemeClr val="bg1"/>
                </a:solidFill>
              </a:defRPr>
            </a:lvl1pPr>
          </a:lstStyle>
          <a:p>
            <a:r>
              <a:rPr lang="en-US"/>
              <a:t>Click to edit</a:t>
            </a:r>
            <a:br>
              <a:rPr lang="en-US"/>
            </a:br>
            <a:r>
              <a:rPr lang="en-US"/>
              <a:t>Master title style</a:t>
            </a:r>
          </a:p>
        </p:txBody>
      </p:sp>
      <p:sp>
        <p:nvSpPr>
          <p:cNvPr id="14" name="Subtitle">
            <a:extLst>
              <a:ext uri="{FF2B5EF4-FFF2-40B4-BE49-F238E27FC236}">
                <a16:creationId xmlns:a16="http://schemas.microsoft.com/office/drawing/2014/main" id="{37788769-96A5-4B71-A470-651FFA1AC7FB}"/>
              </a:ext>
            </a:extLst>
          </p:cNvPr>
          <p:cNvSpPr>
            <a:spLocks noGrp="1"/>
          </p:cNvSpPr>
          <p:nvPr>
            <p:ph type="subTitle" idx="1"/>
          </p:nvPr>
        </p:nvSpPr>
        <p:spPr>
          <a:xfrm>
            <a:off x="494189" y="2875476"/>
            <a:ext cx="8012986" cy="650050"/>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4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234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Photo Title and Subtitle">
    <p:bg>
      <p:bgPr>
        <a:solidFill>
          <a:schemeClr val="tx2"/>
        </a:solidFill>
        <a:effectLst/>
      </p:bgPr>
    </p:bg>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4BA59F8A-A3A3-4BA6-B28E-208F4AE307B0}"/>
              </a:ext>
            </a:extLst>
          </p:cNvPr>
          <p:cNvSpPr>
            <a:spLocks noGrp="1"/>
          </p:cNvSpPr>
          <p:nvPr>
            <p:ph type="ftr" sz="quarter" idx="13"/>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10" name="Text Placeholder 7">
            <a:extLst>
              <a:ext uri="{FF2B5EF4-FFF2-40B4-BE49-F238E27FC236}">
                <a16:creationId xmlns:a16="http://schemas.microsoft.com/office/drawing/2014/main" id="{6465B147-6B3C-4AD8-9E73-2975E626437F}"/>
              </a:ext>
            </a:extLst>
          </p:cNvPr>
          <p:cNvSpPr>
            <a:spLocks noGrp="1"/>
          </p:cNvSpPr>
          <p:nvPr>
            <p:ph type="body" sz="quarter" idx="11" hasCustomPrompt="1"/>
          </p:nvPr>
        </p:nvSpPr>
        <p:spPr bwMode="gray">
          <a:xfrm>
            <a:off x="5157216" y="402336"/>
            <a:ext cx="775853" cy="221599"/>
          </a:xfrm>
          <a:prstGeom prst="rect">
            <a:avLst/>
          </a:prstGeom>
        </p:spPr>
        <p:txBody>
          <a:bodyPr wrap="none">
            <a:spAutoFit/>
          </a:bodyPr>
          <a:lstStyle>
            <a:lvl1pPr marL="0" indent="0" algn="l">
              <a:lnSpc>
                <a:spcPct val="90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1" name="Text Placeholder 5">
            <a:extLst>
              <a:ext uri="{FF2B5EF4-FFF2-40B4-BE49-F238E27FC236}">
                <a16:creationId xmlns:a16="http://schemas.microsoft.com/office/drawing/2014/main" id="{9E31960A-B009-4EE8-B4C4-4AD468AC7930}"/>
              </a:ext>
            </a:extLst>
          </p:cNvPr>
          <p:cNvSpPr>
            <a:spLocks noGrp="1"/>
          </p:cNvSpPr>
          <p:nvPr>
            <p:ph type="body" sz="quarter" idx="14" hasCustomPrompt="1"/>
          </p:nvPr>
        </p:nvSpPr>
        <p:spPr bwMode="gray">
          <a:xfrm>
            <a:off x="3694815" y="402336"/>
            <a:ext cx="432811" cy="221599"/>
          </a:xfrm>
          <a:prstGeom prst="rect">
            <a:avLst/>
          </a:prstGeom>
        </p:spPr>
        <p:txBody>
          <a:bodyPr wrap="none">
            <a:spAutoFit/>
          </a:bodyPr>
          <a:lstStyle>
            <a:lvl1pPr marL="0" indent="0" algn="l">
              <a:lnSpc>
                <a:spcPct val="90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2" name="Text Placeholder 48">
            <a:extLst>
              <a:ext uri="{FF2B5EF4-FFF2-40B4-BE49-F238E27FC236}">
                <a16:creationId xmlns:a16="http://schemas.microsoft.com/office/drawing/2014/main" id="{F01271CB-35A6-41BE-8BE3-BD6DF6DD8A1E}"/>
              </a:ext>
            </a:extLst>
          </p:cNvPr>
          <p:cNvSpPr>
            <a:spLocks noGrp="1"/>
          </p:cNvSpPr>
          <p:nvPr>
            <p:ph type="body" sz="quarter" idx="15" hasCustomPrompt="1"/>
          </p:nvPr>
        </p:nvSpPr>
        <p:spPr bwMode="gray">
          <a:xfrm>
            <a:off x="7068198" y="402336"/>
            <a:ext cx="1155766" cy="241285"/>
          </a:xfrm>
          <a:prstGeom prst="rect">
            <a:avLst/>
          </a:prstGeom>
        </p:spPr>
        <p:txBody>
          <a:bodyPr wrap="none">
            <a:spAutoFit/>
          </a:bodyPr>
          <a:lstStyle>
            <a:lvl1pPr marL="0" marR="0" indent="0" algn="l"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@qualcomm</a:t>
            </a:r>
          </a:p>
        </p:txBody>
      </p:sp>
      <p:sp>
        <p:nvSpPr>
          <p:cNvPr id="13" name="Freeform 5">
            <a:extLst>
              <a:ext uri="{FF2B5EF4-FFF2-40B4-BE49-F238E27FC236}">
                <a16:creationId xmlns:a16="http://schemas.microsoft.com/office/drawing/2014/main" id="{F462AC1C-05E0-4FC4-A052-87AEF62212E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ext Placeholder 7">
            <a:extLst>
              <a:ext uri="{FF2B5EF4-FFF2-40B4-BE49-F238E27FC236}">
                <a16:creationId xmlns:a16="http://schemas.microsoft.com/office/drawing/2014/main" id="{1CB99C33-573C-4CAA-9DB5-114509F49F08}"/>
              </a:ext>
            </a:extLst>
          </p:cNvPr>
          <p:cNvSpPr>
            <a:spLocks noGrp="1"/>
          </p:cNvSpPr>
          <p:nvPr>
            <p:ph type="body" sz="quarter" idx="10" hasCustomPrompt="1"/>
          </p:nvPr>
        </p:nvSpPr>
        <p:spPr bwMode="gray">
          <a:xfrm>
            <a:off x="495299" y="5273565"/>
            <a:ext cx="10489690" cy="961930"/>
          </a:xfrm>
          <a:prstGeom prst="rect">
            <a:avLst/>
          </a:prstGeom>
        </p:spPr>
        <p:txBody>
          <a:bodyPr>
            <a:noAutofit/>
          </a:bodyPr>
          <a:lstStyle>
            <a:lvl1pPr marL="0" indent="0">
              <a:lnSpc>
                <a:spcPct val="90000"/>
              </a:lnSpc>
              <a:spcBef>
                <a:spcPts val="600"/>
              </a:spcBef>
              <a:spcAft>
                <a:spcPts val="0"/>
              </a:spcAft>
              <a:buFont typeface="Microsoft Sans Serif" panose="020B0604020202020204" pitchFamily="34" charset="0"/>
              <a:buChar char="​"/>
              <a:defRPr sz="2000" b="1" spc="30" baseline="0">
                <a:solidFill>
                  <a:schemeClr val="bg1"/>
                </a:solidFill>
              </a:defRPr>
            </a:lvl1pPr>
            <a:lvl2pPr marL="0" indent="0">
              <a:lnSpc>
                <a:spcPct val="90000"/>
              </a:lnSpc>
              <a:spcBef>
                <a:spcPts val="600"/>
              </a:spcBef>
              <a:spcAft>
                <a:spcPts val="0"/>
              </a:spcAft>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15" name="Title 2">
            <a:extLst>
              <a:ext uri="{FF2B5EF4-FFF2-40B4-BE49-F238E27FC236}">
                <a16:creationId xmlns:a16="http://schemas.microsoft.com/office/drawing/2014/main" id="{2A3062B5-001F-4409-93B7-7ACE1BF9D75A}"/>
              </a:ext>
            </a:extLst>
          </p:cNvPr>
          <p:cNvSpPr>
            <a:spLocks noGrp="1"/>
          </p:cNvSpPr>
          <p:nvPr>
            <p:ph type="title" hasCustomPrompt="1"/>
          </p:nvPr>
        </p:nvSpPr>
        <p:spPr bwMode="gray">
          <a:xfrm>
            <a:off x="458796" y="2907916"/>
            <a:ext cx="10526193" cy="1329595"/>
          </a:xfrm>
        </p:spPr>
        <p:txBody>
          <a:bodyPr wrap="square">
            <a:spAutoFit/>
          </a:bodyPr>
          <a:lstStyle>
            <a:lvl1pPr>
              <a:lnSpc>
                <a:spcPct val="80000"/>
              </a:lnSpc>
              <a:defRPr sz="5400">
                <a:solidFill>
                  <a:schemeClr val="bg1"/>
                </a:solidFill>
              </a:defRPr>
            </a:lvl1pPr>
          </a:lstStyle>
          <a:p>
            <a:r>
              <a:rPr lang="en-US"/>
              <a:t>Click to edit</a:t>
            </a:r>
            <a:br>
              <a:rPr lang="en-US"/>
            </a:br>
            <a:r>
              <a:rPr lang="en-US"/>
              <a:t>Master title style</a:t>
            </a:r>
          </a:p>
        </p:txBody>
      </p:sp>
      <p:sp>
        <p:nvSpPr>
          <p:cNvPr id="16" name="Subtitle">
            <a:extLst>
              <a:ext uri="{FF2B5EF4-FFF2-40B4-BE49-F238E27FC236}">
                <a16:creationId xmlns:a16="http://schemas.microsoft.com/office/drawing/2014/main" id="{644320C7-01AC-4F65-8C9A-0E1ACFB23610}"/>
              </a:ext>
            </a:extLst>
          </p:cNvPr>
          <p:cNvSpPr>
            <a:spLocks noGrp="1"/>
          </p:cNvSpPr>
          <p:nvPr>
            <p:ph type="subTitle" idx="1"/>
          </p:nvPr>
        </p:nvSpPr>
        <p:spPr>
          <a:xfrm>
            <a:off x="494190" y="4237511"/>
            <a:ext cx="10489690" cy="35458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2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8348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Nickel_Larger Title Only">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476985"/>
            <a:ext cx="11187112" cy="568745"/>
          </a:xfrm>
        </p:spPr>
        <p:txBody>
          <a:bodyPr anchor="t" anchorCtr="0"/>
          <a:lstStyle>
            <a:lvl1pPr>
              <a:defRPr sz="4400"/>
            </a:lvl1pPr>
          </a:lstStyle>
          <a:p>
            <a:r>
              <a:rPr lang="en-US"/>
              <a:t>Click to edit Master title style</a:t>
            </a:r>
          </a:p>
        </p:txBody>
      </p:sp>
    </p:spTree>
    <p:extLst>
      <p:ext uri="{BB962C8B-B14F-4D97-AF65-F5344CB8AC3E}">
        <p14:creationId xmlns:p14="http://schemas.microsoft.com/office/powerpoint/2010/main" val="63718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0760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Nickel_Blank">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Tree>
    <p:extLst>
      <p:ext uri="{BB962C8B-B14F-4D97-AF65-F5344CB8AC3E}">
        <p14:creationId xmlns:p14="http://schemas.microsoft.com/office/powerpoint/2010/main" val="247109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Off-White_Title and Sub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5" name="Title 3">
            <a:extLst>
              <a:ext uri="{FF2B5EF4-FFF2-40B4-BE49-F238E27FC236}">
                <a16:creationId xmlns:a16="http://schemas.microsoft.com/office/drawing/2014/main" id="{BBE77DDD-1CE8-4E5E-BE53-778A7A4736BD}"/>
              </a:ext>
            </a:extLst>
          </p:cNvPr>
          <p:cNvSpPr>
            <a:spLocks noGrp="1"/>
          </p:cNvSpPr>
          <p:nvPr>
            <p:ph type="title"/>
          </p:nvPr>
        </p:nvSpPr>
        <p:spPr>
          <a:xfrm>
            <a:off x="495300" y="549415"/>
            <a:ext cx="11187112" cy="455189"/>
          </a:xfrm>
        </p:spPr>
        <p:txBody>
          <a:bodyPr/>
          <a:lstStyle/>
          <a:p>
            <a:r>
              <a:rPr lang="en-US"/>
              <a:t>Click to edit Master title style</a:t>
            </a:r>
          </a:p>
        </p:txBody>
      </p:sp>
      <p:sp>
        <p:nvSpPr>
          <p:cNvPr id="6" name="Subtitle">
            <a:extLst>
              <a:ext uri="{FF2B5EF4-FFF2-40B4-BE49-F238E27FC236}">
                <a16:creationId xmlns:a16="http://schemas.microsoft.com/office/drawing/2014/main" id="{22173670-6BFB-4BDA-89AB-D4C206FB4A41}"/>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40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8125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Off-White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Tree>
    <p:extLst>
      <p:ext uri="{BB962C8B-B14F-4D97-AF65-F5344CB8AC3E}">
        <p14:creationId xmlns:p14="http://schemas.microsoft.com/office/powerpoint/2010/main" val="189167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Light Nickel_Blank">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Tree>
    <p:extLst>
      <p:ext uri="{BB962C8B-B14F-4D97-AF65-F5344CB8AC3E}">
        <p14:creationId xmlns:p14="http://schemas.microsoft.com/office/powerpoint/2010/main" val="185673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76338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Blue_Blank">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390476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IBC 2024</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195768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Gun Metal_Blank">
    <p:bg>
      <p:bgPr>
        <a:solidFill>
          <a:schemeClr val="accent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spcAft>
                <a:spcPts val="0"/>
              </a:spcAft>
              <a:defRPr/>
            </a:pPr>
            <a:r>
              <a:rPr lang="en-US"/>
              <a:t>IBC 2024</a:t>
            </a:r>
          </a:p>
        </p:txBody>
      </p:sp>
      <p:sp>
        <p:nvSpPr>
          <p:cNvPr id="4" name="TextBox 3">
            <a:extLst>
              <a:ext uri="{FF2B5EF4-FFF2-40B4-BE49-F238E27FC236}">
                <a16:creationId xmlns:a16="http://schemas.microsoft.com/office/drawing/2014/main" id="{24570DB2-C64B-4F9F-8D05-563F9ADD3A24}"/>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85908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Midnight_Blank">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161391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Midnight_Title only">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6" name="Title 3">
            <a:extLst>
              <a:ext uri="{FF2B5EF4-FFF2-40B4-BE49-F238E27FC236}">
                <a16:creationId xmlns:a16="http://schemas.microsoft.com/office/drawing/2014/main" id="{FBD62BE9-DDFD-42E2-9237-A89550547FD6}"/>
              </a:ext>
            </a:extLst>
          </p:cNvPr>
          <p:cNvSpPr>
            <a:spLocks noGrp="1"/>
          </p:cNvSpPr>
          <p:nvPr>
            <p:ph type="title"/>
          </p:nvPr>
        </p:nvSpPr>
        <p:spPr>
          <a:xfrm>
            <a:off x="495300" y="567521"/>
            <a:ext cx="11187112" cy="455189"/>
          </a:xfrm>
        </p:spPr>
        <p:txBody>
          <a:bodyPr anchor="t" anchorCtr="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9893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helf Light Blue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IBC 2024</a:t>
            </a:r>
          </a:p>
        </p:txBody>
      </p:sp>
    </p:spTree>
    <p:extLst>
      <p:ext uri="{BB962C8B-B14F-4D97-AF65-F5344CB8AC3E}">
        <p14:creationId xmlns:p14="http://schemas.microsoft.com/office/powerpoint/2010/main" val="169075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helf Light Blue_Bottom 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IBC 2024</a:t>
            </a:r>
          </a:p>
        </p:txBody>
      </p:sp>
      <p:sp>
        <p:nvSpPr>
          <p:cNvPr id="9" name="Title 2">
            <a:extLst>
              <a:ext uri="{FF2B5EF4-FFF2-40B4-BE49-F238E27FC236}">
                <a16:creationId xmlns:a16="http://schemas.microsoft.com/office/drawing/2014/main" id="{84A52DBA-21C2-42E6-8F17-49F9D5D855FC}"/>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6308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3" name="TextBox 2">
            <a:extLst>
              <a:ext uri="{FF2B5EF4-FFF2-40B4-BE49-F238E27FC236}">
                <a16:creationId xmlns:a16="http://schemas.microsoft.com/office/drawing/2014/main" id="{7FE17C8A-F4D9-2A7D-CF89-8A7DE13571AF}"/>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75829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395653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helf Teal_Title, Subtitl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IBC 2024</a:t>
            </a:r>
          </a:p>
        </p:txBody>
      </p:sp>
    </p:spTree>
    <p:extLst>
      <p:ext uri="{BB962C8B-B14F-4D97-AF65-F5344CB8AC3E}">
        <p14:creationId xmlns:p14="http://schemas.microsoft.com/office/powerpoint/2010/main" val="188172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helf Teal_Off-white_Title bottom">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IBC 2024</a:t>
            </a:r>
          </a:p>
        </p:txBody>
      </p:sp>
      <p:sp>
        <p:nvSpPr>
          <p:cNvPr id="12" name="Title 2">
            <a:extLst>
              <a:ext uri="{FF2B5EF4-FFF2-40B4-BE49-F238E27FC236}">
                <a16:creationId xmlns:a16="http://schemas.microsoft.com/office/drawing/2014/main" id="{58FD37CF-5D94-4906-BAAB-3197C292959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49481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helf Midnight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8079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helf Midnight_Off-white_Title,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379840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helf Midnight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122275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153859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helf Midnight_Off-white_Title Bottom">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DD7BF16-2406-43BE-A609-3D7C8BBFDE19}"/>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16251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helf Midnight_Off-white_Blank_Bottom Title and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74755"/>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2403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helf Gun Metal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IBC 2024</a:t>
            </a:r>
          </a:p>
        </p:txBody>
      </p:sp>
    </p:spTree>
    <p:extLst>
      <p:ext uri="{BB962C8B-B14F-4D97-AF65-F5344CB8AC3E}">
        <p14:creationId xmlns:p14="http://schemas.microsoft.com/office/powerpoint/2010/main" val="23186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helf Gun Metal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IBC 2024</a:t>
            </a:r>
          </a:p>
        </p:txBody>
      </p:sp>
    </p:spTree>
    <p:extLst>
      <p:ext uri="{BB962C8B-B14F-4D97-AF65-F5344CB8AC3E}">
        <p14:creationId xmlns:p14="http://schemas.microsoft.com/office/powerpoint/2010/main" val="45709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351669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helf Gun Metal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IBC 2024</a:t>
            </a:r>
          </a:p>
        </p:txBody>
      </p:sp>
    </p:spTree>
    <p:extLst>
      <p:ext uri="{BB962C8B-B14F-4D97-AF65-F5344CB8AC3E}">
        <p14:creationId xmlns:p14="http://schemas.microsoft.com/office/powerpoint/2010/main" val="388999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helf Light Blue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532752-343E-47B0-8C61-D4E5BF508058}"/>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9313DA6A-7F0E-4314-BEDB-5933C3E333FD}"/>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ED1FF388-00D9-4B7B-8721-3924E3006ACE}"/>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763D138E-F1B0-470B-8C72-47C93C5D87A2}"/>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16" name="TextBox 15">
            <a:extLst>
              <a:ext uri="{FF2B5EF4-FFF2-40B4-BE49-F238E27FC236}">
                <a16:creationId xmlns:a16="http://schemas.microsoft.com/office/drawing/2014/main" id="{32116187-0279-43B6-BD55-C336E0A85659}"/>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itle 3">
            <a:extLst>
              <a:ext uri="{FF2B5EF4-FFF2-40B4-BE49-F238E27FC236}">
                <a16:creationId xmlns:a16="http://schemas.microsoft.com/office/drawing/2014/main" id="{42B117B6-494A-40B2-9F75-1D8FAE5D8300}"/>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256477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helf Blue_Title bottom">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44514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Light Nickel, Shelf Blue_Title bottom">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38024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Light Nickel, Shelf Blue_Title top, Bottom Text and Subtitle">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ext Placeholder 29">
            <a:extLst>
              <a:ext uri="{FF2B5EF4-FFF2-40B4-BE49-F238E27FC236}">
                <a16:creationId xmlns:a16="http://schemas.microsoft.com/office/drawing/2014/main" id="{AB9D4AFE-F769-4A03-8378-754D2BEE7987}"/>
              </a:ext>
            </a:extLst>
          </p:cNvPr>
          <p:cNvSpPr>
            <a:spLocks noGrp="1"/>
          </p:cNvSpPr>
          <p:nvPr>
            <p:ph type="body" sz="quarter" idx="15"/>
          </p:nvPr>
        </p:nvSpPr>
        <p:spPr bwMode="gray">
          <a:xfrm>
            <a:off x="495299" y="5614764"/>
            <a:ext cx="11186159" cy="383503"/>
          </a:xfrm>
          <a:prstGeom prst="rect">
            <a:avLst/>
          </a:prstGeom>
        </p:spPr>
        <p:txBody>
          <a:bodyPr anchor="ctr">
            <a:spAutoFit/>
          </a:bodyPr>
          <a:lstStyle>
            <a:lvl1pPr marL="0" indent="0" algn="ctr">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Subtitle">
            <a:extLst>
              <a:ext uri="{FF2B5EF4-FFF2-40B4-BE49-F238E27FC236}">
                <a16:creationId xmlns:a16="http://schemas.microsoft.com/office/drawing/2014/main" id="{259341E1-F38C-44A9-AD52-4C1FF1C0B663}"/>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3">
            <a:extLst>
              <a:ext uri="{FF2B5EF4-FFF2-40B4-BE49-F238E27FC236}">
                <a16:creationId xmlns:a16="http://schemas.microsoft.com/office/drawing/2014/main" id="{B87E6FB7-AE4A-4C5E-BCE0-9A052DAABB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99422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helf Blue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223848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Light Nickel, Shelf Blue_blank">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IBC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7118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3304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Fifty Fifty Blue 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956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utaway 1/4 Left Nicke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0"/>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Tree>
    <p:extLst>
      <p:ext uri="{BB962C8B-B14F-4D97-AF65-F5344CB8AC3E}">
        <p14:creationId xmlns:p14="http://schemas.microsoft.com/office/powerpoint/2010/main" val="421444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106393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utaway 1/4 Left Te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1" name="Title 1">
            <a:extLst>
              <a:ext uri="{FF2B5EF4-FFF2-40B4-BE49-F238E27FC236}">
                <a16:creationId xmlns:a16="http://schemas.microsoft.com/office/drawing/2014/main" id="{4188C21F-01DC-4D64-BBD6-81D2BB9B0547}"/>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9115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utaway 1/4 Left Gun Metal_Title, Sutitle, Cop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240588"/>
            <a:ext cx="3212965" cy="4160211"/>
          </a:xfrm>
          <a:prstGeom prst="rect">
            <a:avLst/>
          </a:prstGeom>
        </p:spPr>
        <p:txBody>
          <a:bodyPr/>
          <a:lstStyle>
            <a:lvl1pPr marL="0" indent="0">
              <a:lnSpc>
                <a:spcPct val="90000"/>
              </a:lnSpc>
              <a:spcBef>
                <a:spcPts val="1800"/>
              </a:spcBef>
              <a:buClr>
                <a:schemeClr val="bg1"/>
              </a:buClr>
              <a:buNone/>
              <a:defRPr sz="1600">
                <a:solidFill>
                  <a:schemeClr val="bg1"/>
                </a:solidFill>
              </a:defRPr>
            </a:lvl1pPr>
            <a:lvl2pPr marL="114300" indent="-114300">
              <a:lnSpc>
                <a:spcPct val="90000"/>
              </a:lnSpc>
              <a:spcBef>
                <a:spcPts val="600"/>
              </a:spcBef>
              <a:buClr>
                <a:schemeClr val="bg1"/>
              </a:buClr>
              <a:defRPr sz="1200">
                <a:solidFill>
                  <a:schemeClr val="bg1"/>
                </a:solidFill>
              </a:defRPr>
            </a:lvl2pPr>
            <a:lvl3pPr marL="227013" indent="-114300">
              <a:lnSpc>
                <a:spcPct val="90000"/>
              </a:lnSpc>
              <a:spcBef>
                <a:spcPts val="600"/>
              </a:spcBef>
              <a:buClr>
                <a:schemeClr val="bg1"/>
              </a:buClr>
              <a:defRPr sz="1200">
                <a:solidFill>
                  <a:schemeClr val="bg1"/>
                </a:solidFill>
              </a:defRPr>
            </a:lvl3pPr>
            <a:lvl4pPr marL="344488" indent="-114300">
              <a:lnSpc>
                <a:spcPct val="90000"/>
              </a:lnSpc>
              <a:spcBef>
                <a:spcPts val="600"/>
              </a:spcBef>
              <a:buClr>
                <a:schemeClr val="bg1"/>
              </a:buClr>
              <a:defRPr sz="1200">
                <a:solidFill>
                  <a:schemeClr val="bg1"/>
                </a:solidFill>
              </a:defRPr>
            </a:lvl4pPr>
            <a:lvl5pPr>
              <a:lnSpc>
                <a:spcPct val="90000"/>
              </a:lnSpc>
              <a:buNone/>
              <a:defRPr sz="2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1561279"/>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74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utaway 1/4 Left Teal_Title, Su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382815"/>
            <a:ext cx="3211008" cy="1178143"/>
          </a:xfrm>
        </p:spPr>
        <p:txBody>
          <a:bodyPr wrap="square" anchor="b" anchorCtr="0">
            <a:spAutoFit/>
          </a:bodyPr>
          <a:lstStyle>
            <a:lvl1pPr>
              <a:lnSpc>
                <a:spcPct val="87000"/>
              </a:lnSpc>
              <a:defRPr sz="4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228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utaway 1/4 Left Gun Metal_Smaller_Title, Su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596976"/>
            <a:ext cx="3211008" cy="963982"/>
          </a:xfrm>
        </p:spPr>
        <p:txBody>
          <a:bodyPr wrap="square" anchor="b" anchorCtr="0">
            <a:spAutoFit/>
          </a:bodyPr>
          <a:lstStyle>
            <a:lvl1pPr>
              <a:lnSpc>
                <a:spcPct val="87000"/>
              </a:lnSpc>
              <a:defRPr sz="36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497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07">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utaway 1/4 Left Gun Met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62845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utaway 1/4 Left Midnight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7499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utaway 1/4 Left Midnight_Mid 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1983092"/>
            <a:ext cx="3211008" cy="2891817"/>
          </a:xfrm>
        </p:spPr>
        <p:txBody>
          <a:bodyPr wrap="square" anchor="ctr" anchorCtr="0">
            <a:spAutoFit/>
          </a:bodyPr>
          <a:lstStyle>
            <a:lvl1pPr>
              <a:lnSpc>
                <a:spcPct val="87000"/>
              </a:lnSpc>
              <a:defRPr sz="5400">
                <a:solidFill>
                  <a:schemeClr val="bg1"/>
                </a:solidFill>
              </a:defRPr>
            </a:lvl1pPr>
          </a:lstStyle>
          <a:p>
            <a:r>
              <a:rPr lang="en-US"/>
              <a:t>Click to edit Master title</a:t>
            </a:r>
          </a:p>
        </p:txBody>
      </p:sp>
    </p:spTree>
    <p:extLst>
      <p:ext uri="{BB962C8B-B14F-4D97-AF65-F5344CB8AC3E}">
        <p14:creationId xmlns:p14="http://schemas.microsoft.com/office/powerpoint/2010/main" val="145063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utaway 1/4 Left Blue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IBC 2024</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386979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utaway 1/4 Left Blue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IBC 2024</a:t>
            </a:r>
          </a:p>
        </p:txBody>
      </p:sp>
    </p:spTree>
    <p:extLst>
      <p:ext uri="{BB962C8B-B14F-4D97-AF65-F5344CB8AC3E}">
        <p14:creationId xmlns:p14="http://schemas.microsoft.com/office/powerpoint/2010/main" val="215178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Tree>
    <p:extLst>
      <p:ext uri="{BB962C8B-B14F-4D97-AF65-F5344CB8AC3E}">
        <p14:creationId xmlns:p14="http://schemas.microsoft.com/office/powerpoint/2010/main" val="252179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57618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utaway 1/4 Left Midnight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Tree>
    <p:extLst>
      <p:ext uri="{BB962C8B-B14F-4D97-AF65-F5344CB8AC3E}">
        <p14:creationId xmlns:p14="http://schemas.microsoft.com/office/powerpoint/2010/main" val="413199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utaway right Midnight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B407A7-8AB2-4AB2-B357-6EC60759002E}"/>
              </a:ext>
            </a:extLst>
          </p:cNvPr>
          <p:cNvSpPr/>
          <p:nvPr userDrawn="1"/>
        </p:nvSpPr>
        <p:spPr bwMode="gray">
          <a:xfrm>
            <a:off x="8458200" y="0"/>
            <a:ext cx="3733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6" name="Rectangle 5">
            <a:extLst>
              <a:ext uri="{FF2B5EF4-FFF2-40B4-BE49-F238E27FC236}">
                <a16:creationId xmlns:a16="http://schemas.microsoft.com/office/drawing/2014/main" id="{B90F8B1D-5015-418C-AEDC-38860BFFC0B8}"/>
              </a:ext>
            </a:extLst>
          </p:cNvPr>
          <p:cNvSpPr/>
          <p:nvPr userDrawn="1"/>
        </p:nvSpPr>
        <p:spPr bwMode="gray">
          <a:xfrm flipH="1">
            <a:off x="8458200"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7" name="TextBox 6">
            <a:extLst>
              <a:ext uri="{FF2B5EF4-FFF2-40B4-BE49-F238E27FC236}">
                <a16:creationId xmlns:a16="http://schemas.microsoft.com/office/drawing/2014/main" id="{8E3A51F4-266F-4CAA-8365-D1090BE1447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1" name="Footer Placeholder 2">
            <a:extLst>
              <a:ext uri="{FF2B5EF4-FFF2-40B4-BE49-F238E27FC236}">
                <a16:creationId xmlns:a16="http://schemas.microsoft.com/office/drawing/2014/main" id="{C0A83F9E-7310-45D1-88D7-20C444DC455B}"/>
              </a:ext>
            </a:extLst>
          </p:cNvPr>
          <p:cNvSpPr>
            <a:spLocks noGrp="1"/>
          </p:cNvSpPr>
          <p:nvPr>
            <p:ph type="ftr" sz="quarter" idx="16"/>
          </p:nvPr>
        </p:nvSpPr>
        <p:spPr bwMode="gray">
          <a:xfrm>
            <a:off x="8705088" y="6532895"/>
            <a:ext cx="265176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Tree>
    <p:extLst>
      <p:ext uri="{BB962C8B-B14F-4D97-AF65-F5344CB8AC3E}">
        <p14:creationId xmlns:p14="http://schemas.microsoft.com/office/powerpoint/2010/main" val="274606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utaway right larger Midnight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44455B-E2DE-49A2-B14A-21578B667AAE}"/>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Rectangle 8">
            <a:extLst>
              <a:ext uri="{FF2B5EF4-FFF2-40B4-BE49-F238E27FC236}">
                <a16:creationId xmlns:a16="http://schemas.microsoft.com/office/drawing/2014/main" id="{9E4172D8-E79B-49A4-9132-18E743FFFCF3}"/>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TextBox 11">
            <a:extLst>
              <a:ext uri="{FF2B5EF4-FFF2-40B4-BE49-F238E27FC236}">
                <a16:creationId xmlns:a16="http://schemas.microsoft.com/office/drawing/2014/main" id="{36B870EB-94D2-4DD3-9CFA-A991C7088195}"/>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13E623E8-2668-460F-8492-6F71529FBB5D}"/>
              </a:ext>
            </a:extLst>
          </p:cNvPr>
          <p:cNvSpPr>
            <a:spLocks noGrp="1"/>
          </p:cNvSpPr>
          <p:nvPr>
            <p:ph type="ftr" sz="quarter" idx="3"/>
          </p:nvPr>
        </p:nvSpPr>
        <p:spPr>
          <a:xfrm>
            <a:off x="495299" y="6532895"/>
            <a:ext cx="676656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26221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utaway 1/4 Left Teal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Tree>
    <p:extLst>
      <p:ext uri="{BB962C8B-B14F-4D97-AF65-F5344CB8AC3E}">
        <p14:creationId xmlns:p14="http://schemas.microsoft.com/office/powerpoint/2010/main" val="3875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93030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34629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0438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188323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14928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56501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98142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966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48288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4019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40345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23170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4035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Agenda 2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83461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2253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536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76904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29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12679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85783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14225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095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IBC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405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418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9550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142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2660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9054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25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860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758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91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0492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5834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0940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9343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414233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350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28637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705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4677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474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9000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37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88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37341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1377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114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9733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205497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9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9148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5538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7066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87070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0517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5692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0581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0942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294762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2975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80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712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3897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9047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49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65448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48661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97205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35431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77016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30246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4" name="TextBox 3">
            <a:extLst>
              <a:ext uri="{FF2B5EF4-FFF2-40B4-BE49-F238E27FC236}">
                <a16:creationId xmlns:a16="http://schemas.microsoft.com/office/drawing/2014/main" id="{CC430428-0862-131C-5A1B-9C040B8A6CE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95171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322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46279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76486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0828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75366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80433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14316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461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5338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7424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010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5741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58060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29397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0389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13141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83191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7871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13378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24505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29159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173" y="432100"/>
            <a:ext cx="11210239" cy="429028"/>
          </a:xfrm>
        </p:spPr>
        <p:txBody>
          <a:bodyPr anchor="t"/>
          <a:lstStyle>
            <a:lvl1pPr>
              <a:lnSpc>
                <a:spcPct val="89000"/>
              </a:lnSpc>
              <a:defRPr sz="4400">
                <a:solidFill>
                  <a:schemeClr val="bg1"/>
                </a:solidFill>
              </a:defRPr>
            </a:lvl1pPr>
          </a:lstStyle>
          <a:p>
            <a:r>
              <a:rPr lang="en-US"/>
              <a:t>Click to edit</a:t>
            </a:r>
            <a:br>
              <a:rPr lang="en-US"/>
            </a:br>
            <a:r>
              <a:rPr lang="en-US"/>
              <a:t>Master title style</a:t>
            </a:r>
          </a:p>
        </p:txBody>
      </p:sp>
    </p:spTree>
    <p:extLst>
      <p:ext uri="{BB962C8B-B14F-4D97-AF65-F5344CB8AC3E}">
        <p14:creationId xmlns:p14="http://schemas.microsoft.com/office/powerpoint/2010/main" val="22215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275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128889"/>
            <a:ext cx="3940004" cy="98058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15" name="TextBox 14">
            <a:extLst>
              <a:ext uri="{FF2B5EF4-FFF2-40B4-BE49-F238E27FC236}">
                <a16:creationId xmlns:a16="http://schemas.microsoft.com/office/drawing/2014/main" id="{EA5B5189-69A1-47BC-BD79-D73DFFB29359}"/>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4260FD85-9A18-4996-BED2-E9130B09695A}"/>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93776" y="365760"/>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7269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4446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708237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708578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62290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779326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IBC 2024</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28831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IBC 2024</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476628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IBC 2024</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105164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166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501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415587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644660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819728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5426-ED8B-22AD-5C30-B661AD639F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388168-FF32-30EB-ABB3-9F284F8EA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AC1481-02D0-FD74-DDE0-EAD97C7100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57212C3-F2C8-D9D0-C650-40D717FFD6B2}"/>
              </a:ext>
            </a:extLst>
          </p:cNvPr>
          <p:cNvSpPr>
            <a:spLocks noGrp="1"/>
          </p:cNvSpPr>
          <p:nvPr>
            <p:ph type="ftr" sz="quarter" idx="11"/>
          </p:nvPr>
        </p:nvSpPr>
        <p:spPr/>
        <p:txBody>
          <a:bodyPr/>
          <a:lstStyle/>
          <a:p>
            <a:r>
              <a:rPr lang="en-US"/>
              <a:t>IBC 2024</a:t>
            </a:r>
          </a:p>
        </p:txBody>
      </p:sp>
      <p:sp>
        <p:nvSpPr>
          <p:cNvPr id="6" name="Slide Number Placeholder 5">
            <a:extLst>
              <a:ext uri="{FF2B5EF4-FFF2-40B4-BE49-F238E27FC236}">
                <a16:creationId xmlns:a16="http://schemas.microsoft.com/office/drawing/2014/main" id="{7A503469-2D79-85B6-0575-0FA75EEA9414}"/>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261281568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B1ED7-B98D-4A4E-EDB3-78ED8C19AA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F690D3-B4A6-28E3-F476-44D1257786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0AA191-94BC-41D8-BDE0-833AE68BBA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490BDB-F8BD-1162-B860-16654495CBDD}"/>
              </a:ext>
            </a:extLst>
          </p:cNvPr>
          <p:cNvSpPr>
            <a:spLocks noGrp="1"/>
          </p:cNvSpPr>
          <p:nvPr>
            <p:ph type="ftr" sz="quarter" idx="11"/>
          </p:nvPr>
        </p:nvSpPr>
        <p:spPr/>
        <p:txBody>
          <a:bodyPr/>
          <a:lstStyle/>
          <a:p>
            <a:r>
              <a:rPr lang="en-US"/>
              <a:t>IBC 2024</a:t>
            </a:r>
          </a:p>
        </p:txBody>
      </p:sp>
      <p:sp>
        <p:nvSpPr>
          <p:cNvPr id="6" name="Slide Number Placeholder 5">
            <a:extLst>
              <a:ext uri="{FF2B5EF4-FFF2-40B4-BE49-F238E27FC236}">
                <a16:creationId xmlns:a16="http://schemas.microsoft.com/office/drawing/2014/main" id="{AF309A73-BA51-1083-2BA2-4EC1E04B2AEE}"/>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00577570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DC5D-021F-C375-0BA4-7B55A3769F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4B05D-8B19-951D-F1BF-A300A6AB6A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D37138-3FDF-1D6A-A393-B7AAC68FE3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E021594-C9A6-4D10-79F0-62075CA65D7E}"/>
              </a:ext>
            </a:extLst>
          </p:cNvPr>
          <p:cNvSpPr>
            <a:spLocks noGrp="1"/>
          </p:cNvSpPr>
          <p:nvPr>
            <p:ph type="ftr" sz="quarter" idx="11"/>
          </p:nvPr>
        </p:nvSpPr>
        <p:spPr/>
        <p:txBody>
          <a:bodyPr/>
          <a:lstStyle/>
          <a:p>
            <a:r>
              <a:rPr lang="en-US"/>
              <a:t>IBC 2024</a:t>
            </a:r>
          </a:p>
        </p:txBody>
      </p:sp>
      <p:sp>
        <p:nvSpPr>
          <p:cNvPr id="6" name="Slide Number Placeholder 5">
            <a:extLst>
              <a:ext uri="{FF2B5EF4-FFF2-40B4-BE49-F238E27FC236}">
                <a16:creationId xmlns:a16="http://schemas.microsoft.com/office/drawing/2014/main" id="{DCD483E7-BB36-C4C6-29F9-1F703F785FB6}"/>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83981006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E324-7C15-85D8-3477-F21B7B0AD0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371CF-4154-A0A1-C618-5B3772A6D5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5DA053-24CF-B47A-21BA-F80A59872F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8645EB-4AFD-EEBD-5263-4CBF037C772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B57C6D0-8771-1F6E-F5C2-59FAB6ACC180}"/>
              </a:ext>
            </a:extLst>
          </p:cNvPr>
          <p:cNvSpPr>
            <a:spLocks noGrp="1"/>
          </p:cNvSpPr>
          <p:nvPr>
            <p:ph type="ftr" sz="quarter" idx="11"/>
          </p:nvPr>
        </p:nvSpPr>
        <p:spPr/>
        <p:txBody>
          <a:bodyPr/>
          <a:lstStyle/>
          <a:p>
            <a:r>
              <a:rPr lang="en-US"/>
              <a:t>IBC 2024</a:t>
            </a:r>
          </a:p>
        </p:txBody>
      </p:sp>
      <p:sp>
        <p:nvSpPr>
          <p:cNvPr id="7" name="Slide Number Placeholder 6">
            <a:extLst>
              <a:ext uri="{FF2B5EF4-FFF2-40B4-BE49-F238E27FC236}">
                <a16:creationId xmlns:a16="http://schemas.microsoft.com/office/drawing/2014/main" id="{6C7A78C4-F99D-D2FC-A6E7-E31610F42D38}"/>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166909997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EBCAA-B0F1-63D9-B44C-FA9E8A7270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239168-CEA3-7127-45A3-341030DE7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FBF7BA-97C7-BEAB-C476-5852A58F2A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A96C3A-4642-E301-728E-7D44860A20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3CB119-4A64-A826-75B9-EF00488847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4A3C58-C72B-7495-F15F-D3B9452B04B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444B293-C001-0D4D-85EE-B8167BAD73C6}"/>
              </a:ext>
            </a:extLst>
          </p:cNvPr>
          <p:cNvSpPr>
            <a:spLocks noGrp="1"/>
          </p:cNvSpPr>
          <p:nvPr>
            <p:ph type="ftr" sz="quarter" idx="11"/>
          </p:nvPr>
        </p:nvSpPr>
        <p:spPr/>
        <p:txBody>
          <a:bodyPr/>
          <a:lstStyle/>
          <a:p>
            <a:r>
              <a:rPr lang="en-US"/>
              <a:t>IBC 2024</a:t>
            </a:r>
          </a:p>
        </p:txBody>
      </p:sp>
      <p:sp>
        <p:nvSpPr>
          <p:cNvPr id="9" name="Slide Number Placeholder 8">
            <a:extLst>
              <a:ext uri="{FF2B5EF4-FFF2-40B4-BE49-F238E27FC236}">
                <a16:creationId xmlns:a16="http://schemas.microsoft.com/office/drawing/2014/main" id="{FD496002-D487-7BCF-43DF-1AF6DDBE86FC}"/>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23061033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6E23-24B1-DF5D-ED9C-19F160C9A6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620302-E9B1-4E76-0094-E26041A1322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AA06A76-5D93-8E11-D333-8B06B4A6BA48}"/>
              </a:ext>
            </a:extLst>
          </p:cNvPr>
          <p:cNvSpPr>
            <a:spLocks noGrp="1"/>
          </p:cNvSpPr>
          <p:nvPr>
            <p:ph type="ftr" sz="quarter" idx="11"/>
          </p:nvPr>
        </p:nvSpPr>
        <p:spPr/>
        <p:txBody>
          <a:bodyPr/>
          <a:lstStyle/>
          <a:p>
            <a:r>
              <a:rPr lang="en-US"/>
              <a:t>IBC 2024</a:t>
            </a:r>
          </a:p>
        </p:txBody>
      </p:sp>
      <p:sp>
        <p:nvSpPr>
          <p:cNvPr id="5" name="Slide Number Placeholder 4">
            <a:extLst>
              <a:ext uri="{FF2B5EF4-FFF2-40B4-BE49-F238E27FC236}">
                <a16:creationId xmlns:a16="http://schemas.microsoft.com/office/drawing/2014/main" id="{D709D5C6-DE26-C3C4-3B76-B538066795E4}"/>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92938439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E04659-226E-BFBF-6DFA-2646D15292B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80DDD35-F12E-B6BF-D63F-912C979C0C06}"/>
              </a:ext>
            </a:extLst>
          </p:cNvPr>
          <p:cNvSpPr>
            <a:spLocks noGrp="1"/>
          </p:cNvSpPr>
          <p:nvPr>
            <p:ph type="ftr" sz="quarter" idx="11"/>
          </p:nvPr>
        </p:nvSpPr>
        <p:spPr/>
        <p:txBody>
          <a:bodyPr/>
          <a:lstStyle/>
          <a:p>
            <a:r>
              <a:rPr lang="en-US"/>
              <a:t>IBC 2024</a:t>
            </a:r>
          </a:p>
        </p:txBody>
      </p:sp>
      <p:sp>
        <p:nvSpPr>
          <p:cNvPr id="4" name="Slide Number Placeholder 3">
            <a:extLst>
              <a:ext uri="{FF2B5EF4-FFF2-40B4-BE49-F238E27FC236}">
                <a16:creationId xmlns:a16="http://schemas.microsoft.com/office/drawing/2014/main" id="{473DB21D-A63F-B084-19E5-FA61A61E9F55}"/>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2601199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84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F24E-2ACD-08CE-40B7-146997B990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D2E8D1-EC84-52E7-6AAB-113A40EED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EBE310-6DE4-2C57-E136-6A9340AD6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FE505-A8CD-AA80-B9B2-CE85D31C4F2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9EBAB73-32B7-26C2-D010-016C9AFE7A2C}"/>
              </a:ext>
            </a:extLst>
          </p:cNvPr>
          <p:cNvSpPr>
            <a:spLocks noGrp="1"/>
          </p:cNvSpPr>
          <p:nvPr>
            <p:ph type="ftr" sz="quarter" idx="11"/>
          </p:nvPr>
        </p:nvSpPr>
        <p:spPr/>
        <p:txBody>
          <a:bodyPr/>
          <a:lstStyle/>
          <a:p>
            <a:r>
              <a:rPr lang="en-US"/>
              <a:t>IBC 2024</a:t>
            </a:r>
          </a:p>
        </p:txBody>
      </p:sp>
      <p:sp>
        <p:nvSpPr>
          <p:cNvPr id="7" name="Slide Number Placeholder 6">
            <a:extLst>
              <a:ext uri="{FF2B5EF4-FFF2-40B4-BE49-F238E27FC236}">
                <a16:creationId xmlns:a16="http://schemas.microsoft.com/office/drawing/2014/main" id="{E3689EA9-D4A1-C9C1-A112-713B4CE87BE5}"/>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136568489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9A27-B035-59EC-3E78-25475B0A33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96B549-F087-5F31-259D-6E4D143105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CEF17E-0115-E540-E74B-85A1A1885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4AC53-A733-A61B-4C35-743307B6DDE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910040A-4D73-024C-516B-5576D72936AE}"/>
              </a:ext>
            </a:extLst>
          </p:cNvPr>
          <p:cNvSpPr>
            <a:spLocks noGrp="1"/>
          </p:cNvSpPr>
          <p:nvPr>
            <p:ph type="ftr" sz="quarter" idx="11"/>
          </p:nvPr>
        </p:nvSpPr>
        <p:spPr/>
        <p:txBody>
          <a:bodyPr/>
          <a:lstStyle/>
          <a:p>
            <a:r>
              <a:rPr lang="en-US"/>
              <a:t>IBC 2024</a:t>
            </a:r>
          </a:p>
        </p:txBody>
      </p:sp>
      <p:sp>
        <p:nvSpPr>
          <p:cNvPr id="7" name="Slide Number Placeholder 6">
            <a:extLst>
              <a:ext uri="{FF2B5EF4-FFF2-40B4-BE49-F238E27FC236}">
                <a16:creationId xmlns:a16="http://schemas.microsoft.com/office/drawing/2014/main" id="{390F783B-3B4C-82C1-1F47-3ED1A6BC377A}"/>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53895066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EE35-BD26-015E-0D9A-B2705D8F9D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1C1F81-7CC1-DE2E-1B1E-7438747E76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6AD9C-18DC-219F-85B5-B8C11A7E05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97BC892-4DED-03BE-F01C-65F1CFAFC28A}"/>
              </a:ext>
            </a:extLst>
          </p:cNvPr>
          <p:cNvSpPr>
            <a:spLocks noGrp="1"/>
          </p:cNvSpPr>
          <p:nvPr>
            <p:ph type="ftr" sz="quarter" idx="11"/>
          </p:nvPr>
        </p:nvSpPr>
        <p:spPr/>
        <p:txBody>
          <a:bodyPr/>
          <a:lstStyle/>
          <a:p>
            <a:r>
              <a:rPr lang="en-US"/>
              <a:t>IBC 2024</a:t>
            </a:r>
          </a:p>
        </p:txBody>
      </p:sp>
      <p:sp>
        <p:nvSpPr>
          <p:cNvPr id="6" name="Slide Number Placeholder 5">
            <a:extLst>
              <a:ext uri="{FF2B5EF4-FFF2-40B4-BE49-F238E27FC236}">
                <a16:creationId xmlns:a16="http://schemas.microsoft.com/office/drawing/2014/main" id="{DDDAD242-4677-CD78-CBC1-84C8106CAD6E}"/>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07209618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7A6817-D97B-F3B0-3AAA-4E590653BE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371200-761D-0243-4542-97DF5AE440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EB412-C18D-E786-6966-DEA3EB84234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6B2AA05-44CE-BD47-A957-EA698B9A8F02}"/>
              </a:ext>
            </a:extLst>
          </p:cNvPr>
          <p:cNvSpPr>
            <a:spLocks noGrp="1"/>
          </p:cNvSpPr>
          <p:nvPr>
            <p:ph type="ftr" sz="quarter" idx="11"/>
          </p:nvPr>
        </p:nvSpPr>
        <p:spPr/>
        <p:txBody>
          <a:bodyPr/>
          <a:lstStyle/>
          <a:p>
            <a:r>
              <a:rPr lang="en-US"/>
              <a:t>IBC 2024</a:t>
            </a:r>
          </a:p>
        </p:txBody>
      </p:sp>
      <p:sp>
        <p:nvSpPr>
          <p:cNvPr id="6" name="Slide Number Placeholder 5">
            <a:extLst>
              <a:ext uri="{FF2B5EF4-FFF2-40B4-BE49-F238E27FC236}">
                <a16:creationId xmlns:a16="http://schemas.microsoft.com/office/drawing/2014/main" id="{1B9A3115-D6F8-08B9-FAA8-DFA8B15A9246}"/>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77840865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227"/>
        <p:cNvGrpSpPr/>
        <p:nvPr/>
      </p:nvGrpSpPr>
      <p:grpSpPr>
        <a:xfrm>
          <a:off x="0" y="0"/>
          <a:ext cx="0" cy="0"/>
          <a:chOff x="0" y="0"/>
          <a:chExt cx="0" cy="0"/>
        </a:xfrm>
      </p:grpSpPr>
      <p:sp>
        <p:nvSpPr>
          <p:cNvPr id="228" name="Google Shape;228;p39"/>
          <p:cNvSpPr txBox="1">
            <a:spLocks noGrp="1"/>
          </p:cNvSpPr>
          <p:nvPr>
            <p:ph type="ctrTitle"/>
          </p:nvPr>
        </p:nvSpPr>
        <p:spPr>
          <a:xfrm>
            <a:off x="2619801" y="470467"/>
            <a:ext cx="69524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29" name="Google Shape;229;p39"/>
          <p:cNvSpPr txBox="1">
            <a:spLocks noGrp="1"/>
          </p:cNvSpPr>
          <p:nvPr>
            <p:ph type="ctrTitle" idx="2"/>
          </p:nvPr>
        </p:nvSpPr>
        <p:spPr>
          <a:xfrm>
            <a:off x="619304" y="2408667"/>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0" name="Google Shape;230;p39"/>
          <p:cNvSpPr txBox="1">
            <a:spLocks noGrp="1"/>
          </p:cNvSpPr>
          <p:nvPr>
            <p:ph type="subTitle" idx="1"/>
          </p:nvPr>
        </p:nvSpPr>
        <p:spPr>
          <a:xfrm>
            <a:off x="821504" y="2800999"/>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1" name="Google Shape;231;p39"/>
          <p:cNvSpPr txBox="1">
            <a:spLocks noGrp="1"/>
          </p:cNvSpPr>
          <p:nvPr>
            <p:ph type="ctrTitle" idx="3"/>
          </p:nvPr>
        </p:nvSpPr>
        <p:spPr>
          <a:xfrm>
            <a:off x="2769901" y="2408667"/>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2" name="Google Shape;232;p39"/>
          <p:cNvSpPr txBox="1">
            <a:spLocks noGrp="1"/>
          </p:cNvSpPr>
          <p:nvPr>
            <p:ph type="subTitle" idx="4"/>
          </p:nvPr>
        </p:nvSpPr>
        <p:spPr>
          <a:xfrm>
            <a:off x="2972101" y="2800999"/>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3" name="Google Shape;233;p39"/>
          <p:cNvSpPr txBox="1">
            <a:spLocks noGrp="1"/>
          </p:cNvSpPr>
          <p:nvPr>
            <p:ph type="ctrTitle" idx="5"/>
          </p:nvPr>
        </p:nvSpPr>
        <p:spPr>
          <a:xfrm>
            <a:off x="4920500" y="2408667"/>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4" name="Google Shape;234;p39"/>
          <p:cNvSpPr txBox="1">
            <a:spLocks noGrp="1"/>
          </p:cNvSpPr>
          <p:nvPr>
            <p:ph type="subTitle" idx="6"/>
          </p:nvPr>
        </p:nvSpPr>
        <p:spPr>
          <a:xfrm>
            <a:off x="5122700" y="2800999"/>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5" name="Google Shape;235;p39"/>
          <p:cNvSpPr txBox="1">
            <a:spLocks noGrp="1"/>
          </p:cNvSpPr>
          <p:nvPr>
            <p:ph type="ctrTitle" idx="7"/>
          </p:nvPr>
        </p:nvSpPr>
        <p:spPr>
          <a:xfrm>
            <a:off x="4942823" y="4733149"/>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6" name="Google Shape;236;p39"/>
          <p:cNvSpPr txBox="1">
            <a:spLocks noGrp="1"/>
          </p:cNvSpPr>
          <p:nvPr>
            <p:ph type="subTitle" idx="8"/>
          </p:nvPr>
        </p:nvSpPr>
        <p:spPr>
          <a:xfrm>
            <a:off x="5145029" y="5186935"/>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7" name="Google Shape;237;p39"/>
          <p:cNvSpPr txBox="1">
            <a:spLocks noGrp="1"/>
          </p:cNvSpPr>
          <p:nvPr>
            <p:ph type="ctrTitle" idx="9"/>
          </p:nvPr>
        </p:nvSpPr>
        <p:spPr>
          <a:xfrm>
            <a:off x="7124692" y="4733149"/>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8" name="Google Shape;238;p39"/>
          <p:cNvSpPr txBox="1">
            <a:spLocks noGrp="1"/>
          </p:cNvSpPr>
          <p:nvPr>
            <p:ph type="subTitle" idx="13"/>
          </p:nvPr>
        </p:nvSpPr>
        <p:spPr>
          <a:xfrm>
            <a:off x="7333681" y="5186935"/>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9" name="Google Shape;239;p39"/>
          <p:cNvSpPr txBox="1">
            <a:spLocks noGrp="1"/>
          </p:cNvSpPr>
          <p:nvPr>
            <p:ph type="ctrTitle" idx="14"/>
          </p:nvPr>
        </p:nvSpPr>
        <p:spPr>
          <a:xfrm>
            <a:off x="9306561" y="4733149"/>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40" name="Google Shape;240;p39"/>
          <p:cNvSpPr txBox="1">
            <a:spLocks noGrp="1"/>
          </p:cNvSpPr>
          <p:nvPr>
            <p:ph type="subTitle" idx="15"/>
          </p:nvPr>
        </p:nvSpPr>
        <p:spPr>
          <a:xfrm>
            <a:off x="9522333" y="5186935"/>
            <a:ext cx="19424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306616708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blipFill>
          <a:blip r:embed="rId2">
            <a:alphaModFix/>
          </a:blip>
          <a:stretch>
            <a:fillRect/>
          </a:stretch>
        </a:blipFill>
        <a:effectLst/>
      </p:bgPr>
    </p:bg>
    <p:spTree>
      <p:nvGrpSpPr>
        <p:cNvPr id="1" name="Shape 217"/>
        <p:cNvGrpSpPr/>
        <p:nvPr/>
      </p:nvGrpSpPr>
      <p:grpSpPr>
        <a:xfrm>
          <a:off x="0" y="0"/>
          <a:ext cx="0" cy="0"/>
          <a:chOff x="0" y="0"/>
          <a:chExt cx="0" cy="0"/>
        </a:xfrm>
      </p:grpSpPr>
      <p:sp>
        <p:nvSpPr>
          <p:cNvPr id="218" name="Google Shape;218;p38"/>
          <p:cNvSpPr txBox="1">
            <a:spLocks noGrp="1"/>
          </p:cNvSpPr>
          <p:nvPr>
            <p:ph type="ctrTitle"/>
          </p:nvPr>
        </p:nvSpPr>
        <p:spPr>
          <a:xfrm>
            <a:off x="3052211" y="1758223"/>
            <a:ext cx="2390800" cy="5700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67">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19" name="Google Shape;219;p38"/>
          <p:cNvSpPr txBox="1">
            <a:spLocks noGrp="1"/>
          </p:cNvSpPr>
          <p:nvPr>
            <p:ph type="subTitle" idx="1"/>
          </p:nvPr>
        </p:nvSpPr>
        <p:spPr>
          <a:xfrm>
            <a:off x="3052211" y="2150556"/>
            <a:ext cx="2277600" cy="13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solidFill>
                  <a:schemeClr val="lt1"/>
                </a:solidFill>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20" name="Google Shape;220;p38"/>
          <p:cNvSpPr txBox="1">
            <a:spLocks noGrp="1"/>
          </p:cNvSpPr>
          <p:nvPr>
            <p:ph type="ctrTitle" idx="2"/>
          </p:nvPr>
        </p:nvSpPr>
        <p:spPr>
          <a:xfrm>
            <a:off x="3064911" y="4151164"/>
            <a:ext cx="2390800" cy="5700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21" name="Google Shape;221;p38"/>
          <p:cNvSpPr txBox="1">
            <a:spLocks noGrp="1"/>
          </p:cNvSpPr>
          <p:nvPr>
            <p:ph type="subTitle" idx="3"/>
          </p:nvPr>
        </p:nvSpPr>
        <p:spPr>
          <a:xfrm>
            <a:off x="3064911" y="4543497"/>
            <a:ext cx="2277600" cy="13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22" name="Google Shape;222;p38"/>
          <p:cNvSpPr txBox="1">
            <a:spLocks noGrp="1"/>
          </p:cNvSpPr>
          <p:nvPr>
            <p:ph type="ctrTitle" idx="4"/>
          </p:nvPr>
        </p:nvSpPr>
        <p:spPr>
          <a:xfrm>
            <a:off x="6734260" y="1758223"/>
            <a:ext cx="2390800" cy="570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867"/>
            </a:lvl1pPr>
            <a:lvl2pPr lvl="1" algn="r" rtl="0">
              <a:spcBef>
                <a:spcPts val="0"/>
              </a:spcBef>
              <a:spcAft>
                <a:spcPts val="0"/>
              </a:spcAft>
              <a:buSzPts val="1400"/>
              <a:buNone/>
              <a:defRPr sz="1867"/>
            </a:lvl2pPr>
            <a:lvl3pPr lvl="2" algn="r" rtl="0">
              <a:spcBef>
                <a:spcPts val="0"/>
              </a:spcBef>
              <a:spcAft>
                <a:spcPts val="0"/>
              </a:spcAft>
              <a:buSzPts val="1400"/>
              <a:buNone/>
              <a:defRPr sz="1867"/>
            </a:lvl3pPr>
            <a:lvl4pPr lvl="3" algn="r" rtl="0">
              <a:spcBef>
                <a:spcPts val="0"/>
              </a:spcBef>
              <a:spcAft>
                <a:spcPts val="0"/>
              </a:spcAft>
              <a:buSzPts val="1400"/>
              <a:buNone/>
              <a:defRPr sz="1867"/>
            </a:lvl4pPr>
            <a:lvl5pPr lvl="4" algn="r" rtl="0">
              <a:spcBef>
                <a:spcPts val="0"/>
              </a:spcBef>
              <a:spcAft>
                <a:spcPts val="0"/>
              </a:spcAft>
              <a:buSzPts val="1400"/>
              <a:buNone/>
              <a:defRPr sz="1867"/>
            </a:lvl5pPr>
            <a:lvl6pPr lvl="5" algn="r" rtl="0">
              <a:spcBef>
                <a:spcPts val="0"/>
              </a:spcBef>
              <a:spcAft>
                <a:spcPts val="0"/>
              </a:spcAft>
              <a:buSzPts val="1400"/>
              <a:buNone/>
              <a:defRPr sz="1867"/>
            </a:lvl6pPr>
            <a:lvl7pPr lvl="6" algn="r" rtl="0">
              <a:spcBef>
                <a:spcPts val="0"/>
              </a:spcBef>
              <a:spcAft>
                <a:spcPts val="0"/>
              </a:spcAft>
              <a:buSzPts val="1400"/>
              <a:buNone/>
              <a:defRPr sz="1867"/>
            </a:lvl7pPr>
            <a:lvl8pPr lvl="7" algn="r" rtl="0">
              <a:spcBef>
                <a:spcPts val="0"/>
              </a:spcBef>
              <a:spcAft>
                <a:spcPts val="0"/>
              </a:spcAft>
              <a:buSzPts val="1400"/>
              <a:buNone/>
              <a:defRPr sz="1867"/>
            </a:lvl8pPr>
            <a:lvl9pPr lvl="8" algn="r" rtl="0">
              <a:spcBef>
                <a:spcPts val="0"/>
              </a:spcBef>
              <a:spcAft>
                <a:spcPts val="0"/>
              </a:spcAft>
              <a:buSzPts val="1400"/>
              <a:buNone/>
              <a:defRPr sz="1867"/>
            </a:lvl9pPr>
          </a:lstStyle>
          <a:p>
            <a:endParaRPr/>
          </a:p>
        </p:txBody>
      </p:sp>
      <p:sp>
        <p:nvSpPr>
          <p:cNvPr id="223" name="Google Shape;223;p38"/>
          <p:cNvSpPr txBox="1">
            <a:spLocks noGrp="1"/>
          </p:cNvSpPr>
          <p:nvPr>
            <p:ph type="subTitle" idx="5"/>
          </p:nvPr>
        </p:nvSpPr>
        <p:spPr>
          <a:xfrm>
            <a:off x="6734263" y="2150556"/>
            <a:ext cx="2390800" cy="133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467">
                <a:solidFill>
                  <a:schemeClr val="hlink"/>
                </a:solidFill>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224" name="Google Shape;224;p38"/>
          <p:cNvSpPr txBox="1">
            <a:spLocks noGrp="1"/>
          </p:cNvSpPr>
          <p:nvPr>
            <p:ph type="ctrTitle" idx="6"/>
          </p:nvPr>
        </p:nvSpPr>
        <p:spPr>
          <a:xfrm>
            <a:off x="6734260" y="4151164"/>
            <a:ext cx="2390800" cy="570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867">
                <a:solidFill>
                  <a:schemeClr val="lt1"/>
                </a:solidFill>
              </a:defRPr>
            </a:lvl1pPr>
            <a:lvl2pPr lvl="1" algn="r" rtl="0">
              <a:spcBef>
                <a:spcPts val="0"/>
              </a:spcBef>
              <a:spcAft>
                <a:spcPts val="0"/>
              </a:spcAft>
              <a:buSzPts val="1400"/>
              <a:buNone/>
              <a:defRPr sz="1867"/>
            </a:lvl2pPr>
            <a:lvl3pPr lvl="2" algn="r" rtl="0">
              <a:spcBef>
                <a:spcPts val="0"/>
              </a:spcBef>
              <a:spcAft>
                <a:spcPts val="0"/>
              </a:spcAft>
              <a:buSzPts val="1400"/>
              <a:buNone/>
              <a:defRPr sz="1867"/>
            </a:lvl3pPr>
            <a:lvl4pPr lvl="3" algn="r" rtl="0">
              <a:spcBef>
                <a:spcPts val="0"/>
              </a:spcBef>
              <a:spcAft>
                <a:spcPts val="0"/>
              </a:spcAft>
              <a:buSzPts val="1400"/>
              <a:buNone/>
              <a:defRPr sz="1867"/>
            </a:lvl4pPr>
            <a:lvl5pPr lvl="4" algn="r" rtl="0">
              <a:spcBef>
                <a:spcPts val="0"/>
              </a:spcBef>
              <a:spcAft>
                <a:spcPts val="0"/>
              </a:spcAft>
              <a:buSzPts val="1400"/>
              <a:buNone/>
              <a:defRPr sz="1867"/>
            </a:lvl5pPr>
            <a:lvl6pPr lvl="5" algn="r" rtl="0">
              <a:spcBef>
                <a:spcPts val="0"/>
              </a:spcBef>
              <a:spcAft>
                <a:spcPts val="0"/>
              </a:spcAft>
              <a:buSzPts val="1400"/>
              <a:buNone/>
              <a:defRPr sz="1867"/>
            </a:lvl6pPr>
            <a:lvl7pPr lvl="6" algn="r" rtl="0">
              <a:spcBef>
                <a:spcPts val="0"/>
              </a:spcBef>
              <a:spcAft>
                <a:spcPts val="0"/>
              </a:spcAft>
              <a:buSzPts val="1400"/>
              <a:buNone/>
              <a:defRPr sz="1867"/>
            </a:lvl7pPr>
            <a:lvl8pPr lvl="7" algn="r" rtl="0">
              <a:spcBef>
                <a:spcPts val="0"/>
              </a:spcBef>
              <a:spcAft>
                <a:spcPts val="0"/>
              </a:spcAft>
              <a:buSzPts val="1400"/>
              <a:buNone/>
              <a:defRPr sz="1867"/>
            </a:lvl8pPr>
            <a:lvl9pPr lvl="8" algn="r" rtl="0">
              <a:spcBef>
                <a:spcPts val="0"/>
              </a:spcBef>
              <a:spcAft>
                <a:spcPts val="0"/>
              </a:spcAft>
              <a:buSzPts val="1400"/>
              <a:buNone/>
              <a:defRPr sz="1867"/>
            </a:lvl9pPr>
          </a:lstStyle>
          <a:p>
            <a:endParaRPr/>
          </a:p>
        </p:txBody>
      </p:sp>
      <p:sp>
        <p:nvSpPr>
          <p:cNvPr id="225" name="Google Shape;225;p38"/>
          <p:cNvSpPr txBox="1">
            <a:spLocks noGrp="1"/>
          </p:cNvSpPr>
          <p:nvPr>
            <p:ph type="subTitle" idx="7"/>
          </p:nvPr>
        </p:nvSpPr>
        <p:spPr>
          <a:xfrm>
            <a:off x="6734263" y="4543497"/>
            <a:ext cx="2390800" cy="133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467">
                <a:solidFill>
                  <a:schemeClr val="lt1"/>
                </a:solidFill>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226" name="Google Shape;226;p38"/>
          <p:cNvSpPr txBox="1">
            <a:spLocks noGrp="1"/>
          </p:cNvSpPr>
          <p:nvPr>
            <p:ph type="ctrTitle" idx="8"/>
          </p:nvPr>
        </p:nvSpPr>
        <p:spPr>
          <a:xfrm>
            <a:off x="2619801" y="470467"/>
            <a:ext cx="69524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04553135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6377F854-B030-1E1F-537A-F62E5E18D68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805296975"/>
      </p:ext>
    </p:extLst>
  </p:cSld>
  <p:clrMapOvr>
    <a:masterClrMapping/>
  </p:clrMapOvr>
  <p:extLst>
    <p:ext uri="{DCECCB84-F9BA-43D5-87BE-67443E8EF086}">
      <p15:sldGuideLst xmlns:p15="http://schemas.microsoft.com/office/powerpoint/2012/main"/>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0A7309CB-3B44-EB85-1AD7-BB5F5DF5F6E9}"/>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72430199"/>
      </p:ext>
    </p:extLst>
  </p:cSld>
  <p:clrMapOvr>
    <a:masterClrMapping/>
  </p:clrMapOvr>
  <p:extLst>
    <p:ext uri="{DCECCB84-F9BA-43D5-87BE-67443E8EF086}">
      <p15:sldGuideLst xmlns:p15="http://schemas.microsoft.com/office/powerpoint/2012/main"/>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3" name="TextBox 2">
            <a:extLst>
              <a:ext uri="{FF2B5EF4-FFF2-40B4-BE49-F238E27FC236}">
                <a16:creationId xmlns:a16="http://schemas.microsoft.com/office/drawing/2014/main" id="{7FE17C8A-F4D9-2A7D-CF89-8A7DE13571AF}"/>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49843353"/>
      </p:ext>
    </p:extLst>
  </p:cSld>
  <p:clrMapOvr>
    <a:masterClrMapping/>
  </p:clrMapOvr>
  <p:extLst>
    <p:ext uri="{DCECCB84-F9BA-43D5-87BE-67443E8EF086}">
      <p15:sldGuideLst xmlns:p15="http://schemas.microsoft.com/office/powerpoint/2012/main"/>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4" name="TextBox 3">
            <a:extLst>
              <a:ext uri="{FF2B5EF4-FFF2-40B4-BE49-F238E27FC236}">
                <a16:creationId xmlns:a16="http://schemas.microsoft.com/office/drawing/2014/main" id="{CC430428-0862-131C-5A1B-9C040B8A6CE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69980872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33424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2E50025-980F-C681-ED48-CF50A3D7D21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43297199"/>
      </p:ext>
    </p:extLst>
  </p:cSld>
  <p:clrMapOvr>
    <a:masterClrMapping/>
  </p:clrMapOvr>
  <p:extLst>
    <p:ext uri="{DCECCB84-F9BA-43D5-87BE-67443E8EF086}">
      <p15:sldGuideLst xmlns:p15="http://schemas.microsoft.com/office/powerpoint/2012/main"/>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40453B6-C2F5-2063-0C2F-1BD208D06F7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127071310"/>
      </p:ext>
    </p:extLst>
  </p:cSld>
  <p:clrMapOvr>
    <a:masterClrMapping/>
  </p:clrMapOvr>
  <p:extLst>
    <p:ext uri="{DCECCB84-F9BA-43D5-87BE-67443E8EF086}">
      <p15:sldGuideLst xmlns:p15="http://schemas.microsoft.com/office/powerpoint/2012/main"/>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2496701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5596504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237602956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4648897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7941342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427344734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81379713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323886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6113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65657481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26569937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64975193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5920200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34218803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26002671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95969794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70474231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32267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92151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09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IBC 2024</a:t>
            </a:r>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68714172"/>
      </p:ext>
    </p:extLst>
  </p:cSld>
  <p:clrMapOvr>
    <a:masterClrMapping/>
  </p:clrMapOvr>
  <p:extLst>
    <p:ext uri="{DCECCB84-F9BA-43D5-87BE-67443E8EF086}">
      <p15:sldGuideLst xmlns:p15="http://schemas.microsoft.com/office/powerpoint/2012/main"/>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728500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6582604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418739022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368043909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361310429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229038996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157094354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426946848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2613465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5141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09553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10733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4395031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750583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24066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7242632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26524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9420355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8586638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694359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375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1774714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43523322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7398996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9568200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7001081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0376117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0433844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7705636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0578523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IBC 2024</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412730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2E50025-980F-C681-ED48-CF50A3D7D21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7033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1453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IBC 2024</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412033821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IBC 2024</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30534314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IBC 2024</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201690532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86768321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Tree>
    <p:extLst>
      <p:ext uri="{BB962C8B-B14F-4D97-AF65-F5344CB8AC3E}">
        <p14:creationId xmlns:p14="http://schemas.microsoft.com/office/powerpoint/2010/main" val="297484631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Tree>
    <p:extLst>
      <p:ext uri="{BB962C8B-B14F-4D97-AF65-F5344CB8AC3E}">
        <p14:creationId xmlns:p14="http://schemas.microsoft.com/office/powerpoint/2010/main" val="314823127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IBC 2024</a:t>
            </a:r>
          </a:p>
        </p:txBody>
      </p:sp>
    </p:spTree>
    <p:extLst>
      <p:ext uri="{BB962C8B-B14F-4D97-AF65-F5344CB8AC3E}">
        <p14:creationId xmlns:p14="http://schemas.microsoft.com/office/powerpoint/2010/main" val="157573870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20645912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80161530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454686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1738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90256608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9173796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90372533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0854269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31734592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6569875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58744582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12838342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3115578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84865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6269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9781517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5911246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1937986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11339177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47955683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31751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99733794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70602996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83329640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8689606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6922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25634253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27218388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07246781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407162080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11321293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48101061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255463027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52864773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 name="TextBox 2">
            <a:extLst>
              <a:ext uri="{FF2B5EF4-FFF2-40B4-BE49-F238E27FC236}">
                <a16:creationId xmlns:a16="http://schemas.microsoft.com/office/drawing/2014/main" id="{091E9095-698B-0FCE-B311-BA02E4AAD35D}"/>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FE136760-A84B-7DDD-A409-1DB6E5638862}"/>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01169924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612D00FC-BA28-634A-6914-600460CEC862}"/>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30BC86D6-3C04-6E03-2BFC-749B0C71329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5450152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IBC 2024</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87945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053A03F9-C01F-4015-574F-E35E7BF4A727}"/>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D3245786-770B-F1A6-CCDE-18D0534D955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10152287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AC9F69D-F705-B66D-7552-C0DC6C6F8F0C}"/>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6551B1DF-2FCE-5E8A-7F80-8DA31197AEF0}"/>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70606248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DC299A15-61E6-C7DD-AF0D-3ABDDDD7D916}"/>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6805A64E-DF6F-F24E-1FF0-BB9DAC53A3CB}"/>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42893635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Tree>
    <p:extLst>
      <p:ext uri="{BB962C8B-B14F-4D97-AF65-F5344CB8AC3E}">
        <p14:creationId xmlns:p14="http://schemas.microsoft.com/office/powerpoint/2010/main" val="193191857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026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2024</a:t>
            </a:r>
          </a:p>
        </p:txBody>
      </p:sp>
    </p:spTree>
    <p:extLst>
      <p:ext uri="{BB962C8B-B14F-4D97-AF65-F5344CB8AC3E}">
        <p14:creationId xmlns:p14="http://schemas.microsoft.com/office/powerpoint/2010/main" val="333502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130637456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Guide de bon us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E8C3F4-C07B-4DCB-B91D-B948BA45CD40}"/>
              </a:ext>
            </a:extLst>
          </p:cNvPr>
          <p:cNvSpPr/>
          <p:nvPr userDrawn="1"/>
        </p:nvSpPr>
        <p:spPr>
          <a:xfrm>
            <a:off x="0" y="1772956"/>
            <a:ext cx="12192000" cy="5085044"/>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a:extLst>
              <a:ext uri="{FF2B5EF4-FFF2-40B4-BE49-F238E27FC236}">
                <a16:creationId xmlns:a16="http://schemas.microsoft.com/office/drawing/2014/main" id="{BDCF72B0-811A-4576-85AB-CCD8C5F323D6}"/>
              </a:ext>
            </a:extLst>
          </p:cNvPr>
          <p:cNvSpPr txBox="1"/>
          <p:nvPr userDrawn="1"/>
        </p:nvSpPr>
        <p:spPr>
          <a:xfrm>
            <a:off x="1562582" y="542159"/>
            <a:ext cx="6967960" cy="369332"/>
          </a:xfrm>
          <a:prstGeom prst="rect">
            <a:avLst/>
          </a:prstGeom>
          <a:noFill/>
        </p:spPr>
        <p:txBody>
          <a:bodyPr wrap="square" lIns="0" tIns="0" rIns="0" bIns="0" rtlCol="0">
            <a:spAutoFit/>
          </a:bodyPr>
          <a:lstStyle/>
          <a:p>
            <a:pPr algn="l"/>
            <a:r>
              <a:rPr lang="fr-FR" sz="2400" b="1">
                <a:solidFill>
                  <a:schemeClr val="tx1">
                    <a:lumMod val="75000"/>
                    <a:lumOff val="25000"/>
                  </a:schemeClr>
                </a:solidFill>
              </a:rPr>
              <a:t>TEMPLATE : Comment utiliser ce modèle ?</a:t>
            </a:r>
          </a:p>
        </p:txBody>
      </p:sp>
      <p:sp>
        <p:nvSpPr>
          <p:cNvPr id="10" name="TextBox 9">
            <a:extLst>
              <a:ext uri="{FF2B5EF4-FFF2-40B4-BE49-F238E27FC236}">
                <a16:creationId xmlns:a16="http://schemas.microsoft.com/office/drawing/2014/main" id="{1406AABE-1207-4E3C-8EFE-1A8B954B8DD8}"/>
              </a:ext>
            </a:extLst>
          </p:cNvPr>
          <p:cNvSpPr txBox="1"/>
          <p:nvPr userDrawn="1"/>
        </p:nvSpPr>
        <p:spPr>
          <a:xfrm>
            <a:off x="590308" y="1950135"/>
            <a:ext cx="5046563" cy="889539"/>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00. Pour commencer </a:t>
            </a:r>
          </a:p>
          <a:p>
            <a:pPr algn="l">
              <a:lnSpc>
                <a:spcPct val="120000"/>
              </a:lnSpc>
              <a:spcAft>
                <a:spcPts val="600"/>
              </a:spcAft>
            </a:pPr>
            <a:r>
              <a:rPr lang="fr-FR" sz="1100" b="0">
                <a:solidFill>
                  <a:schemeClr val="tx1">
                    <a:lumMod val="75000"/>
                    <a:lumOff val="25000"/>
                  </a:schemeClr>
                </a:solidFill>
              </a:rPr>
              <a:t>Nous vous recommandons d’utiliser directement cette présentation </a:t>
            </a:r>
            <a:br>
              <a:rPr lang="fr-FR" sz="1100" b="0">
                <a:solidFill>
                  <a:schemeClr val="tx1">
                    <a:lumMod val="75000"/>
                    <a:lumOff val="25000"/>
                  </a:schemeClr>
                </a:solidFill>
              </a:rPr>
            </a:br>
            <a:r>
              <a:rPr lang="fr-FR" sz="1100" b="0">
                <a:solidFill>
                  <a:schemeClr val="tx1">
                    <a:lumMod val="75000"/>
                    <a:lumOff val="25000"/>
                  </a:schemeClr>
                </a:solidFill>
              </a:rPr>
              <a:t>et de modifier ou supprimer des diapositives dont vous n’avez pas besoin. </a:t>
            </a:r>
            <a:br>
              <a:rPr lang="fr-FR" sz="1100" b="0">
                <a:solidFill>
                  <a:schemeClr val="tx1">
                    <a:lumMod val="75000"/>
                    <a:lumOff val="25000"/>
                  </a:schemeClr>
                </a:solidFill>
              </a:rPr>
            </a:br>
            <a:r>
              <a:rPr lang="fr-FR" sz="1100" b="0">
                <a:solidFill>
                  <a:schemeClr val="tx1">
                    <a:lumMod val="75000"/>
                    <a:lumOff val="25000"/>
                  </a:schemeClr>
                </a:solidFill>
              </a:rPr>
              <a:t>Vous pouvez également insérer des diapositives vides (voir point suivant).</a:t>
            </a:r>
          </a:p>
        </p:txBody>
      </p:sp>
      <p:sp>
        <p:nvSpPr>
          <p:cNvPr id="11" name="TextBox 10">
            <a:extLst>
              <a:ext uri="{FF2B5EF4-FFF2-40B4-BE49-F238E27FC236}">
                <a16:creationId xmlns:a16="http://schemas.microsoft.com/office/drawing/2014/main" id="{65F2350C-3FAB-4CC1-9538-B080298FD932}"/>
              </a:ext>
            </a:extLst>
          </p:cNvPr>
          <p:cNvSpPr txBox="1"/>
          <p:nvPr userDrawn="1"/>
        </p:nvSpPr>
        <p:spPr>
          <a:xfrm>
            <a:off x="1562582" y="1130659"/>
            <a:ext cx="9572264" cy="423129"/>
          </a:xfrm>
          <a:prstGeom prst="rect">
            <a:avLst/>
          </a:prstGeom>
          <a:noFill/>
        </p:spPr>
        <p:txBody>
          <a:bodyPr wrap="square" lIns="0" tIns="0" rIns="0" bIns="0" rtlCol="0">
            <a:spAutoFit/>
          </a:bodyPr>
          <a:lstStyle/>
          <a:p>
            <a:pPr algn="l">
              <a:lnSpc>
                <a:spcPct val="120000"/>
              </a:lnSpc>
            </a:pPr>
            <a:r>
              <a:rPr lang="fr-FR" sz="1200">
                <a:solidFill>
                  <a:schemeClr val="tx1">
                    <a:lumMod val="50000"/>
                    <a:lumOff val="50000"/>
                  </a:schemeClr>
                </a:solidFill>
              </a:rPr>
              <a:t>Ce modèle de présentation PowerPoint a été conçu pour faciliter la création de documents tout en valorisant l’image de l’entreprise. </a:t>
            </a:r>
            <a:br>
              <a:rPr lang="fr-FR" sz="1200">
                <a:solidFill>
                  <a:schemeClr val="tx1">
                    <a:lumMod val="50000"/>
                    <a:lumOff val="50000"/>
                  </a:schemeClr>
                </a:solidFill>
              </a:rPr>
            </a:br>
            <a:r>
              <a:rPr lang="fr-FR" sz="1200">
                <a:solidFill>
                  <a:schemeClr val="tx1">
                    <a:lumMod val="50000"/>
                    <a:lumOff val="50000"/>
                  </a:schemeClr>
                </a:solidFill>
              </a:rPr>
              <a:t>Au même titre que la charte graphique, il doit être utilisé pour l’ensemble des présentations TDF, en interne comme en externe.</a:t>
            </a:r>
          </a:p>
        </p:txBody>
      </p:sp>
      <p:sp>
        <p:nvSpPr>
          <p:cNvPr id="12" name="TextBox 11">
            <a:extLst>
              <a:ext uri="{FF2B5EF4-FFF2-40B4-BE49-F238E27FC236}">
                <a16:creationId xmlns:a16="http://schemas.microsoft.com/office/drawing/2014/main" id="{808AE599-62C1-4FA0-A516-45F3C27517E7}"/>
              </a:ext>
            </a:extLst>
          </p:cNvPr>
          <p:cNvSpPr txBox="1"/>
          <p:nvPr userDrawn="1"/>
        </p:nvSpPr>
        <p:spPr>
          <a:xfrm>
            <a:off x="590308" y="3161544"/>
            <a:ext cx="5046563" cy="651140"/>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01. Confidentialité</a:t>
            </a:r>
          </a:p>
          <a:p>
            <a:pPr algn="l">
              <a:lnSpc>
                <a:spcPct val="120000"/>
              </a:lnSpc>
              <a:spcAft>
                <a:spcPts val="600"/>
              </a:spcAft>
            </a:pPr>
            <a:r>
              <a:rPr lang="fr-FR" sz="1000" b="0">
                <a:solidFill>
                  <a:schemeClr val="tx1">
                    <a:lumMod val="75000"/>
                    <a:lumOff val="25000"/>
                  </a:schemeClr>
                </a:solidFill>
              </a:rPr>
              <a:t>Il est recommandé d’ajouter les mentions « strictement confidentiel » ou « strictement confidentiel/usage interne TDF exclusivement » en bas de vos diapositives. </a:t>
            </a:r>
          </a:p>
        </p:txBody>
      </p:sp>
      <p:sp>
        <p:nvSpPr>
          <p:cNvPr id="13" name="TextBox 12">
            <a:extLst>
              <a:ext uri="{FF2B5EF4-FFF2-40B4-BE49-F238E27FC236}">
                <a16:creationId xmlns:a16="http://schemas.microsoft.com/office/drawing/2014/main" id="{09F8D927-B9A3-43BD-B7C8-11011409ABF5}"/>
              </a:ext>
            </a:extLst>
          </p:cNvPr>
          <p:cNvSpPr txBox="1"/>
          <p:nvPr userDrawn="1"/>
        </p:nvSpPr>
        <p:spPr>
          <a:xfrm>
            <a:off x="590307" y="5319159"/>
            <a:ext cx="5046563" cy="1205138"/>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03. Les modèles de diapositives</a:t>
            </a:r>
          </a:p>
          <a:p>
            <a:pPr algn="l">
              <a:lnSpc>
                <a:spcPct val="120000"/>
              </a:lnSpc>
              <a:spcAft>
                <a:spcPts val="600"/>
              </a:spcAft>
            </a:pPr>
            <a:r>
              <a:rPr lang="fr-FR" sz="1000" b="0">
                <a:solidFill>
                  <a:schemeClr val="tx1">
                    <a:lumMod val="75000"/>
                    <a:lumOff val="25000"/>
                  </a:schemeClr>
                </a:solidFill>
              </a:rPr>
              <a:t>Plusieurs modèles sont proposés afin de couvrir la majorité des besoins de création. </a:t>
            </a:r>
            <a:br>
              <a:rPr lang="fr-FR" sz="1000" b="0">
                <a:solidFill>
                  <a:schemeClr val="tx1">
                    <a:lumMod val="75000"/>
                    <a:lumOff val="25000"/>
                  </a:schemeClr>
                </a:solidFill>
              </a:rPr>
            </a:br>
            <a:r>
              <a:rPr lang="fr-FR" sz="1000" b="0">
                <a:solidFill>
                  <a:schemeClr val="tx1">
                    <a:lumMod val="75000"/>
                    <a:lumOff val="25000"/>
                  </a:schemeClr>
                </a:solidFill>
              </a:rPr>
              <a:t>Les textes doivent être insérés dans les espaces réservés afin qu’ils s’affichent correctement lorsque vous passez en mode présentation. Ces espaces réservés (titres, sous-titres et photos) sont identifiés par des bordures en pointillés. Les espaces réservés qui ne sont pas remplis sont masqués en mode présentation. </a:t>
            </a:r>
          </a:p>
        </p:txBody>
      </p:sp>
      <p:sp>
        <p:nvSpPr>
          <p:cNvPr id="14" name="TextBox 13">
            <a:extLst>
              <a:ext uri="{FF2B5EF4-FFF2-40B4-BE49-F238E27FC236}">
                <a16:creationId xmlns:a16="http://schemas.microsoft.com/office/drawing/2014/main" id="{91CA6BD2-D977-4224-A203-36749A2B67E7}"/>
              </a:ext>
            </a:extLst>
          </p:cNvPr>
          <p:cNvSpPr txBox="1"/>
          <p:nvPr userDrawn="1"/>
        </p:nvSpPr>
        <p:spPr>
          <a:xfrm>
            <a:off x="590308" y="4134554"/>
            <a:ext cx="5046563" cy="862737"/>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02. Les polices de caractères</a:t>
            </a:r>
          </a:p>
          <a:p>
            <a:pPr algn="l">
              <a:lnSpc>
                <a:spcPct val="120000"/>
              </a:lnSpc>
              <a:spcAft>
                <a:spcPts val="600"/>
              </a:spcAft>
            </a:pPr>
            <a:r>
              <a:rPr lang="fr-FR" sz="1000" b="0">
                <a:solidFill>
                  <a:schemeClr val="tx1">
                    <a:lumMod val="75000"/>
                    <a:lumOff val="25000"/>
                  </a:schemeClr>
                </a:solidFill>
              </a:rPr>
              <a:t>La charte graphique du Groupe impose l’utilisation de la typographie « </a:t>
            </a:r>
            <a:r>
              <a:rPr lang="fr-FR" sz="1000" b="0" err="1">
                <a:solidFill>
                  <a:schemeClr val="tx1">
                    <a:lumMod val="75000"/>
                    <a:lumOff val="25000"/>
                  </a:schemeClr>
                </a:solidFill>
              </a:rPr>
              <a:t>Trebuchet</a:t>
            </a:r>
            <a:r>
              <a:rPr lang="fr-FR" sz="1000" b="0">
                <a:solidFill>
                  <a:schemeClr val="tx1">
                    <a:lumMod val="75000"/>
                    <a:lumOff val="25000"/>
                  </a:schemeClr>
                </a:solidFill>
              </a:rPr>
              <a:t> MS». Elle est installée par défaut sur tous les postes de l’entreprise. Si vous n’en disposez pas, nous vous invitons à contacter le service informatique. </a:t>
            </a:r>
          </a:p>
        </p:txBody>
      </p:sp>
      <p:sp>
        <p:nvSpPr>
          <p:cNvPr id="15" name="TextBox 14">
            <a:extLst>
              <a:ext uri="{FF2B5EF4-FFF2-40B4-BE49-F238E27FC236}">
                <a16:creationId xmlns:a16="http://schemas.microsoft.com/office/drawing/2014/main" id="{3AACF5C9-FA96-481F-AC78-EA338A6F926E}"/>
              </a:ext>
            </a:extLst>
          </p:cNvPr>
          <p:cNvSpPr txBox="1"/>
          <p:nvPr userDrawn="1"/>
        </p:nvSpPr>
        <p:spPr>
          <a:xfrm>
            <a:off x="6555129" y="1950135"/>
            <a:ext cx="5046562" cy="651140"/>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04. Le thème de couleurs</a:t>
            </a:r>
          </a:p>
          <a:p>
            <a:pPr algn="l">
              <a:lnSpc>
                <a:spcPct val="120000"/>
              </a:lnSpc>
              <a:spcAft>
                <a:spcPts val="600"/>
              </a:spcAft>
            </a:pPr>
            <a:r>
              <a:rPr lang="fr-FR" sz="1000" b="0">
                <a:solidFill>
                  <a:schemeClr val="tx1">
                    <a:lumMod val="75000"/>
                    <a:lumOff val="25000"/>
                  </a:schemeClr>
                </a:solidFill>
              </a:rPr>
              <a:t>La charte graphique comporte 4 couleurs pré-enregistrées dans le thème colorimétrique de ce </a:t>
            </a:r>
            <a:r>
              <a:rPr lang="fr-FR" sz="1000" b="0" err="1">
                <a:solidFill>
                  <a:schemeClr val="tx1">
                    <a:lumMod val="75000"/>
                    <a:lumOff val="25000"/>
                  </a:schemeClr>
                </a:solidFill>
              </a:rPr>
              <a:t>template</a:t>
            </a:r>
            <a:r>
              <a:rPr lang="fr-FR" sz="1000" b="0">
                <a:solidFill>
                  <a:schemeClr val="tx1">
                    <a:lumMod val="75000"/>
                    <a:lumOff val="25000"/>
                  </a:schemeClr>
                </a:solidFill>
              </a:rPr>
              <a:t>.  </a:t>
            </a:r>
          </a:p>
        </p:txBody>
      </p:sp>
      <p:grpSp>
        <p:nvGrpSpPr>
          <p:cNvPr id="26" name="Group 25">
            <a:extLst>
              <a:ext uri="{FF2B5EF4-FFF2-40B4-BE49-F238E27FC236}">
                <a16:creationId xmlns:a16="http://schemas.microsoft.com/office/drawing/2014/main" id="{09EBDDFE-DADC-48F4-883D-68F2F6AB1E3D}"/>
              </a:ext>
            </a:extLst>
          </p:cNvPr>
          <p:cNvGrpSpPr/>
          <p:nvPr userDrawn="1"/>
        </p:nvGrpSpPr>
        <p:grpSpPr>
          <a:xfrm>
            <a:off x="6555127" y="2778453"/>
            <a:ext cx="2947974" cy="542689"/>
            <a:chOff x="9241833" y="5572800"/>
            <a:chExt cx="3247045" cy="597745"/>
          </a:xfrm>
        </p:grpSpPr>
        <p:sp>
          <p:nvSpPr>
            <p:cNvPr id="16" name="Rectangle 15">
              <a:extLst>
                <a:ext uri="{FF2B5EF4-FFF2-40B4-BE49-F238E27FC236}">
                  <a16:creationId xmlns:a16="http://schemas.microsoft.com/office/drawing/2014/main" id="{6928B921-47BD-402C-814A-560356277D06}"/>
                </a:ext>
              </a:extLst>
            </p:cNvPr>
            <p:cNvSpPr/>
            <p:nvPr userDrawn="1"/>
          </p:nvSpPr>
          <p:spPr>
            <a:xfrm>
              <a:off x="9241833" y="5572800"/>
              <a:ext cx="594783" cy="594783"/>
            </a:xfrm>
            <a:prstGeom prst="rect">
              <a:avLst/>
            </a:prstGeom>
            <a:solidFill>
              <a:srgbClr val="00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2A8F73FA-5C3D-4FD6-A1F4-47DD56D690BA}"/>
                </a:ext>
              </a:extLst>
            </p:cNvPr>
            <p:cNvSpPr/>
            <p:nvPr userDrawn="1"/>
          </p:nvSpPr>
          <p:spPr>
            <a:xfrm>
              <a:off x="10125920" y="5572800"/>
              <a:ext cx="594783" cy="59478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8FDFE516-C105-496B-8C20-49F7E523B9BD}"/>
                </a:ext>
              </a:extLst>
            </p:cNvPr>
            <p:cNvSpPr/>
            <p:nvPr userDrawn="1"/>
          </p:nvSpPr>
          <p:spPr>
            <a:xfrm>
              <a:off x="11010008" y="5572800"/>
              <a:ext cx="594783" cy="5947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ED866A2D-C165-40F7-BE6C-E693A5D0236D}"/>
                </a:ext>
              </a:extLst>
            </p:cNvPr>
            <p:cNvSpPr/>
            <p:nvPr userDrawn="1"/>
          </p:nvSpPr>
          <p:spPr>
            <a:xfrm>
              <a:off x="11894095" y="5575761"/>
              <a:ext cx="594783" cy="5947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TextBox 19">
            <a:extLst>
              <a:ext uri="{FF2B5EF4-FFF2-40B4-BE49-F238E27FC236}">
                <a16:creationId xmlns:a16="http://schemas.microsoft.com/office/drawing/2014/main" id="{211EE874-9A50-45B2-B823-AB2B79E597EE}"/>
              </a:ext>
            </a:extLst>
          </p:cNvPr>
          <p:cNvSpPr txBox="1"/>
          <p:nvPr userDrawn="1"/>
        </p:nvSpPr>
        <p:spPr>
          <a:xfrm>
            <a:off x="6555128" y="3585122"/>
            <a:ext cx="5046563" cy="352597"/>
          </a:xfrm>
          <a:prstGeom prst="rect">
            <a:avLst/>
          </a:prstGeom>
          <a:noFill/>
        </p:spPr>
        <p:txBody>
          <a:bodyPr wrap="square" lIns="0" tIns="0" rIns="0" bIns="0" rtlCol="0">
            <a:spAutoFit/>
          </a:bodyPr>
          <a:lstStyle/>
          <a:p>
            <a:pPr algn="l">
              <a:lnSpc>
                <a:spcPct val="120000"/>
              </a:lnSpc>
              <a:spcAft>
                <a:spcPts val="1200"/>
              </a:spcAft>
            </a:pPr>
            <a:r>
              <a:rPr lang="fr-FR" sz="1000" b="0">
                <a:solidFill>
                  <a:schemeClr val="tx1">
                    <a:lumMod val="75000"/>
                    <a:lumOff val="25000"/>
                  </a:schemeClr>
                </a:solidFill>
              </a:rPr>
              <a:t>Le contenu des textes doit être en gris. Deux solutions vous sont proposées selon l’importance de l’information.</a:t>
            </a:r>
          </a:p>
        </p:txBody>
      </p:sp>
      <p:cxnSp>
        <p:nvCxnSpPr>
          <p:cNvPr id="24" name="Straight Connector 23">
            <a:extLst>
              <a:ext uri="{FF2B5EF4-FFF2-40B4-BE49-F238E27FC236}">
                <a16:creationId xmlns:a16="http://schemas.microsoft.com/office/drawing/2014/main" id="{565F44AF-C5D5-40B3-A007-9C352A10639F}"/>
              </a:ext>
            </a:extLst>
          </p:cNvPr>
          <p:cNvCxnSpPr/>
          <p:nvPr userDrawn="1"/>
        </p:nvCxnSpPr>
        <p:spPr>
          <a:xfrm>
            <a:off x="590308" y="3000609"/>
            <a:ext cx="360000" cy="0"/>
          </a:xfrm>
          <a:prstGeom prst="line">
            <a:avLst/>
          </a:prstGeom>
          <a:ln w="28575" cap="rnd"/>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E0E40D-3FD0-487B-B8C8-BF73CAF77120}"/>
              </a:ext>
            </a:extLst>
          </p:cNvPr>
          <p:cNvCxnSpPr/>
          <p:nvPr userDrawn="1"/>
        </p:nvCxnSpPr>
        <p:spPr>
          <a:xfrm>
            <a:off x="590308" y="3973619"/>
            <a:ext cx="360000" cy="0"/>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8" name="Picture 27" descr="A screenshot of a video game&#10;&#10;Description automatically generated">
            <a:extLst>
              <a:ext uri="{FF2B5EF4-FFF2-40B4-BE49-F238E27FC236}">
                <a16:creationId xmlns:a16="http://schemas.microsoft.com/office/drawing/2014/main" id="{2FC4F5E7-7AE6-4EAF-AC87-DCF57BA918A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547822" y="4134554"/>
            <a:ext cx="1943100" cy="1625963"/>
          </a:xfrm>
          <a:prstGeom prst="rect">
            <a:avLst/>
          </a:prstGeom>
        </p:spPr>
      </p:pic>
      <p:pic>
        <p:nvPicPr>
          <p:cNvPr id="29" name="Picture 28">
            <a:extLst>
              <a:ext uri="{FF2B5EF4-FFF2-40B4-BE49-F238E27FC236}">
                <a16:creationId xmlns:a16="http://schemas.microsoft.com/office/drawing/2014/main" id="{857095AF-F549-48EC-A2BE-0E28A66F0A6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660836" y="4134554"/>
            <a:ext cx="1935794" cy="1625963"/>
          </a:xfrm>
          <a:prstGeom prst="rect">
            <a:avLst/>
          </a:prstGeom>
        </p:spPr>
      </p:pic>
      <p:cxnSp>
        <p:nvCxnSpPr>
          <p:cNvPr id="30" name="Straight Connector 29">
            <a:extLst>
              <a:ext uri="{FF2B5EF4-FFF2-40B4-BE49-F238E27FC236}">
                <a16:creationId xmlns:a16="http://schemas.microsoft.com/office/drawing/2014/main" id="{55FCEA53-8322-410B-9FAA-92D440219306}"/>
              </a:ext>
            </a:extLst>
          </p:cNvPr>
          <p:cNvCxnSpPr/>
          <p:nvPr userDrawn="1"/>
        </p:nvCxnSpPr>
        <p:spPr>
          <a:xfrm>
            <a:off x="590308" y="5158226"/>
            <a:ext cx="360000" cy="0"/>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FF18636A-21EC-46D6-97F1-386D66FF7B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2582" y="262021"/>
            <a:ext cx="895452" cy="900000"/>
          </a:xfrm>
          <a:prstGeom prst="rect">
            <a:avLst/>
          </a:prstGeom>
        </p:spPr>
      </p:pic>
    </p:spTree>
    <p:extLst>
      <p:ext uri="{BB962C8B-B14F-4D97-AF65-F5344CB8AC3E}">
        <p14:creationId xmlns:p14="http://schemas.microsoft.com/office/powerpoint/2010/main" val="11173083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_Slide de présentatio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6F61403-53D4-4CF6-9C70-7DF169A198B5}"/>
              </a:ext>
            </a:extLst>
          </p:cNvPr>
          <p:cNvSpPr>
            <a:spLocks noGrp="1"/>
          </p:cNvSpPr>
          <p:nvPr>
            <p:ph type="pic" sz="quarter" idx="10" hasCustomPrompt="1"/>
          </p:nvPr>
        </p:nvSpPr>
        <p:spPr>
          <a:xfrm>
            <a:off x="0" y="0"/>
            <a:ext cx="12192000" cy="6858000"/>
          </a:xfrm>
          <a:prstGeom prst="rect">
            <a:avLst/>
          </a:prstGeom>
          <a:solidFill>
            <a:schemeClr val="tx2"/>
          </a:solidFill>
        </p:spPr>
        <p:txBody>
          <a:bodyPr lIns="6480000" anchor="ctr"/>
          <a:lstStyle>
            <a:lvl1pPr marL="0" indent="0" algn="l">
              <a:buNone/>
              <a:defRPr sz="2000">
                <a:solidFill>
                  <a:schemeClr val="tx1">
                    <a:lumMod val="75000"/>
                    <a:lumOff val="25000"/>
                  </a:schemeClr>
                </a:solidFill>
              </a:defRPr>
            </a:lvl1pPr>
          </a:lstStyle>
          <a:p>
            <a:r>
              <a:rPr lang="fr-FR"/>
              <a:t>Cliquez sur l’icône pour intégrer</a:t>
            </a:r>
            <a:br>
              <a:rPr lang="fr-FR"/>
            </a:br>
            <a:r>
              <a:rPr lang="fr-FR"/>
              <a:t>une image</a:t>
            </a:r>
          </a:p>
        </p:txBody>
      </p:sp>
      <p:sp>
        <p:nvSpPr>
          <p:cNvPr id="8" name="Text Placeholder 7">
            <a:extLst>
              <a:ext uri="{FF2B5EF4-FFF2-40B4-BE49-F238E27FC236}">
                <a16:creationId xmlns:a16="http://schemas.microsoft.com/office/drawing/2014/main" id="{EB4EC447-E1D3-4CAE-B2F6-5C572D6BB18D}"/>
              </a:ext>
            </a:extLst>
          </p:cNvPr>
          <p:cNvSpPr>
            <a:spLocks noGrp="1"/>
          </p:cNvSpPr>
          <p:nvPr>
            <p:ph type="body" sz="quarter" idx="11" hasCustomPrompt="1"/>
          </p:nvPr>
        </p:nvSpPr>
        <p:spPr>
          <a:xfrm>
            <a:off x="1318387" y="2568792"/>
            <a:ext cx="4640263" cy="1477962"/>
          </a:xfrm>
          <a:prstGeom prst="rect">
            <a:avLst/>
          </a:prstGeom>
        </p:spPr>
        <p:txBody>
          <a:bodyPr lIns="0" tIns="0" rIns="0" bIns="0"/>
          <a:lstStyle>
            <a:lvl1pPr marL="0" indent="0">
              <a:lnSpc>
                <a:spcPct val="90000"/>
              </a:lnSpc>
              <a:buNone/>
              <a:defRPr sz="4800" b="1">
                <a:solidFill>
                  <a:schemeClr val="bg1"/>
                </a:solidFill>
              </a:defRPr>
            </a:lvl1pPr>
          </a:lstStyle>
          <a:p>
            <a:pPr lvl="0"/>
            <a:r>
              <a:rPr lang="fr-FR"/>
              <a:t>Relier partout,</a:t>
            </a:r>
          </a:p>
          <a:p>
            <a:pPr lvl="0"/>
            <a:r>
              <a:rPr lang="fr-FR"/>
              <a:t>plus vite</a:t>
            </a:r>
          </a:p>
        </p:txBody>
      </p:sp>
      <p:sp>
        <p:nvSpPr>
          <p:cNvPr id="11" name="Text Placeholder 7">
            <a:extLst>
              <a:ext uri="{FF2B5EF4-FFF2-40B4-BE49-F238E27FC236}">
                <a16:creationId xmlns:a16="http://schemas.microsoft.com/office/drawing/2014/main" id="{33EA498F-44CC-4E15-BC50-83C1350EDA82}"/>
              </a:ext>
            </a:extLst>
          </p:cNvPr>
          <p:cNvSpPr>
            <a:spLocks noGrp="1"/>
          </p:cNvSpPr>
          <p:nvPr>
            <p:ph type="body" sz="quarter" idx="12" hasCustomPrompt="1"/>
          </p:nvPr>
        </p:nvSpPr>
        <p:spPr>
          <a:xfrm>
            <a:off x="1318387" y="4222529"/>
            <a:ext cx="4640263" cy="319973"/>
          </a:xfrm>
          <a:prstGeom prst="rect">
            <a:avLst/>
          </a:prstGeom>
        </p:spPr>
        <p:txBody>
          <a:bodyPr lIns="0" tIns="0" rIns="0" bIns="0"/>
          <a:lstStyle>
            <a:lvl1pPr marL="0" indent="0">
              <a:lnSpc>
                <a:spcPct val="90000"/>
              </a:lnSpc>
              <a:buNone/>
              <a:defRPr sz="1800" b="1">
                <a:solidFill>
                  <a:schemeClr val="bg1"/>
                </a:solidFill>
              </a:defRPr>
            </a:lvl1pPr>
          </a:lstStyle>
          <a:p>
            <a:pPr lvl="0"/>
            <a:r>
              <a:rPr lang="fr-FR"/>
              <a:t>Présentation de l’entreprise TDF</a:t>
            </a:r>
          </a:p>
        </p:txBody>
      </p:sp>
      <p:sp>
        <p:nvSpPr>
          <p:cNvPr id="12" name="Text Placeholder 7">
            <a:extLst>
              <a:ext uri="{FF2B5EF4-FFF2-40B4-BE49-F238E27FC236}">
                <a16:creationId xmlns:a16="http://schemas.microsoft.com/office/drawing/2014/main" id="{1EC24EFC-7594-41FE-9F9F-56A6E3482352}"/>
              </a:ext>
            </a:extLst>
          </p:cNvPr>
          <p:cNvSpPr>
            <a:spLocks noGrp="1"/>
          </p:cNvSpPr>
          <p:nvPr>
            <p:ph type="body" sz="quarter" idx="13" hasCustomPrompt="1"/>
          </p:nvPr>
        </p:nvSpPr>
        <p:spPr>
          <a:xfrm>
            <a:off x="1318387" y="4710362"/>
            <a:ext cx="4640263" cy="319973"/>
          </a:xfrm>
          <a:prstGeom prst="rect">
            <a:avLst/>
          </a:prstGeom>
        </p:spPr>
        <p:txBody>
          <a:bodyPr lIns="0" tIns="0" rIns="0" bIns="0"/>
          <a:lstStyle>
            <a:lvl1pPr marL="0" indent="0">
              <a:lnSpc>
                <a:spcPct val="90000"/>
              </a:lnSpc>
              <a:buNone/>
              <a:defRPr sz="1400" b="0">
                <a:solidFill>
                  <a:schemeClr val="bg1"/>
                </a:solidFill>
              </a:defRPr>
            </a:lvl1pPr>
          </a:lstStyle>
          <a:p>
            <a:pPr lvl="0"/>
            <a:r>
              <a:rPr lang="fr-FR"/>
              <a:t>Avril 2020</a:t>
            </a:r>
          </a:p>
        </p:txBody>
      </p:sp>
      <p:sp>
        <p:nvSpPr>
          <p:cNvPr id="13" name="Content Placeholder 12">
            <a:extLst>
              <a:ext uri="{FF2B5EF4-FFF2-40B4-BE49-F238E27FC236}">
                <a16:creationId xmlns:a16="http://schemas.microsoft.com/office/drawing/2014/main" id="{6D199A72-A15D-4D94-8427-4C982D4E0D15}"/>
              </a:ext>
            </a:extLst>
          </p:cNvPr>
          <p:cNvSpPr>
            <a:spLocks noGrp="1"/>
          </p:cNvSpPr>
          <p:nvPr>
            <p:ph sz="quarter" idx="14" hasCustomPrompt="1"/>
          </p:nvPr>
        </p:nvSpPr>
        <p:spPr>
          <a:xfrm>
            <a:off x="1318387" y="5240338"/>
            <a:ext cx="1080000" cy="359283"/>
          </a:xfrm>
          <a:prstGeom prst="roundRect">
            <a:avLst>
              <a:gd name="adj" fmla="val 8457"/>
            </a:avLst>
          </a:prstGeom>
          <a:solidFill>
            <a:schemeClr val="accent4"/>
          </a:solidFill>
        </p:spPr>
        <p:txBody>
          <a:bodyPr lIns="0" tIns="36000" rIns="0" bIns="0" anchor="ctr"/>
          <a:lstStyle>
            <a:lvl1pPr marL="0" indent="0" algn="ctr">
              <a:buNone/>
              <a:defRPr sz="1400" spc="300">
                <a:solidFill>
                  <a:schemeClr val="bg1"/>
                </a:solidFill>
              </a:defRPr>
            </a:lvl1pPr>
          </a:lstStyle>
          <a:p>
            <a:pPr lvl="0"/>
            <a:r>
              <a:rPr lang="fr-FR"/>
              <a:t>tdf.fr</a:t>
            </a:r>
          </a:p>
        </p:txBody>
      </p:sp>
    </p:spTree>
    <p:extLst>
      <p:ext uri="{BB962C8B-B14F-4D97-AF65-F5344CB8AC3E}">
        <p14:creationId xmlns:p14="http://schemas.microsoft.com/office/powerpoint/2010/main" val="336308570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2_Slide de présentation">
    <p:spTree>
      <p:nvGrpSpPr>
        <p:cNvPr id="1" name=""/>
        <p:cNvGrpSpPr/>
        <p:nvPr/>
      </p:nvGrpSpPr>
      <p:grpSpPr>
        <a:xfrm>
          <a:off x="0" y="0"/>
          <a:ext cx="0" cy="0"/>
          <a:chOff x="0" y="0"/>
          <a:chExt cx="0" cy="0"/>
        </a:xfrm>
      </p:grpSpPr>
      <p:pic>
        <p:nvPicPr>
          <p:cNvPr id="7" name="Picture 6" descr="A picture containing light&#10;&#10;Description automatically generated">
            <a:extLst>
              <a:ext uri="{FF2B5EF4-FFF2-40B4-BE49-F238E27FC236}">
                <a16:creationId xmlns:a16="http://schemas.microsoft.com/office/drawing/2014/main" id="{819BDD0F-94D4-44B4-AF1F-B5E20982C1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69575"/>
          </a:xfrm>
          <a:prstGeom prst="rect">
            <a:avLst/>
          </a:prstGeom>
        </p:spPr>
      </p:pic>
      <p:sp>
        <p:nvSpPr>
          <p:cNvPr id="8" name="Text Placeholder 7">
            <a:extLst>
              <a:ext uri="{FF2B5EF4-FFF2-40B4-BE49-F238E27FC236}">
                <a16:creationId xmlns:a16="http://schemas.microsoft.com/office/drawing/2014/main" id="{EB4EC447-E1D3-4CAE-B2F6-5C572D6BB18D}"/>
              </a:ext>
            </a:extLst>
          </p:cNvPr>
          <p:cNvSpPr>
            <a:spLocks noGrp="1"/>
          </p:cNvSpPr>
          <p:nvPr>
            <p:ph type="body" sz="quarter" idx="11" hasCustomPrompt="1"/>
          </p:nvPr>
        </p:nvSpPr>
        <p:spPr>
          <a:xfrm>
            <a:off x="1318387" y="2177180"/>
            <a:ext cx="4640263" cy="1477962"/>
          </a:xfrm>
          <a:prstGeom prst="rect">
            <a:avLst/>
          </a:prstGeom>
        </p:spPr>
        <p:txBody>
          <a:bodyPr lIns="0" tIns="0" rIns="0" bIns="0"/>
          <a:lstStyle>
            <a:lvl1pPr marL="0" indent="0">
              <a:lnSpc>
                <a:spcPct val="90000"/>
              </a:lnSpc>
              <a:buNone/>
              <a:defRPr sz="4800" b="1">
                <a:solidFill>
                  <a:srgbClr val="FF0000"/>
                </a:solidFill>
              </a:defRPr>
            </a:lvl1pPr>
          </a:lstStyle>
          <a:p>
            <a:pPr lvl="0"/>
            <a:r>
              <a:rPr lang="fr-FR"/>
              <a:t>Relier partout,</a:t>
            </a:r>
          </a:p>
          <a:p>
            <a:pPr lvl="0"/>
            <a:r>
              <a:rPr lang="fr-FR"/>
              <a:t>plus vite</a:t>
            </a:r>
          </a:p>
        </p:txBody>
      </p:sp>
      <p:sp>
        <p:nvSpPr>
          <p:cNvPr id="11" name="Text Placeholder 7">
            <a:extLst>
              <a:ext uri="{FF2B5EF4-FFF2-40B4-BE49-F238E27FC236}">
                <a16:creationId xmlns:a16="http://schemas.microsoft.com/office/drawing/2014/main" id="{33EA498F-44CC-4E15-BC50-83C1350EDA82}"/>
              </a:ext>
            </a:extLst>
          </p:cNvPr>
          <p:cNvSpPr>
            <a:spLocks noGrp="1"/>
          </p:cNvSpPr>
          <p:nvPr>
            <p:ph type="body" sz="quarter" idx="12" hasCustomPrompt="1"/>
          </p:nvPr>
        </p:nvSpPr>
        <p:spPr>
          <a:xfrm>
            <a:off x="1318387" y="3830917"/>
            <a:ext cx="4640263" cy="319973"/>
          </a:xfrm>
          <a:prstGeom prst="rect">
            <a:avLst/>
          </a:prstGeom>
        </p:spPr>
        <p:txBody>
          <a:bodyPr lIns="0" tIns="0" rIns="0" bIns="0"/>
          <a:lstStyle>
            <a:lvl1pPr marL="0" indent="0">
              <a:lnSpc>
                <a:spcPct val="90000"/>
              </a:lnSpc>
              <a:buNone/>
              <a:defRPr sz="1800" b="1">
                <a:solidFill>
                  <a:schemeClr val="tx1">
                    <a:lumMod val="75000"/>
                    <a:lumOff val="25000"/>
                  </a:schemeClr>
                </a:solidFill>
              </a:defRPr>
            </a:lvl1pPr>
          </a:lstStyle>
          <a:p>
            <a:pPr lvl="0"/>
            <a:r>
              <a:rPr lang="fr-FR"/>
              <a:t>Présentation de l’entreprise TDF</a:t>
            </a:r>
          </a:p>
        </p:txBody>
      </p:sp>
      <p:sp>
        <p:nvSpPr>
          <p:cNvPr id="12" name="Text Placeholder 7">
            <a:extLst>
              <a:ext uri="{FF2B5EF4-FFF2-40B4-BE49-F238E27FC236}">
                <a16:creationId xmlns:a16="http://schemas.microsoft.com/office/drawing/2014/main" id="{1EC24EFC-7594-41FE-9F9F-56A6E3482352}"/>
              </a:ext>
            </a:extLst>
          </p:cNvPr>
          <p:cNvSpPr>
            <a:spLocks noGrp="1"/>
          </p:cNvSpPr>
          <p:nvPr>
            <p:ph type="body" sz="quarter" idx="13" hasCustomPrompt="1"/>
          </p:nvPr>
        </p:nvSpPr>
        <p:spPr>
          <a:xfrm>
            <a:off x="1318387" y="4318750"/>
            <a:ext cx="4640263" cy="319973"/>
          </a:xfrm>
          <a:prstGeom prst="rect">
            <a:avLst/>
          </a:prstGeom>
        </p:spPr>
        <p:txBody>
          <a:bodyPr lIns="0" tIns="0" rIns="0" bIns="0"/>
          <a:lstStyle>
            <a:lvl1pPr marL="0" indent="0">
              <a:lnSpc>
                <a:spcPct val="90000"/>
              </a:lnSpc>
              <a:buNone/>
              <a:defRPr sz="1400" b="0">
                <a:solidFill>
                  <a:schemeClr val="tx1">
                    <a:lumMod val="75000"/>
                    <a:lumOff val="25000"/>
                  </a:schemeClr>
                </a:solidFill>
              </a:defRPr>
            </a:lvl1pPr>
          </a:lstStyle>
          <a:p>
            <a:pPr lvl="0"/>
            <a:r>
              <a:rPr lang="fr-FR"/>
              <a:t>Avril 2020</a:t>
            </a:r>
          </a:p>
        </p:txBody>
      </p:sp>
      <p:sp>
        <p:nvSpPr>
          <p:cNvPr id="13" name="Content Placeholder 12">
            <a:extLst>
              <a:ext uri="{FF2B5EF4-FFF2-40B4-BE49-F238E27FC236}">
                <a16:creationId xmlns:a16="http://schemas.microsoft.com/office/drawing/2014/main" id="{6D199A72-A15D-4D94-8427-4C982D4E0D15}"/>
              </a:ext>
            </a:extLst>
          </p:cNvPr>
          <p:cNvSpPr>
            <a:spLocks noGrp="1"/>
          </p:cNvSpPr>
          <p:nvPr>
            <p:ph sz="quarter" idx="14" hasCustomPrompt="1"/>
          </p:nvPr>
        </p:nvSpPr>
        <p:spPr>
          <a:xfrm>
            <a:off x="1318387" y="4848726"/>
            <a:ext cx="1080000" cy="359283"/>
          </a:xfrm>
          <a:prstGeom prst="roundRect">
            <a:avLst>
              <a:gd name="adj" fmla="val 8457"/>
            </a:avLst>
          </a:prstGeom>
          <a:solidFill>
            <a:schemeClr val="accent4"/>
          </a:solidFill>
        </p:spPr>
        <p:txBody>
          <a:bodyPr lIns="0" tIns="36000" rIns="0" bIns="0" anchor="ctr"/>
          <a:lstStyle>
            <a:lvl1pPr marL="0" indent="0" algn="ctr">
              <a:buNone/>
              <a:defRPr sz="1400" spc="300">
                <a:solidFill>
                  <a:schemeClr val="bg1"/>
                </a:solidFill>
              </a:defRPr>
            </a:lvl1pPr>
          </a:lstStyle>
          <a:p>
            <a:pPr lvl="0"/>
            <a:r>
              <a:rPr lang="fr-FR"/>
              <a:t>tdf.fr</a:t>
            </a:r>
          </a:p>
        </p:txBody>
      </p:sp>
      <p:pic>
        <p:nvPicPr>
          <p:cNvPr id="10" name="Image 9">
            <a:extLst>
              <a:ext uri="{FF2B5EF4-FFF2-40B4-BE49-F238E27FC236}">
                <a16:creationId xmlns:a16="http://schemas.microsoft.com/office/drawing/2014/main" id="{9A294EEE-F804-4CF1-A0F7-19E8C4E200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2063" y="515614"/>
            <a:ext cx="1131851" cy="1137600"/>
          </a:xfrm>
          <a:prstGeom prst="rect">
            <a:avLst/>
          </a:prstGeom>
        </p:spPr>
      </p:pic>
    </p:spTree>
    <p:extLst>
      <p:ext uri="{BB962C8B-B14F-4D97-AF65-F5344CB8AC3E}">
        <p14:creationId xmlns:p14="http://schemas.microsoft.com/office/powerpoint/2010/main" val="240260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IBC 2024</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7506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3_Slide de présentation">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9C6F89-5506-4970-975D-5148F62F53AB}"/>
              </a:ext>
            </a:extLst>
          </p:cNvPr>
          <p:cNvSpPr>
            <a:spLocks noGrp="1"/>
          </p:cNvSpPr>
          <p:nvPr>
            <p:ph type="pic" sz="quarter" idx="10"/>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fr-FR"/>
          </a:p>
        </p:txBody>
      </p:sp>
      <p:sp>
        <p:nvSpPr>
          <p:cNvPr id="4" name="Text Placeholder 7">
            <a:extLst>
              <a:ext uri="{FF2B5EF4-FFF2-40B4-BE49-F238E27FC236}">
                <a16:creationId xmlns:a16="http://schemas.microsoft.com/office/drawing/2014/main" id="{B29D1DE9-AB5E-4D3C-A7F9-06646B3533D5}"/>
              </a:ext>
            </a:extLst>
          </p:cNvPr>
          <p:cNvSpPr>
            <a:spLocks noGrp="1"/>
          </p:cNvSpPr>
          <p:nvPr>
            <p:ph type="body" sz="quarter" idx="11" hasCustomPrompt="1"/>
          </p:nvPr>
        </p:nvSpPr>
        <p:spPr>
          <a:xfrm>
            <a:off x="944761" y="2491812"/>
            <a:ext cx="4640263" cy="1477962"/>
          </a:xfrm>
          <a:prstGeom prst="rect">
            <a:avLst/>
          </a:prstGeom>
        </p:spPr>
        <p:txBody>
          <a:bodyPr lIns="0" tIns="0" rIns="0" bIns="0"/>
          <a:lstStyle>
            <a:lvl1pPr marL="0" indent="0">
              <a:lnSpc>
                <a:spcPct val="90000"/>
              </a:lnSpc>
              <a:buNone/>
              <a:defRPr sz="4800" b="1">
                <a:solidFill>
                  <a:srgbClr val="FF0000"/>
                </a:solidFill>
              </a:defRPr>
            </a:lvl1pPr>
          </a:lstStyle>
          <a:p>
            <a:pPr lvl="0"/>
            <a:r>
              <a:rPr lang="fr-FR"/>
              <a:t>Relier partout,</a:t>
            </a:r>
          </a:p>
          <a:p>
            <a:pPr lvl="0"/>
            <a:r>
              <a:rPr lang="fr-FR"/>
              <a:t>plus vite</a:t>
            </a:r>
          </a:p>
        </p:txBody>
      </p:sp>
      <p:sp>
        <p:nvSpPr>
          <p:cNvPr id="5" name="Text Placeholder 7">
            <a:extLst>
              <a:ext uri="{FF2B5EF4-FFF2-40B4-BE49-F238E27FC236}">
                <a16:creationId xmlns:a16="http://schemas.microsoft.com/office/drawing/2014/main" id="{C89B2CF7-710B-45FE-B583-77CC9D2A6A99}"/>
              </a:ext>
            </a:extLst>
          </p:cNvPr>
          <p:cNvSpPr>
            <a:spLocks noGrp="1"/>
          </p:cNvSpPr>
          <p:nvPr>
            <p:ph type="body" sz="quarter" idx="12" hasCustomPrompt="1"/>
          </p:nvPr>
        </p:nvSpPr>
        <p:spPr>
          <a:xfrm>
            <a:off x="944761" y="4145549"/>
            <a:ext cx="4640263" cy="319973"/>
          </a:xfrm>
          <a:prstGeom prst="rect">
            <a:avLst/>
          </a:prstGeom>
        </p:spPr>
        <p:txBody>
          <a:bodyPr lIns="0" tIns="0" rIns="0" bIns="0"/>
          <a:lstStyle>
            <a:lvl1pPr marL="0" indent="0">
              <a:lnSpc>
                <a:spcPct val="90000"/>
              </a:lnSpc>
              <a:buNone/>
              <a:defRPr sz="1800" b="1">
                <a:solidFill>
                  <a:schemeClr val="tx1">
                    <a:lumMod val="75000"/>
                    <a:lumOff val="25000"/>
                  </a:schemeClr>
                </a:solidFill>
              </a:defRPr>
            </a:lvl1pPr>
          </a:lstStyle>
          <a:p>
            <a:pPr lvl="0"/>
            <a:r>
              <a:rPr lang="fr-FR"/>
              <a:t>Présentation de l’entreprise TDF</a:t>
            </a:r>
          </a:p>
        </p:txBody>
      </p:sp>
      <p:sp>
        <p:nvSpPr>
          <p:cNvPr id="6" name="Text Placeholder 7">
            <a:extLst>
              <a:ext uri="{FF2B5EF4-FFF2-40B4-BE49-F238E27FC236}">
                <a16:creationId xmlns:a16="http://schemas.microsoft.com/office/drawing/2014/main" id="{3EEABD85-F44B-4CEC-8FA9-9631CAC4ABC6}"/>
              </a:ext>
            </a:extLst>
          </p:cNvPr>
          <p:cNvSpPr>
            <a:spLocks noGrp="1"/>
          </p:cNvSpPr>
          <p:nvPr>
            <p:ph type="body" sz="quarter" idx="13" hasCustomPrompt="1"/>
          </p:nvPr>
        </p:nvSpPr>
        <p:spPr>
          <a:xfrm>
            <a:off x="944761" y="4633382"/>
            <a:ext cx="4640263" cy="319973"/>
          </a:xfrm>
          <a:prstGeom prst="rect">
            <a:avLst/>
          </a:prstGeom>
        </p:spPr>
        <p:txBody>
          <a:bodyPr lIns="0" tIns="0" rIns="0" bIns="0"/>
          <a:lstStyle>
            <a:lvl1pPr marL="0" indent="0">
              <a:lnSpc>
                <a:spcPct val="90000"/>
              </a:lnSpc>
              <a:buNone/>
              <a:defRPr sz="1400" b="0">
                <a:solidFill>
                  <a:schemeClr val="tx1">
                    <a:lumMod val="75000"/>
                    <a:lumOff val="25000"/>
                  </a:schemeClr>
                </a:solidFill>
              </a:defRPr>
            </a:lvl1pPr>
          </a:lstStyle>
          <a:p>
            <a:pPr lvl="0"/>
            <a:r>
              <a:rPr lang="fr-FR"/>
              <a:t>Avril 2020</a:t>
            </a:r>
          </a:p>
        </p:txBody>
      </p:sp>
      <p:sp>
        <p:nvSpPr>
          <p:cNvPr id="7" name="Content Placeholder 12">
            <a:extLst>
              <a:ext uri="{FF2B5EF4-FFF2-40B4-BE49-F238E27FC236}">
                <a16:creationId xmlns:a16="http://schemas.microsoft.com/office/drawing/2014/main" id="{B2F58FEC-F339-4A6F-9207-0E632E5000DB}"/>
              </a:ext>
            </a:extLst>
          </p:cNvPr>
          <p:cNvSpPr>
            <a:spLocks noGrp="1"/>
          </p:cNvSpPr>
          <p:nvPr>
            <p:ph sz="quarter" idx="14" hasCustomPrompt="1"/>
          </p:nvPr>
        </p:nvSpPr>
        <p:spPr>
          <a:xfrm>
            <a:off x="944761" y="5163358"/>
            <a:ext cx="1080000" cy="359283"/>
          </a:xfrm>
          <a:prstGeom prst="roundRect">
            <a:avLst>
              <a:gd name="adj" fmla="val 8457"/>
            </a:avLst>
          </a:prstGeom>
          <a:solidFill>
            <a:schemeClr val="accent4"/>
          </a:solidFill>
        </p:spPr>
        <p:txBody>
          <a:bodyPr lIns="0" tIns="36000" rIns="0" bIns="0" anchor="ctr"/>
          <a:lstStyle>
            <a:lvl1pPr marL="0" indent="0" algn="ctr">
              <a:buNone/>
              <a:defRPr sz="1400" spc="300">
                <a:solidFill>
                  <a:schemeClr val="bg1"/>
                </a:solidFill>
              </a:defRPr>
            </a:lvl1pPr>
          </a:lstStyle>
          <a:p>
            <a:pPr lvl="0"/>
            <a:r>
              <a:rPr lang="fr-FR"/>
              <a:t>tdf.fr</a:t>
            </a:r>
          </a:p>
        </p:txBody>
      </p:sp>
      <p:sp>
        <p:nvSpPr>
          <p:cNvPr id="10" name="Rectangle 9">
            <a:extLst>
              <a:ext uri="{FF2B5EF4-FFF2-40B4-BE49-F238E27FC236}">
                <a16:creationId xmlns:a16="http://schemas.microsoft.com/office/drawing/2014/main" id="{F2C59DB1-6207-439D-B4B5-B83496A7471E}"/>
              </a:ext>
            </a:extLst>
          </p:cNvPr>
          <p:cNvSpPr/>
          <p:nvPr userDrawn="1"/>
        </p:nvSpPr>
        <p:spPr>
          <a:xfrm>
            <a:off x="0" y="6057900"/>
            <a:ext cx="6096000" cy="800100"/>
          </a:xfrm>
          <a:prstGeom prst="rect">
            <a:avLst/>
          </a:prstGeom>
          <a:blipFill dpi="0" rotWithShape="1">
            <a:blip r:embed="rId2"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1" name="Image 10">
            <a:extLst>
              <a:ext uri="{FF2B5EF4-FFF2-40B4-BE49-F238E27FC236}">
                <a16:creationId xmlns:a16="http://schemas.microsoft.com/office/drawing/2014/main" id="{4C839DB7-686C-40B1-90E1-E60F201D41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2063" y="515614"/>
            <a:ext cx="1131851" cy="1137600"/>
          </a:xfrm>
          <a:prstGeom prst="rect">
            <a:avLst/>
          </a:prstGeom>
        </p:spPr>
      </p:pic>
    </p:spTree>
    <p:extLst>
      <p:ext uri="{BB962C8B-B14F-4D97-AF65-F5344CB8AC3E}">
        <p14:creationId xmlns:p14="http://schemas.microsoft.com/office/powerpoint/2010/main" val="4107214918"/>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hasCustomPrompt="1"/>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r>
              <a:rPr lang="fr-FR"/>
              <a:t>Sommaire</a:t>
            </a:r>
          </a:p>
        </p:txBody>
      </p:sp>
      <p:sp>
        <p:nvSpPr>
          <p:cNvPr id="9" name="Text Placeholder 8">
            <a:extLst>
              <a:ext uri="{FF2B5EF4-FFF2-40B4-BE49-F238E27FC236}">
                <a16:creationId xmlns:a16="http://schemas.microsoft.com/office/drawing/2014/main" id="{3FB41B41-7282-4D41-9ACD-964E169DF4D5}"/>
              </a:ext>
            </a:extLst>
          </p:cNvPr>
          <p:cNvSpPr>
            <a:spLocks noGrp="1"/>
          </p:cNvSpPr>
          <p:nvPr>
            <p:ph type="body" sz="quarter" idx="11" hasCustomPrompt="1"/>
          </p:nvPr>
        </p:nvSpPr>
        <p:spPr>
          <a:xfrm>
            <a:off x="1431605" y="1828282"/>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14" name="Straight Connector 13">
            <a:extLst>
              <a:ext uri="{FF2B5EF4-FFF2-40B4-BE49-F238E27FC236}">
                <a16:creationId xmlns:a16="http://schemas.microsoft.com/office/drawing/2014/main" id="{7CE3E5BD-23BB-4C16-9825-1320638F0D5C}"/>
              </a:ext>
            </a:extLst>
          </p:cNvPr>
          <p:cNvCxnSpPr/>
          <p:nvPr userDrawn="1"/>
        </p:nvCxnSpPr>
        <p:spPr>
          <a:xfrm>
            <a:off x="911224" y="2157689"/>
            <a:ext cx="360000" cy="0"/>
          </a:xfrm>
          <a:prstGeom prst="line">
            <a:avLst/>
          </a:prstGeom>
          <a:ln w="25400" cap="rnd"/>
        </p:spPr>
        <p:style>
          <a:lnRef idx="1">
            <a:schemeClr val="accent1"/>
          </a:lnRef>
          <a:fillRef idx="0">
            <a:schemeClr val="accent1"/>
          </a:fillRef>
          <a:effectRef idx="0">
            <a:schemeClr val="accent1"/>
          </a:effectRef>
          <a:fontRef idx="minor">
            <a:schemeClr val="tx1"/>
          </a:fontRef>
        </p:style>
      </p:cxnSp>
      <p:sp>
        <p:nvSpPr>
          <p:cNvPr id="15" name="Text Placeholder 8">
            <a:extLst>
              <a:ext uri="{FF2B5EF4-FFF2-40B4-BE49-F238E27FC236}">
                <a16:creationId xmlns:a16="http://schemas.microsoft.com/office/drawing/2014/main" id="{DAFC2ED0-81E7-4569-B4C0-C4A81EDD61A6}"/>
              </a:ext>
            </a:extLst>
          </p:cNvPr>
          <p:cNvSpPr>
            <a:spLocks noGrp="1"/>
          </p:cNvSpPr>
          <p:nvPr>
            <p:ph type="body" sz="quarter" idx="12" hasCustomPrompt="1"/>
          </p:nvPr>
        </p:nvSpPr>
        <p:spPr>
          <a:xfrm>
            <a:off x="1431605" y="272332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17" name="Straight Connector 16">
            <a:extLst>
              <a:ext uri="{FF2B5EF4-FFF2-40B4-BE49-F238E27FC236}">
                <a16:creationId xmlns:a16="http://schemas.microsoft.com/office/drawing/2014/main" id="{2E400671-377F-4F6B-B381-2B5A920C3B6B}"/>
              </a:ext>
            </a:extLst>
          </p:cNvPr>
          <p:cNvCxnSpPr/>
          <p:nvPr userDrawn="1"/>
        </p:nvCxnSpPr>
        <p:spPr>
          <a:xfrm>
            <a:off x="911224" y="3052733"/>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8">
            <a:extLst>
              <a:ext uri="{FF2B5EF4-FFF2-40B4-BE49-F238E27FC236}">
                <a16:creationId xmlns:a16="http://schemas.microsoft.com/office/drawing/2014/main" id="{78BDE20C-7D34-4D83-921B-9485CC044AEC}"/>
              </a:ext>
            </a:extLst>
          </p:cNvPr>
          <p:cNvSpPr>
            <a:spLocks noGrp="1"/>
          </p:cNvSpPr>
          <p:nvPr>
            <p:ph type="body" sz="quarter" idx="13" hasCustomPrompt="1"/>
          </p:nvPr>
        </p:nvSpPr>
        <p:spPr>
          <a:xfrm>
            <a:off x="1431605" y="366147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20" name="Straight Connector 19">
            <a:extLst>
              <a:ext uri="{FF2B5EF4-FFF2-40B4-BE49-F238E27FC236}">
                <a16:creationId xmlns:a16="http://schemas.microsoft.com/office/drawing/2014/main" id="{35F6DC93-A3B1-431B-951E-D679F8901608}"/>
              </a:ext>
            </a:extLst>
          </p:cNvPr>
          <p:cNvCxnSpPr/>
          <p:nvPr userDrawn="1"/>
        </p:nvCxnSpPr>
        <p:spPr>
          <a:xfrm>
            <a:off x="911224" y="3990885"/>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8">
            <a:extLst>
              <a:ext uri="{FF2B5EF4-FFF2-40B4-BE49-F238E27FC236}">
                <a16:creationId xmlns:a16="http://schemas.microsoft.com/office/drawing/2014/main" id="{9DDFBA05-9B61-4094-8F94-5322156FBB1B}"/>
              </a:ext>
            </a:extLst>
          </p:cNvPr>
          <p:cNvSpPr>
            <a:spLocks noGrp="1"/>
          </p:cNvSpPr>
          <p:nvPr>
            <p:ph type="body" sz="quarter" idx="14" hasCustomPrompt="1"/>
          </p:nvPr>
        </p:nvSpPr>
        <p:spPr>
          <a:xfrm>
            <a:off x="1431605" y="458419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23" name="Straight Connector 22">
            <a:extLst>
              <a:ext uri="{FF2B5EF4-FFF2-40B4-BE49-F238E27FC236}">
                <a16:creationId xmlns:a16="http://schemas.microsoft.com/office/drawing/2014/main" id="{3B60B9CC-7668-48E5-A37B-3E5C112F0E17}"/>
              </a:ext>
            </a:extLst>
          </p:cNvPr>
          <p:cNvCxnSpPr/>
          <p:nvPr userDrawn="1"/>
        </p:nvCxnSpPr>
        <p:spPr>
          <a:xfrm>
            <a:off x="911224" y="4913603"/>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45" name="Picture Placeholder 44">
            <a:extLst>
              <a:ext uri="{FF2B5EF4-FFF2-40B4-BE49-F238E27FC236}">
                <a16:creationId xmlns:a16="http://schemas.microsoft.com/office/drawing/2014/main" id="{E2DF2A89-9102-4EE4-9F3D-5290F10038AD}"/>
              </a:ext>
            </a:extLst>
          </p:cNvPr>
          <p:cNvSpPr>
            <a:spLocks noGrp="1"/>
          </p:cNvSpPr>
          <p:nvPr>
            <p:ph type="pic" sz="quarter" idx="15" hasCustomPrompt="1"/>
          </p:nvPr>
        </p:nvSpPr>
        <p:spPr>
          <a:xfrm>
            <a:off x="6095999" y="1"/>
            <a:ext cx="6095999" cy="6858000"/>
          </a:xfrm>
          <a:prstGeom prst="rect">
            <a:avLst/>
          </a:prstGeom>
        </p:spPr>
        <p:txBody>
          <a:bodyPr anchor="ctr"/>
          <a:lstStyle>
            <a:lvl1pPr marL="0" indent="0" algn="ctr">
              <a:buNone/>
              <a:defRPr sz="1800">
                <a:solidFill>
                  <a:schemeClr val="tx1">
                    <a:lumMod val="75000"/>
                    <a:lumOff val="25000"/>
                  </a:schemeClr>
                </a:solidFill>
              </a:defRPr>
            </a:lvl1pPr>
          </a:lstStyle>
          <a:p>
            <a:r>
              <a:rPr lang="fr-FR"/>
              <a:t>Importer </a:t>
            </a:r>
            <a:br>
              <a:rPr lang="fr-FR"/>
            </a:br>
            <a:r>
              <a:rPr lang="fr-FR"/>
              <a:t>image</a:t>
            </a:r>
          </a:p>
        </p:txBody>
      </p:sp>
      <p:sp>
        <p:nvSpPr>
          <p:cNvPr id="46" name="Text Placeholder 8">
            <a:extLst>
              <a:ext uri="{FF2B5EF4-FFF2-40B4-BE49-F238E27FC236}">
                <a16:creationId xmlns:a16="http://schemas.microsoft.com/office/drawing/2014/main" id="{4F8A5DD7-8EE1-49D5-B115-84BC4ABD9787}"/>
              </a:ext>
            </a:extLst>
          </p:cNvPr>
          <p:cNvSpPr>
            <a:spLocks noGrp="1"/>
          </p:cNvSpPr>
          <p:nvPr>
            <p:ph type="body" sz="quarter" idx="16" hasCustomPrompt="1"/>
          </p:nvPr>
        </p:nvSpPr>
        <p:spPr>
          <a:xfrm>
            <a:off x="1431605" y="550095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48" name="Straight Connector 47">
            <a:extLst>
              <a:ext uri="{FF2B5EF4-FFF2-40B4-BE49-F238E27FC236}">
                <a16:creationId xmlns:a16="http://schemas.microsoft.com/office/drawing/2014/main" id="{4C14DA72-0148-437C-9A69-51EF4B782685}"/>
              </a:ext>
            </a:extLst>
          </p:cNvPr>
          <p:cNvCxnSpPr/>
          <p:nvPr userDrawn="1"/>
        </p:nvCxnSpPr>
        <p:spPr>
          <a:xfrm>
            <a:off x="911224" y="5830365"/>
            <a:ext cx="36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Text Placeholder 54">
            <a:extLst>
              <a:ext uri="{FF2B5EF4-FFF2-40B4-BE49-F238E27FC236}">
                <a16:creationId xmlns:a16="http://schemas.microsoft.com/office/drawing/2014/main" id="{E138C60A-D5A0-49E3-A4D2-92AB79BCBA53}"/>
              </a:ext>
            </a:extLst>
          </p:cNvPr>
          <p:cNvSpPr>
            <a:spLocks noGrp="1"/>
          </p:cNvSpPr>
          <p:nvPr>
            <p:ph type="body" sz="quarter" idx="17" hasCustomPrompt="1"/>
          </p:nvPr>
        </p:nvSpPr>
        <p:spPr>
          <a:xfrm>
            <a:off x="911225" y="182880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01</a:t>
            </a:r>
          </a:p>
        </p:txBody>
      </p:sp>
      <p:sp>
        <p:nvSpPr>
          <p:cNvPr id="56" name="Text Placeholder 54">
            <a:extLst>
              <a:ext uri="{FF2B5EF4-FFF2-40B4-BE49-F238E27FC236}">
                <a16:creationId xmlns:a16="http://schemas.microsoft.com/office/drawing/2014/main" id="{CB7332F5-325E-404F-BDB0-FB048D807AC2}"/>
              </a:ext>
            </a:extLst>
          </p:cNvPr>
          <p:cNvSpPr>
            <a:spLocks noGrp="1"/>
          </p:cNvSpPr>
          <p:nvPr>
            <p:ph type="body" sz="quarter" idx="18" hasCustomPrompt="1"/>
          </p:nvPr>
        </p:nvSpPr>
        <p:spPr>
          <a:xfrm>
            <a:off x="911225" y="272332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02</a:t>
            </a:r>
          </a:p>
        </p:txBody>
      </p:sp>
      <p:sp>
        <p:nvSpPr>
          <p:cNvPr id="57" name="Text Placeholder 54">
            <a:extLst>
              <a:ext uri="{FF2B5EF4-FFF2-40B4-BE49-F238E27FC236}">
                <a16:creationId xmlns:a16="http://schemas.microsoft.com/office/drawing/2014/main" id="{DA0E3A76-1736-41FE-9882-3FE23AF4D15D}"/>
              </a:ext>
            </a:extLst>
          </p:cNvPr>
          <p:cNvSpPr>
            <a:spLocks noGrp="1"/>
          </p:cNvSpPr>
          <p:nvPr>
            <p:ph type="body" sz="quarter" idx="19" hasCustomPrompt="1"/>
          </p:nvPr>
        </p:nvSpPr>
        <p:spPr>
          <a:xfrm>
            <a:off x="911225" y="3688335"/>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03</a:t>
            </a:r>
          </a:p>
        </p:txBody>
      </p:sp>
      <p:sp>
        <p:nvSpPr>
          <p:cNvPr id="58" name="Text Placeholder 54">
            <a:extLst>
              <a:ext uri="{FF2B5EF4-FFF2-40B4-BE49-F238E27FC236}">
                <a16:creationId xmlns:a16="http://schemas.microsoft.com/office/drawing/2014/main" id="{6D33954E-918F-42DB-9D61-BF620443A590}"/>
              </a:ext>
            </a:extLst>
          </p:cNvPr>
          <p:cNvSpPr>
            <a:spLocks noGrp="1"/>
          </p:cNvSpPr>
          <p:nvPr>
            <p:ph type="body" sz="quarter" idx="20" hasCustomPrompt="1"/>
          </p:nvPr>
        </p:nvSpPr>
        <p:spPr>
          <a:xfrm>
            <a:off x="911225" y="458419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04</a:t>
            </a:r>
          </a:p>
        </p:txBody>
      </p:sp>
      <p:sp>
        <p:nvSpPr>
          <p:cNvPr id="59" name="Text Placeholder 54">
            <a:extLst>
              <a:ext uri="{FF2B5EF4-FFF2-40B4-BE49-F238E27FC236}">
                <a16:creationId xmlns:a16="http://schemas.microsoft.com/office/drawing/2014/main" id="{0887662D-41B4-4F83-87C3-9FF4C464DDEB}"/>
              </a:ext>
            </a:extLst>
          </p:cNvPr>
          <p:cNvSpPr>
            <a:spLocks noGrp="1"/>
          </p:cNvSpPr>
          <p:nvPr>
            <p:ph type="body" sz="quarter" idx="21" hasCustomPrompt="1"/>
          </p:nvPr>
        </p:nvSpPr>
        <p:spPr>
          <a:xfrm>
            <a:off x="911225" y="552239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05</a:t>
            </a:r>
          </a:p>
        </p:txBody>
      </p:sp>
      <p:sp>
        <p:nvSpPr>
          <p:cNvPr id="63" name="Rectangle 62">
            <a:extLst>
              <a:ext uri="{FF2B5EF4-FFF2-40B4-BE49-F238E27FC236}">
                <a16:creationId xmlns:a16="http://schemas.microsoft.com/office/drawing/2014/main" id="{D09B7B1D-BED0-4ADB-AA2F-5490F324CC65}"/>
              </a:ext>
            </a:extLst>
          </p:cNvPr>
          <p:cNvSpPr/>
          <p:nvPr userDrawn="1"/>
        </p:nvSpPr>
        <p:spPr>
          <a:xfrm>
            <a:off x="0" y="6348932"/>
            <a:ext cx="6095993" cy="509067"/>
          </a:xfrm>
          <a:prstGeom prst="rect">
            <a:avLst/>
          </a:prstGeom>
          <a:blipFill dpi="0" rotWithShape="1">
            <a:blip r:embed="rId3"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4" name="Text Placeholder 51">
            <a:extLst>
              <a:ext uri="{FF2B5EF4-FFF2-40B4-BE49-F238E27FC236}">
                <a16:creationId xmlns:a16="http://schemas.microsoft.com/office/drawing/2014/main" id="{2935F108-5126-466B-8052-B4AA37731B2A}"/>
              </a:ext>
            </a:extLst>
          </p:cNvPr>
          <p:cNvSpPr>
            <a:spLocks noGrp="1"/>
          </p:cNvSpPr>
          <p:nvPr>
            <p:ph type="body" sz="quarter" idx="44" hasCustomPrompt="1"/>
          </p:nvPr>
        </p:nvSpPr>
        <p:spPr>
          <a:xfrm rot="16200000">
            <a:off x="-2374288" y="3350505"/>
            <a:ext cx="5259912"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8" name="Image 7">
            <a:extLst>
              <a:ext uri="{FF2B5EF4-FFF2-40B4-BE49-F238E27FC236}">
                <a16:creationId xmlns:a16="http://schemas.microsoft.com/office/drawing/2014/main" id="{A5A40462-37DD-4923-B942-24552F7BE4D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920115613"/>
      </p:ext>
    </p:extLst>
  </p:cSld>
  <p:clrMapOvr>
    <a:masterClrMapping/>
  </p:clrMapOvr>
  <p:extLst>
    <p:ext uri="{DCECCB84-F9BA-43D5-87BE-67443E8EF086}">
      <p15:sldGuideLst xmlns:p15="http://schemas.microsoft.com/office/powerpoint/2012/main">
        <p15:guide id="1" pos="574">
          <p15:clr>
            <a:srgbClr val="FBAE40"/>
          </p15:clr>
        </p15:guide>
        <p15:guide id="2" orient="horz" pos="3816">
          <p15:clr>
            <a:srgbClr val="FBAE40"/>
          </p15:clr>
        </p15:guide>
      </p15:sldGuideLst>
    </p:ext>
  </p:extLs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Sommaire 2">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hasCustomPrompt="1"/>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r>
              <a:rPr lang="fr-FR"/>
              <a:t>Sommaire</a:t>
            </a:r>
          </a:p>
        </p:txBody>
      </p:sp>
      <p:sp>
        <p:nvSpPr>
          <p:cNvPr id="9" name="Text Placeholder 8">
            <a:extLst>
              <a:ext uri="{FF2B5EF4-FFF2-40B4-BE49-F238E27FC236}">
                <a16:creationId xmlns:a16="http://schemas.microsoft.com/office/drawing/2014/main" id="{3FB41B41-7282-4D41-9ACD-964E169DF4D5}"/>
              </a:ext>
            </a:extLst>
          </p:cNvPr>
          <p:cNvSpPr>
            <a:spLocks noGrp="1"/>
          </p:cNvSpPr>
          <p:nvPr>
            <p:ph type="body" sz="quarter" idx="11" hasCustomPrompt="1"/>
          </p:nvPr>
        </p:nvSpPr>
        <p:spPr>
          <a:xfrm>
            <a:off x="1432400" y="1828282"/>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15" name="Text Placeholder 8">
            <a:extLst>
              <a:ext uri="{FF2B5EF4-FFF2-40B4-BE49-F238E27FC236}">
                <a16:creationId xmlns:a16="http://schemas.microsoft.com/office/drawing/2014/main" id="{DAFC2ED0-81E7-4569-B4C0-C4A81EDD61A6}"/>
              </a:ext>
            </a:extLst>
          </p:cNvPr>
          <p:cNvSpPr>
            <a:spLocks noGrp="1"/>
          </p:cNvSpPr>
          <p:nvPr>
            <p:ph type="body" sz="quarter" idx="12" hasCustomPrompt="1"/>
          </p:nvPr>
        </p:nvSpPr>
        <p:spPr>
          <a:xfrm>
            <a:off x="1432400" y="3073574"/>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18" name="Text Placeholder 8">
            <a:extLst>
              <a:ext uri="{FF2B5EF4-FFF2-40B4-BE49-F238E27FC236}">
                <a16:creationId xmlns:a16="http://schemas.microsoft.com/office/drawing/2014/main" id="{78BDE20C-7D34-4D83-921B-9485CC044AEC}"/>
              </a:ext>
            </a:extLst>
          </p:cNvPr>
          <p:cNvSpPr>
            <a:spLocks noGrp="1"/>
          </p:cNvSpPr>
          <p:nvPr>
            <p:ph type="body" sz="quarter" idx="13" hasCustomPrompt="1"/>
          </p:nvPr>
        </p:nvSpPr>
        <p:spPr>
          <a:xfrm>
            <a:off x="1432400" y="4282433"/>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21" name="Text Placeholder 8">
            <a:extLst>
              <a:ext uri="{FF2B5EF4-FFF2-40B4-BE49-F238E27FC236}">
                <a16:creationId xmlns:a16="http://schemas.microsoft.com/office/drawing/2014/main" id="{9DDFBA05-9B61-4094-8F94-5322156FBB1B}"/>
              </a:ext>
            </a:extLst>
          </p:cNvPr>
          <p:cNvSpPr>
            <a:spLocks noGrp="1"/>
          </p:cNvSpPr>
          <p:nvPr>
            <p:ph type="body" sz="quarter" idx="14" hasCustomPrompt="1"/>
          </p:nvPr>
        </p:nvSpPr>
        <p:spPr>
          <a:xfrm>
            <a:off x="1432400" y="5499000"/>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29" name="Text Placeholder 8">
            <a:extLst>
              <a:ext uri="{FF2B5EF4-FFF2-40B4-BE49-F238E27FC236}">
                <a16:creationId xmlns:a16="http://schemas.microsoft.com/office/drawing/2014/main" id="{170F9FAF-F10F-45D1-A2E9-4098D4DC2EDE}"/>
              </a:ext>
            </a:extLst>
          </p:cNvPr>
          <p:cNvSpPr>
            <a:spLocks noGrp="1"/>
          </p:cNvSpPr>
          <p:nvPr>
            <p:ph type="body" sz="quarter" idx="15" hasCustomPrompt="1"/>
          </p:nvPr>
        </p:nvSpPr>
        <p:spPr>
          <a:xfrm>
            <a:off x="6753380" y="1828282"/>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32" name="Text Placeholder 8">
            <a:extLst>
              <a:ext uri="{FF2B5EF4-FFF2-40B4-BE49-F238E27FC236}">
                <a16:creationId xmlns:a16="http://schemas.microsoft.com/office/drawing/2014/main" id="{1E23EDFA-0620-4270-9D4D-7B6F410F1060}"/>
              </a:ext>
            </a:extLst>
          </p:cNvPr>
          <p:cNvSpPr>
            <a:spLocks noGrp="1"/>
          </p:cNvSpPr>
          <p:nvPr>
            <p:ph type="body" sz="quarter" idx="16" hasCustomPrompt="1"/>
          </p:nvPr>
        </p:nvSpPr>
        <p:spPr>
          <a:xfrm>
            <a:off x="6753380" y="3073574"/>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35" name="Text Placeholder 8">
            <a:extLst>
              <a:ext uri="{FF2B5EF4-FFF2-40B4-BE49-F238E27FC236}">
                <a16:creationId xmlns:a16="http://schemas.microsoft.com/office/drawing/2014/main" id="{5973A773-CB7A-4863-AEC7-FF66956A92DA}"/>
              </a:ext>
            </a:extLst>
          </p:cNvPr>
          <p:cNvSpPr>
            <a:spLocks noGrp="1"/>
          </p:cNvSpPr>
          <p:nvPr>
            <p:ph type="body" sz="quarter" idx="17" hasCustomPrompt="1"/>
          </p:nvPr>
        </p:nvSpPr>
        <p:spPr>
          <a:xfrm>
            <a:off x="6753380" y="4282433"/>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38" name="Text Placeholder 8">
            <a:extLst>
              <a:ext uri="{FF2B5EF4-FFF2-40B4-BE49-F238E27FC236}">
                <a16:creationId xmlns:a16="http://schemas.microsoft.com/office/drawing/2014/main" id="{D57287B9-C8D7-40D1-AEDA-C3F0896AB13C}"/>
              </a:ext>
            </a:extLst>
          </p:cNvPr>
          <p:cNvSpPr>
            <a:spLocks noGrp="1"/>
          </p:cNvSpPr>
          <p:nvPr>
            <p:ph type="body" sz="quarter" idx="18" hasCustomPrompt="1"/>
          </p:nvPr>
        </p:nvSpPr>
        <p:spPr>
          <a:xfrm>
            <a:off x="6753380" y="5499000"/>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37" name="Straight Connector 36">
            <a:extLst>
              <a:ext uri="{FF2B5EF4-FFF2-40B4-BE49-F238E27FC236}">
                <a16:creationId xmlns:a16="http://schemas.microsoft.com/office/drawing/2014/main" id="{7D24340E-3A7E-47F7-9C03-D85F7F73655C}"/>
              </a:ext>
            </a:extLst>
          </p:cNvPr>
          <p:cNvCxnSpPr/>
          <p:nvPr userDrawn="1"/>
        </p:nvCxnSpPr>
        <p:spPr>
          <a:xfrm rot="10800000">
            <a:off x="6233000" y="3374256"/>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7AE24F-6466-495F-B716-05AC5B7249A8}"/>
              </a:ext>
            </a:extLst>
          </p:cNvPr>
          <p:cNvCxnSpPr/>
          <p:nvPr userDrawn="1"/>
        </p:nvCxnSpPr>
        <p:spPr>
          <a:xfrm rot="10800000">
            <a:off x="6233000" y="2157689"/>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0FFF18-6467-41BD-95F7-E302514F178A}"/>
              </a:ext>
            </a:extLst>
          </p:cNvPr>
          <p:cNvCxnSpPr/>
          <p:nvPr userDrawn="1"/>
        </p:nvCxnSpPr>
        <p:spPr>
          <a:xfrm>
            <a:off x="912025" y="2157689"/>
            <a:ext cx="360000" cy="0"/>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2B82F55-99B4-4164-AC89-43B14D34FCC3}"/>
              </a:ext>
            </a:extLst>
          </p:cNvPr>
          <p:cNvCxnSpPr/>
          <p:nvPr userDrawn="1"/>
        </p:nvCxnSpPr>
        <p:spPr>
          <a:xfrm>
            <a:off x="912025" y="3399756"/>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23FD9E1-A0CA-48F2-860D-AD74C7992F6A}"/>
              </a:ext>
            </a:extLst>
          </p:cNvPr>
          <p:cNvCxnSpPr/>
          <p:nvPr userDrawn="1"/>
        </p:nvCxnSpPr>
        <p:spPr>
          <a:xfrm>
            <a:off x="912019" y="4593533"/>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F82DF8C-417C-4545-A03D-A2CE88E1370F}"/>
              </a:ext>
            </a:extLst>
          </p:cNvPr>
          <p:cNvCxnSpPr/>
          <p:nvPr userDrawn="1"/>
        </p:nvCxnSpPr>
        <p:spPr>
          <a:xfrm>
            <a:off x="911224" y="5841024"/>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Text Placeholder 54">
            <a:extLst>
              <a:ext uri="{FF2B5EF4-FFF2-40B4-BE49-F238E27FC236}">
                <a16:creationId xmlns:a16="http://schemas.microsoft.com/office/drawing/2014/main" id="{FD2168E4-9125-4171-859A-BD94B7365CC9}"/>
              </a:ext>
            </a:extLst>
          </p:cNvPr>
          <p:cNvSpPr>
            <a:spLocks noGrp="1"/>
          </p:cNvSpPr>
          <p:nvPr>
            <p:ph type="body" sz="quarter" idx="19" hasCustomPrompt="1"/>
          </p:nvPr>
        </p:nvSpPr>
        <p:spPr>
          <a:xfrm>
            <a:off x="912026" y="182880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01</a:t>
            </a:r>
          </a:p>
        </p:txBody>
      </p:sp>
      <p:sp>
        <p:nvSpPr>
          <p:cNvPr id="47" name="Text Placeholder 54">
            <a:extLst>
              <a:ext uri="{FF2B5EF4-FFF2-40B4-BE49-F238E27FC236}">
                <a16:creationId xmlns:a16="http://schemas.microsoft.com/office/drawing/2014/main" id="{7580FB58-1C07-45F4-980A-2280895B4112}"/>
              </a:ext>
            </a:extLst>
          </p:cNvPr>
          <p:cNvSpPr>
            <a:spLocks noGrp="1"/>
          </p:cNvSpPr>
          <p:nvPr>
            <p:ph type="body" sz="quarter" idx="20" hasCustomPrompt="1"/>
          </p:nvPr>
        </p:nvSpPr>
        <p:spPr>
          <a:xfrm>
            <a:off x="912026" y="3070349"/>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02</a:t>
            </a:r>
          </a:p>
        </p:txBody>
      </p:sp>
      <p:sp>
        <p:nvSpPr>
          <p:cNvPr id="48" name="Text Placeholder 54">
            <a:extLst>
              <a:ext uri="{FF2B5EF4-FFF2-40B4-BE49-F238E27FC236}">
                <a16:creationId xmlns:a16="http://schemas.microsoft.com/office/drawing/2014/main" id="{15C8E6BC-3173-4C45-9DD8-63A4B3CCA9C4}"/>
              </a:ext>
            </a:extLst>
          </p:cNvPr>
          <p:cNvSpPr>
            <a:spLocks noGrp="1"/>
          </p:cNvSpPr>
          <p:nvPr>
            <p:ph type="body" sz="quarter" idx="21" hasCustomPrompt="1"/>
          </p:nvPr>
        </p:nvSpPr>
        <p:spPr>
          <a:xfrm>
            <a:off x="912020" y="4290983"/>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03</a:t>
            </a:r>
          </a:p>
        </p:txBody>
      </p:sp>
      <p:sp>
        <p:nvSpPr>
          <p:cNvPr id="49" name="Text Placeholder 54">
            <a:extLst>
              <a:ext uri="{FF2B5EF4-FFF2-40B4-BE49-F238E27FC236}">
                <a16:creationId xmlns:a16="http://schemas.microsoft.com/office/drawing/2014/main" id="{6D65745A-6FF3-4F57-A295-F906F52D4E63}"/>
              </a:ext>
            </a:extLst>
          </p:cNvPr>
          <p:cNvSpPr>
            <a:spLocks noGrp="1"/>
          </p:cNvSpPr>
          <p:nvPr>
            <p:ph type="body" sz="quarter" idx="22" hasCustomPrompt="1"/>
          </p:nvPr>
        </p:nvSpPr>
        <p:spPr>
          <a:xfrm>
            <a:off x="911225" y="5511617"/>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04</a:t>
            </a:r>
          </a:p>
        </p:txBody>
      </p:sp>
      <p:sp>
        <p:nvSpPr>
          <p:cNvPr id="50" name="Text Placeholder 54">
            <a:extLst>
              <a:ext uri="{FF2B5EF4-FFF2-40B4-BE49-F238E27FC236}">
                <a16:creationId xmlns:a16="http://schemas.microsoft.com/office/drawing/2014/main" id="{BEDC9409-9D61-4366-8922-E2BD6095D79A}"/>
              </a:ext>
            </a:extLst>
          </p:cNvPr>
          <p:cNvSpPr>
            <a:spLocks noGrp="1"/>
          </p:cNvSpPr>
          <p:nvPr>
            <p:ph type="body" sz="quarter" idx="23" hasCustomPrompt="1"/>
          </p:nvPr>
        </p:nvSpPr>
        <p:spPr>
          <a:xfrm>
            <a:off x="6232999" y="1828282"/>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05</a:t>
            </a:r>
          </a:p>
        </p:txBody>
      </p:sp>
      <p:sp>
        <p:nvSpPr>
          <p:cNvPr id="51" name="Text Placeholder 54">
            <a:extLst>
              <a:ext uri="{FF2B5EF4-FFF2-40B4-BE49-F238E27FC236}">
                <a16:creationId xmlns:a16="http://schemas.microsoft.com/office/drawing/2014/main" id="{6FDF53D9-29BE-40E7-BBE1-F5BDA5BD4028}"/>
              </a:ext>
            </a:extLst>
          </p:cNvPr>
          <p:cNvSpPr>
            <a:spLocks noGrp="1"/>
          </p:cNvSpPr>
          <p:nvPr>
            <p:ph type="body" sz="quarter" idx="24" hasCustomPrompt="1"/>
          </p:nvPr>
        </p:nvSpPr>
        <p:spPr>
          <a:xfrm>
            <a:off x="6232999" y="3067012"/>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06</a:t>
            </a:r>
          </a:p>
        </p:txBody>
      </p:sp>
      <p:sp>
        <p:nvSpPr>
          <p:cNvPr id="54" name="Rectangle 53">
            <a:extLst>
              <a:ext uri="{FF2B5EF4-FFF2-40B4-BE49-F238E27FC236}">
                <a16:creationId xmlns:a16="http://schemas.microsoft.com/office/drawing/2014/main" id="{6FD8215C-0AE8-4572-BA93-CB572063A4A7}"/>
              </a:ext>
            </a:extLst>
          </p:cNvPr>
          <p:cNvSpPr/>
          <p:nvPr userDrawn="1"/>
        </p:nvSpPr>
        <p:spPr>
          <a:xfrm>
            <a:off x="0" y="6348932"/>
            <a:ext cx="12191997" cy="509067"/>
          </a:xfrm>
          <a:prstGeom prst="rect">
            <a:avLst/>
          </a:prstGeom>
          <a:blipFill dpi="0" rotWithShape="1">
            <a:blip r:embed="rId3"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3" name="Text Placeholder 51">
            <a:extLst>
              <a:ext uri="{FF2B5EF4-FFF2-40B4-BE49-F238E27FC236}">
                <a16:creationId xmlns:a16="http://schemas.microsoft.com/office/drawing/2014/main" id="{0369E4A3-12F0-4069-B04A-F12F59D728F2}"/>
              </a:ext>
            </a:extLst>
          </p:cNvPr>
          <p:cNvSpPr>
            <a:spLocks noGrp="1"/>
          </p:cNvSpPr>
          <p:nvPr>
            <p:ph type="body" sz="quarter" idx="44" hasCustomPrompt="1"/>
          </p:nvPr>
        </p:nvSpPr>
        <p:spPr>
          <a:xfrm rot="16200000">
            <a:off x="-2379725" y="3350506"/>
            <a:ext cx="527078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39" name="Image 38">
            <a:extLst>
              <a:ext uri="{FF2B5EF4-FFF2-40B4-BE49-F238E27FC236}">
                <a16:creationId xmlns:a16="http://schemas.microsoft.com/office/drawing/2014/main" id="{E30BDAB5-442D-4EA3-A780-BE916A48001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cxnSp>
        <p:nvCxnSpPr>
          <p:cNvPr id="4" name="Straight Connector 43">
            <a:extLst>
              <a:ext uri="{FF2B5EF4-FFF2-40B4-BE49-F238E27FC236}">
                <a16:creationId xmlns:a16="http://schemas.microsoft.com/office/drawing/2014/main" id="{8C200E45-9335-4EB6-4EB2-2E00E94E7D99}"/>
              </a:ext>
            </a:extLst>
          </p:cNvPr>
          <p:cNvCxnSpPr/>
          <p:nvPr userDrawn="1"/>
        </p:nvCxnSpPr>
        <p:spPr>
          <a:xfrm>
            <a:off x="6232998" y="4635149"/>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54">
            <a:extLst>
              <a:ext uri="{FF2B5EF4-FFF2-40B4-BE49-F238E27FC236}">
                <a16:creationId xmlns:a16="http://schemas.microsoft.com/office/drawing/2014/main" id="{9572708E-ECA1-495C-FF76-0BCA2F09D83F}"/>
              </a:ext>
            </a:extLst>
          </p:cNvPr>
          <p:cNvSpPr>
            <a:spLocks noGrp="1"/>
          </p:cNvSpPr>
          <p:nvPr>
            <p:ph type="body" sz="quarter" idx="45" hasCustomPrompt="1"/>
          </p:nvPr>
        </p:nvSpPr>
        <p:spPr>
          <a:xfrm>
            <a:off x="6232999" y="4305742"/>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04</a:t>
            </a:r>
          </a:p>
        </p:txBody>
      </p:sp>
    </p:spTree>
    <p:extLst>
      <p:ext uri="{BB962C8B-B14F-4D97-AF65-F5344CB8AC3E}">
        <p14:creationId xmlns:p14="http://schemas.microsoft.com/office/powerpoint/2010/main" val="109723697"/>
      </p:ext>
    </p:extLst>
  </p:cSld>
  <p:clrMapOvr>
    <a:masterClrMapping/>
  </p:clrMapOvr>
  <p:extLst>
    <p:ext uri="{DCECCB84-F9BA-43D5-87BE-67443E8EF086}">
      <p15:sldGuideLst xmlns:p15="http://schemas.microsoft.com/office/powerpoint/2012/main">
        <p15:guide id="1" pos="574">
          <p15:clr>
            <a:srgbClr val="FBAE40"/>
          </p15:clr>
        </p15:guide>
        <p15:guide id="2" orient="horz" pos="3816">
          <p15:clr>
            <a:srgbClr val="FBAE40"/>
          </p15:clr>
        </p15:guide>
      </p15:sldGuideLst>
    </p:ext>
  </p:extLst>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Sommaire 3">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hasCustomPrompt="1"/>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r>
              <a:rPr lang="fr-FR"/>
              <a:t>Sommaire</a:t>
            </a:r>
          </a:p>
        </p:txBody>
      </p:sp>
      <p:sp>
        <p:nvSpPr>
          <p:cNvPr id="41" name="Text Placeholder 8">
            <a:extLst>
              <a:ext uri="{FF2B5EF4-FFF2-40B4-BE49-F238E27FC236}">
                <a16:creationId xmlns:a16="http://schemas.microsoft.com/office/drawing/2014/main" id="{31CABAB4-45F5-4918-8667-1DD15AE77DB2}"/>
              </a:ext>
            </a:extLst>
          </p:cNvPr>
          <p:cNvSpPr>
            <a:spLocks noGrp="1"/>
          </p:cNvSpPr>
          <p:nvPr>
            <p:ph type="body" sz="quarter" idx="11" hasCustomPrompt="1"/>
          </p:nvPr>
        </p:nvSpPr>
        <p:spPr>
          <a:xfrm>
            <a:off x="1431605" y="1828282"/>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44" name="Text Placeholder 8">
            <a:extLst>
              <a:ext uri="{FF2B5EF4-FFF2-40B4-BE49-F238E27FC236}">
                <a16:creationId xmlns:a16="http://schemas.microsoft.com/office/drawing/2014/main" id="{C312ABAF-1D29-4BCB-A73A-FF768A30311D}"/>
              </a:ext>
            </a:extLst>
          </p:cNvPr>
          <p:cNvSpPr>
            <a:spLocks noGrp="1"/>
          </p:cNvSpPr>
          <p:nvPr>
            <p:ph type="body" sz="quarter" idx="12" hasCustomPrompt="1"/>
          </p:nvPr>
        </p:nvSpPr>
        <p:spPr>
          <a:xfrm>
            <a:off x="1431605" y="272332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47" name="Text Placeholder 8">
            <a:extLst>
              <a:ext uri="{FF2B5EF4-FFF2-40B4-BE49-F238E27FC236}">
                <a16:creationId xmlns:a16="http://schemas.microsoft.com/office/drawing/2014/main" id="{89EC953F-5E31-4A4F-96BD-F9BBAC5C2B52}"/>
              </a:ext>
            </a:extLst>
          </p:cNvPr>
          <p:cNvSpPr>
            <a:spLocks noGrp="1"/>
          </p:cNvSpPr>
          <p:nvPr>
            <p:ph type="body" sz="quarter" idx="13" hasCustomPrompt="1"/>
          </p:nvPr>
        </p:nvSpPr>
        <p:spPr>
          <a:xfrm>
            <a:off x="1431605" y="366147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50" name="Text Placeholder 8">
            <a:extLst>
              <a:ext uri="{FF2B5EF4-FFF2-40B4-BE49-F238E27FC236}">
                <a16:creationId xmlns:a16="http://schemas.microsoft.com/office/drawing/2014/main" id="{AD67B6D0-6F7D-47C6-9E80-DFC4854A8012}"/>
              </a:ext>
            </a:extLst>
          </p:cNvPr>
          <p:cNvSpPr>
            <a:spLocks noGrp="1"/>
          </p:cNvSpPr>
          <p:nvPr>
            <p:ph type="body" sz="quarter" idx="14" hasCustomPrompt="1"/>
          </p:nvPr>
        </p:nvSpPr>
        <p:spPr>
          <a:xfrm>
            <a:off x="1431605" y="458419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53" name="Text Placeholder 8">
            <a:extLst>
              <a:ext uri="{FF2B5EF4-FFF2-40B4-BE49-F238E27FC236}">
                <a16:creationId xmlns:a16="http://schemas.microsoft.com/office/drawing/2014/main" id="{C6AC51B0-532D-4704-81FC-ED606DD97AB6}"/>
              </a:ext>
            </a:extLst>
          </p:cNvPr>
          <p:cNvSpPr>
            <a:spLocks noGrp="1"/>
          </p:cNvSpPr>
          <p:nvPr>
            <p:ph type="body" sz="quarter" idx="16" hasCustomPrompt="1"/>
          </p:nvPr>
        </p:nvSpPr>
        <p:spPr>
          <a:xfrm>
            <a:off x="1431605" y="550095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56" name="Text Placeholder 8">
            <a:extLst>
              <a:ext uri="{FF2B5EF4-FFF2-40B4-BE49-F238E27FC236}">
                <a16:creationId xmlns:a16="http://schemas.microsoft.com/office/drawing/2014/main" id="{062FA82D-D147-46EC-844C-71B9CE2223D8}"/>
              </a:ext>
            </a:extLst>
          </p:cNvPr>
          <p:cNvSpPr>
            <a:spLocks noGrp="1"/>
          </p:cNvSpPr>
          <p:nvPr>
            <p:ph type="body" sz="quarter" idx="17" hasCustomPrompt="1"/>
          </p:nvPr>
        </p:nvSpPr>
        <p:spPr>
          <a:xfrm>
            <a:off x="6779677" y="1828282"/>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59" name="Text Placeholder 8">
            <a:extLst>
              <a:ext uri="{FF2B5EF4-FFF2-40B4-BE49-F238E27FC236}">
                <a16:creationId xmlns:a16="http://schemas.microsoft.com/office/drawing/2014/main" id="{FB456BBE-571D-45CF-A4A5-5536FD81924F}"/>
              </a:ext>
            </a:extLst>
          </p:cNvPr>
          <p:cNvSpPr>
            <a:spLocks noGrp="1"/>
          </p:cNvSpPr>
          <p:nvPr>
            <p:ph type="body" sz="quarter" idx="18" hasCustomPrompt="1"/>
          </p:nvPr>
        </p:nvSpPr>
        <p:spPr>
          <a:xfrm>
            <a:off x="6779677" y="272332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62" name="Text Placeholder 8">
            <a:extLst>
              <a:ext uri="{FF2B5EF4-FFF2-40B4-BE49-F238E27FC236}">
                <a16:creationId xmlns:a16="http://schemas.microsoft.com/office/drawing/2014/main" id="{28D7BDE6-6B5A-4073-9034-874B6496C511}"/>
              </a:ext>
            </a:extLst>
          </p:cNvPr>
          <p:cNvSpPr>
            <a:spLocks noGrp="1"/>
          </p:cNvSpPr>
          <p:nvPr>
            <p:ph type="body" sz="quarter" idx="19" hasCustomPrompt="1"/>
          </p:nvPr>
        </p:nvSpPr>
        <p:spPr>
          <a:xfrm>
            <a:off x="6779677" y="366147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65" name="Text Placeholder 8">
            <a:extLst>
              <a:ext uri="{FF2B5EF4-FFF2-40B4-BE49-F238E27FC236}">
                <a16:creationId xmlns:a16="http://schemas.microsoft.com/office/drawing/2014/main" id="{95D9212A-6706-4BB7-943A-B8938EF6FEA3}"/>
              </a:ext>
            </a:extLst>
          </p:cNvPr>
          <p:cNvSpPr>
            <a:spLocks noGrp="1"/>
          </p:cNvSpPr>
          <p:nvPr>
            <p:ph type="body" sz="quarter" idx="20" hasCustomPrompt="1"/>
          </p:nvPr>
        </p:nvSpPr>
        <p:spPr>
          <a:xfrm>
            <a:off x="6779677" y="458419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68" name="Text Placeholder 8">
            <a:extLst>
              <a:ext uri="{FF2B5EF4-FFF2-40B4-BE49-F238E27FC236}">
                <a16:creationId xmlns:a16="http://schemas.microsoft.com/office/drawing/2014/main" id="{2E6CFCEE-B492-4900-99B8-FDBB7B16D9F9}"/>
              </a:ext>
            </a:extLst>
          </p:cNvPr>
          <p:cNvSpPr>
            <a:spLocks noGrp="1"/>
          </p:cNvSpPr>
          <p:nvPr>
            <p:ph type="body" sz="quarter" idx="21" hasCustomPrompt="1"/>
          </p:nvPr>
        </p:nvSpPr>
        <p:spPr>
          <a:xfrm>
            <a:off x="6779677" y="550095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71" name="Straight Connector 70">
            <a:extLst>
              <a:ext uri="{FF2B5EF4-FFF2-40B4-BE49-F238E27FC236}">
                <a16:creationId xmlns:a16="http://schemas.microsoft.com/office/drawing/2014/main" id="{8CB74784-5DA8-4CD0-A241-DDDA202008BA}"/>
              </a:ext>
            </a:extLst>
          </p:cNvPr>
          <p:cNvCxnSpPr/>
          <p:nvPr userDrawn="1"/>
        </p:nvCxnSpPr>
        <p:spPr>
          <a:xfrm>
            <a:off x="911224" y="2157689"/>
            <a:ext cx="360000" cy="0"/>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5A2077B-4F74-4180-B31A-CFD3753D84DB}"/>
              </a:ext>
            </a:extLst>
          </p:cNvPr>
          <p:cNvCxnSpPr/>
          <p:nvPr userDrawn="1"/>
        </p:nvCxnSpPr>
        <p:spPr>
          <a:xfrm>
            <a:off x="911224" y="3052733"/>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2D82213-A25F-4AEB-B37E-339813F13C93}"/>
              </a:ext>
            </a:extLst>
          </p:cNvPr>
          <p:cNvCxnSpPr/>
          <p:nvPr userDrawn="1"/>
        </p:nvCxnSpPr>
        <p:spPr>
          <a:xfrm>
            <a:off x="911224" y="3990885"/>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CAAA2A6-BF39-47B2-A6A4-18FC0E8C0555}"/>
              </a:ext>
            </a:extLst>
          </p:cNvPr>
          <p:cNvCxnSpPr/>
          <p:nvPr userDrawn="1"/>
        </p:nvCxnSpPr>
        <p:spPr>
          <a:xfrm>
            <a:off x="911224" y="4913603"/>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7D537A1-0295-4DCF-B313-35E4E790E771}"/>
              </a:ext>
            </a:extLst>
          </p:cNvPr>
          <p:cNvCxnSpPr/>
          <p:nvPr userDrawn="1"/>
        </p:nvCxnSpPr>
        <p:spPr>
          <a:xfrm>
            <a:off x="911224" y="5830365"/>
            <a:ext cx="36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 Placeholder 54">
            <a:extLst>
              <a:ext uri="{FF2B5EF4-FFF2-40B4-BE49-F238E27FC236}">
                <a16:creationId xmlns:a16="http://schemas.microsoft.com/office/drawing/2014/main" id="{4BCFA6F7-6B46-47B0-B16F-6FC6825768C3}"/>
              </a:ext>
            </a:extLst>
          </p:cNvPr>
          <p:cNvSpPr>
            <a:spLocks noGrp="1"/>
          </p:cNvSpPr>
          <p:nvPr>
            <p:ph type="body" sz="quarter" idx="22" hasCustomPrompt="1"/>
          </p:nvPr>
        </p:nvSpPr>
        <p:spPr>
          <a:xfrm>
            <a:off x="911225" y="182880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01</a:t>
            </a:r>
          </a:p>
        </p:txBody>
      </p:sp>
      <p:sp>
        <p:nvSpPr>
          <p:cNvPr id="77" name="Text Placeholder 54">
            <a:extLst>
              <a:ext uri="{FF2B5EF4-FFF2-40B4-BE49-F238E27FC236}">
                <a16:creationId xmlns:a16="http://schemas.microsoft.com/office/drawing/2014/main" id="{6DFF729D-E222-4022-AD86-37A307897CA8}"/>
              </a:ext>
            </a:extLst>
          </p:cNvPr>
          <p:cNvSpPr>
            <a:spLocks noGrp="1"/>
          </p:cNvSpPr>
          <p:nvPr>
            <p:ph type="body" sz="quarter" idx="23" hasCustomPrompt="1"/>
          </p:nvPr>
        </p:nvSpPr>
        <p:spPr>
          <a:xfrm>
            <a:off x="911225" y="272332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02</a:t>
            </a:r>
          </a:p>
        </p:txBody>
      </p:sp>
      <p:sp>
        <p:nvSpPr>
          <p:cNvPr id="78" name="Text Placeholder 54">
            <a:extLst>
              <a:ext uri="{FF2B5EF4-FFF2-40B4-BE49-F238E27FC236}">
                <a16:creationId xmlns:a16="http://schemas.microsoft.com/office/drawing/2014/main" id="{25BD63BF-2199-4913-BC48-C7F5A198BEF0}"/>
              </a:ext>
            </a:extLst>
          </p:cNvPr>
          <p:cNvSpPr>
            <a:spLocks noGrp="1"/>
          </p:cNvSpPr>
          <p:nvPr>
            <p:ph type="body" sz="quarter" idx="24" hasCustomPrompt="1"/>
          </p:nvPr>
        </p:nvSpPr>
        <p:spPr>
          <a:xfrm>
            <a:off x="911225" y="3688335"/>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03</a:t>
            </a:r>
          </a:p>
        </p:txBody>
      </p:sp>
      <p:sp>
        <p:nvSpPr>
          <p:cNvPr id="79" name="Text Placeholder 54">
            <a:extLst>
              <a:ext uri="{FF2B5EF4-FFF2-40B4-BE49-F238E27FC236}">
                <a16:creationId xmlns:a16="http://schemas.microsoft.com/office/drawing/2014/main" id="{3904F3A4-0873-4D96-9014-B37E638CA78E}"/>
              </a:ext>
            </a:extLst>
          </p:cNvPr>
          <p:cNvSpPr>
            <a:spLocks noGrp="1"/>
          </p:cNvSpPr>
          <p:nvPr>
            <p:ph type="body" sz="quarter" idx="25" hasCustomPrompt="1"/>
          </p:nvPr>
        </p:nvSpPr>
        <p:spPr>
          <a:xfrm>
            <a:off x="911225" y="458419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04</a:t>
            </a:r>
          </a:p>
        </p:txBody>
      </p:sp>
      <p:sp>
        <p:nvSpPr>
          <p:cNvPr id="80" name="Text Placeholder 54">
            <a:extLst>
              <a:ext uri="{FF2B5EF4-FFF2-40B4-BE49-F238E27FC236}">
                <a16:creationId xmlns:a16="http://schemas.microsoft.com/office/drawing/2014/main" id="{4A255784-366E-41FF-BEF7-51130439C781}"/>
              </a:ext>
            </a:extLst>
          </p:cNvPr>
          <p:cNvSpPr>
            <a:spLocks noGrp="1"/>
          </p:cNvSpPr>
          <p:nvPr>
            <p:ph type="body" sz="quarter" idx="26" hasCustomPrompt="1"/>
          </p:nvPr>
        </p:nvSpPr>
        <p:spPr>
          <a:xfrm>
            <a:off x="911225" y="552239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05</a:t>
            </a:r>
          </a:p>
        </p:txBody>
      </p:sp>
      <p:cxnSp>
        <p:nvCxnSpPr>
          <p:cNvPr id="81" name="Straight Connector 80">
            <a:extLst>
              <a:ext uri="{FF2B5EF4-FFF2-40B4-BE49-F238E27FC236}">
                <a16:creationId xmlns:a16="http://schemas.microsoft.com/office/drawing/2014/main" id="{09D03B79-A45F-418E-A5D3-6076C5C55ED5}"/>
              </a:ext>
            </a:extLst>
          </p:cNvPr>
          <p:cNvCxnSpPr/>
          <p:nvPr userDrawn="1"/>
        </p:nvCxnSpPr>
        <p:spPr>
          <a:xfrm>
            <a:off x="6285864" y="2157689"/>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3B09033-B56D-490A-868D-EA6F598D3ED1}"/>
              </a:ext>
            </a:extLst>
          </p:cNvPr>
          <p:cNvCxnSpPr/>
          <p:nvPr userDrawn="1"/>
        </p:nvCxnSpPr>
        <p:spPr>
          <a:xfrm>
            <a:off x="6285864" y="3052733"/>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B4DD879-E36D-4F1F-ACE5-4BAFD036A5F0}"/>
              </a:ext>
            </a:extLst>
          </p:cNvPr>
          <p:cNvCxnSpPr/>
          <p:nvPr userDrawn="1"/>
        </p:nvCxnSpPr>
        <p:spPr>
          <a:xfrm>
            <a:off x="6285864" y="3990885"/>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D566EFF-4DE3-43BE-9068-3A93BD7227CB}"/>
              </a:ext>
            </a:extLst>
          </p:cNvPr>
          <p:cNvCxnSpPr/>
          <p:nvPr userDrawn="1"/>
        </p:nvCxnSpPr>
        <p:spPr>
          <a:xfrm>
            <a:off x="6285864" y="4913603"/>
            <a:ext cx="36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57A4988-E8B6-46ED-B7D4-1D1FF0F9F6FB}"/>
              </a:ext>
            </a:extLst>
          </p:cNvPr>
          <p:cNvCxnSpPr/>
          <p:nvPr userDrawn="1"/>
        </p:nvCxnSpPr>
        <p:spPr>
          <a:xfrm>
            <a:off x="6285864" y="5830365"/>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86" name="Text Placeholder 54">
            <a:extLst>
              <a:ext uri="{FF2B5EF4-FFF2-40B4-BE49-F238E27FC236}">
                <a16:creationId xmlns:a16="http://schemas.microsoft.com/office/drawing/2014/main" id="{C5F53E82-8F41-4B04-A132-8AF7198DBFA9}"/>
              </a:ext>
            </a:extLst>
          </p:cNvPr>
          <p:cNvSpPr>
            <a:spLocks noGrp="1"/>
          </p:cNvSpPr>
          <p:nvPr>
            <p:ph type="body" sz="quarter" idx="27" hasCustomPrompt="1"/>
          </p:nvPr>
        </p:nvSpPr>
        <p:spPr>
          <a:xfrm>
            <a:off x="6285865" y="182880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06</a:t>
            </a:r>
          </a:p>
        </p:txBody>
      </p:sp>
      <p:sp>
        <p:nvSpPr>
          <p:cNvPr id="87" name="Text Placeholder 54">
            <a:extLst>
              <a:ext uri="{FF2B5EF4-FFF2-40B4-BE49-F238E27FC236}">
                <a16:creationId xmlns:a16="http://schemas.microsoft.com/office/drawing/2014/main" id="{5BCAF620-2727-41C2-AF0C-6FF21B9D9C49}"/>
              </a:ext>
            </a:extLst>
          </p:cNvPr>
          <p:cNvSpPr>
            <a:spLocks noGrp="1"/>
          </p:cNvSpPr>
          <p:nvPr>
            <p:ph type="body" sz="quarter" idx="28" hasCustomPrompt="1"/>
          </p:nvPr>
        </p:nvSpPr>
        <p:spPr>
          <a:xfrm>
            <a:off x="6285865" y="272332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07</a:t>
            </a:r>
          </a:p>
        </p:txBody>
      </p:sp>
      <p:sp>
        <p:nvSpPr>
          <p:cNvPr id="88" name="Text Placeholder 54">
            <a:extLst>
              <a:ext uri="{FF2B5EF4-FFF2-40B4-BE49-F238E27FC236}">
                <a16:creationId xmlns:a16="http://schemas.microsoft.com/office/drawing/2014/main" id="{8F81234B-FC57-409C-8749-3BB86C5FCD70}"/>
              </a:ext>
            </a:extLst>
          </p:cNvPr>
          <p:cNvSpPr>
            <a:spLocks noGrp="1"/>
          </p:cNvSpPr>
          <p:nvPr>
            <p:ph type="body" sz="quarter" idx="29" hasCustomPrompt="1"/>
          </p:nvPr>
        </p:nvSpPr>
        <p:spPr>
          <a:xfrm>
            <a:off x="6285865" y="3688335"/>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08</a:t>
            </a:r>
          </a:p>
        </p:txBody>
      </p:sp>
      <p:sp>
        <p:nvSpPr>
          <p:cNvPr id="89" name="Text Placeholder 54">
            <a:extLst>
              <a:ext uri="{FF2B5EF4-FFF2-40B4-BE49-F238E27FC236}">
                <a16:creationId xmlns:a16="http://schemas.microsoft.com/office/drawing/2014/main" id="{7CA08B9E-6DB0-4836-8E6D-CBBBF38C11C4}"/>
              </a:ext>
            </a:extLst>
          </p:cNvPr>
          <p:cNvSpPr>
            <a:spLocks noGrp="1"/>
          </p:cNvSpPr>
          <p:nvPr>
            <p:ph type="body" sz="quarter" idx="30" hasCustomPrompt="1"/>
          </p:nvPr>
        </p:nvSpPr>
        <p:spPr>
          <a:xfrm>
            <a:off x="6285865" y="458419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09</a:t>
            </a:r>
          </a:p>
        </p:txBody>
      </p:sp>
      <p:sp>
        <p:nvSpPr>
          <p:cNvPr id="90" name="Text Placeholder 54">
            <a:extLst>
              <a:ext uri="{FF2B5EF4-FFF2-40B4-BE49-F238E27FC236}">
                <a16:creationId xmlns:a16="http://schemas.microsoft.com/office/drawing/2014/main" id="{65514A70-81A1-4CBB-B6BA-6F61C44F9D72}"/>
              </a:ext>
            </a:extLst>
          </p:cNvPr>
          <p:cNvSpPr>
            <a:spLocks noGrp="1"/>
          </p:cNvSpPr>
          <p:nvPr>
            <p:ph type="body" sz="quarter" idx="31" hasCustomPrompt="1"/>
          </p:nvPr>
        </p:nvSpPr>
        <p:spPr>
          <a:xfrm>
            <a:off x="6285865" y="552239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10</a:t>
            </a:r>
          </a:p>
        </p:txBody>
      </p:sp>
      <p:sp>
        <p:nvSpPr>
          <p:cNvPr id="92" name="Rectangle 91">
            <a:extLst>
              <a:ext uri="{FF2B5EF4-FFF2-40B4-BE49-F238E27FC236}">
                <a16:creationId xmlns:a16="http://schemas.microsoft.com/office/drawing/2014/main" id="{47D46D0B-5A47-42F1-B106-C07CE5E73BD9}"/>
              </a:ext>
            </a:extLst>
          </p:cNvPr>
          <p:cNvSpPr/>
          <p:nvPr userDrawn="1"/>
        </p:nvSpPr>
        <p:spPr>
          <a:xfrm>
            <a:off x="0" y="6348932"/>
            <a:ext cx="12191997" cy="509067"/>
          </a:xfrm>
          <a:prstGeom prst="rect">
            <a:avLst/>
          </a:prstGeom>
          <a:blipFill dpi="0" rotWithShape="1">
            <a:blip r:embed="rId3"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8" name="Text Placeholder 51">
            <a:extLst>
              <a:ext uri="{FF2B5EF4-FFF2-40B4-BE49-F238E27FC236}">
                <a16:creationId xmlns:a16="http://schemas.microsoft.com/office/drawing/2014/main" id="{925F6BDB-BB22-4355-B99F-0848A3E71D26}"/>
              </a:ext>
            </a:extLst>
          </p:cNvPr>
          <p:cNvSpPr>
            <a:spLocks noGrp="1"/>
          </p:cNvSpPr>
          <p:nvPr>
            <p:ph type="body" sz="quarter" idx="44" hasCustomPrompt="1"/>
          </p:nvPr>
        </p:nvSpPr>
        <p:spPr>
          <a:xfrm rot="16200000">
            <a:off x="-2362783" y="3350505"/>
            <a:ext cx="5236902"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40" name="Image 39">
            <a:extLst>
              <a:ext uri="{FF2B5EF4-FFF2-40B4-BE49-F238E27FC236}">
                <a16:creationId xmlns:a16="http://schemas.microsoft.com/office/drawing/2014/main" id="{F22EABD8-A910-4973-8357-A17B7EA2EAF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3115052447"/>
      </p:ext>
    </p:extLst>
  </p:cSld>
  <p:clrMapOvr>
    <a:masterClrMapping/>
  </p:clrMapOvr>
  <p:extLst>
    <p:ext uri="{DCECCB84-F9BA-43D5-87BE-67443E8EF086}">
      <p15:sldGuideLst xmlns:p15="http://schemas.microsoft.com/office/powerpoint/2012/main">
        <p15:guide id="1" pos="574">
          <p15:clr>
            <a:srgbClr val="FBAE40"/>
          </p15:clr>
        </p15:guide>
        <p15:guide id="2" orient="horz" pos="3816">
          <p15:clr>
            <a:srgbClr val="FBAE40"/>
          </p15:clr>
        </p15:guide>
      </p15:sldGuideLst>
    </p:ext>
  </p:extLst>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Chiffres-clés">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8" name="Rectangle 7">
            <a:extLst>
              <a:ext uri="{FF2B5EF4-FFF2-40B4-BE49-F238E27FC236}">
                <a16:creationId xmlns:a16="http://schemas.microsoft.com/office/drawing/2014/main" id="{192E703F-54DF-4E7C-BE5E-5382810E67FF}"/>
              </a:ext>
            </a:extLst>
          </p:cNvPr>
          <p:cNvSpPr/>
          <p:nvPr userDrawn="1"/>
        </p:nvSpPr>
        <p:spPr>
          <a:xfrm>
            <a:off x="515936" y="1568882"/>
            <a:ext cx="3892022" cy="5289118"/>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309A572-F709-40ED-B3F9-6FC14EBDA5BA}"/>
              </a:ext>
            </a:extLst>
          </p:cNvPr>
          <p:cNvSpPr/>
          <p:nvPr userDrawn="1"/>
        </p:nvSpPr>
        <p:spPr>
          <a:xfrm>
            <a:off x="4407957" y="1568882"/>
            <a:ext cx="3892022" cy="528911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ECA98C0-0F8F-4C33-89BD-A0FFA3F85C6D}"/>
              </a:ext>
            </a:extLst>
          </p:cNvPr>
          <p:cNvSpPr/>
          <p:nvPr userDrawn="1"/>
        </p:nvSpPr>
        <p:spPr>
          <a:xfrm>
            <a:off x="8299978" y="1568882"/>
            <a:ext cx="3892022" cy="5289118"/>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 Placeholder 15">
            <a:extLst>
              <a:ext uri="{FF2B5EF4-FFF2-40B4-BE49-F238E27FC236}">
                <a16:creationId xmlns:a16="http://schemas.microsoft.com/office/drawing/2014/main" id="{F59881A6-7C0D-453B-BC63-4E865C85FBAD}"/>
              </a:ext>
            </a:extLst>
          </p:cNvPr>
          <p:cNvSpPr>
            <a:spLocks noGrp="1"/>
          </p:cNvSpPr>
          <p:nvPr>
            <p:ph type="body" sz="quarter" idx="12" hasCustomPrompt="1"/>
          </p:nvPr>
        </p:nvSpPr>
        <p:spPr>
          <a:xfrm>
            <a:off x="911225"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18" name="Text Placeholder 15">
            <a:extLst>
              <a:ext uri="{FF2B5EF4-FFF2-40B4-BE49-F238E27FC236}">
                <a16:creationId xmlns:a16="http://schemas.microsoft.com/office/drawing/2014/main" id="{0DB8EB5C-7F98-4595-89E9-57C635653C77}"/>
              </a:ext>
            </a:extLst>
          </p:cNvPr>
          <p:cNvSpPr>
            <a:spLocks noGrp="1"/>
          </p:cNvSpPr>
          <p:nvPr>
            <p:ph type="body" sz="quarter" idx="14" hasCustomPrompt="1"/>
          </p:nvPr>
        </p:nvSpPr>
        <p:spPr>
          <a:xfrm>
            <a:off x="911225" y="4951518"/>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0" name="Text Placeholder 15">
            <a:extLst>
              <a:ext uri="{FF2B5EF4-FFF2-40B4-BE49-F238E27FC236}">
                <a16:creationId xmlns:a16="http://schemas.microsoft.com/office/drawing/2014/main" id="{D77B276A-332A-41CC-B998-35DC758B1230}"/>
              </a:ext>
            </a:extLst>
          </p:cNvPr>
          <p:cNvSpPr>
            <a:spLocks noGrp="1"/>
          </p:cNvSpPr>
          <p:nvPr>
            <p:ph type="body" sz="quarter" idx="16" hasCustomPrompt="1"/>
          </p:nvPr>
        </p:nvSpPr>
        <p:spPr>
          <a:xfrm>
            <a:off x="4833141"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2" name="Text Placeholder 15">
            <a:extLst>
              <a:ext uri="{FF2B5EF4-FFF2-40B4-BE49-F238E27FC236}">
                <a16:creationId xmlns:a16="http://schemas.microsoft.com/office/drawing/2014/main" id="{E0264C1C-C562-4098-9858-36A461B2042B}"/>
              </a:ext>
            </a:extLst>
          </p:cNvPr>
          <p:cNvSpPr>
            <a:spLocks noGrp="1"/>
          </p:cNvSpPr>
          <p:nvPr>
            <p:ph type="body" sz="quarter" idx="18" hasCustomPrompt="1"/>
          </p:nvPr>
        </p:nvSpPr>
        <p:spPr>
          <a:xfrm>
            <a:off x="4833141" y="4951518"/>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4" name="Text Placeholder 15">
            <a:extLst>
              <a:ext uri="{FF2B5EF4-FFF2-40B4-BE49-F238E27FC236}">
                <a16:creationId xmlns:a16="http://schemas.microsoft.com/office/drawing/2014/main" id="{3DCA5457-9BB6-433F-90B4-537605146579}"/>
              </a:ext>
            </a:extLst>
          </p:cNvPr>
          <p:cNvSpPr>
            <a:spLocks noGrp="1"/>
          </p:cNvSpPr>
          <p:nvPr>
            <p:ph type="body" sz="quarter" idx="20" hasCustomPrompt="1"/>
          </p:nvPr>
        </p:nvSpPr>
        <p:spPr>
          <a:xfrm>
            <a:off x="8725164"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6" name="Text Placeholder 15">
            <a:extLst>
              <a:ext uri="{FF2B5EF4-FFF2-40B4-BE49-F238E27FC236}">
                <a16:creationId xmlns:a16="http://schemas.microsoft.com/office/drawing/2014/main" id="{88BF5CF6-4327-4A08-A3FA-22F997BAD4B2}"/>
              </a:ext>
            </a:extLst>
          </p:cNvPr>
          <p:cNvSpPr>
            <a:spLocks noGrp="1"/>
          </p:cNvSpPr>
          <p:nvPr>
            <p:ph type="body" sz="quarter" idx="22" hasCustomPrompt="1"/>
          </p:nvPr>
        </p:nvSpPr>
        <p:spPr>
          <a:xfrm>
            <a:off x="8725164" y="4951518"/>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11" name="Text Placeholder 10">
            <a:extLst>
              <a:ext uri="{FF2B5EF4-FFF2-40B4-BE49-F238E27FC236}">
                <a16:creationId xmlns:a16="http://schemas.microsoft.com/office/drawing/2014/main" id="{30CAB444-E31C-466A-BF39-9118FD584ACB}"/>
              </a:ext>
            </a:extLst>
          </p:cNvPr>
          <p:cNvSpPr>
            <a:spLocks noGrp="1"/>
          </p:cNvSpPr>
          <p:nvPr>
            <p:ph type="body" sz="quarter" idx="23" hasCustomPrompt="1"/>
          </p:nvPr>
        </p:nvSpPr>
        <p:spPr>
          <a:xfrm>
            <a:off x="911224" y="2022934"/>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27" name="Text Placeholder 10">
            <a:extLst>
              <a:ext uri="{FF2B5EF4-FFF2-40B4-BE49-F238E27FC236}">
                <a16:creationId xmlns:a16="http://schemas.microsoft.com/office/drawing/2014/main" id="{C55E157C-8E98-4A11-A467-50C513FC4678}"/>
              </a:ext>
            </a:extLst>
          </p:cNvPr>
          <p:cNvSpPr>
            <a:spLocks noGrp="1"/>
          </p:cNvSpPr>
          <p:nvPr>
            <p:ph type="body" sz="quarter" idx="24" hasCustomPrompt="1"/>
          </p:nvPr>
        </p:nvSpPr>
        <p:spPr>
          <a:xfrm>
            <a:off x="911224" y="4196195"/>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28" name="Text Placeholder 10">
            <a:extLst>
              <a:ext uri="{FF2B5EF4-FFF2-40B4-BE49-F238E27FC236}">
                <a16:creationId xmlns:a16="http://schemas.microsoft.com/office/drawing/2014/main" id="{29CEFA07-5D31-4F83-A8E3-BB9BF2958A05}"/>
              </a:ext>
            </a:extLst>
          </p:cNvPr>
          <p:cNvSpPr>
            <a:spLocks noGrp="1"/>
          </p:cNvSpPr>
          <p:nvPr>
            <p:ph type="body" sz="quarter" idx="25" hasCustomPrompt="1"/>
          </p:nvPr>
        </p:nvSpPr>
        <p:spPr>
          <a:xfrm>
            <a:off x="4833141" y="2022934"/>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29" name="Text Placeholder 10">
            <a:extLst>
              <a:ext uri="{FF2B5EF4-FFF2-40B4-BE49-F238E27FC236}">
                <a16:creationId xmlns:a16="http://schemas.microsoft.com/office/drawing/2014/main" id="{F301B8C4-98F5-4DD7-8859-B2F36629FA54}"/>
              </a:ext>
            </a:extLst>
          </p:cNvPr>
          <p:cNvSpPr>
            <a:spLocks noGrp="1"/>
          </p:cNvSpPr>
          <p:nvPr>
            <p:ph type="body" sz="quarter" idx="26" hasCustomPrompt="1"/>
          </p:nvPr>
        </p:nvSpPr>
        <p:spPr>
          <a:xfrm>
            <a:off x="4833141" y="4196195"/>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30" name="Text Placeholder 10">
            <a:extLst>
              <a:ext uri="{FF2B5EF4-FFF2-40B4-BE49-F238E27FC236}">
                <a16:creationId xmlns:a16="http://schemas.microsoft.com/office/drawing/2014/main" id="{68F2C106-52E5-4D77-9027-809ED0C193C3}"/>
              </a:ext>
            </a:extLst>
          </p:cNvPr>
          <p:cNvSpPr>
            <a:spLocks noGrp="1"/>
          </p:cNvSpPr>
          <p:nvPr>
            <p:ph type="body" sz="quarter" idx="27" hasCustomPrompt="1"/>
          </p:nvPr>
        </p:nvSpPr>
        <p:spPr>
          <a:xfrm>
            <a:off x="8725162" y="2022934"/>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31" name="Text Placeholder 10">
            <a:extLst>
              <a:ext uri="{FF2B5EF4-FFF2-40B4-BE49-F238E27FC236}">
                <a16:creationId xmlns:a16="http://schemas.microsoft.com/office/drawing/2014/main" id="{711FE81D-C375-44AC-907D-165B122F2FDF}"/>
              </a:ext>
            </a:extLst>
          </p:cNvPr>
          <p:cNvSpPr>
            <a:spLocks noGrp="1"/>
          </p:cNvSpPr>
          <p:nvPr>
            <p:ph type="body" sz="quarter" idx="28" hasCustomPrompt="1"/>
          </p:nvPr>
        </p:nvSpPr>
        <p:spPr>
          <a:xfrm>
            <a:off x="8725162" y="4196195"/>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cxnSp>
        <p:nvCxnSpPr>
          <p:cNvPr id="25" name="Straight Connector 24">
            <a:extLst>
              <a:ext uri="{FF2B5EF4-FFF2-40B4-BE49-F238E27FC236}">
                <a16:creationId xmlns:a16="http://schemas.microsoft.com/office/drawing/2014/main" id="{0EBD37FB-1761-4F3C-BDBC-72D9D99D4AF3}"/>
              </a:ext>
            </a:extLst>
          </p:cNvPr>
          <p:cNvCxnSpPr/>
          <p:nvPr userDrawn="1"/>
        </p:nvCxnSpPr>
        <p:spPr>
          <a:xfrm>
            <a:off x="911221" y="3814917"/>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612F204-EF27-4C76-AF9A-B376BDAE086E}"/>
              </a:ext>
            </a:extLst>
          </p:cNvPr>
          <p:cNvCxnSpPr/>
          <p:nvPr userDrawn="1"/>
        </p:nvCxnSpPr>
        <p:spPr>
          <a:xfrm>
            <a:off x="4833141" y="3814917"/>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C6E0F66-0CF4-4BAB-83A1-B38CA8FB5B01}"/>
              </a:ext>
            </a:extLst>
          </p:cNvPr>
          <p:cNvCxnSpPr/>
          <p:nvPr userDrawn="1"/>
        </p:nvCxnSpPr>
        <p:spPr>
          <a:xfrm>
            <a:off x="8725162" y="3814917"/>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 Placeholder 51">
            <a:extLst>
              <a:ext uri="{FF2B5EF4-FFF2-40B4-BE49-F238E27FC236}">
                <a16:creationId xmlns:a16="http://schemas.microsoft.com/office/drawing/2014/main" id="{B1853ECD-AA7D-47B4-8842-C8029E6A7D79}"/>
              </a:ext>
            </a:extLst>
          </p:cNvPr>
          <p:cNvSpPr>
            <a:spLocks noGrp="1"/>
          </p:cNvSpPr>
          <p:nvPr>
            <p:ph type="body" sz="quarter" idx="44" hasCustomPrompt="1"/>
          </p:nvPr>
        </p:nvSpPr>
        <p:spPr>
          <a:xfrm rot="16200000">
            <a:off x="-2362783" y="3350505"/>
            <a:ext cx="5236902"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36" name="Image 35">
            <a:extLst>
              <a:ext uri="{FF2B5EF4-FFF2-40B4-BE49-F238E27FC236}">
                <a16:creationId xmlns:a16="http://schemas.microsoft.com/office/drawing/2014/main" id="{EEA8BEF3-7588-4763-B0B9-92C4E727DB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113895516"/>
      </p:ext>
    </p:extLst>
  </p:cSld>
  <p:clrMapOvr>
    <a:masterClrMapping/>
  </p:clrMapOvr>
  <p:extLst>
    <p:ext uri="{DCECCB84-F9BA-43D5-87BE-67443E8EF086}">
      <p15:sldGuideLst xmlns:p15="http://schemas.microsoft.com/office/powerpoint/2012/main">
        <p15:guide id="1" orient="horz" pos="3816">
          <p15:clr>
            <a:srgbClr val="FBAE40"/>
          </p15:clr>
        </p15:guide>
      </p15:sldGuideLst>
    </p:ext>
  </p:extLst>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Chiffres-clés 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B2A6B03-5830-4531-AB1E-154179570809}"/>
              </a:ext>
            </a:extLst>
          </p:cNvPr>
          <p:cNvSpPr/>
          <p:nvPr userDrawn="1"/>
        </p:nvSpPr>
        <p:spPr>
          <a:xfrm>
            <a:off x="515936" y="4246880"/>
            <a:ext cx="3892022" cy="261112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C1CC1DB7-A03E-4420-999B-28173A3D38BB}"/>
              </a:ext>
            </a:extLst>
          </p:cNvPr>
          <p:cNvSpPr/>
          <p:nvPr userDrawn="1"/>
        </p:nvSpPr>
        <p:spPr>
          <a:xfrm>
            <a:off x="4407957" y="4246880"/>
            <a:ext cx="3892022" cy="261112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C2DB8F34-7542-4ADB-BF22-795BC69D9E3D}"/>
              </a:ext>
            </a:extLst>
          </p:cNvPr>
          <p:cNvSpPr/>
          <p:nvPr userDrawn="1"/>
        </p:nvSpPr>
        <p:spPr>
          <a:xfrm>
            <a:off x="8299978" y="4246880"/>
            <a:ext cx="3892022" cy="261112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8" name="Rectangle 7">
            <a:extLst>
              <a:ext uri="{FF2B5EF4-FFF2-40B4-BE49-F238E27FC236}">
                <a16:creationId xmlns:a16="http://schemas.microsoft.com/office/drawing/2014/main" id="{192E703F-54DF-4E7C-BE5E-5382810E67FF}"/>
              </a:ext>
            </a:extLst>
          </p:cNvPr>
          <p:cNvSpPr/>
          <p:nvPr userDrawn="1"/>
        </p:nvSpPr>
        <p:spPr>
          <a:xfrm>
            <a:off x="515936" y="1568882"/>
            <a:ext cx="3892022" cy="2677998"/>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309A572-F709-40ED-B3F9-6FC14EBDA5BA}"/>
              </a:ext>
            </a:extLst>
          </p:cNvPr>
          <p:cNvSpPr/>
          <p:nvPr userDrawn="1"/>
        </p:nvSpPr>
        <p:spPr>
          <a:xfrm>
            <a:off x="4407957" y="1568882"/>
            <a:ext cx="3892022" cy="267799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ECA98C0-0F8F-4C33-89BD-A0FFA3F85C6D}"/>
              </a:ext>
            </a:extLst>
          </p:cNvPr>
          <p:cNvSpPr/>
          <p:nvPr userDrawn="1"/>
        </p:nvSpPr>
        <p:spPr>
          <a:xfrm>
            <a:off x="8299978" y="1568882"/>
            <a:ext cx="3892022" cy="2677998"/>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 Placeholder 15">
            <a:extLst>
              <a:ext uri="{FF2B5EF4-FFF2-40B4-BE49-F238E27FC236}">
                <a16:creationId xmlns:a16="http://schemas.microsoft.com/office/drawing/2014/main" id="{F59881A6-7C0D-453B-BC63-4E865C85FBAD}"/>
              </a:ext>
            </a:extLst>
          </p:cNvPr>
          <p:cNvSpPr>
            <a:spLocks noGrp="1"/>
          </p:cNvSpPr>
          <p:nvPr>
            <p:ph type="body" sz="quarter" idx="12" hasCustomPrompt="1"/>
          </p:nvPr>
        </p:nvSpPr>
        <p:spPr>
          <a:xfrm>
            <a:off x="911225"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18" name="Text Placeholder 15">
            <a:extLst>
              <a:ext uri="{FF2B5EF4-FFF2-40B4-BE49-F238E27FC236}">
                <a16:creationId xmlns:a16="http://schemas.microsoft.com/office/drawing/2014/main" id="{0DB8EB5C-7F98-4595-89E9-57C635653C77}"/>
              </a:ext>
            </a:extLst>
          </p:cNvPr>
          <p:cNvSpPr>
            <a:spLocks noGrp="1"/>
          </p:cNvSpPr>
          <p:nvPr>
            <p:ph type="body" sz="quarter" idx="14" hasCustomPrompt="1"/>
          </p:nvPr>
        </p:nvSpPr>
        <p:spPr>
          <a:xfrm>
            <a:off x="911225" y="5453521"/>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0" name="Text Placeholder 15">
            <a:extLst>
              <a:ext uri="{FF2B5EF4-FFF2-40B4-BE49-F238E27FC236}">
                <a16:creationId xmlns:a16="http://schemas.microsoft.com/office/drawing/2014/main" id="{D77B276A-332A-41CC-B998-35DC758B1230}"/>
              </a:ext>
            </a:extLst>
          </p:cNvPr>
          <p:cNvSpPr>
            <a:spLocks noGrp="1"/>
          </p:cNvSpPr>
          <p:nvPr>
            <p:ph type="body" sz="quarter" idx="16" hasCustomPrompt="1"/>
          </p:nvPr>
        </p:nvSpPr>
        <p:spPr>
          <a:xfrm>
            <a:off x="4833142"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2" name="Text Placeholder 15">
            <a:extLst>
              <a:ext uri="{FF2B5EF4-FFF2-40B4-BE49-F238E27FC236}">
                <a16:creationId xmlns:a16="http://schemas.microsoft.com/office/drawing/2014/main" id="{E0264C1C-C562-4098-9858-36A461B2042B}"/>
              </a:ext>
            </a:extLst>
          </p:cNvPr>
          <p:cNvSpPr>
            <a:spLocks noGrp="1"/>
          </p:cNvSpPr>
          <p:nvPr>
            <p:ph type="body" sz="quarter" idx="18" hasCustomPrompt="1"/>
          </p:nvPr>
        </p:nvSpPr>
        <p:spPr>
          <a:xfrm>
            <a:off x="4833142" y="5453521"/>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4" name="Text Placeholder 15">
            <a:extLst>
              <a:ext uri="{FF2B5EF4-FFF2-40B4-BE49-F238E27FC236}">
                <a16:creationId xmlns:a16="http://schemas.microsoft.com/office/drawing/2014/main" id="{3DCA5457-9BB6-433F-90B4-537605146579}"/>
              </a:ext>
            </a:extLst>
          </p:cNvPr>
          <p:cNvSpPr>
            <a:spLocks noGrp="1"/>
          </p:cNvSpPr>
          <p:nvPr>
            <p:ph type="body" sz="quarter" idx="20" hasCustomPrompt="1"/>
          </p:nvPr>
        </p:nvSpPr>
        <p:spPr>
          <a:xfrm>
            <a:off x="8725164"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6" name="Text Placeholder 15">
            <a:extLst>
              <a:ext uri="{FF2B5EF4-FFF2-40B4-BE49-F238E27FC236}">
                <a16:creationId xmlns:a16="http://schemas.microsoft.com/office/drawing/2014/main" id="{88BF5CF6-4327-4A08-A3FA-22F997BAD4B2}"/>
              </a:ext>
            </a:extLst>
          </p:cNvPr>
          <p:cNvSpPr>
            <a:spLocks noGrp="1"/>
          </p:cNvSpPr>
          <p:nvPr>
            <p:ph type="body" sz="quarter" idx="22" hasCustomPrompt="1"/>
          </p:nvPr>
        </p:nvSpPr>
        <p:spPr>
          <a:xfrm>
            <a:off x="8725164" y="5453521"/>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30" name="Text Placeholder 10">
            <a:extLst>
              <a:ext uri="{FF2B5EF4-FFF2-40B4-BE49-F238E27FC236}">
                <a16:creationId xmlns:a16="http://schemas.microsoft.com/office/drawing/2014/main" id="{71180386-8C64-403C-A2B3-5F116BB60537}"/>
              </a:ext>
            </a:extLst>
          </p:cNvPr>
          <p:cNvSpPr>
            <a:spLocks noGrp="1"/>
          </p:cNvSpPr>
          <p:nvPr>
            <p:ph type="body" sz="quarter" idx="23" hasCustomPrompt="1"/>
          </p:nvPr>
        </p:nvSpPr>
        <p:spPr>
          <a:xfrm>
            <a:off x="911224" y="2022934"/>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1" name="Text Placeholder 10">
            <a:extLst>
              <a:ext uri="{FF2B5EF4-FFF2-40B4-BE49-F238E27FC236}">
                <a16:creationId xmlns:a16="http://schemas.microsoft.com/office/drawing/2014/main" id="{9E3BDF52-F922-4AAA-8B85-4D178C95340A}"/>
              </a:ext>
            </a:extLst>
          </p:cNvPr>
          <p:cNvSpPr>
            <a:spLocks noGrp="1"/>
          </p:cNvSpPr>
          <p:nvPr>
            <p:ph type="body" sz="quarter" idx="24" hasCustomPrompt="1"/>
          </p:nvPr>
        </p:nvSpPr>
        <p:spPr>
          <a:xfrm>
            <a:off x="911224" y="4711115"/>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2" name="Text Placeholder 10">
            <a:extLst>
              <a:ext uri="{FF2B5EF4-FFF2-40B4-BE49-F238E27FC236}">
                <a16:creationId xmlns:a16="http://schemas.microsoft.com/office/drawing/2014/main" id="{DCD90D31-2F6D-4BFD-A2CE-3579C89F2261}"/>
              </a:ext>
            </a:extLst>
          </p:cNvPr>
          <p:cNvSpPr>
            <a:spLocks noGrp="1"/>
          </p:cNvSpPr>
          <p:nvPr>
            <p:ph type="body" sz="quarter" idx="25" hasCustomPrompt="1"/>
          </p:nvPr>
        </p:nvSpPr>
        <p:spPr>
          <a:xfrm>
            <a:off x="4833141" y="2022934"/>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3" name="Text Placeholder 10">
            <a:extLst>
              <a:ext uri="{FF2B5EF4-FFF2-40B4-BE49-F238E27FC236}">
                <a16:creationId xmlns:a16="http://schemas.microsoft.com/office/drawing/2014/main" id="{6CF2A05B-9B3D-4035-A045-96A257CC4A59}"/>
              </a:ext>
            </a:extLst>
          </p:cNvPr>
          <p:cNvSpPr>
            <a:spLocks noGrp="1"/>
          </p:cNvSpPr>
          <p:nvPr>
            <p:ph type="body" sz="quarter" idx="26" hasCustomPrompt="1"/>
          </p:nvPr>
        </p:nvSpPr>
        <p:spPr>
          <a:xfrm>
            <a:off x="4833141" y="4711115"/>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4" name="Text Placeholder 10">
            <a:extLst>
              <a:ext uri="{FF2B5EF4-FFF2-40B4-BE49-F238E27FC236}">
                <a16:creationId xmlns:a16="http://schemas.microsoft.com/office/drawing/2014/main" id="{969A10F0-B6AE-4A11-9848-4DBCB48A9C4D}"/>
              </a:ext>
            </a:extLst>
          </p:cNvPr>
          <p:cNvSpPr>
            <a:spLocks noGrp="1"/>
          </p:cNvSpPr>
          <p:nvPr>
            <p:ph type="body" sz="quarter" idx="27" hasCustomPrompt="1"/>
          </p:nvPr>
        </p:nvSpPr>
        <p:spPr>
          <a:xfrm>
            <a:off x="8725162" y="2022934"/>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5" name="Text Placeholder 10">
            <a:extLst>
              <a:ext uri="{FF2B5EF4-FFF2-40B4-BE49-F238E27FC236}">
                <a16:creationId xmlns:a16="http://schemas.microsoft.com/office/drawing/2014/main" id="{A138EFFA-BFF1-403F-AB0C-394D8D00B86C}"/>
              </a:ext>
            </a:extLst>
          </p:cNvPr>
          <p:cNvSpPr>
            <a:spLocks noGrp="1"/>
          </p:cNvSpPr>
          <p:nvPr>
            <p:ph type="body" sz="quarter" idx="28" hasCustomPrompt="1"/>
          </p:nvPr>
        </p:nvSpPr>
        <p:spPr>
          <a:xfrm>
            <a:off x="8725162" y="4711115"/>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25" name="Text Placeholder 51">
            <a:extLst>
              <a:ext uri="{FF2B5EF4-FFF2-40B4-BE49-F238E27FC236}">
                <a16:creationId xmlns:a16="http://schemas.microsoft.com/office/drawing/2014/main" id="{B926244F-E6F5-4514-92E6-E6E7BAED8F13}"/>
              </a:ext>
            </a:extLst>
          </p:cNvPr>
          <p:cNvSpPr>
            <a:spLocks noGrp="1"/>
          </p:cNvSpPr>
          <p:nvPr>
            <p:ph type="body" sz="quarter" idx="44" hasCustomPrompt="1"/>
          </p:nvPr>
        </p:nvSpPr>
        <p:spPr>
          <a:xfrm rot="16200000">
            <a:off x="-2379725" y="3350505"/>
            <a:ext cx="527078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37" name="Image 36">
            <a:extLst>
              <a:ext uri="{FF2B5EF4-FFF2-40B4-BE49-F238E27FC236}">
                <a16:creationId xmlns:a16="http://schemas.microsoft.com/office/drawing/2014/main" id="{8FDFA726-8943-455E-9BE3-2BC3A0101C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562774364"/>
      </p:ext>
    </p:extLst>
  </p:cSld>
  <p:clrMapOvr>
    <a:masterClrMapping/>
  </p:clrMapOvr>
  <p:extLst>
    <p:ext uri="{DCECCB84-F9BA-43D5-87BE-67443E8EF086}">
      <p15:sldGuideLst xmlns:p15="http://schemas.microsoft.com/office/powerpoint/2012/main">
        <p15:guide id="1" orient="horz" pos="3816">
          <p15:clr>
            <a:srgbClr val="FBAE40"/>
          </p15:clr>
        </p15:guide>
      </p15:sldGuideLst>
    </p:ext>
  </p:extLst>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Chiffres-clés 3 photos">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8" name="Rectangle 7">
            <a:extLst>
              <a:ext uri="{FF2B5EF4-FFF2-40B4-BE49-F238E27FC236}">
                <a16:creationId xmlns:a16="http://schemas.microsoft.com/office/drawing/2014/main" id="{192E703F-54DF-4E7C-BE5E-5382810E67FF}"/>
              </a:ext>
            </a:extLst>
          </p:cNvPr>
          <p:cNvSpPr/>
          <p:nvPr userDrawn="1"/>
        </p:nvSpPr>
        <p:spPr>
          <a:xfrm>
            <a:off x="515936" y="1568881"/>
            <a:ext cx="3892022" cy="527078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309A572-F709-40ED-B3F9-6FC14EBDA5BA}"/>
              </a:ext>
            </a:extLst>
          </p:cNvPr>
          <p:cNvSpPr/>
          <p:nvPr userDrawn="1"/>
        </p:nvSpPr>
        <p:spPr>
          <a:xfrm>
            <a:off x="4407957" y="1568881"/>
            <a:ext cx="3892022" cy="527078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ECA98C0-0F8F-4C33-89BD-A0FFA3F85C6D}"/>
              </a:ext>
            </a:extLst>
          </p:cNvPr>
          <p:cNvSpPr/>
          <p:nvPr userDrawn="1"/>
        </p:nvSpPr>
        <p:spPr>
          <a:xfrm>
            <a:off x="8299978" y="1568881"/>
            <a:ext cx="3892022" cy="527078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 Placeholder 15">
            <a:extLst>
              <a:ext uri="{FF2B5EF4-FFF2-40B4-BE49-F238E27FC236}">
                <a16:creationId xmlns:a16="http://schemas.microsoft.com/office/drawing/2014/main" id="{F59881A6-7C0D-453B-BC63-4E865C85FBAD}"/>
              </a:ext>
            </a:extLst>
          </p:cNvPr>
          <p:cNvSpPr>
            <a:spLocks noGrp="1"/>
          </p:cNvSpPr>
          <p:nvPr>
            <p:ph type="body" sz="quarter" idx="12" hasCustomPrompt="1"/>
          </p:nvPr>
        </p:nvSpPr>
        <p:spPr>
          <a:xfrm>
            <a:off x="911226" y="3051976"/>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0" name="Text Placeholder 15">
            <a:extLst>
              <a:ext uri="{FF2B5EF4-FFF2-40B4-BE49-F238E27FC236}">
                <a16:creationId xmlns:a16="http://schemas.microsoft.com/office/drawing/2014/main" id="{D77B276A-332A-41CC-B998-35DC758B1230}"/>
              </a:ext>
            </a:extLst>
          </p:cNvPr>
          <p:cNvSpPr>
            <a:spLocks noGrp="1"/>
          </p:cNvSpPr>
          <p:nvPr>
            <p:ph type="body" sz="quarter" idx="16" hasCustomPrompt="1"/>
          </p:nvPr>
        </p:nvSpPr>
        <p:spPr>
          <a:xfrm>
            <a:off x="4833143" y="3051976"/>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4" name="Text Placeholder 15">
            <a:extLst>
              <a:ext uri="{FF2B5EF4-FFF2-40B4-BE49-F238E27FC236}">
                <a16:creationId xmlns:a16="http://schemas.microsoft.com/office/drawing/2014/main" id="{3DCA5457-9BB6-433F-90B4-537605146579}"/>
              </a:ext>
            </a:extLst>
          </p:cNvPr>
          <p:cNvSpPr>
            <a:spLocks noGrp="1"/>
          </p:cNvSpPr>
          <p:nvPr>
            <p:ph type="body" sz="quarter" idx="20" hasCustomPrompt="1"/>
          </p:nvPr>
        </p:nvSpPr>
        <p:spPr>
          <a:xfrm>
            <a:off x="8725165" y="3051976"/>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30" name="Text Placeholder 10">
            <a:extLst>
              <a:ext uri="{FF2B5EF4-FFF2-40B4-BE49-F238E27FC236}">
                <a16:creationId xmlns:a16="http://schemas.microsoft.com/office/drawing/2014/main" id="{71180386-8C64-403C-A2B3-5F116BB60537}"/>
              </a:ext>
            </a:extLst>
          </p:cNvPr>
          <p:cNvSpPr>
            <a:spLocks noGrp="1"/>
          </p:cNvSpPr>
          <p:nvPr>
            <p:ph type="body" sz="quarter" idx="23" hasCustomPrompt="1"/>
          </p:nvPr>
        </p:nvSpPr>
        <p:spPr>
          <a:xfrm>
            <a:off x="911225" y="2296653"/>
            <a:ext cx="1866901" cy="660400"/>
          </a:xfrm>
          <a:prstGeom prst="rect">
            <a:avLst/>
          </a:prstGeom>
        </p:spPr>
        <p:txBody>
          <a:bodyPr lIns="0" tIns="0" rIns="0" bIns="0" anchor="ctr"/>
          <a:lstStyle>
            <a:lvl1pPr marL="0" indent="0">
              <a:lnSpc>
                <a:spcPct val="100000"/>
              </a:lnSpc>
              <a:buNone/>
              <a:defRPr sz="4000" b="1">
                <a:solidFill>
                  <a:schemeClr val="accent4"/>
                </a:solidFill>
              </a:defRPr>
            </a:lvl1pPr>
          </a:lstStyle>
          <a:p>
            <a:pPr lvl="0"/>
            <a:r>
              <a:rPr lang="fr-FR"/>
              <a:t>1 000</a:t>
            </a:r>
          </a:p>
        </p:txBody>
      </p:sp>
      <p:sp>
        <p:nvSpPr>
          <p:cNvPr id="32" name="Text Placeholder 10">
            <a:extLst>
              <a:ext uri="{FF2B5EF4-FFF2-40B4-BE49-F238E27FC236}">
                <a16:creationId xmlns:a16="http://schemas.microsoft.com/office/drawing/2014/main" id="{DCD90D31-2F6D-4BFD-A2CE-3579C89F2261}"/>
              </a:ext>
            </a:extLst>
          </p:cNvPr>
          <p:cNvSpPr>
            <a:spLocks noGrp="1"/>
          </p:cNvSpPr>
          <p:nvPr>
            <p:ph type="body" sz="quarter" idx="25" hasCustomPrompt="1"/>
          </p:nvPr>
        </p:nvSpPr>
        <p:spPr>
          <a:xfrm>
            <a:off x="4833142" y="2296653"/>
            <a:ext cx="1866901" cy="660400"/>
          </a:xfrm>
          <a:prstGeom prst="rect">
            <a:avLst/>
          </a:prstGeom>
        </p:spPr>
        <p:txBody>
          <a:bodyPr lIns="0" tIns="0" rIns="0" bIns="0" anchor="ctr"/>
          <a:lstStyle>
            <a:lvl1pPr marL="0" indent="0">
              <a:lnSpc>
                <a:spcPct val="100000"/>
              </a:lnSpc>
              <a:buNone/>
              <a:defRPr sz="4000" b="1">
                <a:solidFill>
                  <a:schemeClr val="accent4"/>
                </a:solidFill>
              </a:defRPr>
            </a:lvl1pPr>
          </a:lstStyle>
          <a:p>
            <a:pPr lvl="0"/>
            <a:r>
              <a:rPr lang="fr-FR"/>
              <a:t>1 000</a:t>
            </a:r>
          </a:p>
        </p:txBody>
      </p:sp>
      <p:sp>
        <p:nvSpPr>
          <p:cNvPr id="34" name="Text Placeholder 10">
            <a:extLst>
              <a:ext uri="{FF2B5EF4-FFF2-40B4-BE49-F238E27FC236}">
                <a16:creationId xmlns:a16="http://schemas.microsoft.com/office/drawing/2014/main" id="{969A10F0-B6AE-4A11-9848-4DBCB48A9C4D}"/>
              </a:ext>
            </a:extLst>
          </p:cNvPr>
          <p:cNvSpPr>
            <a:spLocks noGrp="1"/>
          </p:cNvSpPr>
          <p:nvPr>
            <p:ph type="body" sz="quarter" idx="27" hasCustomPrompt="1"/>
          </p:nvPr>
        </p:nvSpPr>
        <p:spPr>
          <a:xfrm>
            <a:off x="8725162" y="2296653"/>
            <a:ext cx="1866901" cy="660400"/>
          </a:xfrm>
          <a:prstGeom prst="rect">
            <a:avLst/>
          </a:prstGeom>
        </p:spPr>
        <p:txBody>
          <a:bodyPr lIns="0" tIns="0" rIns="0" bIns="0" anchor="ctr"/>
          <a:lstStyle>
            <a:lvl1pPr marL="0" indent="0">
              <a:lnSpc>
                <a:spcPct val="100000"/>
              </a:lnSpc>
              <a:buNone/>
              <a:defRPr sz="4000" b="1">
                <a:solidFill>
                  <a:schemeClr val="accent4"/>
                </a:solidFill>
              </a:defRPr>
            </a:lvl1pPr>
          </a:lstStyle>
          <a:p>
            <a:pPr lvl="0"/>
            <a:r>
              <a:rPr lang="fr-FR"/>
              <a:t>1 000</a:t>
            </a:r>
          </a:p>
        </p:txBody>
      </p:sp>
      <p:sp>
        <p:nvSpPr>
          <p:cNvPr id="13" name="Picture Placeholder 12">
            <a:extLst>
              <a:ext uri="{FF2B5EF4-FFF2-40B4-BE49-F238E27FC236}">
                <a16:creationId xmlns:a16="http://schemas.microsoft.com/office/drawing/2014/main" id="{6639E6B8-9F3F-489E-9BD4-16402DDAB32F}"/>
              </a:ext>
            </a:extLst>
          </p:cNvPr>
          <p:cNvSpPr>
            <a:spLocks noGrp="1"/>
          </p:cNvSpPr>
          <p:nvPr>
            <p:ph type="pic" sz="quarter" idx="28"/>
          </p:nvPr>
        </p:nvSpPr>
        <p:spPr>
          <a:xfrm>
            <a:off x="515412" y="4711700"/>
            <a:ext cx="3892019" cy="2146300"/>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36" name="Picture Placeholder 12">
            <a:extLst>
              <a:ext uri="{FF2B5EF4-FFF2-40B4-BE49-F238E27FC236}">
                <a16:creationId xmlns:a16="http://schemas.microsoft.com/office/drawing/2014/main" id="{D2A8D5FA-AF8C-40FA-A48A-299F52E6DDCF}"/>
              </a:ext>
            </a:extLst>
          </p:cNvPr>
          <p:cNvSpPr>
            <a:spLocks noGrp="1"/>
          </p:cNvSpPr>
          <p:nvPr>
            <p:ph type="pic" sz="quarter" idx="29"/>
          </p:nvPr>
        </p:nvSpPr>
        <p:spPr>
          <a:xfrm>
            <a:off x="4407696" y="4711700"/>
            <a:ext cx="3892019" cy="2146300"/>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37" name="Picture Placeholder 12">
            <a:extLst>
              <a:ext uri="{FF2B5EF4-FFF2-40B4-BE49-F238E27FC236}">
                <a16:creationId xmlns:a16="http://schemas.microsoft.com/office/drawing/2014/main" id="{7D38DED7-7D03-4918-AF18-80D28F6A1411}"/>
              </a:ext>
            </a:extLst>
          </p:cNvPr>
          <p:cNvSpPr>
            <a:spLocks noGrp="1"/>
          </p:cNvSpPr>
          <p:nvPr>
            <p:ph type="pic" sz="quarter" idx="30"/>
          </p:nvPr>
        </p:nvSpPr>
        <p:spPr>
          <a:xfrm>
            <a:off x="8299981" y="4711700"/>
            <a:ext cx="3892019" cy="2146300"/>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38" name="Text Placeholder 51">
            <a:extLst>
              <a:ext uri="{FF2B5EF4-FFF2-40B4-BE49-F238E27FC236}">
                <a16:creationId xmlns:a16="http://schemas.microsoft.com/office/drawing/2014/main" id="{914AA5A2-A58B-44A8-B387-4536F0D51B6F}"/>
              </a:ext>
            </a:extLst>
          </p:cNvPr>
          <p:cNvSpPr>
            <a:spLocks noGrp="1"/>
          </p:cNvSpPr>
          <p:nvPr>
            <p:ph type="body" sz="quarter" idx="44" hasCustomPrompt="1"/>
          </p:nvPr>
        </p:nvSpPr>
        <p:spPr>
          <a:xfrm rot="16200000">
            <a:off x="-2379725" y="3350506"/>
            <a:ext cx="527078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21" name="Image 20">
            <a:extLst>
              <a:ext uri="{FF2B5EF4-FFF2-40B4-BE49-F238E27FC236}">
                <a16:creationId xmlns:a16="http://schemas.microsoft.com/office/drawing/2014/main" id="{8BCC31F8-E743-468C-BA2D-8BC3144F3A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113495778"/>
      </p:ext>
    </p:extLst>
  </p:cSld>
  <p:clrMapOvr>
    <a:masterClrMapping/>
  </p:clrMapOvr>
  <p:extLst>
    <p:ext uri="{DCECCB84-F9BA-43D5-87BE-67443E8EF086}">
      <p15:sldGuideLst xmlns:p15="http://schemas.microsoft.com/office/powerpoint/2012/main">
        <p15:guide id="1" orient="horz" pos="3816">
          <p15:clr>
            <a:srgbClr val="FBAE40"/>
          </p15:clr>
        </p15:guide>
      </p15:sldGuideLst>
    </p:ext>
  </p:extLs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Chiffres-clés 1 photo">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8" name="Rectangle 7">
            <a:extLst>
              <a:ext uri="{FF2B5EF4-FFF2-40B4-BE49-F238E27FC236}">
                <a16:creationId xmlns:a16="http://schemas.microsoft.com/office/drawing/2014/main" id="{192E703F-54DF-4E7C-BE5E-5382810E67FF}"/>
              </a:ext>
            </a:extLst>
          </p:cNvPr>
          <p:cNvSpPr/>
          <p:nvPr userDrawn="1"/>
        </p:nvSpPr>
        <p:spPr>
          <a:xfrm>
            <a:off x="515935" y="1568881"/>
            <a:ext cx="5580047" cy="5289119"/>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 Placeholder 15">
            <a:extLst>
              <a:ext uri="{FF2B5EF4-FFF2-40B4-BE49-F238E27FC236}">
                <a16:creationId xmlns:a16="http://schemas.microsoft.com/office/drawing/2014/main" id="{F59881A6-7C0D-453B-BC63-4E865C85FBAD}"/>
              </a:ext>
            </a:extLst>
          </p:cNvPr>
          <p:cNvSpPr>
            <a:spLocks noGrp="1"/>
          </p:cNvSpPr>
          <p:nvPr>
            <p:ph type="body" sz="quarter" idx="12" hasCustomPrompt="1"/>
          </p:nvPr>
        </p:nvSpPr>
        <p:spPr>
          <a:xfrm>
            <a:off x="911225" y="2490735"/>
            <a:ext cx="4624331" cy="604379"/>
          </a:xfrm>
          <a:prstGeom prst="rect">
            <a:avLst/>
          </a:prstGeom>
        </p:spPr>
        <p:txBody>
          <a:bodyPr lIns="0" tIns="0" rIns="0" bIns="0"/>
          <a:lstStyle>
            <a:lvl1pPr marL="0" indent="0">
              <a:lnSpc>
                <a:spcPct val="120000"/>
              </a:lnSpc>
              <a:spcBef>
                <a:spcPts val="0"/>
              </a:spcBef>
              <a:spcAft>
                <a:spcPts val="600"/>
              </a:spcAft>
              <a:buNone/>
              <a:defRPr sz="1400">
                <a:solidFill>
                  <a:schemeClr val="tx1">
                    <a:lumMod val="75000"/>
                    <a:lumOff val="25000"/>
                  </a:schemeClr>
                </a:solidFill>
              </a:defRPr>
            </a:lvl1pPr>
          </a:lstStyle>
          <a:p>
            <a:pPr lvl="0"/>
            <a:r>
              <a:rPr lang="fr-FR"/>
              <a:t>Insérer chiffres-clés</a:t>
            </a:r>
          </a:p>
        </p:txBody>
      </p:sp>
      <p:sp>
        <p:nvSpPr>
          <p:cNvPr id="20" name="Text Placeholder 15">
            <a:extLst>
              <a:ext uri="{FF2B5EF4-FFF2-40B4-BE49-F238E27FC236}">
                <a16:creationId xmlns:a16="http://schemas.microsoft.com/office/drawing/2014/main" id="{D77B276A-332A-41CC-B998-35DC758B1230}"/>
              </a:ext>
            </a:extLst>
          </p:cNvPr>
          <p:cNvSpPr>
            <a:spLocks noGrp="1"/>
          </p:cNvSpPr>
          <p:nvPr>
            <p:ph type="body" sz="quarter" idx="16" hasCustomPrompt="1"/>
          </p:nvPr>
        </p:nvSpPr>
        <p:spPr>
          <a:xfrm>
            <a:off x="911224" y="3968776"/>
            <a:ext cx="4624331" cy="604379"/>
          </a:xfrm>
          <a:prstGeom prst="rect">
            <a:avLst/>
          </a:prstGeom>
        </p:spPr>
        <p:txBody>
          <a:bodyPr lIns="0" tIns="0" rIns="0" bIns="0"/>
          <a:lstStyle>
            <a:lvl1pPr marL="0" indent="0">
              <a:lnSpc>
                <a:spcPct val="120000"/>
              </a:lnSpc>
              <a:spcBef>
                <a:spcPts val="0"/>
              </a:spcBef>
              <a:spcAft>
                <a:spcPts val="600"/>
              </a:spcAft>
              <a:buNone/>
              <a:defRPr sz="1400">
                <a:solidFill>
                  <a:schemeClr val="tx1">
                    <a:lumMod val="75000"/>
                    <a:lumOff val="25000"/>
                  </a:schemeClr>
                </a:solidFill>
              </a:defRPr>
            </a:lvl1pPr>
          </a:lstStyle>
          <a:p>
            <a:pPr lvl="0"/>
            <a:r>
              <a:rPr lang="fr-FR"/>
              <a:t>Insérer chiffres-clés</a:t>
            </a:r>
          </a:p>
        </p:txBody>
      </p:sp>
      <p:sp>
        <p:nvSpPr>
          <p:cNvPr id="24" name="Text Placeholder 15">
            <a:extLst>
              <a:ext uri="{FF2B5EF4-FFF2-40B4-BE49-F238E27FC236}">
                <a16:creationId xmlns:a16="http://schemas.microsoft.com/office/drawing/2014/main" id="{3DCA5457-9BB6-433F-90B4-537605146579}"/>
              </a:ext>
            </a:extLst>
          </p:cNvPr>
          <p:cNvSpPr>
            <a:spLocks noGrp="1"/>
          </p:cNvSpPr>
          <p:nvPr>
            <p:ph type="body" sz="quarter" idx="20" hasCustomPrompt="1"/>
          </p:nvPr>
        </p:nvSpPr>
        <p:spPr>
          <a:xfrm>
            <a:off x="911223" y="5446817"/>
            <a:ext cx="4624331" cy="604379"/>
          </a:xfrm>
          <a:prstGeom prst="rect">
            <a:avLst/>
          </a:prstGeom>
        </p:spPr>
        <p:txBody>
          <a:bodyPr lIns="0" tIns="0" rIns="0" bIns="0"/>
          <a:lstStyle>
            <a:lvl1pPr marL="0" indent="0">
              <a:lnSpc>
                <a:spcPct val="120000"/>
              </a:lnSpc>
              <a:spcBef>
                <a:spcPts val="0"/>
              </a:spcBef>
              <a:spcAft>
                <a:spcPts val="600"/>
              </a:spcAft>
              <a:buNone/>
              <a:defRPr sz="1400">
                <a:solidFill>
                  <a:schemeClr val="tx1">
                    <a:lumMod val="75000"/>
                    <a:lumOff val="25000"/>
                  </a:schemeClr>
                </a:solidFill>
              </a:defRPr>
            </a:lvl1pPr>
          </a:lstStyle>
          <a:p>
            <a:pPr lvl="0"/>
            <a:r>
              <a:rPr lang="fr-FR"/>
              <a:t>Insérer chiffres-clés</a:t>
            </a:r>
          </a:p>
        </p:txBody>
      </p:sp>
      <p:sp>
        <p:nvSpPr>
          <p:cNvPr id="30" name="Text Placeholder 10">
            <a:extLst>
              <a:ext uri="{FF2B5EF4-FFF2-40B4-BE49-F238E27FC236}">
                <a16:creationId xmlns:a16="http://schemas.microsoft.com/office/drawing/2014/main" id="{71180386-8C64-403C-A2B3-5F116BB60537}"/>
              </a:ext>
            </a:extLst>
          </p:cNvPr>
          <p:cNvSpPr>
            <a:spLocks noGrp="1"/>
          </p:cNvSpPr>
          <p:nvPr>
            <p:ph type="body" sz="quarter" idx="23" hasCustomPrompt="1"/>
          </p:nvPr>
        </p:nvSpPr>
        <p:spPr>
          <a:xfrm>
            <a:off x="911225" y="1950959"/>
            <a:ext cx="1866901" cy="441768"/>
          </a:xfrm>
          <a:prstGeom prst="rect">
            <a:avLst/>
          </a:prstGeom>
        </p:spPr>
        <p:txBody>
          <a:bodyPr lIns="0" tIns="0" rIns="0" bIns="0" anchor="ctr"/>
          <a:lstStyle>
            <a:lvl1pPr marL="0" indent="0">
              <a:lnSpc>
                <a:spcPct val="100000"/>
              </a:lnSpc>
              <a:buNone/>
              <a:defRPr sz="2800" b="1">
                <a:solidFill>
                  <a:schemeClr val="accent4"/>
                </a:solidFill>
              </a:defRPr>
            </a:lvl1pPr>
          </a:lstStyle>
          <a:p>
            <a:pPr lvl="0"/>
            <a:r>
              <a:rPr lang="fr-FR"/>
              <a:t>1 000</a:t>
            </a:r>
          </a:p>
        </p:txBody>
      </p:sp>
      <p:sp>
        <p:nvSpPr>
          <p:cNvPr id="32" name="Text Placeholder 10">
            <a:extLst>
              <a:ext uri="{FF2B5EF4-FFF2-40B4-BE49-F238E27FC236}">
                <a16:creationId xmlns:a16="http://schemas.microsoft.com/office/drawing/2014/main" id="{DCD90D31-2F6D-4BFD-A2CE-3579C89F2261}"/>
              </a:ext>
            </a:extLst>
          </p:cNvPr>
          <p:cNvSpPr>
            <a:spLocks noGrp="1"/>
          </p:cNvSpPr>
          <p:nvPr>
            <p:ph type="body" sz="quarter" idx="25" hasCustomPrompt="1"/>
          </p:nvPr>
        </p:nvSpPr>
        <p:spPr>
          <a:xfrm>
            <a:off x="911224" y="3429000"/>
            <a:ext cx="1866901" cy="441768"/>
          </a:xfrm>
          <a:prstGeom prst="rect">
            <a:avLst/>
          </a:prstGeom>
        </p:spPr>
        <p:txBody>
          <a:bodyPr lIns="0" tIns="0" rIns="0" bIns="0" anchor="ctr"/>
          <a:lstStyle>
            <a:lvl1pPr marL="0" indent="0">
              <a:lnSpc>
                <a:spcPct val="100000"/>
              </a:lnSpc>
              <a:buNone/>
              <a:defRPr sz="2800" b="1">
                <a:solidFill>
                  <a:schemeClr val="accent4"/>
                </a:solidFill>
              </a:defRPr>
            </a:lvl1pPr>
          </a:lstStyle>
          <a:p>
            <a:pPr lvl="0"/>
            <a:r>
              <a:rPr lang="fr-FR"/>
              <a:t>1 000</a:t>
            </a:r>
          </a:p>
        </p:txBody>
      </p:sp>
      <p:sp>
        <p:nvSpPr>
          <p:cNvPr id="34" name="Text Placeholder 10">
            <a:extLst>
              <a:ext uri="{FF2B5EF4-FFF2-40B4-BE49-F238E27FC236}">
                <a16:creationId xmlns:a16="http://schemas.microsoft.com/office/drawing/2014/main" id="{969A10F0-B6AE-4A11-9848-4DBCB48A9C4D}"/>
              </a:ext>
            </a:extLst>
          </p:cNvPr>
          <p:cNvSpPr>
            <a:spLocks noGrp="1"/>
          </p:cNvSpPr>
          <p:nvPr>
            <p:ph type="body" sz="quarter" idx="27" hasCustomPrompt="1"/>
          </p:nvPr>
        </p:nvSpPr>
        <p:spPr>
          <a:xfrm>
            <a:off x="911221" y="4907041"/>
            <a:ext cx="1866901" cy="441768"/>
          </a:xfrm>
          <a:prstGeom prst="rect">
            <a:avLst/>
          </a:prstGeom>
        </p:spPr>
        <p:txBody>
          <a:bodyPr lIns="0" tIns="0" rIns="0" bIns="0" anchor="ctr"/>
          <a:lstStyle>
            <a:lvl1pPr marL="0" indent="0">
              <a:lnSpc>
                <a:spcPct val="100000"/>
              </a:lnSpc>
              <a:buNone/>
              <a:defRPr sz="2800" b="1">
                <a:solidFill>
                  <a:schemeClr val="accent4"/>
                </a:solidFill>
              </a:defRPr>
            </a:lvl1pPr>
          </a:lstStyle>
          <a:p>
            <a:pPr lvl="0"/>
            <a:r>
              <a:rPr lang="fr-FR"/>
              <a:t>1 000</a:t>
            </a:r>
          </a:p>
        </p:txBody>
      </p:sp>
      <p:sp>
        <p:nvSpPr>
          <p:cNvPr id="37" name="Picture Placeholder 12">
            <a:extLst>
              <a:ext uri="{FF2B5EF4-FFF2-40B4-BE49-F238E27FC236}">
                <a16:creationId xmlns:a16="http://schemas.microsoft.com/office/drawing/2014/main" id="{7D38DED7-7D03-4918-AF18-80D28F6A1411}"/>
              </a:ext>
            </a:extLst>
          </p:cNvPr>
          <p:cNvSpPr>
            <a:spLocks noGrp="1"/>
          </p:cNvSpPr>
          <p:nvPr>
            <p:ph type="pic" sz="quarter" idx="30"/>
          </p:nvPr>
        </p:nvSpPr>
        <p:spPr>
          <a:xfrm>
            <a:off x="6095983" y="1568881"/>
            <a:ext cx="6096018" cy="5289119"/>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cxnSp>
        <p:nvCxnSpPr>
          <p:cNvPr id="11" name="Straight Connector 10">
            <a:extLst>
              <a:ext uri="{FF2B5EF4-FFF2-40B4-BE49-F238E27FC236}">
                <a16:creationId xmlns:a16="http://schemas.microsoft.com/office/drawing/2014/main" id="{E8FBCCBA-BBAD-43BD-85E7-A58352E25957}"/>
              </a:ext>
            </a:extLst>
          </p:cNvPr>
          <p:cNvCxnSpPr/>
          <p:nvPr userDrawn="1"/>
        </p:nvCxnSpPr>
        <p:spPr>
          <a:xfrm>
            <a:off x="911221" y="3254478"/>
            <a:ext cx="36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6D34A3A-D635-42F1-8CEB-5C195D9E7C79}"/>
              </a:ext>
            </a:extLst>
          </p:cNvPr>
          <p:cNvCxnSpPr/>
          <p:nvPr userDrawn="1"/>
        </p:nvCxnSpPr>
        <p:spPr>
          <a:xfrm>
            <a:off x="911221" y="4739149"/>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 Placeholder 51">
            <a:extLst>
              <a:ext uri="{FF2B5EF4-FFF2-40B4-BE49-F238E27FC236}">
                <a16:creationId xmlns:a16="http://schemas.microsoft.com/office/drawing/2014/main" id="{1E379380-E1A4-4160-A72D-16DDB6481D7C}"/>
              </a:ext>
            </a:extLst>
          </p:cNvPr>
          <p:cNvSpPr>
            <a:spLocks noGrp="1"/>
          </p:cNvSpPr>
          <p:nvPr>
            <p:ph type="body" sz="quarter" idx="44" hasCustomPrompt="1"/>
          </p:nvPr>
        </p:nvSpPr>
        <p:spPr>
          <a:xfrm rot="16200000">
            <a:off x="-2373021" y="3340826"/>
            <a:ext cx="5257378" cy="16336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8" name="Image 17">
            <a:extLst>
              <a:ext uri="{FF2B5EF4-FFF2-40B4-BE49-F238E27FC236}">
                <a16:creationId xmlns:a16="http://schemas.microsoft.com/office/drawing/2014/main" id="{5F8155C9-CBC7-444C-992A-B260099D3A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680391366"/>
      </p:ext>
    </p:extLst>
  </p:cSld>
  <p:clrMapOvr>
    <a:masterClrMapping/>
  </p:clrMapOvr>
  <p:extLst>
    <p:ext uri="{DCECCB84-F9BA-43D5-87BE-67443E8EF086}">
      <p15:sldGuideLst xmlns:p15="http://schemas.microsoft.com/office/powerpoint/2012/main">
        <p15:guide id="1" orient="horz" pos="3816">
          <p15:clr>
            <a:srgbClr val="FBAE40"/>
          </p15:clr>
        </p15:guide>
      </p15:sldGuideLst>
    </p:ext>
  </p:extLs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3607E7-C895-45C4-AE8E-8B62C03C8DD9}"/>
              </a:ext>
            </a:extLst>
          </p:cNvPr>
          <p:cNvSpPr/>
          <p:nvPr userDrawn="1"/>
        </p:nvSpPr>
        <p:spPr>
          <a:xfrm>
            <a:off x="515935" y="1486875"/>
            <a:ext cx="5837376" cy="4140001"/>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0" name="Rectangle 19">
            <a:extLst>
              <a:ext uri="{FF2B5EF4-FFF2-40B4-BE49-F238E27FC236}">
                <a16:creationId xmlns:a16="http://schemas.microsoft.com/office/drawing/2014/main" id="{1B296250-AD10-49E5-9616-2DD724286688}"/>
              </a:ext>
            </a:extLst>
          </p:cNvPr>
          <p:cNvSpPr/>
          <p:nvPr userDrawn="1"/>
        </p:nvSpPr>
        <p:spPr>
          <a:xfrm>
            <a:off x="6354624" y="1486876"/>
            <a:ext cx="5837376" cy="4149992"/>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7" name="Text Placeholder 9">
            <a:extLst>
              <a:ext uri="{FF2B5EF4-FFF2-40B4-BE49-F238E27FC236}">
                <a16:creationId xmlns:a16="http://schemas.microsoft.com/office/drawing/2014/main" id="{B0BEC1E7-FB21-44E2-AFAB-EB82B6941347}"/>
              </a:ext>
            </a:extLst>
          </p:cNvPr>
          <p:cNvSpPr>
            <a:spLocks noGrp="1"/>
          </p:cNvSpPr>
          <p:nvPr>
            <p:ph type="body" sz="quarter" idx="11"/>
          </p:nvPr>
        </p:nvSpPr>
        <p:spPr>
          <a:xfrm>
            <a:off x="911225" y="1879600"/>
            <a:ext cx="4962653" cy="1259840"/>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8" name="Text Placeholder 9">
            <a:extLst>
              <a:ext uri="{FF2B5EF4-FFF2-40B4-BE49-F238E27FC236}">
                <a16:creationId xmlns:a16="http://schemas.microsoft.com/office/drawing/2014/main" id="{DFDB649E-1512-4182-A85C-E04E8DDB22C5}"/>
              </a:ext>
            </a:extLst>
          </p:cNvPr>
          <p:cNvSpPr>
            <a:spLocks noGrp="1"/>
          </p:cNvSpPr>
          <p:nvPr>
            <p:ph type="body" sz="quarter" idx="12"/>
          </p:nvPr>
        </p:nvSpPr>
        <p:spPr>
          <a:xfrm>
            <a:off x="911225" y="4251277"/>
            <a:ext cx="4962651" cy="1036320"/>
          </a:xfrm>
          <a:prstGeom prst="rect">
            <a:avLst/>
          </a:prstGeom>
        </p:spPr>
        <p:txBody>
          <a:bodyPr lIns="0" tIns="0" rIns="0" bIns="0" anchor="ctr"/>
          <a:lstStyle>
            <a:lvl1pPr marL="0" indent="0">
              <a:lnSpc>
                <a:spcPct val="120000"/>
              </a:lnSpc>
              <a:spcBef>
                <a:spcPts val="0"/>
              </a:spcBef>
              <a:spcAft>
                <a:spcPts val="1200"/>
              </a:spcAft>
              <a:buNone/>
              <a:defRPr sz="1200" i="1">
                <a:solidFill>
                  <a:schemeClr val="bg1"/>
                </a:solidFill>
              </a:defRPr>
            </a:lvl1pPr>
          </a:lstStyle>
          <a:p>
            <a:pPr lvl="0"/>
            <a:endParaRPr lang="fr-FR"/>
          </a:p>
        </p:txBody>
      </p:sp>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4" name="Text Placeholder 9">
            <a:extLst>
              <a:ext uri="{FF2B5EF4-FFF2-40B4-BE49-F238E27FC236}">
                <a16:creationId xmlns:a16="http://schemas.microsoft.com/office/drawing/2014/main" id="{9082BC47-7648-449B-A5FC-104967397AC3}"/>
              </a:ext>
            </a:extLst>
          </p:cNvPr>
          <p:cNvSpPr>
            <a:spLocks noGrp="1"/>
          </p:cNvSpPr>
          <p:nvPr>
            <p:ph type="body" sz="quarter" idx="13"/>
          </p:nvPr>
        </p:nvSpPr>
        <p:spPr>
          <a:xfrm>
            <a:off x="6748598" y="1879600"/>
            <a:ext cx="4927464" cy="3068320"/>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9" name="Picture Placeholder 7">
            <a:extLst>
              <a:ext uri="{FF2B5EF4-FFF2-40B4-BE49-F238E27FC236}">
                <a16:creationId xmlns:a16="http://schemas.microsoft.com/office/drawing/2014/main" id="{CB1D35E5-550A-4A4E-8F1F-16CAC0645BA5}"/>
              </a:ext>
            </a:extLst>
          </p:cNvPr>
          <p:cNvSpPr>
            <a:spLocks noGrp="1"/>
          </p:cNvSpPr>
          <p:nvPr>
            <p:ph type="pic" sz="quarter" idx="14"/>
          </p:nvPr>
        </p:nvSpPr>
        <p:spPr>
          <a:xfrm>
            <a:off x="514624" y="5636868"/>
            <a:ext cx="11677376" cy="1221132"/>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21" name="Text Placeholder 51">
            <a:extLst>
              <a:ext uri="{FF2B5EF4-FFF2-40B4-BE49-F238E27FC236}">
                <a16:creationId xmlns:a16="http://schemas.microsoft.com/office/drawing/2014/main" id="{01D88420-9E32-4290-B1A1-54B825216B10}"/>
              </a:ext>
            </a:extLst>
          </p:cNvPr>
          <p:cNvSpPr>
            <a:spLocks noGrp="1"/>
          </p:cNvSpPr>
          <p:nvPr>
            <p:ph type="body" sz="quarter" idx="44" hasCustomPrompt="1"/>
          </p:nvPr>
        </p:nvSpPr>
        <p:spPr>
          <a:xfrm rot="16200000">
            <a:off x="-2356865" y="3350506"/>
            <a:ext cx="522506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23" name="Image 22">
            <a:extLst>
              <a:ext uri="{FF2B5EF4-FFF2-40B4-BE49-F238E27FC236}">
                <a16:creationId xmlns:a16="http://schemas.microsoft.com/office/drawing/2014/main" id="{AE4D478F-8D4D-439F-A8DB-4B1999D2F0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927567406"/>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29">
          <p15:clr>
            <a:srgbClr val="FBAE40"/>
          </p15:clr>
        </p15:guide>
      </p15:sldGuideLst>
    </p:ext>
  </p:extLs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Citation photo">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4DE3FA-0EE0-4A36-99AE-98117C2D91E0}"/>
              </a:ext>
            </a:extLst>
          </p:cNvPr>
          <p:cNvSpPr/>
          <p:nvPr userDrawn="1"/>
        </p:nvSpPr>
        <p:spPr>
          <a:xfrm>
            <a:off x="515935" y="1486876"/>
            <a:ext cx="5580065" cy="3884248"/>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2" name="Rectangle 11">
            <a:extLst>
              <a:ext uri="{FF2B5EF4-FFF2-40B4-BE49-F238E27FC236}">
                <a16:creationId xmlns:a16="http://schemas.microsoft.com/office/drawing/2014/main" id="{AF8D143A-7E02-4ECA-81DD-80799A201C8C}"/>
              </a:ext>
            </a:extLst>
          </p:cNvPr>
          <p:cNvSpPr/>
          <p:nvPr userDrawn="1"/>
        </p:nvSpPr>
        <p:spPr>
          <a:xfrm>
            <a:off x="515935" y="4348480"/>
            <a:ext cx="5580064" cy="2509520"/>
          </a:xfrm>
          <a:prstGeom prst="rect">
            <a:avLst/>
          </a:prstGeom>
          <a:solidFill>
            <a:srgbClr val="0F9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911225" y="1879600"/>
            <a:ext cx="4758050" cy="2039976"/>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3" name="Text Placeholder 9">
            <a:extLst>
              <a:ext uri="{FF2B5EF4-FFF2-40B4-BE49-F238E27FC236}">
                <a16:creationId xmlns:a16="http://schemas.microsoft.com/office/drawing/2014/main" id="{8F5533CF-15E0-4D89-803C-EB712858AEB8}"/>
              </a:ext>
            </a:extLst>
          </p:cNvPr>
          <p:cNvSpPr>
            <a:spLocks noGrp="1"/>
          </p:cNvSpPr>
          <p:nvPr>
            <p:ph type="body" sz="quarter" idx="12"/>
          </p:nvPr>
        </p:nvSpPr>
        <p:spPr>
          <a:xfrm>
            <a:off x="911225" y="4754880"/>
            <a:ext cx="4758050" cy="1337944"/>
          </a:xfrm>
          <a:prstGeom prst="rect">
            <a:avLst/>
          </a:prstGeom>
        </p:spPr>
        <p:txBody>
          <a:bodyPr lIns="0" tIns="0" rIns="0" bIns="0" anchor="ctr"/>
          <a:lstStyle>
            <a:lvl1pPr marL="0" indent="0">
              <a:lnSpc>
                <a:spcPct val="120000"/>
              </a:lnSpc>
              <a:spcBef>
                <a:spcPts val="0"/>
              </a:spcBef>
              <a:spcAft>
                <a:spcPts val="1200"/>
              </a:spcAft>
              <a:buNone/>
              <a:defRPr sz="1200" i="1">
                <a:solidFill>
                  <a:schemeClr val="bg1"/>
                </a:solidFill>
              </a:defRPr>
            </a:lvl1pPr>
          </a:lstStyle>
          <a:p>
            <a:pPr lvl="0"/>
            <a:endParaRPr lang="fr-FR"/>
          </a:p>
        </p:txBody>
      </p:sp>
      <p:sp>
        <p:nvSpPr>
          <p:cNvPr id="11" name="Picture Placeholder 6">
            <a:extLst>
              <a:ext uri="{FF2B5EF4-FFF2-40B4-BE49-F238E27FC236}">
                <a16:creationId xmlns:a16="http://schemas.microsoft.com/office/drawing/2014/main" id="{6BC266B8-1D0D-4DF1-A09B-A4A71B73E8B8}"/>
              </a:ext>
            </a:extLst>
          </p:cNvPr>
          <p:cNvSpPr>
            <a:spLocks noGrp="1"/>
          </p:cNvSpPr>
          <p:nvPr>
            <p:ph type="pic" sz="quarter" idx="13"/>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fr-FR"/>
          </a:p>
        </p:txBody>
      </p:sp>
      <p:sp>
        <p:nvSpPr>
          <p:cNvPr id="14" name="Text Placeholder 51">
            <a:extLst>
              <a:ext uri="{FF2B5EF4-FFF2-40B4-BE49-F238E27FC236}">
                <a16:creationId xmlns:a16="http://schemas.microsoft.com/office/drawing/2014/main" id="{CD5373EF-2EF5-483A-925A-72C822ABD661}"/>
              </a:ext>
            </a:extLst>
          </p:cNvPr>
          <p:cNvSpPr>
            <a:spLocks noGrp="1"/>
          </p:cNvSpPr>
          <p:nvPr>
            <p:ph type="body" sz="quarter" idx="44" hasCustomPrompt="1"/>
          </p:nvPr>
        </p:nvSpPr>
        <p:spPr>
          <a:xfrm rot="16200000">
            <a:off x="-2414649" y="3342909"/>
            <a:ext cx="5340634" cy="159196"/>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7" name="Image 16">
            <a:extLst>
              <a:ext uri="{FF2B5EF4-FFF2-40B4-BE49-F238E27FC236}">
                <a16:creationId xmlns:a16="http://schemas.microsoft.com/office/drawing/2014/main" id="{E72EF31B-4FE7-41CA-BB64-B8F882762A4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879438599"/>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2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IBC 2024</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92132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Usue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38123F-EA6B-4520-8028-95BE0430442E}"/>
              </a:ext>
            </a:extLst>
          </p:cNvPr>
          <p:cNvSpPr/>
          <p:nvPr userDrawn="1"/>
        </p:nvSpPr>
        <p:spPr>
          <a:xfrm>
            <a:off x="6355080" y="1486876"/>
            <a:ext cx="5836920" cy="3224228"/>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5" name="Rectangle 14">
            <a:extLst>
              <a:ext uri="{FF2B5EF4-FFF2-40B4-BE49-F238E27FC236}">
                <a16:creationId xmlns:a16="http://schemas.microsoft.com/office/drawing/2014/main" id="{091CD2A6-1E79-47B7-8A7B-4FE8FF93A9A6}"/>
              </a:ext>
            </a:extLst>
          </p:cNvPr>
          <p:cNvSpPr/>
          <p:nvPr userDrawn="1"/>
        </p:nvSpPr>
        <p:spPr>
          <a:xfrm>
            <a:off x="518160" y="1486876"/>
            <a:ext cx="5836920" cy="32242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911226" y="1849120"/>
            <a:ext cx="4823485" cy="2359082"/>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4" name="Text Placeholder 9">
            <a:extLst>
              <a:ext uri="{FF2B5EF4-FFF2-40B4-BE49-F238E27FC236}">
                <a16:creationId xmlns:a16="http://schemas.microsoft.com/office/drawing/2014/main" id="{9082BC47-7648-449B-A5FC-104967397AC3}"/>
              </a:ext>
            </a:extLst>
          </p:cNvPr>
          <p:cNvSpPr>
            <a:spLocks noGrp="1"/>
          </p:cNvSpPr>
          <p:nvPr>
            <p:ph type="body" sz="quarter" idx="13"/>
          </p:nvPr>
        </p:nvSpPr>
        <p:spPr>
          <a:xfrm>
            <a:off x="6748146" y="1849120"/>
            <a:ext cx="4823485" cy="2359082"/>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8" name="Picture Placeholder 7">
            <a:extLst>
              <a:ext uri="{FF2B5EF4-FFF2-40B4-BE49-F238E27FC236}">
                <a16:creationId xmlns:a16="http://schemas.microsoft.com/office/drawing/2014/main" id="{5203EC09-07FC-49EA-BD2B-143F787B1DA3}"/>
              </a:ext>
            </a:extLst>
          </p:cNvPr>
          <p:cNvSpPr>
            <a:spLocks noGrp="1"/>
          </p:cNvSpPr>
          <p:nvPr>
            <p:ph type="pic" sz="quarter" idx="14"/>
          </p:nvPr>
        </p:nvSpPr>
        <p:spPr>
          <a:xfrm>
            <a:off x="513719" y="4711104"/>
            <a:ext cx="11678281" cy="2146895"/>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13" name="Text Placeholder 51">
            <a:extLst>
              <a:ext uri="{FF2B5EF4-FFF2-40B4-BE49-F238E27FC236}">
                <a16:creationId xmlns:a16="http://schemas.microsoft.com/office/drawing/2014/main" id="{E4AA8365-A40C-4952-8D15-18880731A7D4}"/>
              </a:ext>
            </a:extLst>
          </p:cNvPr>
          <p:cNvSpPr>
            <a:spLocks noGrp="1"/>
          </p:cNvSpPr>
          <p:nvPr>
            <p:ph type="body" sz="quarter" idx="44" hasCustomPrompt="1"/>
          </p:nvPr>
        </p:nvSpPr>
        <p:spPr>
          <a:xfrm rot="16200000">
            <a:off x="-2336545" y="3350505"/>
            <a:ext cx="518442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6" name="Image 15">
            <a:extLst>
              <a:ext uri="{FF2B5EF4-FFF2-40B4-BE49-F238E27FC236}">
                <a16:creationId xmlns:a16="http://schemas.microsoft.com/office/drawing/2014/main" id="{F83F2D1B-1125-4EFA-B343-ACC3C34B4A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3586891306"/>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Usuel 2 photo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38123F-EA6B-4520-8028-95BE0430442E}"/>
              </a:ext>
            </a:extLst>
          </p:cNvPr>
          <p:cNvSpPr/>
          <p:nvPr userDrawn="1"/>
        </p:nvSpPr>
        <p:spPr>
          <a:xfrm>
            <a:off x="6355080" y="1486876"/>
            <a:ext cx="5836920" cy="3224228"/>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5" name="Rectangle 14">
            <a:extLst>
              <a:ext uri="{FF2B5EF4-FFF2-40B4-BE49-F238E27FC236}">
                <a16:creationId xmlns:a16="http://schemas.microsoft.com/office/drawing/2014/main" id="{091CD2A6-1E79-47B7-8A7B-4FE8FF93A9A6}"/>
              </a:ext>
            </a:extLst>
          </p:cNvPr>
          <p:cNvSpPr/>
          <p:nvPr userDrawn="1"/>
        </p:nvSpPr>
        <p:spPr>
          <a:xfrm>
            <a:off x="518160" y="1486876"/>
            <a:ext cx="5836920" cy="32242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911226" y="1849120"/>
            <a:ext cx="4823485" cy="2359082"/>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4" name="Text Placeholder 9">
            <a:extLst>
              <a:ext uri="{FF2B5EF4-FFF2-40B4-BE49-F238E27FC236}">
                <a16:creationId xmlns:a16="http://schemas.microsoft.com/office/drawing/2014/main" id="{9082BC47-7648-449B-A5FC-104967397AC3}"/>
              </a:ext>
            </a:extLst>
          </p:cNvPr>
          <p:cNvSpPr>
            <a:spLocks noGrp="1"/>
          </p:cNvSpPr>
          <p:nvPr>
            <p:ph type="body" sz="quarter" idx="13"/>
          </p:nvPr>
        </p:nvSpPr>
        <p:spPr>
          <a:xfrm>
            <a:off x="6748146" y="1849120"/>
            <a:ext cx="4823485" cy="2359082"/>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8" name="Picture Placeholder 7">
            <a:extLst>
              <a:ext uri="{FF2B5EF4-FFF2-40B4-BE49-F238E27FC236}">
                <a16:creationId xmlns:a16="http://schemas.microsoft.com/office/drawing/2014/main" id="{5203EC09-07FC-49EA-BD2B-143F787B1DA3}"/>
              </a:ext>
            </a:extLst>
          </p:cNvPr>
          <p:cNvSpPr>
            <a:spLocks noGrp="1"/>
          </p:cNvSpPr>
          <p:nvPr>
            <p:ph type="pic" sz="quarter" idx="14"/>
          </p:nvPr>
        </p:nvSpPr>
        <p:spPr>
          <a:xfrm>
            <a:off x="513720" y="4711104"/>
            <a:ext cx="5843582" cy="2146895"/>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12" name="Picture Placeholder 7">
            <a:extLst>
              <a:ext uri="{FF2B5EF4-FFF2-40B4-BE49-F238E27FC236}">
                <a16:creationId xmlns:a16="http://schemas.microsoft.com/office/drawing/2014/main" id="{256EFF54-E781-4809-A26A-3567D224DDE2}"/>
              </a:ext>
            </a:extLst>
          </p:cNvPr>
          <p:cNvSpPr>
            <a:spLocks noGrp="1"/>
          </p:cNvSpPr>
          <p:nvPr>
            <p:ph type="pic" sz="quarter" idx="15"/>
          </p:nvPr>
        </p:nvSpPr>
        <p:spPr>
          <a:xfrm>
            <a:off x="6355080" y="4711104"/>
            <a:ext cx="5836920" cy="2146895"/>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13" name="Text Placeholder 51">
            <a:extLst>
              <a:ext uri="{FF2B5EF4-FFF2-40B4-BE49-F238E27FC236}">
                <a16:creationId xmlns:a16="http://schemas.microsoft.com/office/drawing/2014/main" id="{0CAAAF20-876C-4B71-8A40-9DD6DA1361D6}"/>
              </a:ext>
            </a:extLst>
          </p:cNvPr>
          <p:cNvSpPr>
            <a:spLocks noGrp="1"/>
          </p:cNvSpPr>
          <p:nvPr>
            <p:ph type="body" sz="quarter" idx="44" hasCustomPrompt="1"/>
          </p:nvPr>
        </p:nvSpPr>
        <p:spPr>
          <a:xfrm rot="16200000">
            <a:off x="-2316225" y="3350506"/>
            <a:ext cx="514378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7" name="Image 16">
            <a:extLst>
              <a:ext uri="{FF2B5EF4-FFF2-40B4-BE49-F238E27FC236}">
                <a16:creationId xmlns:a16="http://schemas.microsoft.com/office/drawing/2014/main" id="{2C5D12B8-BAF6-4736-9AAB-1174B21FE2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832856636"/>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Usuel 2">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911226" y="1849119"/>
            <a:ext cx="4823485" cy="3883087"/>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4" name="Text Placeholder 9">
            <a:extLst>
              <a:ext uri="{FF2B5EF4-FFF2-40B4-BE49-F238E27FC236}">
                <a16:creationId xmlns:a16="http://schemas.microsoft.com/office/drawing/2014/main" id="{9082BC47-7648-449B-A5FC-104967397AC3}"/>
              </a:ext>
            </a:extLst>
          </p:cNvPr>
          <p:cNvSpPr>
            <a:spLocks noGrp="1"/>
          </p:cNvSpPr>
          <p:nvPr>
            <p:ph type="body" sz="quarter" idx="13"/>
          </p:nvPr>
        </p:nvSpPr>
        <p:spPr>
          <a:xfrm>
            <a:off x="6748146" y="1849119"/>
            <a:ext cx="4823485" cy="3883087"/>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2" name="Rectangle 11">
            <a:extLst>
              <a:ext uri="{FF2B5EF4-FFF2-40B4-BE49-F238E27FC236}">
                <a16:creationId xmlns:a16="http://schemas.microsoft.com/office/drawing/2014/main" id="{4F2DC4E5-84A8-4F5A-875D-6432226EEC6F}"/>
              </a:ext>
            </a:extLst>
          </p:cNvPr>
          <p:cNvSpPr/>
          <p:nvPr userDrawn="1"/>
        </p:nvSpPr>
        <p:spPr>
          <a:xfrm>
            <a:off x="515934" y="6057900"/>
            <a:ext cx="11676063" cy="800100"/>
          </a:xfrm>
          <a:prstGeom prst="rect">
            <a:avLst/>
          </a:prstGeom>
          <a:blipFill dpi="0" rotWithShape="1">
            <a:blip r:embed="rId3" cstate="screen">
              <a:extLst>
                <a:ext uri="{28A0092B-C50C-407E-A947-70E740481C1C}">
                  <a14:useLocalDpi xmlns:a14="http://schemas.microsoft.com/office/drawing/2010/main"/>
                </a:ext>
              </a:extLst>
            </a:blip>
            <a:srcRect/>
            <a:tile tx="0" ty="0" sx="15000" sy="1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3" name="Text Placeholder 51">
            <a:extLst>
              <a:ext uri="{FF2B5EF4-FFF2-40B4-BE49-F238E27FC236}">
                <a16:creationId xmlns:a16="http://schemas.microsoft.com/office/drawing/2014/main" id="{B092DDA1-6DE5-4512-B290-12E3443D0236}"/>
              </a:ext>
            </a:extLst>
          </p:cNvPr>
          <p:cNvSpPr>
            <a:spLocks noGrp="1"/>
          </p:cNvSpPr>
          <p:nvPr>
            <p:ph type="body" sz="quarter" idx="44" hasCustomPrompt="1"/>
          </p:nvPr>
        </p:nvSpPr>
        <p:spPr>
          <a:xfrm rot="16200000">
            <a:off x="-2153665" y="3350506"/>
            <a:ext cx="481866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7" name="Image 16">
            <a:extLst>
              <a:ext uri="{FF2B5EF4-FFF2-40B4-BE49-F238E27FC236}">
                <a16:creationId xmlns:a16="http://schemas.microsoft.com/office/drawing/2014/main" id="{0622F21E-08F1-45F3-8404-C79BC4E2450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877840061"/>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1_Usuel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376906-FAA5-368D-6625-F6B54CA31D3D}"/>
              </a:ext>
            </a:extLst>
          </p:cNvPr>
          <p:cNvSpPr/>
          <p:nvPr userDrawn="1"/>
        </p:nvSpPr>
        <p:spPr>
          <a:xfrm rot="10800000">
            <a:off x="-1" y="0"/>
            <a:ext cx="911225" cy="6858000"/>
          </a:xfrm>
          <a:prstGeom prst="rect">
            <a:avLst/>
          </a:prstGeom>
          <a:gradFill>
            <a:gsLst>
              <a:gs pos="0">
                <a:srgbClr val="FFC000"/>
              </a:gs>
              <a:gs pos="39000">
                <a:srgbClr val="FF0000"/>
              </a:gs>
              <a:gs pos="70000">
                <a:srgbClr val="DF00FF"/>
              </a:gs>
              <a:gs pos="60000">
                <a:srgbClr val="DF00FF"/>
              </a:gs>
              <a:gs pos="99000">
                <a:srgbClr val="0035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36DC4F63-4B6A-3929-1D7C-E54F51CC6C17}"/>
              </a:ext>
            </a:extLst>
          </p:cNvPr>
          <p:cNvSpPr/>
          <p:nvPr userDrawn="1"/>
        </p:nvSpPr>
        <p:spPr>
          <a:xfrm>
            <a:off x="280889" y="6177462"/>
            <a:ext cx="421252" cy="43545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5">
            <a:extLst>
              <a:ext uri="{FF2B5EF4-FFF2-40B4-BE49-F238E27FC236}">
                <a16:creationId xmlns:a16="http://schemas.microsoft.com/office/drawing/2014/main" id="{79F72BD3-0AD4-41D7-AA99-4C55F02FD42B}"/>
              </a:ext>
            </a:extLst>
          </p:cNvPr>
          <p:cNvSpPr txBox="1"/>
          <p:nvPr userDrawn="1"/>
        </p:nvSpPr>
        <p:spPr>
          <a:xfrm>
            <a:off x="233548" y="6326240"/>
            <a:ext cx="515934" cy="215444"/>
          </a:xfrm>
          <a:prstGeom prst="rect">
            <a:avLst/>
          </a:prstGeom>
          <a:noFill/>
        </p:spPr>
        <p:txBody>
          <a:bodyPr wrap="square" lIns="0" tIns="0" rIns="0" bIns="0" rtlCol="0">
            <a:spAutoFit/>
          </a:bodyPr>
          <a:lstStyle/>
          <a:p>
            <a:pPr algn="ctr"/>
            <a:fld id="{64469435-D96C-40BA-BE9F-DD76FE32A1D3}" type="slidenum">
              <a:rPr lang="fr-FR" sz="1400" smtClean="0">
                <a:solidFill>
                  <a:schemeClr val="bg1">
                    <a:lumMod val="50000"/>
                  </a:schemeClr>
                </a:solidFill>
              </a:rPr>
              <a:t>‹#›</a:t>
            </a:fld>
            <a:endParaRPr lang="fr-FR" sz="1400">
              <a:solidFill>
                <a:schemeClr val="bg1">
                  <a:lumMod val="50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1253149" y="832998"/>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1253149" y="1849119"/>
            <a:ext cx="10027626" cy="3883087"/>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2" name="Rectangle 11">
            <a:extLst>
              <a:ext uri="{FF2B5EF4-FFF2-40B4-BE49-F238E27FC236}">
                <a16:creationId xmlns:a16="http://schemas.microsoft.com/office/drawing/2014/main" id="{4F2DC4E5-84A8-4F5A-875D-6432226EEC6F}"/>
              </a:ext>
            </a:extLst>
          </p:cNvPr>
          <p:cNvSpPr/>
          <p:nvPr userDrawn="1"/>
        </p:nvSpPr>
        <p:spPr>
          <a:xfrm>
            <a:off x="3009014" y="6057900"/>
            <a:ext cx="9182983" cy="800100"/>
          </a:xfrm>
          <a:prstGeom prst="rect">
            <a:avLst/>
          </a:prstGeom>
          <a:blipFill dpi="0" rotWithShape="1">
            <a:blip r:embed="rId2" cstate="screen">
              <a:extLst>
                <a:ext uri="{28A0092B-C50C-407E-A947-70E740481C1C}">
                  <a14:useLocalDpi xmlns:a14="http://schemas.microsoft.com/office/drawing/2010/main"/>
                </a:ext>
              </a:extLst>
            </a:blip>
            <a:srcRect/>
            <a:tile tx="0" ty="0" sx="15000" sy="1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8" name="ZoneTexte 17">
            <a:extLst>
              <a:ext uri="{FF2B5EF4-FFF2-40B4-BE49-F238E27FC236}">
                <a16:creationId xmlns:a16="http://schemas.microsoft.com/office/drawing/2014/main" id="{9A3BFA5D-4E79-2E48-9ABF-343CA89B5E07}"/>
              </a:ext>
            </a:extLst>
          </p:cNvPr>
          <p:cNvSpPr txBox="1"/>
          <p:nvPr userDrawn="1"/>
        </p:nvSpPr>
        <p:spPr>
          <a:xfrm rot="16200000">
            <a:off x="-1566631" y="3546661"/>
            <a:ext cx="4020533" cy="75091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a:ln>
                  <a:noFill/>
                </a:ln>
                <a:solidFill>
                  <a:schemeClr val="bg1"/>
                </a:solidFill>
                <a:effectLst/>
                <a:uLnTx/>
                <a:uFillTx/>
                <a:latin typeface="Trebuchet MS"/>
                <a:ea typeface="+mn-ea"/>
                <a:cs typeface="+mn-cs"/>
              </a:rPr>
              <a:t>TDF  -  LIVE TEST 5G BROADCAST</a:t>
            </a:r>
          </a:p>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a:ln>
                  <a:noFill/>
                </a:ln>
                <a:solidFill>
                  <a:schemeClr val="bg1"/>
                </a:solidFill>
                <a:effectLst/>
                <a:uLnTx/>
                <a:uFillTx/>
                <a:latin typeface="Trebuchet MS"/>
                <a:ea typeface="+mn-ea"/>
                <a:cs typeface="+mn-cs"/>
              </a:rPr>
              <a:t>PARIS – NANTES – BORDEAUX        SUMMER  2024</a:t>
            </a:r>
          </a:p>
        </p:txBody>
      </p:sp>
      <p:pic>
        <p:nvPicPr>
          <p:cNvPr id="3" name="Image 2">
            <a:extLst>
              <a:ext uri="{FF2B5EF4-FFF2-40B4-BE49-F238E27FC236}">
                <a16:creationId xmlns:a16="http://schemas.microsoft.com/office/drawing/2014/main" id="{9980C93A-4244-8740-F32C-78A2B6B85248}"/>
              </a:ext>
            </a:extLst>
          </p:cNvPr>
          <p:cNvPicPr>
            <a:picLocks noChangeAspect="1"/>
          </p:cNvPicPr>
          <p:nvPr userDrawn="1"/>
        </p:nvPicPr>
        <p:blipFill>
          <a:blip r:embed="rId3"/>
          <a:stretch>
            <a:fillRect/>
          </a:stretch>
        </p:blipFill>
        <p:spPr>
          <a:xfrm>
            <a:off x="68482" y="246824"/>
            <a:ext cx="774259" cy="1463167"/>
          </a:xfrm>
          <a:prstGeom prst="rect">
            <a:avLst/>
          </a:prstGeom>
        </p:spPr>
      </p:pic>
    </p:spTree>
    <p:extLst>
      <p:ext uri="{BB962C8B-B14F-4D97-AF65-F5344CB8AC3E}">
        <p14:creationId xmlns:p14="http://schemas.microsoft.com/office/powerpoint/2010/main" val="3830052724"/>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Usuel photo">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1266826" y="1981200"/>
            <a:ext cx="5448934" cy="4111624"/>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1" name="Picture Placeholder 6">
            <a:extLst>
              <a:ext uri="{FF2B5EF4-FFF2-40B4-BE49-F238E27FC236}">
                <a16:creationId xmlns:a16="http://schemas.microsoft.com/office/drawing/2014/main" id="{6BC266B8-1D0D-4DF1-A09B-A4A71B73E8B8}"/>
              </a:ext>
            </a:extLst>
          </p:cNvPr>
          <p:cNvSpPr>
            <a:spLocks noGrp="1"/>
          </p:cNvSpPr>
          <p:nvPr>
            <p:ph type="pic" sz="quarter" idx="13"/>
          </p:nvPr>
        </p:nvSpPr>
        <p:spPr>
          <a:xfrm>
            <a:off x="7385340" y="0"/>
            <a:ext cx="4806659" cy="6858000"/>
          </a:xfrm>
          <a:prstGeom prst="rect">
            <a:avLst/>
          </a:prstGeom>
        </p:spPr>
        <p:txBody>
          <a:bodyPr anchor="ctr"/>
          <a:lstStyle>
            <a:lvl1pPr marL="0" indent="0" algn="ctr">
              <a:buNone/>
              <a:defRPr>
                <a:solidFill>
                  <a:schemeClr val="bg1"/>
                </a:solidFill>
              </a:defRPr>
            </a:lvl1pPr>
          </a:lstStyle>
          <a:p>
            <a:endParaRPr lang="fr-FR"/>
          </a:p>
        </p:txBody>
      </p:sp>
      <p:sp>
        <p:nvSpPr>
          <p:cNvPr id="12" name="Text Placeholder 51">
            <a:extLst>
              <a:ext uri="{FF2B5EF4-FFF2-40B4-BE49-F238E27FC236}">
                <a16:creationId xmlns:a16="http://schemas.microsoft.com/office/drawing/2014/main" id="{2AD43771-CF16-4101-BBBB-918C7C056A1D}"/>
              </a:ext>
            </a:extLst>
          </p:cNvPr>
          <p:cNvSpPr>
            <a:spLocks noGrp="1"/>
          </p:cNvSpPr>
          <p:nvPr>
            <p:ph type="body" sz="quarter" idx="44" hasCustomPrompt="1"/>
          </p:nvPr>
        </p:nvSpPr>
        <p:spPr>
          <a:xfrm rot="16200000">
            <a:off x="-2625404" y="3350506"/>
            <a:ext cx="5762144"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4" name="Image 13">
            <a:extLst>
              <a:ext uri="{FF2B5EF4-FFF2-40B4-BE49-F238E27FC236}">
                <a16:creationId xmlns:a16="http://schemas.microsoft.com/office/drawing/2014/main" id="{AF6159F5-63B7-4BC8-B23C-3E798AF5BA6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042046246"/>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29">
          <p15:clr>
            <a:srgbClr val="FBAE40"/>
          </p15:clr>
        </p15:guide>
      </p15:sldGuideLst>
    </p:ext>
  </p:extLs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5D38F80-13A9-4DE2-8D8F-5B381061D21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C3E67E1-A040-4537-A5F5-D7730E92F2B6}"/>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Picture Placeholder 6">
            <a:extLst>
              <a:ext uri="{FF2B5EF4-FFF2-40B4-BE49-F238E27FC236}">
                <a16:creationId xmlns:a16="http://schemas.microsoft.com/office/drawing/2014/main" id="{F47019FF-5D3E-4E4E-B165-0A5155FB14F9}"/>
              </a:ext>
            </a:extLst>
          </p:cNvPr>
          <p:cNvSpPr>
            <a:spLocks noGrp="1"/>
          </p:cNvSpPr>
          <p:nvPr>
            <p:ph type="pic" sz="quarter" idx="10"/>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fr-FR"/>
          </a:p>
        </p:txBody>
      </p:sp>
      <p:cxnSp>
        <p:nvCxnSpPr>
          <p:cNvPr id="7" name="Straight Connector 6">
            <a:extLst>
              <a:ext uri="{FF2B5EF4-FFF2-40B4-BE49-F238E27FC236}">
                <a16:creationId xmlns:a16="http://schemas.microsoft.com/office/drawing/2014/main" id="{53D61F07-97D9-4F72-BB0D-3ACB2389A3D9}"/>
              </a:ext>
            </a:extLst>
          </p:cNvPr>
          <p:cNvCxnSpPr>
            <a:cxnSpLocks/>
          </p:cNvCxnSpPr>
          <p:nvPr userDrawn="1"/>
        </p:nvCxnSpPr>
        <p:spPr>
          <a:xfrm flipV="1">
            <a:off x="1056640" y="-121920"/>
            <a:ext cx="0" cy="1108144"/>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2E4057-DB49-4EE8-9E21-88BB69F1A28F}"/>
              </a:ext>
            </a:extLst>
          </p:cNvPr>
          <p:cNvCxnSpPr>
            <a:cxnSpLocks/>
          </p:cNvCxnSpPr>
          <p:nvPr userDrawn="1"/>
        </p:nvCxnSpPr>
        <p:spPr>
          <a:xfrm flipV="1">
            <a:off x="1109867" y="-121920"/>
            <a:ext cx="0" cy="1169984"/>
          </a:xfrm>
          <a:prstGeom prst="line">
            <a:avLst/>
          </a:prstGeom>
          <a:ln w="1905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5D3E1A-DF93-48D6-A8DC-BDD9C1EF997A}"/>
              </a:ext>
            </a:extLst>
          </p:cNvPr>
          <p:cNvCxnSpPr>
            <a:cxnSpLocks/>
          </p:cNvCxnSpPr>
          <p:nvPr userDrawn="1"/>
        </p:nvCxnSpPr>
        <p:spPr>
          <a:xfrm flipV="1">
            <a:off x="1163094" y="-121920"/>
            <a:ext cx="0" cy="1169984"/>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7BE683F-B3C7-443C-B90D-6848E813ED97}"/>
              </a:ext>
            </a:extLst>
          </p:cNvPr>
          <p:cNvCxnSpPr>
            <a:cxnSpLocks/>
          </p:cNvCxnSpPr>
          <p:nvPr userDrawn="1"/>
        </p:nvCxnSpPr>
        <p:spPr>
          <a:xfrm flipV="1">
            <a:off x="1216321" y="-121920"/>
            <a:ext cx="0" cy="110814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F4DD3784-F2A5-43FD-BE05-9FC6A9F7623E}"/>
              </a:ext>
            </a:extLst>
          </p:cNvPr>
          <p:cNvSpPr>
            <a:spLocks noGrp="1"/>
          </p:cNvSpPr>
          <p:nvPr>
            <p:ph type="body" sz="quarter" idx="11"/>
          </p:nvPr>
        </p:nvSpPr>
        <p:spPr>
          <a:xfrm>
            <a:off x="1046162" y="2890838"/>
            <a:ext cx="4541833" cy="676275"/>
          </a:xfrm>
          <a:prstGeom prst="rect">
            <a:avLst/>
          </a:prstGeom>
        </p:spPr>
        <p:txBody>
          <a:bodyPr lIns="0" tIns="0" rIns="0" bIns="0" anchor="ctr"/>
          <a:lstStyle>
            <a:lvl1pPr marL="0" indent="0">
              <a:buNone/>
              <a:defRPr sz="4000" b="1">
                <a:solidFill>
                  <a:schemeClr val="tx1">
                    <a:lumMod val="75000"/>
                    <a:lumOff val="25000"/>
                  </a:schemeClr>
                </a:solidFill>
              </a:defRPr>
            </a:lvl1pPr>
          </a:lstStyle>
          <a:p>
            <a:pPr lvl="0"/>
            <a:endParaRPr lang="fr-FR"/>
          </a:p>
        </p:txBody>
      </p:sp>
      <p:sp>
        <p:nvSpPr>
          <p:cNvPr id="16" name="Text Placeholder 15">
            <a:extLst>
              <a:ext uri="{FF2B5EF4-FFF2-40B4-BE49-F238E27FC236}">
                <a16:creationId xmlns:a16="http://schemas.microsoft.com/office/drawing/2014/main" id="{D9023C3B-0FF3-4DC9-9832-985076CC7DA7}"/>
              </a:ext>
            </a:extLst>
          </p:cNvPr>
          <p:cNvSpPr>
            <a:spLocks noGrp="1"/>
          </p:cNvSpPr>
          <p:nvPr>
            <p:ph type="body" sz="quarter" idx="12"/>
          </p:nvPr>
        </p:nvSpPr>
        <p:spPr>
          <a:xfrm>
            <a:off x="1046163" y="3860800"/>
            <a:ext cx="4541837" cy="976313"/>
          </a:xfrm>
          <a:prstGeom prst="rect">
            <a:avLst/>
          </a:prstGeom>
        </p:spPr>
        <p:txBody>
          <a:bodyPr lIns="0" tIns="0" rIns="0" bIns="0"/>
          <a:lstStyle>
            <a:lvl1pPr marL="0" indent="0">
              <a:lnSpc>
                <a:spcPct val="120000"/>
              </a:lnSpc>
              <a:spcBef>
                <a:spcPts val="0"/>
              </a:spcBef>
              <a:buNone/>
              <a:defRPr sz="16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FR"/>
          </a:p>
        </p:txBody>
      </p:sp>
      <p:sp>
        <p:nvSpPr>
          <p:cNvPr id="17" name="Rectangle 16">
            <a:extLst>
              <a:ext uri="{FF2B5EF4-FFF2-40B4-BE49-F238E27FC236}">
                <a16:creationId xmlns:a16="http://schemas.microsoft.com/office/drawing/2014/main" id="{7E3E8BB6-7EBE-4336-949B-1176B602ADE7}"/>
              </a:ext>
            </a:extLst>
          </p:cNvPr>
          <p:cNvSpPr/>
          <p:nvPr userDrawn="1"/>
        </p:nvSpPr>
        <p:spPr>
          <a:xfrm>
            <a:off x="515934" y="6057900"/>
            <a:ext cx="5580065" cy="800100"/>
          </a:xfrm>
          <a:prstGeom prst="rect">
            <a:avLst/>
          </a:prstGeom>
          <a:blipFill dpi="0" rotWithShape="1">
            <a:blip r:embed="rId2"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3" name="Text Placeholder 51">
            <a:extLst>
              <a:ext uri="{FF2B5EF4-FFF2-40B4-BE49-F238E27FC236}">
                <a16:creationId xmlns:a16="http://schemas.microsoft.com/office/drawing/2014/main" id="{F6B1095C-9451-4951-8ACE-FCA338896D65}"/>
              </a:ext>
            </a:extLst>
          </p:cNvPr>
          <p:cNvSpPr>
            <a:spLocks noGrp="1"/>
          </p:cNvSpPr>
          <p:nvPr>
            <p:ph type="body" sz="quarter" idx="44" hasCustomPrompt="1"/>
          </p:nvPr>
        </p:nvSpPr>
        <p:spPr>
          <a:xfrm rot="16200000">
            <a:off x="-2625404" y="3350506"/>
            <a:ext cx="5762144"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5" name="Image 14">
            <a:extLst>
              <a:ext uri="{FF2B5EF4-FFF2-40B4-BE49-F238E27FC236}">
                <a16:creationId xmlns:a16="http://schemas.microsoft.com/office/drawing/2014/main" id="{8B74142B-A2A7-4C21-943D-74CBF94BFD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9470" y="1552645"/>
            <a:ext cx="770089" cy="774000"/>
          </a:xfrm>
          <a:prstGeom prst="rect">
            <a:avLst/>
          </a:prstGeom>
        </p:spPr>
      </p:pic>
    </p:spTree>
    <p:extLst>
      <p:ext uri="{BB962C8B-B14F-4D97-AF65-F5344CB8AC3E}">
        <p14:creationId xmlns:p14="http://schemas.microsoft.com/office/powerpoint/2010/main" val="416947554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6D3D9057-15F6-4D8C-877D-D1F9C38739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7" name="Straight Connector 6">
            <a:extLst>
              <a:ext uri="{FF2B5EF4-FFF2-40B4-BE49-F238E27FC236}">
                <a16:creationId xmlns:a16="http://schemas.microsoft.com/office/drawing/2014/main" id="{6EB0162F-25FE-413A-A5A5-0CAA2DE87B43}"/>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73FDBA8-5B3F-4846-B1D3-F9F3A95B3EAC}"/>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10" name="Text Placeholder 8">
            <a:extLst>
              <a:ext uri="{FF2B5EF4-FFF2-40B4-BE49-F238E27FC236}">
                <a16:creationId xmlns:a16="http://schemas.microsoft.com/office/drawing/2014/main" id="{8F2CFB24-88FA-448F-9111-ADFFE99E408D}"/>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1" name="Text Placeholder 51">
            <a:extLst>
              <a:ext uri="{FF2B5EF4-FFF2-40B4-BE49-F238E27FC236}">
                <a16:creationId xmlns:a16="http://schemas.microsoft.com/office/drawing/2014/main" id="{98140008-46E3-4480-BBAB-D8B823285DC3}"/>
              </a:ext>
            </a:extLst>
          </p:cNvPr>
          <p:cNvSpPr>
            <a:spLocks noGrp="1"/>
          </p:cNvSpPr>
          <p:nvPr>
            <p:ph type="body" sz="quarter" idx="44" hasCustomPrompt="1"/>
          </p:nvPr>
        </p:nvSpPr>
        <p:spPr>
          <a:xfrm rot="16200000">
            <a:off x="-2173985" y="3340824"/>
            <a:ext cx="4859306" cy="163366"/>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2" name="Image 11">
            <a:extLst>
              <a:ext uri="{FF2B5EF4-FFF2-40B4-BE49-F238E27FC236}">
                <a16:creationId xmlns:a16="http://schemas.microsoft.com/office/drawing/2014/main" id="{B117D320-3648-408A-AC06-517EB2CF09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0902914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Plannin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904E359C-9833-4CBD-BD42-46E855AB60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249BCF2B-17DB-4CE9-9FC0-0E17FE29F252}"/>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8BD551-4E64-4D1E-9239-E5AAC7261971}"/>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2393F15-4F63-4AA3-9C15-59D061D32010}"/>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1" name="Text Placeholder 10">
            <a:extLst>
              <a:ext uri="{FF2B5EF4-FFF2-40B4-BE49-F238E27FC236}">
                <a16:creationId xmlns:a16="http://schemas.microsoft.com/office/drawing/2014/main" id="{A1C6E349-3728-4FD9-81EB-9C53213D74F4}"/>
              </a:ext>
            </a:extLst>
          </p:cNvPr>
          <p:cNvSpPr>
            <a:spLocks noGrp="1"/>
          </p:cNvSpPr>
          <p:nvPr>
            <p:ph type="body" sz="quarter" idx="11" hasCustomPrompt="1"/>
          </p:nvPr>
        </p:nvSpPr>
        <p:spPr>
          <a:xfrm>
            <a:off x="515938" y="1568882"/>
            <a:ext cx="3600000" cy="360000"/>
          </a:xfrm>
          <a:prstGeom prst="rect">
            <a:avLst/>
          </a:prstGeom>
          <a:solidFill>
            <a:srgbClr val="0F93FF"/>
          </a:solidFill>
        </p:spPr>
        <p:txBody>
          <a:bodyPr lIns="360000" tIns="36000" rIns="0" bIns="36000" anchor="ctr"/>
          <a:lstStyle>
            <a:lvl1pPr marL="0" indent="0">
              <a:buNone/>
              <a:defRPr sz="1600" baseline="0">
                <a:solidFill>
                  <a:schemeClr val="bg1"/>
                </a:solidFill>
              </a:defRPr>
            </a:lvl1pPr>
          </a:lstStyle>
          <a:p>
            <a:pPr lvl="0"/>
            <a:r>
              <a:rPr lang="fr-FR"/>
              <a:t>1ere semaine</a:t>
            </a:r>
          </a:p>
        </p:txBody>
      </p:sp>
      <p:sp>
        <p:nvSpPr>
          <p:cNvPr id="12" name="Text Placeholder 10">
            <a:extLst>
              <a:ext uri="{FF2B5EF4-FFF2-40B4-BE49-F238E27FC236}">
                <a16:creationId xmlns:a16="http://schemas.microsoft.com/office/drawing/2014/main" id="{79BCC4F5-6581-46A8-B019-595967FE4C8B}"/>
              </a:ext>
            </a:extLst>
          </p:cNvPr>
          <p:cNvSpPr>
            <a:spLocks noGrp="1"/>
          </p:cNvSpPr>
          <p:nvPr>
            <p:ph type="body" sz="quarter" idx="12" hasCustomPrompt="1"/>
          </p:nvPr>
        </p:nvSpPr>
        <p:spPr>
          <a:xfrm>
            <a:off x="515938"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L</a:t>
            </a:r>
          </a:p>
        </p:txBody>
      </p:sp>
      <p:sp>
        <p:nvSpPr>
          <p:cNvPr id="13" name="Text Placeholder 10">
            <a:extLst>
              <a:ext uri="{FF2B5EF4-FFF2-40B4-BE49-F238E27FC236}">
                <a16:creationId xmlns:a16="http://schemas.microsoft.com/office/drawing/2014/main" id="{56F193FF-0C3E-4206-84A6-6817B466C80E}"/>
              </a:ext>
            </a:extLst>
          </p:cNvPr>
          <p:cNvSpPr>
            <a:spLocks noGrp="1"/>
          </p:cNvSpPr>
          <p:nvPr>
            <p:ph type="body" sz="quarter" idx="13" hasCustomPrompt="1"/>
          </p:nvPr>
        </p:nvSpPr>
        <p:spPr>
          <a:xfrm>
            <a:off x="1043938"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M</a:t>
            </a:r>
          </a:p>
        </p:txBody>
      </p:sp>
      <p:sp>
        <p:nvSpPr>
          <p:cNvPr id="14" name="Text Placeholder 10">
            <a:extLst>
              <a:ext uri="{FF2B5EF4-FFF2-40B4-BE49-F238E27FC236}">
                <a16:creationId xmlns:a16="http://schemas.microsoft.com/office/drawing/2014/main" id="{9B8E5D7B-C14E-4213-9397-18BBB231DC24}"/>
              </a:ext>
            </a:extLst>
          </p:cNvPr>
          <p:cNvSpPr>
            <a:spLocks noGrp="1"/>
          </p:cNvSpPr>
          <p:nvPr>
            <p:ph type="body" sz="quarter" idx="14" hasCustomPrompt="1"/>
          </p:nvPr>
        </p:nvSpPr>
        <p:spPr>
          <a:xfrm>
            <a:off x="1571938"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M</a:t>
            </a:r>
          </a:p>
        </p:txBody>
      </p:sp>
      <p:sp>
        <p:nvSpPr>
          <p:cNvPr id="15" name="Text Placeholder 10">
            <a:extLst>
              <a:ext uri="{FF2B5EF4-FFF2-40B4-BE49-F238E27FC236}">
                <a16:creationId xmlns:a16="http://schemas.microsoft.com/office/drawing/2014/main" id="{E7F01C2C-22AD-4296-9082-83A3F7B1353B}"/>
              </a:ext>
            </a:extLst>
          </p:cNvPr>
          <p:cNvSpPr>
            <a:spLocks noGrp="1"/>
          </p:cNvSpPr>
          <p:nvPr>
            <p:ph type="body" sz="quarter" idx="15" hasCustomPrompt="1"/>
          </p:nvPr>
        </p:nvSpPr>
        <p:spPr>
          <a:xfrm>
            <a:off x="2099938"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J</a:t>
            </a:r>
          </a:p>
        </p:txBody>
      </p:sp>
      <p:sp>
        <p:nvSpPr>
          <p:cNvPr id="16" name="Text Placeholder 10">
            <a:extLst>
              <a:ext uri="{FF2B5EF4-FFF2-40B4-BE49-F238E27FC236}">
                <a16:creationId xmlns:a16="http://schemas.microsoft.com/office/drawing/2014/main" id="{CCC678C0-9FC2-4242-B336-FADC3F61CCE8}"/>
              </a:ext>
            </a:extLst>
          </p:cNvPr>
          <p:cNvSpPr>
            <a:spLocks noGrp="1"/>
          </p:cNvSpPr>
          <p:nvPr>
            <p:ph type="body" sz="quarter" idx="16" hasCustomPrompt="1"/>
          </p:nvPr>
        </p:nvSpPr>
        <p:spPr>
          <a:xfrm>
            <a:off x="2627938"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V</a:t>
            </a:r>
          </a:p>
        </p:txBody>
      </p:sp>
      <p:sp>
        <p:nvSpPr>
          <p:cNvPr id="17" name="Text Placeholder 10">
            <a:extLst>
              <a:ext uri="{FF2B5EF4-FFF2-40B4-BE49-F238E27FC236}">
                <a16:creationId xmlns:a16="http://schemas.microsoft.com/office/drawing/2014/main" id="{5F0622C4-181A-409D-8EFA-86097FD55F68}"/>
              </a:ext>
            </a:extLst>
          </p:cNvPr>
          <p:cNvSpPr>
            <a:spLocks noGrp="1"/>
          </p:cNvSpPr>
          <p:nvPr>
            <p:ph type="body" sz="quarter" idx="17" hasCustomPrompt="1"/>
          </p:nvPr>
        </p:nvSpPr>
        <p:spPr>
          <a:xfrm>
            <a:off x="3155938"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S</a:t>
            </a:r>
          </a:p>
        </p:txBody>
      </p:sp>
      <p:sp>
        <p:nvSpPr>
          <p:cNvPr id="18" name="Text Placeholder 10">
            <a:extLst>
              <a:ext uri="{FF2B5EF4-FFF2-40B4-BE49-F238E27FC236}">
                <a16:creationId xmlns:a16="http://schemas.microsoft.com/office/drawing/2014/main" id="{23FD4005-3B75-49E4-8D0D-C161A346480F}"/>
              </a:ext>
            </a:extLst>
          </p:cNvPr>
          <p:cNvSpPr>
            <a:spLocks noGrp="1"/>
          </p:cNvSpPr>
          <p:nvPr>
            <p:ph type="body" sz="quarter" idx="18" hasCustomPrompt="1"/>
          </p:nvPr>
        </p:nvSpPr>
        <p:spPr>
          <a:xfrm>
            <a:off x="3683938"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D</a:t>
            </a:r>
          </a:p>
        </p:txBody>
      </p:sp>
      <p:sp>
        <p:nvSpPr>
          <p:cNvPr id="19" name="Text Placeholder 10">
            <a:extLst>
              <a:ext uri="{FF2B5EF4-FFF2-40B4-BE49-F238E27FC236}">
                <a16:creationId xmlns:a16="http://schemas.microsoft.com/office/drawing/2014/main" id="{82A53687-4BE7-434D-8915-B552C03D110D}"/>
              </a:ext>
            </a:extLst>
          </p:cNvPr>
          <p:cNvSpPr>
            <a:spLocks noGrp="1"/>
          </p:cNvSpPr>
          <p:nvPr>
            <p:ph type="body" sz="quarter" idx="19" hasCustomPrompt="1"/>
          </p:nvPr>
        </p:nvSpPr>
        <p:spPr>
          <a:xfrm>
            <a:off x="4375991" y="1568882"/>
            <a:ext cx="3600000" cy="360000"/>
          </a:xfrm>
          <a:prstGeom prst="rect">
            <a:avLst/>
          </a:prstGeom>
          <a:solidFill>
            <a:schemeClr val="accent3"/>
          </a:solidFill>
        </p:spPr>
        <p:txBody>
          <a:bodyPr lIns="360000" tIns="36000" rIns="0" bIns="36000" anchor="ctr"/>
          <a:lstStyle>
            <a:lvl1pPr marL="0" indent="0">
              <a:buNone/>
              <a:defRPr sz="1600" baseline="0">
                <a:solidFill>
                  <a:schemeClr val="bg1"/>
                </a:solidFill>
              </a:defRPr>
            </a:lvl1pPr>
          </a:lstStyle>
          <a:p>
            <a:pPr lvl="0"/>
            <a:r>
              <a:rPr lang="fr-FR"/>
              <a:t>2ème semaine</a:t>
            </a:r>
          </a:p>
        </p:txBody>
      </p:sp>
      <p:sp>
        <p:nvSpPr>
          <p:cNvPr id="20" name="Text Placeholder 10">
            <a:extLst>
              <a:ext uri="{FF2B5EF4-FFF2-40B4-BE49-F238E27FC236}">
                <a16:creationId xmlns:a16="http://schemas.microsoft.com/office/drawing/2014/main" id="{D2A871F8-2764-430F-B2CF-18BE7946B32F}"/>
              </a:ext>
            </a:extLst>
          </p:cNvPr>
          <p:cNvSpPr>
            <a:spLocks noGrp="1"/>
          </p:cNvSpPr>
          <p:nvPr>
            <p:ph type="body" sz="quarter" idx="20" hasCustomPrompt="1"/>
          </p:nvPr>
        </p:nvSpPr>
        <p:spPr>
          <a:xfrm>
            <a:off x="4375991"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L</a:t>
            </a:r>
          </a:p>
        </p:txBody>
      </p:sp>
      <p:sp>
        <p:nvSpPr>
          <p:cNvPr id="21" name="Text Placeholder 10">
            <a:extLst>
              <a:ext uri="{FF2B5EF4-FFF2-40B4-BE49-F238E27FC236}">
                <a16:creationId xmlns:a16="http://schemas.microsoft.com/office/drawing/2014/main" id="{4F72F3F1-D2A7-4780-9F62-29888BFD14CF}"/>
              </a:ext>
            </a:extLst>
          </p:cNvPr>
          <p:cNvSpPr>
            <a:spLocks noGrp="1"/>
          </p:cNvSpPr>
          <p:nvPr>
            <p:ph type="body" sz="quarter" idx="21" hasCustomPrompt="1"/>
          </p:nvPr>
        </p:nvSpPr>
        <p:spPr>
          <a:xfrm>
            <a:off x="4903991"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M</a:t>
            </a:r>
          </a:p>
        </p:txBody>
      </p:sp>
      <p:sp>
        <p:nvSpPr>
          <p:cNvPr id="22" name="Text Placeholder 10">
            <a:extLst>
              <a:ext uri="{FF2B5EF4-FFF2-40B4-BE49-F238E27FC236}">
                <a16:creationId xmlns:a16="http://schemas.microsoft.com/office/drawing/2014/main" id="{4249A1E4-5B6C-45D5-A810-61F717EA658C}"/>
              </a:ext>
            </a:extLst>
          </p:cNvPr>
          <p:cNvSpPr>
            <a:spLocks noGrp="1"/>
          </p:cNvSpPr>
          <p:nvPr>
            <p:ph type="body" sz="quarter" idx="22" hasCustomPrompt="1"/>
          </p:nvPr>
        </p:nvSpPr>
        <p:spPr>
          <a:xfrm>
            <a:off x="5431991"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M</a:t>
            </a:r>
          </a:p>
        </p:txBody>
      </p:sp>
      <p:sp>
        <p:nvSpPr>
          <p:cNvPr id="23" name="Text Placeholder 10">
            <a:extLst>
              <a:ext uri="{FF2B5EF4-FFF2-40B4-BE49-F238E27FC236}">
                <a16:creationId xmlns:a16="http://schemas.microsoft.com/office/drawing/2014/main" id="{7E2018B6-EF55-492F-9929-0965EF5BDED0}"/>
              </a:ext>
            </a:extLst>
          </p:cNvPr>
          <p:cNvSpPr>
            <a:spLocks noGrp="1"/>
          </p:cNvSpPr>
          <p:nvPr>
            <p:ph type="body" sz="quarter" idx="23" hasCustomPrompt="1"/>
          </p:nvPr>
        </p:nvSpPr>
        <p:spPr>
          <a:xfrm>
            <a:off x="5959991"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J</a:t>
            </a:r>
          </a:p>
        </p:txBody>
      </p:sp>
      <p:sp>
        <p:nvSpPr>
          <p:cNvPr id="24" name="Text Placeholder 10">
            <a:extLst>
              <a:ext uri="{FF2B5EF4-FFF2-40B4-BE49-F238E27FC236}">
                <a16:creationId xmlns:a16="http://schemas.microsoft.com/office/drawing/2014/main" id="{76518379-D62E-4754-97CF-79DACF4D9AA5}"/>
              </a:ext>
            </a:extLst>
          </p:cNvPr>
          <p:cNvSpPr>
            <a:spLocks noGrp="1"/>
          </p:cNvSpPr>
          <p:nvPr>
            <p:ph type="body" sz="quarter" idx="24" hasCustomPrompt="1"/>
          </p:nvPr>
        </p:nvSpPr>
        <p:spPr>
          <a:xfrm>
            <a:off x="6487991"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V</a:t>
            </a:r>
          </a:p>
        </p:txBody>
      </p:sp>
      <p:sp>
        <p:nvSpPr>
          <p:cNvPr id="25" name="Text Placeholder 10">
            <a:extLst>
              <a:ext uri="{FF2B5EF4-FFF2-40B4-BE49-F238E27FC236}">
                <a16:creationId xmlns:a16="http://schemas.microsoft.com/office/drawing/2014/main" id="{4B110945-63EB-4E22-916C-566DD5AFA107}"/>
              </a:ext>
            </a:extLst>
          </p:cNvPr>
          <p:cNvSpPr>
            <a:spLocks noGrp="1"/>
          </p:cNvSpPr>
          <p:nvPr>
            <p:ph type="body" sz="quarter" idx="25" hasCustomPrompt="1"/>
          </p:nvPr>
        </p:nvSpPr>
        <p:spPr>
          <a:xfrm>
            <a:off x="7015991"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S</a:t>
            </a:r>
          </a:p>
        </p:txBody>
      </p:sp>
      <p:sp>
        <p:nvSpPr>
          <p:cNvPr id="26" name="Text Placeholder 10">
            <a:extLst>
              <a:ext uri="{FF2B5EF4-FFF2-40B4-BE49-F238E27FC236}">
                <a16:creationId xmlns:a16="http://schemas.microsoft.com/office/drawing/2014/main" id="{187C66EE-48F4-4C0E-8CC5-2C17CBA0724D}"/>
              </a:ext>
            </a:extLst>
          </p:cNvPr>
          <p:cNvSpPr>
            <a:spLocks noGrp="1"/>
          </p:cNvSpPr>
          <p:nvPr>
            <p:ph type="body" sz="quarter" idx="26" hasCustomPrompt="1"/>
          </p:nvPr>
        </p:nvSpPr>
        <p:spPr>
          <a:xfrm>
            <a:off x="7543991"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D</a:t>
            </a:r>
          </a:p>
        </p:txBody>
      </p:sp>
      <p:sp>
        <p:nvSpPr>
          <p:cNvPr id="27" name="Text Placeholder 10">
            <a:extLst>
              <a:ext uri="{FF2B5EF4-FFF2-40B4-BE49-F238E27FC236}">
                <a16:creationId xmlns:a16="http://schemas.microsoft.com/office/drawing/2014/main" id="{277E1D95-F78A-4AD3-B7C9-F416AC25772B}"/>
              </a:ext>
            </a:extLst>
          </p:cNvPr>
          <p:cNvSpPr>
            <a:spLocks noGrp="1"/>
          </p:cNvSpPr>
          <p:nvPr>
            <p:ph type="body" sz="quarter" idx="27" hasCustomPrompt="1"/>
          </p:nvPr>
        </p:nvSpPr>
        <p:spPr>
          <a:xfrm>
            <a:off x="4375991" y="4057840"/>
            <a:ext cx="3600000" cy="360000"/>
          </a:xfrm>
          <a:prstGeom prst="rect">
            <a:avLst/>
          </a:prstGeom>
          <a:solidFill>
            <a:schemeClr val="accent2"/>
          </a:solidFill>
        </p:spPr>
        <p:txBody>
          <a:bodyPr lIns="360000" tIns="36000" rIns="0" bIns="36000" anchor="ctr"/>
          <a:lstStyle>
            <a:lvl1pPr marL="0" indent="0">
              <a:buNone/>
              <a:defRPr sz="1600" baseline="0">
                <a:solidFill>
                  <a:schemeClr val="bg1"/>
                </a:solidFill>
              </a:defRPr>
            </a:lvl1pPr>
          </a:lstStyle>
          <a:p>
            <a:pPr lvl="0"/>
            <a:r>
              <a:rPr lang="fr-FR"/>
              <a:t>3ème semaine</a:t>
            </a:r>
          </a:p>
        </p:txBody>
      </p:sp>
      <p:sp>
        <p:nvSpPr>
          <p:cNvPr id="28" name="Text Placeholder 10">
            <a:extLst>
              <a:ext uri="{FF2B5EF4-FFF2-40B4-BE49-F238E27FC236}">
                <a16:creationId xmlns:a16="http://schemas.microsoft.com/office/drawing/2014/main" id="{A7A6B61B-9A07-4072-9786-E33F6303ABA5}"/>
              </a:ext>
            </a:extLst>
          </p:cNvPr>
          <p:cNvSpPr>
            <a:spLocks noGrp="1"/>
          </p:cNvSpPr>
          <p:nvPr>
            <p:ph type="body" sz="quarter" idx="28" hasCustomPrompt="1"/>
          </p:nvPr>
        </p:nvSpPr>
        <p:spPr>
          <a:xfrm>
            <a:off x="4375991"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L</a:t>
            </a:r>
          </a:p>
        </p:txBody>
      </p:sp>
      <p:sp>
        <p:nvSpPr>
          <p:cNvPr id="29" name="Text Placeholder 10">
            <a:extLst>
              <a:ext uri="{FF2B5EF4-FFF2-40B4-BE49-F238E27FC236}">
                <a16:creationId xmlns:a16="http://schemas.microsoft.com/office/drawing/2014/main" id="{E6F691E3-E980-44D2-AC40-FFD19E678305}"/>
              </a:ext>
            </a:extLst>
          </p:cNvPr>
          <p:cNvSpPr>
            <a:spLocks noGrp="1"/>
          </p:cNvSpPr>
          <p:nvPr>
            <p:ph type="body" sz="quarter" idx="29" hasCustomPrompt="1"/>
          </p:nvPr>
        </p:nvSpPr>
        <p:spPr>
          <a:xfrm>
            <a:off x="4903991"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M</a:t>
            </a:r>
          </a:p>
        </p:txBody>
      </p:sp>
      <p:sp>
        <p:nvSpPr>
          <p:cNvPr id="30" name="Text Placeholder 10">
            <a:extLst>
              <a:ext uri="{FF2B5EF4-FFF2-40B4-BE49-F238E27FC236}">
                <a16:creationId xmlns:a16="http://schemas.microsoft.com/office/drawing/2014/main" id="{1CB12C3A-C043-4E9C-96D0-B8DAFBCF437A}"/>
              </a:ext>
            </a:extLst>
          </p:cNvPr>
          <p:cNvSpPr>
            <a:spLocks noGrp="1"/>
          </p:cNvSpPr>
          <p:nvPr>
            <p:ph type="body" sz="quarter" idx="30" hasCustomPrompt="1"/>
          </p:nvPr>
        </p:nvSpPr>
        <p:spPr>
          <a:xfrm>
            <a:off x="5431991"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M</a:t>
            </a:r>
          </a:p>
        </p:txBody>
      </p:sp>
      <p:sp>
        <p:nvSpPr>
          <p:cNvPr id="31" name="Text Placeholder 10">
            <a:extLst>
              <a:ext uri="{FF2B5EF4-FFF2-40B4-BE49-F238E27FC236}">
                <a16:creationId xmlns:a16="http://schemas.microsoft.com/office/drawing/2014/main" id="{7650ED08-D444-4BEA-8572-963A88E67312}"/>
              </a:ext>
            </a:extLst>
          </p:cNvPr>
          <p:cNvSpPr>
            <a:spLocks noGrp="1"/>
          </p:cNvSpPr>
          <p:nvPr>
            <p:ph type="body" sz="quarter" idx="31" hasCustomPrompt="1"/>
          </p:nvPr>
        </p:nvSpPr>
        <p:spPr>
          <a:xfrm>
            <a:off x="5959991"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J</a:t>
            </a:r>
          </a:p>
        </p:txBody>
      </p:sp>
      <p:sp>
        <p:nvSpPr>
          <p:cNvPr id="32" name="Text Placeholder 10">
            <a:extLst>
              <a:ext uri="{FF2B5EF4-FFF2-40B4-BE49-F238E27FC236}">
                <a16:creationId xmlns:a16="http://schemas.microsoft.com/office/drawing/2014/main" id="{9EBF6C90-FB21-4AF9-88ED-E707311F2829}"/>
              </a:ext>
            </a:extLst>
          </p:cNvPr>
          <p:cNvSpPr>
            <a:spLocks noGrp="1"/>
          </p:cNvSpPr>
          <p:nvPr>
            <p:ph type="body" sz="quarter" idx="32" hasCustomPrompt="1"/>
          </p:nvPr>
        </p:nvSpPr>
        <p:spPr>
          <a:xfrm>
            <a:off x="6487991"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V</a:t>
            </a:r>
          </a:p>
        </p:txBody>
      </p:sp>
      <p:sp>
        <p:nvSpPr>
          <p:cNvPr id="33" name="Text Placeholder 10">
            <a:extLst>
              <a:ext uri="{FF2B5EF4-FFF2-40B4-BE49-F238E27FC236}">
                <a16:creationId xmlns:a16="http://schemas.microsoft.com/office/drawing/2014/main" id="{9977DE6D-87CF-4DED-A1DF-CFC95AD7647D}"/>
              </a:ext>
            </a:extLst>
          </p:cNvPr>
          <p:cNvSpPr>
            <a:spLocks noGrp="1"/>
          </p:cNvSpPr>
          <p:nvPr>
            <p:ph type="body" sz="quarter" idx="33" hasCustomPrompt="1"/>
          </p:nvPr>
        </p:nvSpPr>
        <p:spPr>
          <a:xfrm>
            <a:off x="7015991"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S</a:t>
            </a:r>
          </a:p>
        </p:txBody>
      </p:sp>
      <p:sp>
        <p:nvSpPr>
          <p:cNvPr id="34" name="Text Placeholder 10">
            <a:extLst>
              <a:ext uri="{FF2B5EF4-FFF2-40B4-BE49-F238E27FC236}">
                <a16:creationId xmlns:a16="http://schemas.microsoft.com/office/drawing/2014/main" id="{D92A1E86-8C8C-4390-A6D7-AFD204EEA759}"/>
              </a:ext>
            </a:extLst>
          </p:cNvPr>
          <p:cNvSpPr>
            <a:spLocks noGrp="1"/>
          </p:cNvSpPr>
          <p:nvPr>
            <p:ph type="body" sz="quarter" idx="34" hasCustomPrompt="1"/>
          </p:nvPr>
        </p:nvSpPr>
        <p:spPr>
          <a:xfrm>
            <a:off x="7543991"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D</a:t>
            </a:r>
          </a:p>
        </p:txBody>
      </p:sp>
      <p:sp>
        <p:nvSpPr>
          <p:cNvPr id="35" name="Text Placeholder 10">
            <a:extLst>
              <a:ext uri="{FF2B5EF4-FFF2-40B4-BE49-F238E27FC236}">
                <a16:creationId xmlns:a16="http://schemas.microsoft.com/office/drawing/2014/main" id="{13242D96-D639-464E-87DF-EF82CBDBEC66}"/>
              </a:ext>
            </a:extLst>
          </p:cNvPr>
          <p:cNvSpPr>
            <a:spLocks noGrp="1"/>
          </p:cNvSpPr>
          <p:nvPr>
            <p:ph type="body" sz="quarter" idx="35" hasCustomPrompt="1"/>
          </p:nvPr>
        </p:nvSpPr>
        <p:spPr>
          <a:xfrm>
            <a:off x="8215783" y="4057840"/>
            <a:ext cx="3600000" cy="360000"/>
          </a:xfrm>
          <a:prstGeom prst="rect">
            <a:avLst/>
          </a:prstGeom>
          <a:solidFill>
            <a:schemeClr val="accent5"/>
          </a:solidFill>
        </p:spPr>
        <p:txBody>
          <a:bodyPr lIns="360000" tIns="36000" rIns="0" bIns="36000" anchor="ctr"/>
          <a:lstStyle>
            <a:lvl1pPr marL="0" indent="0">
              <a:buNone/>
              <a:defRPr sz="1600" baseline="0">
                <a:solidFill>
                  <a:schemeClr val="bg1"/>
                </a:solidFill>
              </a:defRPr>
            </a:lvl1pPr>
          </a:lstStyle>
          <a:p>
            <a:pPr lvl="0"/>
            <a:r>
              <a:rPr lang="fr-FR"/>
              <a:t>4ème semaine</a:t>
            </a:r>
          </a:p>
        </p:txBody>
      </p:sp>
      <p:sp>
        <p:nvSpPr>
          <p:cNvPr id="36" name="Text Placeholder 10">
            <a:extLst>
              <a:ext uri="{FF2B5EF4-FFF2-40B4-BE49-F238E27FC236}">
                <a16:creationId xmlns:a16="http://schemas.microsoft.com/office/drawing/2014/main" id="{6E848FA2-82F1-486F-B0CC-A3FAF2A02F7F}"/>
              </a:ext>
            </a:extLst>
          </p:cNvPr>
          <p:cNvSpPr>
            <a:spLocks noGrp="1"/>
          </p:cNvSpPr>
          <p:nvPr>
            <p:ph type="body" sz="quarter" idx="36" hasCustomPrompt="1"/>
          </p:nvPr>
        </p:nvSpPr>
        <p:spPr>
          <a:xfrm>
            <a:off x="8215783"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L</a:t>
            </a:r>
          </a:p>
        </p:txBody>
      </p:sp>
      <p:sp>
        <p:nvSpPr>
          <p:cNvPr id="37" name="Text Placeholder 10">
            <a:extLst>
              <a:ext uri="{FF2B5EF4-FFF2-40B4-BE49-F238E27FC236}">
                <a16:creationId xmlns:a16="http://schemas.microsoft.com/office/drawing/2014/main" id="{1B280D61-5511-46FD-B60A-7234E7D402B9}"/>
              </a:ext>
            </a:extLst>
          </p:cNvPr>
          <p:cNvSpPr>
            <a:spLocks noGrp="1"/>
          </p:cNvSpPr>
          <p:nvPr>
            <p:ph type="body" sz="quarter" idx="37" hasCustomPrompt="1"/>
          </p:nvPr>
        </p:nvSpPr>
        <p:spPr>
          <a:xfrm>
            <a:off x="8743783"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M</a:t>
            </a:r>
          </a:p>
        </p:txBody>
      </p:sp>
      <p:sp>
        <p:nvSpPr>
          <p:cNvPr id="38" name="Text Placeholder 10">
            <a:extLst>
              <a:ext uri="{FF2B5EF4-FFF2-40B4-BE49-F238E27FC236}">
                <a16:creationId xmlns:a16="http://schemas.microsoft.com/office/drawing/2014/main" id="{FB6DEB9A-37BC-4EF7-9CC1-A5E2668BDA65}"/>
              </a:ext>
            </a:extLst>
          </p:cNvPr>
          <p:cNvSpPr>
            <a:spLocks noGrp="1"/>
          </p:cNvSpPr>
          <p:nvPr>
            <p:ph type="body" sz="quarter" idx="38" hasCustomPrompt="1"/>
          </p:nvPr>
        </p:nvSpPr>
        <p:spPr>
          <a:xfrm>
            <a:off x="9271783"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M</a:t>
            </a:r>
          </a:p>
        </p:txBody>
      </p:sp>
      <p:sp>
        <p:nvSpPr>
          <p:cNvPr id="39" name="Text Placeholder 10">
            <a:extLst>
              <a:ext uri="{FF2B5EF4-FFF2-40B4-BE49-F238E27FC236}">
                <a16:creationId xmlns:a16="http://schemas.microsoft.com/office/drawing/2014/main" id="{D5714C91-6FC5-4BAD-A8CF-7CCBCA3C4EEA}"/>
              </a:ext>
            </a:extLst>
          </p:cNvPr>
          <p:cNvSpPr>
            <a:spLocks noGrp="1"/>
          </p:cNvSpPr>
          <p:nvPr>
            <p:ph type="body" sz="quarter" idx="39" hasCustomPrompt="1"/>
          </p:nvPr>
        </p:nvSpPr>
        <p:spPr>
          <a:xfrm>
            <a:off x="9799783"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J</a:t>
            </a:r>
          </a:p>
        </p:txBody>
      </p:sp>
      <p:sp>
        <p:nvSpPr>
          <p:cNvPr id="40" name="Text Placeholder 10">
            <a:extLst>
              <a:ext uri="{FF2B5EF4-FFF2-40B4-BE49-F238E27FC236}">
                <a16:creationId xmlns:a16="http://schemas.microsoft.com/office/drawing/2014/main" id="{AB505E0F-CECD-4043-B3FB-F22A35A964F9}"/>
              </a:ext>
            </a:extLst>
          </p:cNvPr>
          <p:cNvSpPr>
            <a:spLocks noGrp="1"/>
          </p:cNvSpPr>
          <p:nvPr>
            <p:ph type="body" sz="quarter" idx="40" hasCustomPrompt="1"/>
          </p:nvPr>
        </p:nvSpPr>
        <p:spPr>
          <a:xfrm>
            <a:off x="10327783"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V</a:t>
            </a:r>
          </a:p>
        </p:txBody>
      </p:sp>
      <p:sp>
        <p:nvSpPr>
          <p:cNvPr id="41" name="Text Placeholder 10">
            <a:extLst>
              <a:ext uri="{FF2B5EF4-FFF2-40B4-BE49-F238E27FC236}">
                <a16:creationId xmlns:a16="http://schemas.microsoft.com/office/drawing/2014/main" id="{131C4087-2FCF-47ED-AF92-F08E96F954B8}"/>
              </a:ext>
            </a:extLst>
          </p:cNvPr>
          <p:cNvSpPr>
            <a:spLocks noGrp="1"/>
          </p:cNvSpPr>
          <p:nvPr>
            <p:ph type="body" sz="quarter" idx="41" hasCustomPrompt="1"/>
          </p:nvPr>
        </p:nvSpPr>
        <p:spPr>
          <a:xfrm>
            <a:off x="10855783"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S</a:t>
            </a:r>
          </a:p>
        </p:txBody>
      </p:sp>
      <p:sp>
        <p:nvSpPr>
          <p:cNvPr id="42" name="Text Placeholder 10">
            <a:extLst>
              <a:ext uri="{FF2B5EF4-FFF2-40B4-BE49-F238E27FC236}">
                <a16:creationId xmlns:a16="http://schemas.microsoft.com/office/drawing/2014/main" id="{62F6955C-2CC9-478D-8EDB-1743852A3EC4}"/>
              </a:ext>
            </a:extLst>
          </p:cNvPr>
          <p:cNvSpPr>
            <a:spLocks noGrp="1"/>
          </p:cNvSpPr>
          <p:nvPr>
            <p:ph type="body" sz="quarter" idx="42" hasCustomPrompt="1"/>
          </p:nvPr>
        </p:nvSpPr>
        <p:spPr>
          <a:xfrm>
            <a:off x="11383783"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D</a:t>
            </a:r>
          </a:p>
        </p:txBody>
      </p:sp>
      <p:sp>
        <p:nvSpPr>
          <p:cNvPr id="48" name="Text Placeholder 47">
            <a:extLst>
              <a:ext uri="{FF2B5EF4-FFF2-40B4-BE49-F238E27FC236}">
                <a16:creationId xmlns:a16="http://schemas.microsoft.com/office/drawing/2014/main" id="{F3AF9AA2-BF64-4DC8-92DA-C8EE3E5375B9}"/>
              </a:ext>
            </a:extLst>
          </p:cNvPr>
          <p:cNvSpPr>
            <a:spLocks noGrp="1"/>
          </p:cNvSpPr>
          <p:nvPr>
            <p:ph type="body" sz="quarter" idx="43"/>
          </p:nvPr>
        </p:nvSpPr>
        <p:spPr>
          <a:xfrm>
            <a:off x="727132" y="2926560"/>
            <a:ext cx="2260486" cy="527050"/>
          </a:xfrm>
          <a:prstGeom prst="rect">
            <a:avLst/>
          </a:prstGeom>
        </p:spPr>
        <p:txBody>
          <a:bodyPr lIns="0" tIns="0" rIns="0" bIns="0"/>
          <a:lstStyle>
            <a:lvl1pPr marL="0" indent="0">
              <a:lnSpc>
                <a:spcPct val="120000"/>
              </a:lnSpc>
              <a:spcBef>
                <a:spcPts val="0"/>
              </a:spcBef>
              <a:buNone/>
              <a:defRPr sz="1200" b="0">
                <a:solidFill>
                  <a:schemeClr val="tx1">
                    <a:lumMod val="75000"/>
                    <a:lumOff val="25000"/>
                  </a:schemeClr>
                </a:solidFill>
              </a:defRPr>
            </a:lvl1pPr>
          </a:lstStyle>
          <a:p>
            <a:pPr lvl="0"/>
            <a:endParaRPr lang="fr-FR"/>
          </a:p>
        </p:txBody>
      </p:sp>
      <p:sp>
        <p:nvSpPr>
          <p:cNvPr id="52" name="Text Placeholder 51">
            <a:extLst>
              <a:ext uri="{FF2B5EF4-FFF2-40B4-BE49-F238E27FC236}">
                <a16:creationId xmlns:a16="http://schemas.microsoft.com/office/drawing/2014/main" id="{FBC0C090-ADDA-4697-A6A5-DFE689D53DFD}"/>
              </a:ext>
            </a:extLst>
          </p:cNvPr>
          <p:cNvSpPr>
            <a:spLocks noGrp="1"/>
          </p:cNvSpPr>
          <p:nvPr>
            <p:ph type="body" sz="quarter" idx="44" hasCustomPrompt="1"/>
          </p:nvPr>
        </p:nvSpPr>
        <p:spPr>
          <a:xfrm rot="16200000">
            <a:off x="-1980945" y="3350505"/>
            <a:ext cx="447322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44" name="Image 43">
            <a:extLst>
              <a:ext uri="{FF2B5EF4-FFF2-40B4-BE49-F238E27FC236}">
                <a16:creationId xmlns:a16="http://schemas.microsoft.com/office/drawing/2014/main" id="{38D3FDC7-4E75-4C04-91F5-4EE4267AB3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86508327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2_Plannin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A57048-7DBA-483F-A15A-FC000D06405D}"/>
              </a:ext>
            </a:extLst>
          </p:cNvPr>
          <p:cNvSpPr/>
          <p:nvPr userDrawn="1"/>
        </p:nvSpPr>
        <p:spPr>
          <a:xfrm>
            <a:off x="911225" y="1710799"/>
            <a:ext cx="10496484" cy="4460264"/>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A picture containing drawing&#10;&#10;Description automatically generated">
            <a:extLst>
              <a:ext uri="{FF2B5EF4-FFF2-40B4-BE49-F238E27FC236}">
                <a16:creationId xmlns:a16="http://schemas.microsoft.com/office/drawing/2014/main" id="{DB6B8515-8C5E-4B8D-A955-51C267B3C6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A08116A-18FE-43C4-95EC-156F93522AA2}"/>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55F65F3-ADFD-47AB-B8BE-E6ED96536F43}"/>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F56262C3-0B2E-4C6E-AF90-6C8AEF88E3F2}"/>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7" name="Text Placeholder 51">
            <a:extLst>
              <a:ext uri="{FF2B5EF4-FFF2-40B4-BE49-F238E27FC236}">
                <a16:creationId xmlns:a16="http://schemas.microsoft.com/office/drawing/2014/main" id="{AA34D3A7-C031-4FEF-B81F-2304B1C69500}"/>
              </a:ext>
            </a:extLst>
          </p:cNvPr>
          <p:cNvSpPr>
            <a:spLocks noGrp="1"/>
          </p:cNvSpPr>
          <p:nvPr>
            <p:ph type="body" sz="quarter" idx="44" hasCustomPrompt="1"/>
          </p:nvPr>
        </p:nvSpPr>
        <p:spPr>
          <a:xfrm rot="16200000">
            <a:off x="-1980945" y="3350505"/>
            <a:ext cx="447322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sp>
        <p:nvSpPr>
          <p:cNvPr id="12" name="Text Placeholder 11">
            <a:extLst>
              <a:ext uri="{FF2B5EF4-FFF2-40B4-BE49-F238E27FC236}">
                <a16:creationId xmlns:a16="http://schemas.microsoft.com/office/drawing/2014/main" id="{EA332710-BA19-418F-8964-4AE130650E3D}"/>
              </a:ext>
            </a:extLst>
          </p:cNvPr>
          <p:cNvSpPr>
            <a:spLocks noGrp="1"/>
          </p:cNvSpPr>
          <p:nvPr>
            <p:ph type="body" sz="quarter" idx="45" hasCustomPrompt="1"/>
          </p:nvPr>
        </p:nvSpPr>
        <p:spPr>
          <a:xfrm>
            <a:off x="911225" y="1710799"/>
            <a:ext cx="1252538" cy="1023887"/>
          </a:xfrm>
          <a:prstGeom prst="rect">
            <a:avLst/>
          </a:prstGeom>
          <a:solidFill>
            <a:schemeClr val="accent1"/>
          </a:solidFill>
        </p:spPr>
        <p:txBody>
          <a:bodyPr lIns="0" tIns="0" rIns="0" bIns="0" anchor="ctr"/>
          <a:lstStyle>
            <a:lvl1pPr marL="0" indent="0" algn="ctr">
              <a:buNone/>
              <a:defRPr sz="1400" b="1">
                <a:solidFill>
                  <a:schemeClr val="bg1"/>
                </a:solidFill>
              </a:defRPr>
            </a:lvl1pPr>
          </a:lstStyle>
          <a:p>
            <a:pPr lvl="0"/>
            <a:r>
              <a:rPr lang="fr-FR"/>
              <a:t>Nom </a:t>
            </a:r>
            <a:br>
              <a:rPr lang="fr-FR"/>
            </a:br>
            <a:r>
              <a:rPr lang="fr-FR"/>
              <a:t>de Pôle</a:t>
            </a:r>
          </a:p>
        </p:txBody>
      </p:sp>
      <p:sp>
        <p:nvSpPr>
          <p:cNvPr id="13" name="Text Placeholder 11">
            <a:extLst>
              <a:ext uri="{FF2B5EF4-FFF2-40B4-BE49-F238E27FC236}">
                <a16:creationId xmlns:a16="http://schemas.microsoft.com/office/drawing/2014/main" id="{3929137A-A57F-4961-A8D1-08AF4A6BDFE9}"/>
              </a:ext>
            </a:extLst>
          </p:cNvPr>
          <p:cNvSpPr>
            <a:spLocks noGrp="1"/>
          </p:cNvSpPr>
          <p:nvPr>
            <p:ph type="body" sz="quarter" idx="46" hasCustomPrompt="1"/>
          </p:nvPr>
        </p:nvSpPr>
        <p:spPr>
          <a:xfrm>
            <a:off x="911225" y="2856558"/>
            <a:ext cx="1252538" cy="1023887"/>
          </a:xfrm>
          <a:prstGeom prst="rect">
            <a:avLst/>
          </a:prstGeom>
          <a:solidFill>
            <a:schemeClr val="accent3"/>
          </a:solidFill>
        </p:spPr>
        <p:txBody>
          <a:bodyPr lIns="0" tIns="0" rIns="0" bIns="0" anchor="ctr"/>
          <a:lstStyle>
            <a:lvl1pPr marL="0" indent="0" algn="ctr">
              <a:buNone/>
              <a:defRPr sz="1400" b="1">
                <a:solidFill>
                  <a:schemeClr val="bg1"/>
                </a:solidFill>
              </a:defRPr>
            </a:lvl1pPr>
          </a:lstStyle>
          <a:p>
            <a:pPr lvl="0"/>
            <a:r>
              <a:rPr lang="fr-FR"/>
              <a:t>Nom </a:t>
            </a:r>
            <a:br>
              <a:rPr lang="fr-FR"/>
            </a:br>
            <a:r>
              <a:rPr lang="fr-FR"/>
              <a:t>de Pôle</a:t>
            </a:r>
          </a:p>
        </p:txBody>
      </p:sp>
      <p:sp>
        <p:nvSpPr>
          <p:cNvPr id="14" name="Text Placeholder 11">
            <a:extLst>
              <a:ext uri="{FF2B5EF4-FFF2-40B4-BE49-F238E27FC236}">
                <a16:creationId xmlns:a16="http://schemas.microsoft.com/office/drawing/2014/main" id="{E536E69B-8A00-4DB1-82B1-AD3667C0F428}"/>
              </a:ext>
            </a:extLst>
          </p:cNvPr>
          <p:cNvSpPr>
            <a:spLocks noGrp="1"/>
          </p:cNvSpPr>
          <p:nvPr>
            <p:ph type="body" sz="quarter" idx="47" hasCustomPrompt="1"/>
          </p:nvPr>
        </p:nvSpPr>
        <p:spPr>
          <a:xfrm>
            <a:off x="911225" y="4002317"/>
            <a:ext cx="1252538" cy="1023887"/>
          </a:xfrm>
          <a:prstGeom prst="rect">
            <a:avLst/>
          </a:prstGeom>
          <a:solidFill>
            <a:schemeClr val="accent2"/>
          </a:solidFill>
        </p:spPr>
        <p:txBody>
          <a:bodyPr lIns="0" tIns="0" rIns="0" bIns="0" anchor="ctr"/>
          <a:lstStyle>
            <a:lvl1pPr marL="0" indent="0" algn="ctr">
              <a:buNone/>
              <a:defRPr sz="1400" b="1">
                <a:solidFill>
                  <a:schemeClr val="bg1"/>
                </a:solidFill>
              </a:defRPr>
            </a:lvl1pPr>
          </a:lstStyle>
          <a:p>
            <a:pPr lvl="0"/>
            <a:r>
              <a:rPr lang="fr-FR"/>
              <a:t>Nom </a:t>
            </a:r>
            <a:br>
              <a:rPr lang="fr-FR"/>
            </a:br>
            <a:r>
              <a:rPr lang="fr-FR"/>
              <a:t>de Pôle</a:t>
            </a:r>
          </a:p>
        </p:txBody>
      </p:sp>
      <p:sp>
        <p:nvSpPr>
          <p:cNvPr id="15" name="Text Placeholder 11">
            <a:extLst>
              <a:ext uri="{FF2B5EF4-FFF2-40B4-BE49-F238E27FC236}">
                <a16:creationId xmlns:a16="http://schemas.microsoft.com/office/drawing/2014/main" id="{F3F282B9-7875-4F46-AD9F-813A0255A2F2}"/>
              </a:ext>
            </a:extLst>
          </p:cNvPr>
          <p:cNvSpPr>
            <a:spLocks noGrp="1"/>
          </p:cNvSpPr>
          <p:nvPr>
            <p:ph type="body" sz="quarter" idx="48" hasCustomPrompt="1"/>
          </p:nvPr>
        </p:nvSpPr>
        <p:spPr>
          <a:xfrm>
            <a:off x="911225" y="5147176"/>
            <a:ext cx="1252538" cy="1023887"/>
          </a:xfrm>
          <a:prstGeom prst="rect">
            <a:avLst/>
          </a:prstGeom>
          <a:solidFill>
            <a:schemeClr val="accent4"/>
          </a:solidFill>
        </p:spPr>
        <p:txBody>
          <a:bodyPr lIns="0" tIns="0" rIns="0" bIns="0" anchor="ctr"/>
          <a:lstStyle>
            <a:lvl1pPr marL="0" indent="0" algn="ctr">
              <a:buNone/>
              <a:defRPr sz="1400" b="1">
                <a:solidFill>
                  <a:schemeClr val="bg1"/>
                </a:solidFill>
              </a:defRPr>
            </a:lvl1pPr>
          </a:lstStyle>
          <a:p>
            <a:pPr lvl="0"/>
            <a:r>
              <a:rPr lang="fr-FR"/>
              <a:t>Nom </a:t>
            </a:r>
            <a:br>
              <a:rPr lang="fr-FR"/>
            </a:br>
            <a:r>
              <a:rPr lang="fr-FR"/>
              <a:t>de Pôle</a:t>
            </a:r>
          </a:p>
        </p:txBody>
      </p:sp>
      <p:cxnSp>
        <p:nvCxnSpPr>
          <p:cNvPr id="19" name="Straight Connector 18">
            <a:extLst>
              <a:ext uri="{FF2B5EF4-FFF2-40B4-BE49-F238E27FC236}">
                <a16:creationId xmlns:a16="http://schemas.microsoft.com/office/drawing/2014/main" id="{2263BC80-EDF0-4749-99B2-BC1DCFD028D8}"/>
              </a:ext>
            </a:extLst>
          </p:cNvPr>
          <p:cNvCxnSpPr>
            <a:cxnSpLocks/>
          </p:cNvCxnSpPr>
          <p:nvPr userDrawn="1"/>
        </p:nvCxnSpPr>
        <p:spPr>
          <a:xfrm>
            <a:off x="3704421"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9E0E70-F548-4F7B-BDA6-BECA01589F67}"/>
              </a:ext>
            </a:extLst>
          </p:cNvPr>
          <p:cNvCxnSpPr>
            <a:cxnSpLocks/>
          </p:cNvCxnSpPr>
          <p:nvPr userDrawn="1"/>
        </p:nvCxnSpPr>
        <p:spPr>
          <a:xfrm>
            <a:off x="5245079"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3B24DB7-0F8B-479D-B732-E8E426700BF8}"/>
              </a:ext>
            </a:extLst>
          </p:cNvPr>
          <p:cNvCxnSpPr>
            <a:cxnSpLocks/>
          </p:cNvCxnSpPr>
          <p:nvPr userDrawn="1"/>
        </p:nvCxnSpPr>
        <p:spPr>
          <a:xfrm>
            <a:off x="6785737"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AB0F4EC-17FD-4AD3-9214-DC9522949EAD}"/>
              </a:ext>
            </a:extLst>
          </p:cNvPr>
          <p:cNvCxnSpPr>
            <a:cxnSpLocks/>
          </p:cNvCxnSpPr>
          <p:nvPr userDrawn="1"/>
        </p:nvCxnSpPr>
        <p:spPr>
          <a:xfrm>
            <a:off x="8326395"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0A745A-D048-4E45-B1CD-9BC6D82D2BF1}"/>
              </a:ext>
            </a:extLst>
          </p:cNvPr>
          <p:cNvCxnSpPr>
            <a:cxnSpLocks/>
          </p:cNvCxnSpPr>
          <p:nvPr userDrawn="1"/>
        </p:nvCxnSpPr>
        <p:spPr>
          <a:xfrm>
            <a:off x="9867053"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 Placeholder 27">
            <a:extLst>
              <a:ext uri="{FF2B5EF4-FFF2-40B4-BE49-F238E27FC236}">
                <a16:creationId xmlns:a16="http://schemas.microsoft.com/office/drawing/2014/main" id="{C23CEC08-D0C4-4680-B5A6-6D6E7BAF1A9C}"/>
              </a:ext>
            </a:extLst>
          </p:cNvPr>
          <p:cNvSpPr>
            <a:spLocks noGrp="1"/>
          </p:cNvSpPr>
          <p:nvPr>
            <p:ph type="body" sz="quarter" idx="49" hasCustomPrompt="1"/>
          </p:nvPr>
        </p:nvSpPr>
        <p:spPr>
          <a:xfrm>
            <a:off x="2163763" y="1412255"/>
            <a:ext cx="1447800" cy="216000"/>
          </a:xfrm>
          <a:prstGeom prst="rect">
            <a:avLst/>
          </a:prstGeom>
        </p:spPr>
        <p:txBody>
          <a:bodyPr lIns="0" tIns="0" rIns="0" bIns="0" anchor="ctr"/>
          <a:lstStyle>
            <a:lvl1pPr marL="0" indent="0">
              <a:buNone/>
              <a:defRPr sz="1200">
                <a:solidFill>
                  <a:schemeClr val="tx1">
                    <a:lumMod val="75000"/>
                    <a:lumOff val="25000"/>
                  </a:schemeClr>
                </a:solidFill>
              </a:defRPr>
            </a:lvl1pPr>
          </a:lstStyle>
          <a:p>
            <a:pPr lvl="0"/>
            <a:r>
              <a:rPr lang="fr-FR"/>
              <a:t>Mois…</a:t>
            </a:r>
          </a:p>
        </p:txBody>
      </p:sp>
      <p:sp>
        <p:nvSpPr>
          <p:cNvPr id="29" name="Text Placeholder 27">
            <a:extLst>
              <a:ext uri="{FF2B5EF4-FFF2-40B4-BE49-F238E27FC236}">
                <a16:creationId xmlns:a16="http://schemas.microsoft.com/office/drawing/2014/main" id="{BC5A118C-9DBF-4AE8-AD3E-30FA0F712EE0}"/>
              </a:ext>
            </a:extLst>
          </p:cNvPr>
          <p:cNvSpPr>
            <a:spLocks noGrp="1"/>
          </p:cNvSpPr>
          <p:nvPr>
            <p:ph type="body" sz="quarter" idx="50" hasCustomPrompt="1"/>
          </p:nvPr>
        </p:nvSpPr>
        <p:spPr>
          <a:xfrm>
            <a:off x="3703432"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30" name="Text Placeholder 27">
            <a:extLst>
              <a:ext uri="{FF2B5EF4-FFF2-40B4-BE49-F238E27FC236}">
                <a16:creationId xmlns:a16="http://schemas.microsoft.com/office/drawing/2014/main" id="{B54F0CA8-98CE-4CF0-B23C-F4C7BCADC7A9}"/>
              </a:ext>
            </a:extLst>
          </p:cNvPr>
          <p:cNvSpPr>
            <a:spLocks noGrp="1"/>
          </p:cNvSpPr>
          <p:nvPr>
            <p:ph type="body" sz="quarter" idx="51" hasCustomPrompt="1"/>
          </p:nvPr>
        </p:nvSpPr>
        <p:spPr>
          <a:xfrm>
            <a:off x="5243101"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31" name="Text Placeholder 27">
            <a:extLst>
              <a:ext uri="{FF2B5EF4-FFF2-40B4-BE49-F238E27FC236}">
                <a16:creationId xmlns:a16="http://schemas.microsoft.com/office/drawing/2014/main" id="{AEC874A0-77F2-4D44-9E51-F6121D8E9666}"/>
              </a:ext>
            </a:extLst>
          </p:cNvPr>
          <p:cNvSpPr>
            <a:spLocks noGrp="1"/>
          </p:cNvSpPr>
          <p:nvPr>
            <p:ph type="body" sz="quarter" idx="52" hasCustomPrompt="1"/>
          </p:nvPr>
        </p:nvSpPr>
        <p:spPr>
          <a:xfrm>
            <a:off x="6782770"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32" name="Text Placeholder 27">
            <a:extLst>
              <a:ext uri="{FF2B5EF4-FFF2-40B4-BE49-F238E27FC236}">
                <a16:creationId xmlns:a16="http://schemas.microsoft.com/office/drawing/2014/main" id="{D8CF8B48-320A-48E1-99BD-53015D87B6E5}"/>
              </a:ext>
            </a:extLst>
          </p:cNvPr>
          <p:cNvSpPr>
            <a:spLocks noGrp="1"/>
          </p:cNvSpPr>
          <p:nvPr>
            <p:ph type="body" sz="quarter" idx="53" hasCustomPrompt="1"/>
          </p:nvPr>
        </p:nvSpPr>
        <p:spPr>
          <a:xfrm>
            <a:off x="8322439"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33" name="Text Placeholder 27">
            <a:extLst>
              <a:ext uri="{FF2B5EF4-FFF2-40B4-BE49-F238E27FC236}">
                <a16:creationId xmlns:a16="http://schemas.microsoft.com/office/drawing/2014/main" id="{B64209AB-A868-43CA-A669-DFEDDAFA29BA}"/>
              </a:ext>
            </a:extLst>
          </p:cNvPr>
          <p:cNvSpPr>
            <a:spLocks noGrp="1"/>
          </p:cNvSpPr>
          <p:nvPr>
            <p:ph type="body" sz="quarter" idx="54" hasCustomPrompt="1"/>
          </p:nvPr>
        </p:nvSpPr>
        <p:spPr>
          <a:xfrm>
            <a:off x="9862110"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42" name="Text Placeholder 40">
            <a:extLst>
              <a:ext uri="{FF2B5EF4-FFF2-40B4-BE49-F238E27FC236}">
                <a16:creationId xmlns:a16="http://schemas.microsoft.com/office/drawing/2014/main" id="{38695F6B-6D72-4D59-9725-C8016B4238EC}"/>
              </a:ext>
            </a:extLst>
          </p:cNvPr>
          <p:cNvSpPr>
            <a:spLocks noGrp="1"/>
          </p:cNvSpPr>
          <p:nvPr>
            <p:ph type="body" sz="quarter" idx="56" hasCustomPrompt="1"/>
          </p:nvPr>
        </p:nvSpPr>
        <p:spPr>
          <a:xfrm>
            <a:off x="8721682" y="3121782"/>
            <a:ext cx="2373312" cy="447675"/>
          </a:xfrm>
          <a:prstGeom prst="rect">
            <a:avLst/>
          </a:prstGeom>
        </p:spPr>
        <p:txBody>
          <a:bodyPr lIns="0" tIns="0" rIns="0" bIns="0" anchor="ctr"/>
          <a:lstStyle>
            <a:lvl1pPr marL="0" indent="0">
              <a:buNone/>
              <a:defRPr sz="1200" b="1">
                <a:solidFill>
                  <a:schemeClr val="tx1">
                    <a:lumMod val="75000"/>
                    <a:lumOff val="25000"/>
                  </a:schemeClr>
                </a:solidFill>
              </a:defRPr>
            </a:lvl1pPr>
          </a:lstStyle>
          <a:p>
            <a:pPr lvl="0"/>
            <a:r>
              <a:rPr lang="fr-FR"/>
              <a:t>Texte</a:t>
            </a:r>
          </a:p>
        </p:txBody>
      </p:sp>
      <p:sp>
        <p:nvSpPr>
          <p:cNvPr id="27" name="Text Placeholder 40">
            <a:extLst>
              <a:ext uri="{FF2B5EF4-FFF2-40B4-BE49-F238E27FC236}">
                <a16:creationId xmlns:a16="http://schemas.microsoft.com/office/drawing/2014/main" id="{A3304AE3-70F7-44A2-915D-4605D7099FC6}"/>
              </a:ext>
            </a:extLst>
          </p:cNvPr>
          <p:cNvSpPr>
            <a:spLocks noGrp="1"/>
          </p:cNvSpPr>
          <p:nvPr>
            <p:ph type="body" sz="quarter" idx="58" hasCustomPrompt="1"/>
          </p:nvPr>
        </p:nvSpPr>
        <p:spPr>
          <a:xfrm>
            <a:off x="2627444" y="5486150"/>
            <a:ext cx="2373312" cy="345940"/>
          </a:xfrm>
          <a:prstGeom prst="homePlate">
            <a:avLst/>
          </a:prstGeom>
          <a:solidFill>
            <a:srgbClr val="FF7B00"/>
          </a:solidFill>
        </p:spPr>
        <p:txBody>
          <a:bodyPr lIns="180000" tIns="0" rIns="0" bIns="0" anchor="ctr"/>
          <a:lstStyle>
            <a:lvl1pPr marL="0" indent="0">
              <a:buNone/>
              <a:defRPr sz="1200" b="1">
                <a:solidFill>
                  <a:schemeClr val="bg1"/>
                </a:solidFill>
              </a:defRPr>
            </a:lvl1pPr>
          </a:lstStyle>
          <a:p>
            <a:pPr lvl="0"/>
            <a:r>
              <a:rPr lang="fr-FR"/>
              <a:t>Texte</a:t>
            </a:r>
          </a:p>
        </p:txBody>
      </p:sp>
      <p:sp>
        <p:nvSpPr>
          <p:cNvPr id="34" name="Text Placeholder 40">
            <a:extLst>
              <a:ext uri="{FF2B5EF4-FFF2-40B4-BE49-F238E27FC236}">
                <a16:creationId xmlns:a16="http://schemas.microsoft.com/office/drawing/2014/main" id="{56566F1A-083F-43B1-8090-C6CBED2FD6A6}"/>
              </a:ext>
            </a:extLst>
          </p:cNvPr>
          <p:cNvSpPr>
            <a:spLocks noGrp="1"/>
          </p:cNvSpPr>
          <p:nvPr>
            <p:ph type="body" sz="quarter" idx="59" hasCustomPrompt="1"/>
          </p:nvPr>
        </p:nvSpPr>
        <p:spPr>
          <a:xfrm>
            <a:off x="2627444" y="4341290"/>
            <a:ext cx="2373312" cy="345940"/>
          </a:xfrm>
          <a:prstGeom prst="homePlate">
            <a:avLst/>
          </a:prstGeom>
          <a:solidFill>
            <a:schemeClr val="accent2">
              <a:lumMod val="40000"/>
              <a:lumOff val="60000"/>
            </a:schemeClr>
          </a:solidFill>
        </p:spPr>
        <p:txBody>
          <a:bodyPr lIns="180000" tIns="0" rIns="0" bIns="0" anchor="ctr"/>
          <a:lstStyle>
            <a:lvl1pPr marL="0" indent="0">
              <a:buNone/>
              <a:defRPr sz="1200" b="1">
                <a:solidFill>
                  <a:schemeClr val="bg1"/>
                </a:solidFill>
              </a:defRPr>
            </a:lvl1pPr>
          </a:lstStyle>
          <a:p>
            <a:pPr lvl="0"/>
            <a:r>
              <a:rPr lang="fr-FR"/>
              <a:t>Texte</a:t>
            </a:r>
          </a:p>
        </p:txBody>
      </p:sp>
      <p:sp>
        <p:nvSpPr>
          <p:cNvPr id="35" name="Text Placeholder 40">
            <a:extLst>
              <a:ext uri="{FF2B5EF4-FFF2-40B4-BE49-F238E27FC236}">
                <a16:creationId xmlns:a16="http://schemas.microsoft.com/office/drawing/2014/main" id="{4425E710-6C22-4863-B4FB-6BEFB03C5D75}"/>
              </a:ext>
            </a:extLst>
          </p:cNvPr>
          <p:cNvSpPr>
            <a:spLocks noGrp="1"/>
          </p:cNvSpPr>
          <p:nvPr>
            <p:ph type="body" sz="quarter" idx="60" hasCustomPrompt="1"/>
          </p:nvPr>
        </p:nvSpPr>
        <p:spPr>
          <a:xfrm>
            <a:off x="2608879" y="3179154"/>
            <a:ext cx="2373312" cy="345940"/>
          </a:xfrm>
          <a:prstGeom prst="homePlate">
            <a:avLst/>
          </a:prstGeom>
          <a:solidFill>
            <a:schemeClr val="accent3">
              <a:lumMod val="40000"/>
              <a:lumOff val="60000"/>
            </a:schemeClr>
          </a:solidFill>
        </p:spPr>
        <p:txBody>
          <a:bodyPr lIns="180000" tIns="0" rIns="0" bIns="0" anchor="ctr"/>
          <a:lstStyle>
            <a:lvl1pPr marL="0" indent="0">
              <a:buNone/>
              <a:defRPr sz="1200" b="1">
                <a:solidFill>
                  <a:schemeClr val="tx1">
                    <a:lumMod val="50000"/>
                    <a:lumOff val="50000"/>
                  </a:schemeClr>
                </a:solidFill>
              </a:defRPr>
            </a:lvl1pPr>
          </a:lstStyle>
          <a:p>
            <a:pPr lvl="0"/>
            <a:r>
              <a:rPr lang="fr-FR"/>
              <a:t>Texte</a:t>
            </a:r>
          </a:p>
        </p:txBody>
      </p:sp>
      <p:sp>
        <p:nvSpPr>
          <p:cNvPr id="36" name="Text Placeholder 40">
            <a:extLst>
              <a:ext uri="{FF2B5EF4-FFF2-40B4-BE49-F238E27FC236}">
                <a16:creationId xmlns:a16="http://schemas.microsoft.com/office/drawing/2014/main" id="{C28D5B25-679B-4C72-B1DB-373B544E8DAF}"/>
              </a:ext>
            </a:extLst>
          </p:cNvPr>
          <p:cNvSpPr>
            <a:spLocks noGrp="1"/>
          </p:cNvSpPr>
          <p:nvPr>
            <p:ph type="body" sz="quarter" idx="61" hasCustomPrompt="1"/>
          </p:nvPr>
        </p:nvSpPr>
        <p:spPr>
          <a:xfrm>
            <a:off x="2608879" y="2049772"/>
            <a:ext cx="2373312" cy="345940"/>
          </a:xfrm>
          <a:prstGeom prst="homePlate">
            <a:avLst/>
          </a:prstGeom>
          <a:solidFill>
            <a:srgbClr val="0F93FF"/>
          </a:solidFill>
        </p:spPr>
        <p:txBody>
          <a:bodyPr lIns="180000" tIns="0" rIns="0" bIns="0" anchor="ctr"/>
          <a:lstStyle>
            <a:lvl1pPr marL="0" indent="0">
              <a:buNone/>
              <a:defRPr sz="1200" b="1">
                <a:solidFill>
                  <a:schemeClr val="bg2"/>
                </a:solidFill>
              </a:defRPr>
            </a:lvl1pPr>
          </a:lstStyle>
          <a:p>
            <a:pPr lvl="0"/>
            <a:r>
              <a:rPr lang="fr-FR"/>
              <a:t>Texte</a:t>
            </a:r>
          </a:p>
        </p:txBody>
      </p:sp>
      <p:pic>
        <p:nvPicPr>
          <p:cNvPr id="37" name="Image 36">
            <a:extLst>
              <a:ext uri="{FF2B5EF4-FFF2-40B4-BE49-F238E27FC236}">
                <a16:creationId xmlns:a16="http://schemas.microsoft.com/office/drawing/2014/main" id="{29877710-ED94-4741-81D5-5D611ECA569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10036916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27947F-14B1-4327-B842-BCB0F73F97B1}"/>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EA83E9-BBE5-4E8F-AF07-DB5F2CAB6EAA}"/>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5" name="Text Placeholder 51">
            <a:extLst>
              <a:ext uri="{FF2B5EF4-FFF2-40B4-BE49-F238E27FC236}">
                <a16:creationId xmlns:a16="http://schemas.microsoft.com/office/drawing/2014/main" id="{8417F6DD-53C5-4224-8CA5-8B2E3C865583}"/>
              </a:ext>
            </a:extLst>
          </p:cNvPr>
          <p:cNvSpPr>
            <a:spLocks noGrp="1"/>
          </p:cNvSpPr>
          <p:nvPr>
            <p:ph type="body" sz="quarter" idx="44" hasCustomPrompt="1"/>
          </p:nvPr>
        </p:nvSpPr>
        <p:spPr>
          <a:xfrm rot="16200000">
            <a:off x="-2062225" y="3350505"/>
            <a:ext cx="463578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sp>
        <p:nvSpPr>
          <p:cNvPr id="7" name="Picture Placeholder 6">
            <a:extLst>
              <a:ext uri="{FF2B5EF4-FFF2-40B4-BE49-F238E27FC236}">
                <a16:creationId xmlns:a16="http://schemas.microsoft.com/office/drawing/2014/main" id="{F8C1C4C2-93E7-4649-9971-6A808711E60F}"/>
              </a:ext>
            </a:extLst>
          </p:cNvPr>
          <p:cNvSpPr>
            <a:spLocks noGrp="1"/>
          </p:cNvSpPr>
          <p:nvPr>
            <p:ph type="pic" sz="quarter" idx="45"/>
          </p:nvPr>
        </p:nvSpPr>
        <p:spPr>
          <a:xfrm>
            <a:off x="515936" y="0"/>
            <a:ext cx="5832000" cy="6858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8" name="Picture Placeholder 6">
            <a:extLst>
              <a:ext uri="{FF2B5EF4-FFF2-40B4-BE49-F238E27FC236}">
                <a16:creationId xmlns:a16="http://schemas.microsoft.com/office/drawing/2014/main" id="{599A3F13-1A48-4812-B376-6EA3B2A88A26}"/>
              </a:ext>
            </a:extLst>
          </p:cNvPr>
          <p:cNvSpPr>
            <a:spLocks noGrp="1"/>
          </p:cNvSpPr>
          <p:nvPr>
            <p:ph type="pic" sz="quarter" idx="46"/>
          </p:nvPr>
        </p:nvSpPr>
        <p:spPr>
          <a:xfrm>
            <a:off x="6347936" y="0"/>
            <a:ext cx="5844064" cy="6858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6" name="Text Placeholder 5">
            <a:extLst>
              <a:ext uri="{FF2B5EF4-FFF2-40B4-BE49-F238E27FC236}">
                <a16:creationId xmlns:a16="http://schemas.microsoft.com/office/drawing/2014/main" id="{02A17856-EED5-4E9A-96ED-85D51DFB3569}"/>
              </a:ext>
            </a:extLst>
          </p:cNvPr>
          <p:cNvSpPr>
            <a:spLocks noGrp="1"/>
          </p:cNvSpPr>
          <p:nvPr>
            <p:ph type="body" sz="quarter" idx="47" hasCustomPrompt="1"/>
          </p:nvPr>
        </p:nvSpPr>
        <p:spPr>
          <a:xfrm>
            <a:off x="515938" y="5984875"/>
            <a:ext cx="5832475" cy="873125"/>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400" i="1">
                <a:solidFill>
                  <a:schemeClr val="tx1">
                    <a:lumMod val="75000"/>
                    <a:lumOff val="25000"/>
                  </a:schemeClr>
                </a:solidFill>
              </a:defRPr>
            </a:lvl1pPr>
          </a:lstStyle>
          <a:p>
            <a:pPr lvl="0"/>
            <a:r>
              <a:rPr lang="fr-FR"/>
              <a:t>Légende photo</a:t>
            </a:r>
          </a:p>
        </p:txBody>
      </p:sp>
      <p:sp>
        <p:nvSpPr>
          <p:cNvPr id="10" name="Text Placeholder 5">
            <a:extLst>
              <a:ext uri="{FF2B5EF4-FFF2-40B4-BE49-F238E27FC236}">
                <a16:creationId xmlns:a16="http://schemas.microsoft.com/office/drawing/2014/main" id="{A5BF92C9-6487-4F3E-9F17-D552B60E3D50}"/>
              </a:ext>
            </a:extLst>
          </p:cNvPr>
          <p:cNvSpPr>
            <a:spLocks noGrp="1"/>
          </p:cNvSpPr>
          <p:nvPr>
            <p:ph type="body" sz="quarter" idx="48" hasCustomPrompt="1"/>
          </p:nvPr>
        </p:nvSpPr>
        <p:spPr>
          <a:xfrm>
            <a:off x="6347935" y="5984875"/>
            <a:ext cx="5844066" cy="873125"/>
          </a:xfrm>
          <a:prstGeom prst="rect">
            <a:avLst/>
          </a:prstGeom>
          <a:solidFill>
            <a:schemeClr val="tx2">
              <a:alpha val="60000"/>
            </a:schemeClr>
          </a:solidFill>
        </p:spPr>
        <p:txBody>
          <a:bodyPr lIns="180000" tIns="0" rIns="18000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Légende photo</a:t>
            </a:r>
          </a:p>
        </p:txBody>
      </p:sp>
      <p:pic>
        <p:nvPicPr>
          <p:cNvPr id="11" name="Image 10">
            <a:extLst>
              <a:ext uri="{FF2B5EF4-FFF2-40B4-BE49-F238E27FC236}">
                <a16:creationId xmlns:a16="http://schemas.microsoft.com/office/drawing/2014/main" id="{B0EC823D-2F5F-486B-8136-7D408D0CC3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8983117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IBC 2024</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4023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2_Phot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27947F-14B1-4327-B842-BCB0F73F97B1}"/>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EA83E9-BBE5-4E8F-AF07-DB5F2CAB6EAA}"/>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5" name="Text Placeholder 51">
            <a:extLst>
              <a:ext uri="{FF2B5EF4-FFF2-40B4-BE49-F238E27FC236}">
                <a16:creationId xmlns:a16="http://schemas.microsoft.com/office/drawing/2014/main" id="{8417F6DD-53C5-4224-8CA5-8B2E3C865583}"/>
              </a:ext>
            </a:extLst>
          </p:cNvPr>
          <p:cNvSpPr>
            <a:spLocks noGrp="1"/>
          </p:cNvSpPr>
          <p:nvPr>
            <p:ph type="body" sz="quarter" idx="44" hasCustomPrompt="1"/>
          </p:nvPr>
        </p:nvSpPr>
        <p:spPr>
          <a:xfrm rot="16200000">
            <a:off x="-2133345" y="3350505"/>
            <a:ext cx="477802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sp>
        <p:nvSpPr>
          <p:cNvPr id="7" name="Picture Placeholder 6">
            <a:extLst>
              <a:ext uri="{FF2B5EF4-FFF2-40B4-BE49-F238E27FC236}">
                <a16:creationId xmlns:a16="http://schemas.microsoft.com/office/drawing/2014/main" id="{F8C1C4C2-93E7-4649-9971-6A808711E60F}"/>
              </a:ext>
            </a:extLst>
          </p:cNvPr>
          <p:cNvSpPr>
            <a:spLocks noGrp="1"/>
          </p:cNvSpPr>
          <p:nvPr>
            <p:ph type="pic" sz="quarter" idx="45"/>
          </p:nvPr>
        </p:nvSpPr>
        <p:spPr>
          <a:xfrm>
            <a:off x="515936" y="0"/>
            <a:ext cx="5832000"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8" name="Picture Placeholder 6">
            <a:extLst>
              <a:ext uri="{FF2B5EF4-FFF2-40B4-BE49-F238E27FC236}">
                <a16:creationId xmlns:a16="http://schemas.microsoft.com/office/drawing/2014/main" id="{599A3F13-1A48-4812-B376-6EA3B2A88A26}"/>
              </a:ext>
            </a:extLst>
          </p:cNvPr>
          <p:cNvSpPr>
            <a:spLocks noGrp="1"/>
          </p:cNvSpPr>
          <p:nvPr>
            <p:ph type="pic" sz="quarter" idx="46"/>
          </p:nvPr>
        </p:nvSpPr>
        <p:spPr>
          <a:xfrm>
            <a:off x="6347936" y="0"/>
            <a:ext cx="5844064"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9" name="Picture Placeholder 6">
            <a:extLst>
              <a:ext uri="{FF2B5EF4-FFF2-40B4-BE49-F238E27FC236}">
                <a16:creationId xmlns:a16="http://schemas.microsoft.com/office/drawing/2014/main" id="{D4745DE2-B9CA-46E8-BB7D-9C0FD64F438B}"/>
              </a:ext>
            </a:extLst>
          </p:cNvPr>
          <p:cNvSpPr>
            <a:spLocks noGrp="1"/>
          </p:cNvSpPr>
          <p:nvPr>
            <p:ph type="pic" sz="quarter" idx="47"/>
          </p:nvPr>
        </p:nvSpPr>
        <p:spPr>
          <a:xfrm>
            <a:off x="515936" y="3429000"/>
            <a:ext cx="5832000"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0" name="Picture Placeholder 6">
            <a:extLst>
              <a:ext uri="{FF2B5EF4-FFF2-40B4-BE49-F238E27FC236}">
                <a16:creationId xmlns:a16="http://schemas.microsoft.com/office/drawing/2014/main" id="{A2CE98A5-0D9E-4CC4-8DCA-2FBF07487E45}"/>
              </a:ext>
            </a:extLst>
          </p:cNvPr>
          <p:cNvSpPr>
            <a:spLocks noGrp="1"/>
          </p:cNvSpPr>
          <p:nvPr>
            <p:ph type="pic" sz="quarter" idx="48"/>
          </p:nvPr>
        </p:nvSpPr>
        <p:spPr>
          <a:xfrm>
            <a:off x="6347936" y="3429000"/>
            <a:ext cx="5844064"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2" name="Text Placeholder 5">
            <a:extLst>
              <a:ext uri="{FF2B5EF4-FFF2-40B4-BE49-F238E27FC236}">
                <a16:creationId xmlns:a16="http://schemas.microsoft.com/office/drawing/2014/main" id="{5B8A4080-4B74-4FCD-B2BB-D2BA2630315E}"/>
              </a:ext>
            </a:extLst>
          </p:cNvPr>
          <p:cNvSpPr>
            <a:spLocks noGrp="1"/>
          </p:cNvSpPr>
          <p:nvPr>
            <p:ph type="body" sz="quarter" idx="49" hasCustomPrompt="1"/>
          </p:nvPr>
        </p:nvSpPr>
        <p:spPr>
          <a:xfrm>
            <a:off x="6359525" y="6146800"/>
            <a:ext cx="5832475" cy="711200"/>
          </a:xfrm>
          <a:prstGeom prst="rect">
            <a:avLst/>
          </a:prstGeom>
          <a:solidFill>
            <a:schemeClr val="tx2">
              <a:alpha val="60000"/>
            </a:schemeClr>
          </a:solidFill>
        </p:spPr>
        <p:txBody>
          <a:bodyPr lIns="180000" tIns="0" rIns="18000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Légende photo</a:t>
            </a:r>
          </a:p>
        </p:txBody>
      </p:sp>
      <p:sp>
        <p:nvSpPr>
          <p:cNvPr id="14" name="Text Placeholder 5">
            <a:extLst>
              <a:ext uri="{FF2B5EF4-FFF2-40B4-BE49-F238E27FC236}">
                <a16:creationId xmlns:a16="http://schemas.microsoft.com/office/drawing/2014/main" id="{34225207-37DE-48E5-8789-4D9C688C8F63}"/>
              </a:ext>
            </a:extLst>
          </p:cNvPr>
          <p:cNvSpPr>
            <a:spLocks noGrp="1"/>
          </p:cNvSpPr>
          <p:nvPr>
            <p:ph type="body" sz="quarter" idx="50" hasCustomPrompt="1"/>
          </p:nvPr>
        </p:nvSpPr>
        <p:spPr>
          <a:xfrm>
            <a:off x="515462" y="6146800"/>
            <a:ext cx="5844064" cy="711200"/>
          </a:xfrm>
          <a:prstGeom prst="rect">
            <a:avLst/>
          </a:prstGeom>
          <a:solidFill>
            <a:schemeClr val="tx2">
              <a:alpha val="60000"/>
            </a:schemeClr>
          </a:solidFill>
        </p:spPr>
        <p:txBody>
          <a:bodyPr lIns="180000" tIns="0" rIns="18000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Légende photo</a:t>
            </a:r>
          </a:p>
        </p:txBody>
      </p:sp>
      <p:sp>
        <p:nvSpPr>
          <p:cNvPr id="17" name="Text Placeholder 5">
            <a:extLst>
              <a:ext uri="{FF2B5EF4-FFF2-40B4-BE49-F238E27FC236}">
                <a16:creationId xmlns:a16="http://schemas.microsoft.com/office/drawing/2014/main" id="{4F39D370-23F7-4F96-8403-9AF2E513288F}"/>
              </a:ext>
            </a:extLst>
          </p:cNvPr>
          <p:cNvSpPr>
            <a:spLocks noGrp="1"/>
          </p:cNvSpPr>
          <p:nvPr>
            <p:ph type="body" sz="quarter" idx="51" hasCustomPrompt="1"/>
          </p:nvPr>
        </p:nvSpPr>
        <p:spPr>
          <a:xfrm>
            <a:off x="6359525" y="2717800"/>
            <a:ext cx="5832475" cy="711200"/>
          </a:xfrm>
          <a:prstGeom prst="rect">
            <a:avLst/>
          </a:prstGeom>
          <a:solidFill>
            <a:schemeClr val="tx2">
              <a:alpha val="60000"/>
            </a:schemeClr>
          </a:solidFill>
        </p:spPr>
        <p:txBody>
          <a:bodyPr lIns="180000" tIns="0" rIns="18000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Légende photo</a:t>
            </a:r>
          </a:p>
        </p:txBody>
      </p:sp>
      <p:sp>
        <p:nvSpPr>
          <p:cNvPr id="18" name="Text Placeholder 5">
            <a:extLst>
              <a:ext uri="{FF2B5EF4-FFF2-40B4-BE49-F238E27FC236}">
                <a16:creationId xmlns:a16="http://schemas.microsoft.com/office/drawing/2014/main" id="{A7C9B80B-47E4-409A-99ED-AE83B36A16B6}"/>
              </a:ext>
            </a:extLst>
          </p:cNvPr>
          <p:cNvSpPr>
            <a:spLocks noGrp="1"/>
          </p:cNvSpPr>
          <p:nvPr>
            <p:ph type="body" sz="quarter" idx="52" hasCustomPrompt="1"/>
          </p:nvPr>
        </p:nvSpPr>
        <p:spPr>
          <a:xfrm>
            <a:off x="515462" y="2717800"/>
            <a:ext cx="5844064" cy="7112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400" i="1">
                <a:solidFill>
                  <a:schemeClr val="tx1">
                    <a:lumMod val="75000"/>
                    <a:lumOff val="25000"/>
                  </a:schemeClr>
                </a:solidFill>
              </a:defRPr>
            </a:lvl1pPr>
          </a:lstStyle>
          <a:p>
            <a:pPr lvl="0"/>
            <a:r>
              <a:rPr lang="fr-FR"/>
              <a:t>Légende photo</a:t>
            </a:r>
          </a:p>
        </p:txBody>
      </p:sp>
      <p:pic>
        <p:nvPicPr>
          <p:cNvPr id="15" name="Image 14">
            <a:extLst>
              <a:ext uri="{FF2B5EF4-FFF2-40B4-BE49-F238E27FC236}">
                <a16:creationId xmlns:a16="http://schemas.microsoft.com/office/drawing/2014/main" id="{F39DFDE1-60F0-4C14-9C7B-E293A2A274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60482614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3_Phot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27947F-14B1-4327-B842-BCB0F73F97B1}"/>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EA83E9-BBE5-4E8F-AF07-DB5F2CAB6EAA}"/>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5" name="Text Placeholder 51">
            <a:extLst>
              <a:ext uri="{FF2B5EF4-FFF2-40B4-BE49-F238E27FC236}">
                <a16:creationId xmlns:a16="http://schemas.microsoft.com/office/drawing/2014/main" id="{8417F6DD-53C5-4224-8CA5-8B2E3C865583}"/>
              </a:ext>
            </a:extLst>
          </p:cNvPr>
          <p:cNvSpPr>
            <a:spLocks noGrp="1"/>
          </p:cNvSpPr>
          <p:nvPr>
            <p:ph type="body" sz="quarter" idx="44" hasCustomPrompt="1"/>
          </p:nvPr>
        </p:nvSpPr>
        <p:spPr>
          <a:xfrm rot="16200000">
            <a:off x="-2021585" y="3350505"/>
            <a:ext cx="455450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sp>
        <p:nvSpPr>
          <p:cNvPr id="7" name="Picture Placeholder 6">
            <a:extLst>
              <a:ext uri="{FF2B5EF4-FFF2-40B4-BE49-F238E27FC236}">
                <a16:creationId xmlns:a16="http://schemas.microsoft.com/office/drawing/2014/main" id="{F8C1C4C2-93E7-4649-9971-6A808711E60F}"/>
              </a:ext>
            </a:extLst>
          </p:cNvPr>
          <p:cNvSpPr>
            <a:spLocks noGrp="1"/>
          </p:cNvSpPr>
          <p:nvPr>
            <p:ph type="pic" sz="quarter" idx="45"/>
          </p:nvPr>
        </p:nvSpPr>
        <p:spPr>
          <a:xfrm>
            <a:off x="513726" y="0"/>
            <a:ext cx="3901519"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8" name="Picture Placeholder 6">
            <a:extLst>
              <a:ext uri="{FF2B5EF4-FFF2-40B4-BE49-F238E27FC236}">
                <a16:creationId xmlns:a16="http://schemas.microsoft.com/office/drawing/2014/main" id="{599A3F13-1A48-4812-B376-6EA3B2A88A26}"/>
              </a:ext>
            </a:extLst>
          </p:cNvPr>
          <p:cNvSpPr>
            <a:spLocks noGrp="1"/>
          </p:cNvSpPr>
          <p:nvPr>
            <p:ph type="pic" sz="quarter" idx="46"/>
          </p:nvPr>
        </p:nvSpPr>
        <p:spPr>
          <a:xfrm>
            <a:off x="4403670" y="0"/>
            <a:ext cx="3900596"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9" name="Picture Placeholder 6">
            <a:extLst>
              <a:ext uri="{FF2B5EF4-FFF2-40B4-BE49-F238E27FC236}">
                <a16:creationId xmlns:a16="http://schemas.microsoft.com/office/drawing/2014/main" id="{D4745DE2-B9CA-46E8-BB7D-9C0FD64F438B}"/>
              </a:ext>
            </a:extLst>
          </p:cNvPr>
          <p:cNvSpPr>
            <a:spLocks noGrp="1"/>
          </p:cNvSpPr>
          <p:nvPr>
            <p:ph type="pic" sz="quarter" idx="47"/>
          </p:nvPr>
        </p:nvSpPr>
        <p:spPr>
          <a:xfrm>
            <a:off x="513265" y="3429000"/>
            <a:ext cx="3901979"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0" name="Picture Placeholder 6">
            <a:extLst>
              <a:ext uri="{FF2B5EF4-FFF2-40B4-BE49-F238E27FC236}">
                <a16:creationId xmlns:a16="http://schemas.microsoft.com/office/drawing/2014/main" id="{A2CE98A5-0D9E-4CC4-8DCA-2FBF07487E45}"/>
              </a:ext>
            </a:extLst>
          </p:cNvPr>
          <p:cNvSpPr>
            <a:spLocks noGrp="1"/>
          </p:cNvSpPr>
          <p:nvPr>
            <p:ph type="pic" sz="quarter" idx="48"/>
          </p:nvPr>
        </p:nvSpPr>
        <p:spPr>
          <a:xfrm>
            <a:off x="4403670" y="3429000"/>
            <a:ext cx="3900596"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3" name="Picture Placeholder 6">
            <a:extLst>
              <a:ext uri="{FF2B5EF4-FFF2-40B4-BE49-F238E27FC236}">
                <a16:creationId xmlns:a16="http://schemas.microsoft.com/office/drawing/2014/main" id="{78CDEB18-9598-4917-AC30-9102745707B4}"/>
              </a:ext>
            </a:extLst>
          </p:cNvPr>
          <p:cNvSpPr>
            <a:spLocks noGrp="1"/>
          </p:cNvSpPr>
          <p:nvPr>
            <p:ph type="pic" sz="quarter" idx="49"/>
          </p:nvPr>
        </p:nvSpPr>
        <p:spPr>
          <a:xfrm>
            <a:off x="8290942" y="0"/>
            <a:ext cx="3901058"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4" name="Picture Placeholder 6">
            <a:extLst>
              <a:ext uri="{FF2B5EF4-FFF2-40B4-BE49-F238E27FC236}">
                <a16:creationId xmlns:a16="http://schemas.microsoft.com/office/drawing/2014/main" id="{864DF928-AE21-4D98-BC53-3EB5F4691292}"/>
              </a:ext>
            </a:extLst>
          </p:cNvPr>
          <p:cNvSpPr>
            <a:spLocks noGrp="1"/>
          </p:cNvSpPr>
          <p:nvPr>
            <p:ph type="pic" sz="quarter" idx="50"/>
          </p:nvPr>
        </p:nvSpPr>
        <p:spPr>
          <a:xfrm>
            <a:off x="8290481" y="3429000"/>
            <a:ext cx="3901519"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2" name="Text Placeholder 5">
            <a:extLst>
              <a:ext uri="{FF2B5EF4-FFF2-40B4-BE49-F238E27FC236}">
                <a16:creationId xmlns:a16="http://schemas.microsoft.com/office/drawing/2014/main" id="{D85A7158-EBC9-463E-B7DD-A40EB15A3DA0}"/>
              </a:ext>
            </a:extLst>
          </p:cNvPr>
          <p:cNvSpPr>
            <a:spLocks noGrp="1"/>
          </p:cNvSpPr>
          <p:nvPr>
            <p:ph type="body" sz="quarter" idx="52" hasCustomPrompt="1"/>
          </p:nvPr>
        </p:nvSpPr>
        <p:spPr>
          <a:xfrm>
            <a:off x="514188" y="2997000"/>
            <a:ext cx="3900595"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5" name="Text Placeholder 5">
            <a:extLst>
              <a:ext uri="{FF2B5EF4-FFF2-40B4-BE49-F238E27FC236}">
                <a16:creationId xmlns:a16="http://schemas.microsoft.com/office/drawing/2014/main" id="{5465E85D-B8CF-4837-AD1E-BD3868CB083C}"/>
              </a:ext>
            </a:extLst>
          </p:cNvPr>
          <p:cNvSpPr>
            <a:spLocks noGrp="1"/>
          </p:cNvSpPr>
          <p:nvPr>
            <p:ph type="body" sz="quarter" idx="53" hasCustomPrompt="1"/>
          </p:nvPr>
        </p:nvSpPr>
        <p:spPr>
          <a:xfrm>
            <a:off x="4409457" y="2997000"/>
            <a:ext cx="3894809"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6" name="Text Placeholder 5">
            <a:extLst>
              <a:ext uri="{FF2B5EF4-FFF2-40B4-BE49-F238E27FC236}">
                <a16:creationId xmlns:a16="http://schemas.microsoft.com/office/drawing/2014/main" id="{43E3F56D-B79E-4ADF-AF12-7FAFC89DCD13}"/>
              </a:ext>
            </a:extLst>
          </p:cNvPr>
          <p:cNvSpPr>
            <a:spLocks noGrp="1"/>
          </p:cNvSpPr>
          <p:nvPr>
            <p:ph type="body" sz="quarter" idx="54" hasCustomPrompt="1"/>
          </p:nvPr>
        </p:nvSpPr>
        <p:spPr>
          <a:xfrm>
            <a:off x="8304267" y="2997000"/>
            <a:ext cx="3887733"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7" name="Text Placeholder 5">
            <a:extLst>
              <a:ext uri="{FF2B5EF4-FFF2-40B4-BE49-F238E27FC236}">
                <a16:creationId xmlns:a16="http://schemas.microsoft.com/office/drawing/2014/main" id="{4669BCC5-FC0E-4979-8BD8-98D8FAF21C7B}"/>
              </a:ext>
            </a:extLst>
          </p:cNvPr>
          <p:cNvSpPr>
            <a:spLocks noGrp="1"/>
          </p:cNvSpPr>
          <p:nvPr>
            <p:ph type="body" sz="quarter" idx="55" hasCustomPrompt="1"/>
          </p:nvPr>
        </p:nvSpPr>
        <p:spPr>
          <a:xfrm>
            <a:off x="512805" y="6426000"/>
            <a:ext cx="3896652"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8" name="Text Placeholder 5">
            <a:extLst>
              <a:ext uri="{FF2B5EF4-FFF2-40B4-BE49-F238E27FC236}">
                <a16:creationId xmlns:a16="http://schemas.microsoft.com/office/drawing/2014/main" id="{331ED7B4-2CAF-4744-A073-98F04D77233F}"/>
              </a:ext>
            </a:extLst>
          </p:cNvPr>
          <p:cNvSpPr>
            <a:spLocks noGrp="1"/>
          </p:cNvSpPr>
          <p:nvPr>
            <p:ph type="body" sz="quarter" idx="56" hasCustomPrompt="1"/>
          </p:nvPr>
        </p:nvSpPr>
        <p:spPr>
          <a:xfrm>
            <a:off x="4409457" y="6426000"/>
            <a:ext cx="3887731"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9" name="Text Placeholder 5">
            <a:extLst>
              <a:ext uri="{FF2B5EF4-FFF2-40B4-BE49-F238E27FC236}">
                <a16:creationId xmlns:a16="http://schemas.microsoft.com/office/drawing/2014/main" id="{824EF5F8-97D3-4565-9B14-07A14DE6DDC4}"/>
              </a:ext>
            </a:extLst>
          </p:cNvPr>
          <p:cNvSpPr>
            <a:spLocks noGrp="1"/>
          </p:cNvSpPr>
          <p:nvPr>
            <p:ph type="body" sz="quarter" idx="57" hasCustomPrompt="1"/>
          </p:nvPr>
        </p:nvSpPr>
        <p:spPr>
          <a:xfrm>
            <a:off x="8304267" y="6426000"/>
            <a:ext cx="3887733"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pic>
        <p:nvPicPr>
          <p:cNvPr id="20" name="Image 19">
            <a:extLst>
              <a:ext uri="{FF2B5EF4-FFF2-40B4-BE49-F238E27FC236}">
                <a16:creationId xmlns:a16="http://schemas.microsoft.com/office/drawing/2014/main" id="{7275C736-28FD-4B73-84C0-84E8B3274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32100551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1B4D8042-AE32-4B3E-8FCB-34EFE9B104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792551"/>
            <a:ext cx="216701" cy="180000"/>
          </a:xfrm>
          <a:prstGeom prst="rect">
            <a:avLst/>
          </a:prstGeom>
        </p:spPr>
      </p:pic>
      <p:cxnSp>
        <p:nvCxnSpPr>
          <p:cNvPr id="4" name="Straight Connector 3">
            <a:extLst>
              <a:ext uri="{FF2B5EF4-FFF2-40B4-BE49-F238E27FC236}">
                <a16:creationId xmlns:a16="http://schemas.microsoft.com/office/drawing/2014/main" id="{3678818A-F2C9-4933-8E6A-AFFEB0D6CE60}"/>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81C88C-22E2-4DC5-89F1-0CBACC6A6484}"/>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Picture Placeholder 6">
            <a:extLst>
              <a:ext uri="{FF2B5EF4-FFF2-40B4-BE49-F238E27FC236}">
                <a16:creationId xmlns:a16="http://schemas.microsoft.com/office/drawing/2014/main" id="{79B28D97-96B7-4243-9FE4-F40B891B7BFF}"/>
              </a:ext>
            </a:extLst>
          </p:cNvPr>
          <p:cNvSpPr>
            <a:spLocks noGrp="1"/>
          </p:cNvSpPr>
          <p:nvPr>
            <p:ph type="pic" sz="quarter" idx="10" hasCustomPrompt="1"/>
          </p:nvPr>
        </p:nvSpPr>
        <p:spPr>
          <a:xfrm>
            <a:off x="515935" y="0"/>
            <a:ext cx="5580065" cy="6858000"/>
          </a:xfrm>
          <a:prstGeom prst="rect">
            <a:avLst/>
          </a:prstGeom>
        </p:spPr>
        <p:txBody>
          <a:bodyPr anchor="ctr"/>
          <a:lstStyle>
            <a:lvl1pPr marL="0" indent="0" algn="ctr">
              <a:buNone/>
              <a:defRPr>
                <a:solidFill>
                  <a:schemeClr val="bg1"/>
                </a:solidFill>
              </a:defRPr>
            </a:lvl1pPr>
          </a:lstStyle>
          <a:p>
            <a:r>
              <a:rPr lang="fr-FR"/>
              <a:t>Insérez image</a:t>
            </a:r>
          </a:p>
        </p:txBody>
      </p:sp>
      <p:sp>
        <p:nvSpPr>
          <p:cNvPr id="8" name="Text Placeholder 8">
            <a:extLst>
              <a:ext uri="{FF2B5EF4-FFF2-40B4-BE49-F238E27FC236}">
                <a16:creationId xmlns:a16="http://schemas.microsoft.com/office/drawing/2014/main" id="{A9E759B7-BCF7-404E-86C5-40CF2EC96260}"/>
              </a:ext>
            </a:extLst>
          </p:cNvPr>
          <p:cNvSpPr>
            <a:spLocks noGrp="1"/>
          </p:cNvSpPr>
          <p:nvPr>
            <p:ph type="body" sz="quarter" idx="11"/>
          </p:nvPr>
        </p:nvSpPr>
        <p:spPr>
          <a:xfrm>
            <a:off x="6479854"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Picture Placeholder 9">
            <a:extLst>
              <a:ext uri="{FF2B5EF4-FFF2-40B4-BE49-F238E27FC236}">
                <a16:creationId xmlns:a16="http://schemas.microsoft.com/office/drawing/2014/main" id="{08BB99BD-B872-425B-9F79-E446E0B6ED5B}"/>
              </a:ext>
            </a:extLst>
          </p:cNvPr>
          <p:cNvSpPr>
            <a:spLocks noGrp="1"/>
          </p:cNvSpPr>
          <p:nvPr>
            <p:ph type="pic" sz="quarter" idx="12"/>
          </p:nvPr>
        </p:nvSpPr>
        <p:spPr>
          <a:xfrm>
            <a:off x="7201421" y="1808163"/>
            <a:ext cx="1464945" cy="1466331"/>
          </a:xfrm>
          <a:prstGeom prst="ellipse">
            <a:avLst/>
          </a:prstGeom>
          <a:solidFill>
            <a:schemeClr val="bg2">
              <a:lumMod val="95000"/>
            </a:schemeClr>
          </a:solidFill>
        </p:spPr>
        <p:txBody>
          <a:bodyPr anchor="ctr"/>
          <a:lstStyle>
            <a:lvl1pPr marL="0" indent="0" algn="ctr">
              <a:buFontTx/>
              <a:buNone/>
              <a:defRPr sz="1600"/>
            </a:lvl1pPr>
          </a:lstStyle>
          <a:p>
            <a:endParaRPr lang="fr-FR"/>
          </a:p>
        </p:txBody>
      </p:sp>
      <p:sp>
        <p:nvSpPr>
          <p:cNvPr id="15" name="Text Placeholder 14">
            <a:extLst>
              <a:ext uri="{FF2B5EF4-FFF2-40B4-BE49-F238E27FC236}">
                <a16:creationId xmlns:a16="http://schemas.microsoft.com/office/drawing/2014/main" id="{A87CA85C-00BE-48AE-B92A-7CCE136D00D0}"/>
              </a:ext>
            </a:extLst>
          </p:cNvPr>
          <p:cNvSpPr>
            <a:spLocks noGrp="1"/>
          </p:cNvSpPr>
          <p:nvPr>
            <p:ph type="body" sz="quarter" idx="13" hasCustomPrompt="1"/>
          </p:nvPr>
        </p:nvSpPr>
        <p:spPr>
          <a:xfrm>
            <a:off x="7177609" y="3696193"/>
            <a:ext cx="3416842" cy="498475"/>
          </a:xfrm>
          <a:prstGeom prst="rect">
            <a:avLst/>
          </a:prstGeom>
        </p:spPr>
        <p:txBody>
          <a:bodyPr lIns="0" tIns="0" rIns="0" bIns="0" anchor="ctr"/>
          <a:lstStyle>
            <a:lvl1pPr marL="0" indent="0">
              <a:spcBef>
                <a:spcPts val="0"/>
              </a:spcBef>
              <a:buNone/>
              <a:defRPr sz="2400" b="1">
                <a:solidFill>
                  <a:schemeClr val="tx1">
                    <a:lumMod val="75000"/>
                    <a:lumOff val="25000"/>
                  </a:schemeClr>
                </a:solidFill>
              </a:defRPr>
            </a:lvl1pPr>
          </a:lstStyle>
          <a:p>
            <a:pPr lvl="0"/>
            <a:r>
              <a:rPr lang="fr-FR"/>
              <a:t>Prénom NOM</a:t>
            </a:r>
          </a:p>
        </p:txBody>
      </p:sp>
      <p:pic>
        <p:nvPicPr>
          <p:cNvPr id="17" name="Graphic 16">
            <a:extLst>
              <a:ext uri="{FF2B5EF4-FFF2-40B4-BE49-F238E27FC236}">
                <a16:creationId xmlns:a16="http://schemas.microsoft.com/office/drawing/2014/main" id="{84B0FBFF-EC7D-44C0-AA88-6592C1093A0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92316" y="4452737"/>
            <a:ext cx="216000" cy="216000"/>
          </a:xfrm>
          <a:prstGeom prst="rect">
            <a:avLst/>
          </a:prstGeom>
        </p:spPr>
      </p:pic>
      <p:sp>
        <p:nvSpPr>
          <p:cNvPr id="19" name="Text Placeholder 18">
            <a:extLst>
              <a:ext uri="{FF2B5EF4-FFF2-40B4-BE49-F238E27FC236}">
                <a16:creationId xmlns:a16="http://schemas.microsoft.com/office/drawing/2014/main" id="{7C2A0C93-125B-45DC-9980-8505D55E7C42}"/>
              </a:ext>
            </a:extLst>
          </p:cNvPr>
          <p:cNvSpPr>
            <a:spLocks noGrp="1"/>
          </p:cNvSpPr>
          <p:nvPr>
            <p:ph type="body" sz="quarter" idx="14"/>
          </p:nvPr>
        </p:nvSpPr>
        <p:spPr>
          <a:xfrm>
            <a:off x="7620521" y="4453056"/>
            <a:ext cx="2973388" cy="215682"/>
          </a:xfrm>
          <a:prstGeom prst="rect">
            <a:avLst/>
          </a:prstGeom>
        </p:spPr>
        <p:txBody>
          <a:bodyPr lIns="0" tIns="0" rIns="0" bIns="0" anchor="ctr"/>
          <a:lstStyle>
            <a:lvl1pPr marL="0" indent="0">
              <a:spcBef>
                <a:spcPts val="0"/>
              </a:spcBef>
              <a:buNone/>
              <a:defRPr sz="1800">
                <a:solidFill>
                  <a:schemeClr val="tx1">
                    <a:lumMod val="75000"/>
                    <a:lumOff val="25000"/>
                  </a:schemeClr>
                </a:solidFill>
              </a:defRPr>
            </a:lvl1pPr>
          </a:lstStyle>
          <a:p>
            <a:pPr lvl="0"/>
            <a:endParaRPr lang="fr-FR"/>
          </a:p>
        </p:txBody>
      </p:sp>
      <p:pic>
        <p:nvPicPr>
          <p:cNvPr id="21" name="Graphic 20">
            <a:extLst>
              <a:ext uri="{FF2B5EF4-FFF2-40B4-BE49-F238E27FC236}">
                <a16:creationId xmlns:a16="http://schemas.microsoft.com/office/drawing/2014/main" id="{B79155DA-6F90-4921-861D-2C4E4C7DA3AF}"/>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77609" y="5098786"/>
            <a:ext cx="228600" cy="228600"/>
          </a:xfrm>
          <a:prstGeom prst="rect">
            <a:avLst/>
          </a:prstGeom>
        </p:spPr>
      </p:pic>
      <p:sp>
        <p:nvSpPr>
          <p:cNvPr id="22" name="Text Placeholder 18">
            <a:extLst>
              <a:ext uri="{FF2B5EF4-FFF2-40B4-BE49-F238E27FC236}">
                <a16:creationId xmlns:a16="http://schemas.microsoft.com/office/drawing/2014/main" id="{95248451-BA22-4C05-B833-8E0EAB4F682B}"/>
              </a:ext>
            </a:extLst>
          </p:cNvPr>
          <p:cNvSpPr>
            <a:spLocks noGrp="1"/>
          </p:cNvSpPr>
          <p:nvPr>
            <p:ph type="body" sz="quarter" idx="15"/>
          </p:nvPr>
        </p:nvSpPr>
        <p:spPr>
          <a:xfrm>
            <a:off x="7620521" y="5098786"/>
            <a:ext cx="2973388" cy="215682"/>
          </a:xfrm>
          <a:prstGeom prst="rect">
            <a:avLst/>
          </a:prstGeom>
        </p:spPr>
        <p:txBody>
          <a:bodyPr lIns="0" tIns="0" rIns="0" bIns="0" anchor="ctr"/>
          <a:lstStyle>
            <a:lvl1pPr marL="0" indent="0">
              <a:spcBef>
                <a:spcPts val="0"/>
              </a:spcBef>
              <a:buNone/>
              <a:defRPr sz="1800">
                <a:solidFill>
                  <a:schemeClr val="tx1">
                    <a:lumMod val="75000"/>
                    <a:lumOff val="25000"/>
                  </a:schemeClr>
                </a:solidFill>
              </a:defRPr>
            </a:lvl1pPr>
          </a:lstStyle>
          <a:p>
            <a:pPr lvl="0"/>
            <a:endParaRPr lang="fr-FR"/>
          </a:p>
        </p:txBody>
      </p:sp>
      <p:sp>
        <p:nvSpPr>
          <p:cNvPr id="23" name="Rectangle 22">
            <a:extLst>
              <a:ext uri="{FF2B5EF4-FFF2-40B4-BE49-F238E27FC236}">
                <a16:creationId xmlns:a16="http://schemas.microsoft.com/office/drawing/2014/main" id="{0AEA7DA0-C131-4F14-9502-536C5CB29CA3}"/>
              </a:ext>
            </a:extLst>
          </p:cNvPr>
          <p:cNvSpPr/>
          <p:nvPr userDrawn="1"/>
        </p:nvSpPr>
        <p:spPr>
          <a:xfrm>
            <a:off x="6095999" y="5749085"/>
            <a:ext cx="6096001" cy="1108915"/>
          </a:xfrm>
          <a:prstGeom prst="rect">
            <a:avLst/>
          </a:prstGeom>
          <a:blipFill dpi="0" rotWithShape="1">
            <a:blip r:embed="rId7" cstate="screen">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6" name="Text Placeholder 51">
            <a:extLst>
              <a:ext uri="{FF2B5EF4-FFF2-40B4-BE49-F238E27FC236}">
                <a16:creationId xmlns:a16="http://schemas.microsoft.com/office/drawing/2014/main" id="{A62A627F-9B14-491D-AFDE-8301DD476E05}"/>
              </a:ext>
            </a:extLst>
          </p:cNvPr>
          <p:cNvSpPr>
            <a:spLocks noGrp="1"/>
          </p:cNvSpPr>
          <p:nvPr>
            <p:ph type="body" sz="quarter" idx="44" hasCustomPrompt="1"/>
          </p:nvPr>
        </p:nvSpPr>
        <p:spPr>
          <a:xfrm rot="16200000">
            <a:off x="-2070910" y="3350505"/>
            <a:ext cx="465315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20" name="Image 19">
            <a:extLst>
              <a:ext uri="{FF2B5EF4-FFF2-40B4-BE49-F238E27FC236}">
                <a16:creationId xmlns:a16="http://schemas.microsoft.com/office/drawing/2014/main" id="{A59747DF-6C69-492E-91B1-70EB3CE31FCE}"/>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801580108"/>
      </p:ext>
    </p:extLst>
  </p:cSld>
  <p:clrMapOvr>
    <a:masterClrMapping/>
  </p:clrMapOvr>
  <p:extLst>
    <p:ext uri="{DCECCB84-F9BA-43D5-87BE-67443E8EF086}">
      <p15:sldGuideLst xmlns:p15="http://schemas.microsoft.com/office/powerpoint/2012/main">
        <p15:guide id="1" pos="4067">
          <p15:clr>
            <a:srgbClr val="FBAE40"/>
          </p15:clr>
        </p15:guide>
      </p15:sldGuideLst>
    </p:ext>
  </p:extLs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Coordonnée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699932-424D-4AA5-8CF1-50AFA79077AA}"/>
              </a:ext>
            </a:extLst>
          </p:cNvPr>
          <p:cNvCxnSpPr/>
          <p:nvPr userDrawn="1"/>
        </p:nvCxnSpPr>
        <p:spPr>
          <a:xfrm>
            <a:off x="1163382" y="3459891"/>
            <a:ext cx="432000" cy="0"/>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04B1B1-048B-43AF-8FD1-74A281BDF3A2}"/>
              </a:ext>
            </a:extLst>
          </p:cNvPr>
          <p:cNvCxnSpPr/>
          <p:nvPr userDrawn="1"/>
        </p:nvCxnSpPr>
        <p:spPr>
          <a:xfrm>
            <a:off x="1163382" y="4844112"/>
            <a:ext cx="432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DDF70B99-AB72-4EA8-B2D8-5E2B62442E04}"/>
              </a:ext>
            </a:extLst>
          </p:cNvPr>
          <p:cNvSpPr>
            <a:spLocks noGrp="1"/>
          </p:cNvSpPr>
          <p:nvPr>
            <p:ph type="pic" sz="quarter" idx="10"/>
          </p:nvPr>
        </p:nvSpPr>
        <p:spPr>
          <a:xfrm>
            <a:off x="6096000" y="0"/>
            <a:ext cx="6096000" cy="6858000"/>
          </a:xfrm>
          <a:prstGeom prst="rect">
            <a:avLst/>
          </a:prstGeom>
        </p:spPr>
        <p:txBody>
          <a:bodyPr anchor="ctr"/>
          <a:lstStyle>
            <a:lvl1pPr marL="0" indent="0" algn="ctr">
              <a:buFontTx/>
              <a:buNone/>
              <a:defRPr/>
            </a:lvl1pPr>
          </a:lstStyle>
          <a:p>
            <a:endParaRPr lang="fr-FR"/>
          </a:p>
        </p:txBody>
      </p:sp>
      <p:sp>
        <p:nvSpPr>
          <p:cNvPr id="13" name="Rectangle 12">
            <a:extLst>
              <a:ext uri="{FF2B5EF4-FFF2-40B4-BE49-F238E27FC236}">
                <a16:creationId xmlns:a16="http://schemas.microsoft.com/office/drawing/2014/main" id="{C5053019-539B-491D-A558-C9F276F6FF3A}"/>
              </a:ext>
            </a:extLst>
          </p:cNvPr>
          <p:cNvSpPr/>
          <p:nvPr userDrawn="1"/>
        </p:nvSpPr>
        <p:spPr>
          <a:xfrm>
            <a:off x="0" y="6057900"/>
            <a:ext cx="6096000" cy="800100"/>
          </a:xfrm>
          <a:prstGeom prst="rect">
            <a:avLst/>
          </a:prstGeom>
          <a:blipFill dpi="0" rotWithShape="1">
            <a:blip r:embed="rId2"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5" name="Text Placeholder 14">
            <a:extLst>
              <a:ext uri="{FF2B5EF4-FFF2-40B4-BE49-F238E27FC236}">
                <a16:creationId xmlns:a16="http://schemas.microsoft.com/office/drawing/2014/main" id="{203791DD-00F6-4DDF-A411-81755A934081}"/>
              </a:ext>
            </a:extLst>
          </p:cNvPr>
          <p:cNvSpPr>
            <a:spLocks noGrp="1"/>
          </p:cNvSpPr>
          <p:nvPr>
            <p:ph type="body" sz="quarter" idx="11"/>
          </p:nvPr>
        </p:nvSpPr>
        <p:spPr>
          <a:xfrm>
            <a:off x="1163638" y="3779733"/>
            <a:ext cx="4217987" cy="744537"/>
          </a:xfrm>
          <a:prstGeom prst="rect">
            <a:avLst/>
          </a:prstGeom>
        </p:spPr>
        <p:txBody>
          <a:bodyPr lIns="0" tIns="0" rIns="0" bIns="0" anchor="ctr"/>
          <a:lstStyle>
            <a:lvl1pPr marL="0" indent="0">
              <a:lnSpc>
                <a:spcPct val="120000"/>
              </a:lnSpc>
              <a:buNone/>
              <a:defRPr sz="2000">
                <a:solidFill>
                  <a:schemeClr val="tx1">
                    <a:lumMod val="75000"/>
                    <a:lumOff val="25000"/>
                  </a:schemeClr>
                </a:solidFill>
              </a:defRPr>
            </a:lvl1pPr>
          </a:lstStyle>
          <a:p>
            <a:pPr lvl="0"/>
            <a:endParaRPr lang="fr-FR"/>
          </a:p>
        </p:txBody>
      </p:sp>
      <p:pic>
        <p:nvPicPr>
          <p:cNvPr id="10" name="Image 9">
            <a:extLst>
              <a:ext uri="{FF2B5EF4-FFF2-40B4-BE49-F238E27FC236}">
                <a16:creationId xmlns:a16="http://schemas.microsoft.com/office/drawing/2014/main" id="{E2F69E31-4406-4EB8-852A-5E0B29585A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5912" y="644646"/>
            <a:ext cx="1611812" cy="1620000"/>
          </a:xfrm>
          <a:prstGeom prst="rect">
            <a:avLst/>
          </a:prstGeom>
        </p:spPr>
      </p:pic>
    </p:spTree>
    <p:extLst>
      <p:ext uri="{BB962C8B-B14F-4D97-AF65-F5344CB8AC3E}">
        <p14:creationId xmlns:p14="http://schemas.microsoft.com/office/powerpoint/2010/main" val="394454659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1_Transitio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5D38F80-13A9-4DE2-8D8F-5B381061D21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C3E67E1-A040-4537-A5F5-D7730E92F2B6}"/>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Picture Placeholder 6">
            <a:extLst>
              <a:ext uri="{FF2B5EF4-FFF2-40B4-BE49-F238E27FC236}">
                <a16:creationId xmlns:a16="http://schemas.microsoft.com/office/drawing/2014/main" id="{F47019FF-5D3E-4E4E-B165-0A5155FB14F9}"/>
              </a:ext>
            </a:extLst>
          </p:cNvPr>
          <p:cNvSpPr>
            <a:spLocks noGrp="1"/>
          </p:cNvSpPr>
          <p:nvPr>
            <p:ph type="pic" sz="quarter" idx="10"/>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fr-FR"/>
          </a:p>
        </p:txBody>
      </p:sp>
      <p:sp>
        <p:nvSpPr>
          <p:cNvPr id="14" name="Text Placeholder 13">
            <a:extLst>
              <a:ext uri="{FF2B5EF4-FFF2-40B4-BE49-F238E27FC236}">
                <a16:creationId xmlns:a16="http://schemas.microsoft.com/office/drawing/2014/main" id="{F4DD3784-F2A5-43FD-BE05-9FC6A9F7623E}"/>
              </a:ext>
            </a:extLst>
          </p:cNvPr>
          <p:cNvSpPr>
            <a:spLocks noGrp="1"/>
          </p:cNvSpPr>
          <p:nvPr>
            <p:ph type="body" sz="quarter" idx="11"/>
          </p:nvPr>
        </p:nvSpPr>
        <p:spPr>
          <a:xfrm>
            <a:off x="1046162" y="2890838"/>
            <a:ext cx="4541833" cy="676275"/>
          </a:xfrm>
          <a:prstGeom prst="rect">
            <a:avLst/>
          </a:prstGeom>
        </p:spPr>
        <p:txBody>
          <a:bodyPr lIns="0" tIns="0" rIns="0" bIns="0" anchor="ctr"/>
          <a:lstStyle>
            <a:lvl1pPr marL="0" indent="0">
              <a:buNone/>
              <a:defRPr sz="4000" b="1">
                <a:solidFill>
                  <a:schemeClr val="tx1">
                    <a:lumMod val="75000"/>
                    <a:lumOff val="25000"/>
                  </a:schemeClr>
                </a:solidFill>
              </a:defRPr>
            </a:lvl1pPr>
          </a:lstStyle>
          <a:p>
            <a:pPr lvl="0"/>
            <a:endParaRPr lang="fr-FR"/>
          </a:p>
        </p:txBody>
      </p:sp>
      <p:sp>
        <p:nvSpPr>
          <p:cNvPr id="16" name="Text Placeholder 15">
            <a:extLst>
              <a:ext uri="{FF2B5EF4-FFF2-40B4-BE49-F238E27FC236}">
                <a16:creationId xmlns:a16="http://schemas.microsoft.com/office/drawing/2014/main" id="{D9023C3B-0FF3-4DC9-9832-985076CC7DA7}"/>
              </a:ext>
            </a:extLst>
          </p:cNvPr>
          <p:cNvSpPr>
            <a:spLocks noGrp="1"/>
          </p:cNvSpPr>
          <p:nvPr>
            <p:ph type="body" sz="quarter" idx="12"/>
          </p:nvPr>
        </p:nvSpPr>
        <p:spPr>
          <a:xfrm>
            <a:off x="1046163" y="3860800"/>
            <a:ext cx="4541837" cy="976313"/>
          </a:xfrm>
          <a:prstGeom prst="rect">
            <a:avLst/>
          </a:prstGeom>
        </p:spPr>
        <p:txBody>
          <a:bodyPr lIns="0" tIns="0" rIns="0" bIns="0"/>
          <a:lstStyle>
            <a:lvl1pPr marL="0" indent="0">
              <a:lnSpc>
                <a:spcPct val="120000"/>
              </a:lnSpc>
              <a:spcBef>
                <a:spcPts val="0"/>
              </a:spcBef>
              <a:buNone/>
              <a:defRPr sz="16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FR"/>
          </a:p>
        </p:txBody>
      </p:sp>
      <p:sp>
        <p:nvSpPr>
          <p:cNvPr id="17" name="Rectangle 16">
            <a:extLst>
              <a:ext uri="{FF2B5EF4-FFF2-40B4-BE49-F238E27FC236}">
                <a16:creationId xmlns:a16="http://schemas.microsoft.com/office/drawing/2014/main" id="{7E3E8BB6-7EBE-4336-949B-1176B602ADE7}"/>
              </a:ext>
            </a:extLst>
          </p:cNvPr>
          <p:cNvSpPr/>
          <p:nvPr userDrawn="1"/>
        </p:nvSpPr>
        <p:spPr>
          <a:xfrm>
            <a:off x="515934" y="6057900"/>
            <a:ext cx="5580065" cy="800100"/>
          </a:xfrm>
          <a:prstGeom prst="rect">
            <a:avLst/>
          </a:prstGeom>
          <a:blipFill dpi="0" rotWithShape="1">
            <a:blip r:embed="rId2"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5" name="Image 14">
            <a:extLst>
              <a:ext uri="{FF2B5EF4-FFF2-40B4-BE49-F238E27FC236}">
                <a16:creationId xmlns:a16="http://schemas.microsoft.com/office/drawing/2014/main" id="{8B74142B-A2A7-4C21-943D-74CBF94BFD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9470" y="1552645"/>
            <a:ext cx="770089" cy="774000"/>
          </a:xfrm>
          <a:prstGeom prst="rect">
            <a:avLst/>
          </a:prstGeom>
        </p:spPr>
      </p:pic>
    </p:spTree>
    <p:extLst>
      <p:ext uri="{BB962C8B-B14F-4D97-AF65-F5344CB8AC3E}">
        <p14:creationId xmlns:p14="http://schemas.microsoft.com/office/powerpoint/2010/main" val="234633543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preserve="1" userDrawn="1">
  <p:cSld name="Title Blu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661E1B-8950-4571-B812-FF89A34C489B}"/>
              </a:ext>
            </a:extLst>
          </p:cNvPr>
          <p:cNvGrpSpPr/>
          <p:nvPr userDrawn="1"/>
        </p:nvGrpSpPr>
        <p:grpSpPr bwMode="gray">
          <a:xfrm>
            <a:off x="-1" y="-2"/>
            <a:ext cx="9773500" cy="6359178"/>
            <a:chOff x="-1" y="-2"/>
            <a:chExt cx="9773500" cy="6359178"/>
          </a:xfrm>
        </p:grpSpPr>
        <p:pic>
          <p:nvPicPr>
            <p:cNvPr id="6" name="Picture 5">
              <a:extLst>
                <a:ext uri="{FF2B5EF4-FFF2-40B4-BE49-F238E27FC236}">
                  <a16:creationId xmlns:a16="http://schemas.microsoft.com/office/drawing/2014/main" id="{A74BE142-9DFF-4752-86A2-7CD1767FFF68}"/>
                </a:ext>
              </a:extLst>
            </p:cNvPr>
            <p:cNvPicPr>
              <a:picLocks noChangeAspect="1"/>
            </p:cNvPicPr>
            <p:nvPr userDrawn="1"/>
          </p:nvPicPr>
          <p:blipFill rotWithShape="1">
            <a:blip r:embed="rId2"/>
            <a:srcRect l="3659"/>
            <a:stretch/>
          </p:blipFill>
          <p:spPr bwMode="gray">
            <a:xfrm>
              <a:off x="0" y="1231996"/>
              <a:ext cx="9773499" cy="5127180"/>
            </a:xfrm>
            <a:prstGeom prst="rect">
              <a:avLst/>
            </a:prstGeom>
          </p:spPr>
        </p:pic>
        <p:sp>
          <p:nvSpPr>
            <p:cNvPr id="11" name="Rectangle 10">
              <a:extLst>
                <a:ext uri="{FF2B5EF4-FFF2-40B4-BE49-F238E27FC236}">
                  <a16:creationId xmlns:a16="http://schemas.microsoft.com/office/drawing/2014/main" id="{99A7D86E-0511-40BC-9C4F-607427228C38}"/>
                </a:ext>
              </a:extLst>
            </p:cNvPr>
            <p:cNvSpPr/>
            <p:nvPr userDrawn="1"/>
          </p:nvSpPr>
          <p:spPr bwMode="gray">
            <a:xfrm>
              <a:off x="9533873" y="0"/>
              <a:ext cx="239626" cy="1305694"/>
            </a:xfrm>
            <a:prstGeom prst="rect">
              <a:avLst/>
            </a:prstGeom>
            <a:solidFill>
              <a:srgbClr val="CACBD0"/>
            </a:solidFill>
            <a:ln w="10795" cap="flat" cmpd="sng" algn="ctr">
              <a:noFill/>
              <a:prstDash val="solid"/>
            </a:ln>
            <a:effectLst/>
          </p:spPr>
          <p:txBody>
            <a:bodyPr rtlCol="0" anchor="ctr"/>
            <a:lstStyle/>
            <a:p>
              <a:pPr algn="ctr">
                <a:defRPr/>
              </a:pPr>
              <a:endParaRPr lang="en-US" kern="0" dirty="0" err="1">
                <a:solidFill>
                  <a:prstClr val="white"/>
                </a:solidFill>
              </a:endParaRPr>
            </a:p>
          </p:txBody>
        </p:sp>
        <p:sp>
          <p:nvSpPr>
            <p:cNvPr id="13" name="Rectangle: Single Corner Rounded 55">
              <a:extLst>
                <a:ext uri="{FF2B5EF4-FFF2-40B4-BE49-F238E27FC236}">
                  <a16:creationId xmlns:a16="http://schemas.microsoft.com/office/drawing/2014/main" id="{85EC940F-80A8-4854-B668-0B2C3B537AEF}"/>
                </a:ext>
              </a:extLst>
            </p:cNvPr>
            <p:cNvSpPr/>
            <p:nvPr userDrawn="1"/>
          </p:nvSpPr>
          <p:spPr bwMode="gray">
            <a:xfrm flipV="1">
              <a:off x="-1" y="0"/>
              <a:ext cx="9567417" cy="6266834"/>
            </a:xfrm>
            <a:prstGeom prst="round1Rect">
              <a:avLst>
                <a:gd name="adj" fmla="val 3540"/>
              </a:avLst>
            </a:prstGeom>
            <a:solidFill>
              <a:srgbClr val="7CA0FF"/>
            </a:solidFill>
            <a:ln w="10795" cap="flat" cmpd="sng" algn="ctr">
              <a:noFill/>
              <a:prstDash val="solid"/>
            </a:ln>
            <a:effectLst>
              <a:outerShdw blurRad="139700" dist="38100" dir="21540000" algn="bl" rotWithShape="0">
                <a:prstClr val="black">
                  <a:alpha val="2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err="1">
                <a:solidFill>
                  <a:prstClr val="white"/>
                </a:solidFill>
              </a:endParaRPr>
            </a:p>
          </p:txBody>
        </p:sp>
        <p:sp>
          <p:nvSpPr>
            <p:cNvPr id="14" name="Rectangle: Single Corner Rounded 49">
              <a:extLst>
                <a:ext uri="{FF2B5EF4-FFF2-40B4-BE49-F238E27FC236}">
                  <a16:creationId xmlns:a16="http://schemas.microsoft.com/office/drawing/2014/main" id="{11C11600-149C-4FE5-B9F8-44B51907F4B9}"/>
                </a:ext>
              </a:extLst>
            </p:cNvPr>
            <p:cNvSpPr/>
            <p:nvPr userDrawn="1"/>
          </p:nvSpPr>
          <p:spPr bwMode="gray">
            <a:xfrm flipV="1">
              <a:off x="9306878" y="0"/>
              <a:ext cx="260539" cy="6267118"/>
            </a:xfrm>
            <a:prstGeom prst="round1Rect">
              <a:avLst>
                <a:gd name="adj" fmla="val 49135"/>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algn="ctr">
                <a:defRPr/>
              </a:pPr>
              <a:endParaRPr lang="en-US" kern="0" dirty="0" err="1">
                <a:solidFill>
                  <a:prstClr val="white"/>
                </a:solidFill>
              </a:endParaRPr>
            </a:p>
          </p:txBody>
        </p:sp>
        <p:grpSp>
          <p:nvGrpSpPr>
            <p:cNvPr id="15" name="Group 14">
              <a:extLst>
                <a:ext uri="{FF2B5EF4-FFF2-40B4-BE49-F238E27FC236}">
                  <a16:creationId xmlns:a16="http://schemas.microsoft.com/office/drawing/2014/main" id="{13AA064E-BF94-4220-A2E6-AD0EBAD92E5F}"/>
                </a:ext>
              </a:extLst>
            </p:cNvPr>
            <p:cNvGrpSpPr/>
            <p:nvPr userDrawn="1"/>
          </p:nvGrpSpPr>
          <p:grpSpPr bwMode="gray">
            <a:xfrm>
              <a:off x="0" y="-2"/>
              <a:ext cx="8822604" cy="5487292"/>
              <a:chOff x="503573" y="46747"/>
              <a:chExt cx="9419881" cy="5487292"/>
            </a:xfrm>
          </p:grpSpPr>
          <p:sp>
            <p:nvSpPr>
              <p:cNvPr id="16" name="Rectangle 15">
                <a:extLst>
                  <a:ext uri="{FF2B5EF4-FFF2-40B4-BE49-F238E27FC236}">
                    <a16:creationId xmlns:a16="http://schemas.microsoft.com/office/drawing/2014/main" id="{BED2CEFD-5D4A-461C-A377-D3F78C612FBF}"/>
                  </a:ext>
                </a:extLst>
              </p:cNvPr>
              <p:cNvSpPr/>
              <p:nvPr/>
            </p:nvSpPr>
            <p:spPr bwMode="gray">
              <a:xfrm>
                <a:off x="9800389" y="46748"/>
                <a:ext cx="123065" cy="2105026"/>
              </a:xfrm>
              <a:prstGeom prst="rect">
                <a:avLst/>
              </a:prstGeom>
              <a:solidFill>
                <a:srgbClr val="5D78C7"/>
              </a:solidFill>
              <a:ln w="10795" cap="flat" cmpd="sng" algn="ctr">
                <a:noFill/>
                <a:prstDash val="solid"/>
              </a:ln>
              <a:effectLst/>
            </p:spPr>
            <p:txBody>
              <a:bodyPr rtlCol="0" anchor="ctr"/>
              <a:lstStyle/>
              <a:p>
                <a:pPr algn="ctr">
                  <a:defRPr/>
                </a:pPr>
                <a:endParaRPr lang="en-US" kern="0" dirty="0" err="1">
                  <a:solidFill>
                    <a:prstClr val="white"/>
                  </a:solidFill>
                </a:endParaRPr>
              </a:p>
            </p:txBody>
          </p:sp>
          <p:sp>
            <p:nvSpPr>
              <p:cNvPr id="17" name="Rectangle 16">
                <a:extLst>
                  <a:ext uri="{FF2B5EF4-FFF2-40B4-BE49-F238E27FC236}">
                    <a16:creationId xmlns:a16="http://schemas.microsoft.com/office/drawing/2014/main" id="{B2211A6A-7503-41DE-ABF8-BCB51F60E455}"/>
                  </a:ext>
                </a:extLst>
              </p:cNvPr>
              <p:cNvSpPr/>
              <p:nvPr/>
            </p:nvSpPr>
            <p:spPr bwMode="gray">
              <a:xfrm>
                <a:off x="503573" y="5454636"/>
                <a:ext cx="1380260" cy="79403"/>
              </a:xfrm>
              <a:prstGeom prst="rect">
                <a:avLst/>
              </a:prstGeom>
              <a:solidFill>
                <a:srgbClr val="6B88D8"/>
              </a:solidFill>
              <a:ln w="10795" cap="flat" cmpd="sng" algn="ctr">
                <a:noFill/>
                <a:prstDash val="solid"/>
              </a:ln>
              <a:effectLst/>
            </p:spPr>
            <p:txBody>
              <a:bodyPr rtlCol="0" anchor="ctr"/>
              <a:lstStyle/>
              <a:p>
                <a:pPr algn="ctr">
                  <a:defRPr/>
                </a:pPr>
                <a:endParaRPr lang="en-US" kern="0" dirty="0" err="1">
                  <a:solidFill>
                    <a:prstClr val="white"/>
                  </a:solidFill>
                </a:endParaRPr>
              </a:p>
            </p:txBody>
          </p:sp>
          <p:grpSp>
            <p:nvGrpSpPr>
              <p:cNvPr id="18" name="Group 17">
                <a:extLst>
                  <a:ext uri="{FF2B5EF4-FFF2-40B4-BE49-F238E27FC236}">
                    <a16:creationId xmlns:a16="http://schemas.microsoft.com/office/drawing/2014/main" id="{32004FDB-3A51-4F30-A9B8-D9B749A13FC9}"/>
                  </a:ext>
                </a:extLst>
              </p:cNvPr>
              <p:cNvGrpSpPr/>
              <p:nvPr/>
            </p:nvGrpSpPr>
            <p:grpSpPr bwMode="gray">
              <a:xfrm>
                <a:off x="503573" y="46747"/>
                <a:ext cx="9419881" cy="5487292"/>
                <a:chOff x="416724" y="46747"/>
                <a:chExt cx="9419881" cy="5487292"/>
              </a:xfrm>
            </p:grpSpPr>
            <p:grpSp>
              <p:nvGrpSpPr>
                <p:cNvPr id="19" name="Group 18">
                  <a:extLst>
                    <a:ext uri="{FF2B5EF4-FFF2-40B4-BE49-F238E27FC236}">
                      <a16:creationId xmlns:a16="http://schemas.microsoft.com/office/drawing/2014/main" id="{2C058AD1-07AF-4499-9494-597DE33277B0}"/>
                    </a:ext>
                  </a:extLst>
                </p:cNvPr>
                <p:cNvGrpSpPr/>
                <p:nvPr/>
              </p:nvGrpSpPr>
              <p:grpSpPr bwMode="gray">
                <a:xfrm>
                  <a:off x="416724" y="46747"/>
                  <a:ext cx="9419881" cy="5487292"/>
                  <a:chOff x="678407" y="-1026120"/>
                  <a:chExt cx="9440352" cy="5501077"/>
                </a:xfrm>
                <a:effectLst/>
              </p:grpSpPr>
              <p:sp>
                <p:nvSpPr>
                  <p:cNvPr id="21" name="Rectangle: Single Corner Rounded 60">
                    <a:extLst>
                      <a:ext uri="{FF2B5EF4-FFF2-40B4-BE49-F238E27FC236}">
                        <a16:creationId xmlns:a16="http://schemas.microsoft.com/office/drawing/2014/main" id="{1F96330C-3C2B-4FCA-A935-814CF91EA0D2}"/>
                      </a:ext>
                    </a:extLst>
                  </p:cNvPr>
                  <p:cNvSpPr/>
                  <p:nvPr/>
                </p:nvSpPr>
                <p:spPr bwMode="gray">
                  <a:xfrm flipV="1">
                    <a:off x="1974711" y="1033561"/>
                    <a:ext cx="8144048" cy="3441396"/>
                  </a:xfrm>
                  <a:prstGeom prst="round1Rect">
                    <a:avLst>
                      <a:gd name="adj" fmla="val 4294"/>
                    </a:avLst>
                  </a:prstGeom>
                  <a:gradFill>
                    <a:gsLst>
                      <a:gs pos="0">
                        <a:srgbClr val="6C89DA"/>
                      </a:gs>
                      <a:gs pos="31000">
                        <a:srgbClr val="7CA0FF">
                          <a:lumMod val="97000"/>
                          <a:lumOff val="3000"/>
                        </a:srgbClr>
                      </a:gs>
                      <a:gs pos="38000">
                        <a:srgbClr val="526DB4"/>
                      </a:gs>
                      <a:gs pos="100000">
                        <a:srgbClr val="5D78C7"/>
                      </a:gs>
                      <a:gs pos="44000">
                        <a:srgbClr val="5C79C2">
                          <a:lumMod val="100000"/>
                        </a:srgbClr>
                      </a:gs>
                    </a:gsLst>
                    <a:lin ang="4560000" scaled="0"/>
                  </a:gra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err="1">
                      <a:solidFill>
                        <a:prstClr val="white"/>
                      </a:solidFill>
                    </a:endParaRPr>
                  </a:p>
                </p:txBody>
              </p:sp>
              <p:sp>
                <p:nvSpPr>
                  <p:cNvPr id="22" name="Rectangle: Single Corner Rounded 61">
                    <a:extLst>
                      <a:ext uri="{FF2B5EF4-FFF2-40B4-BE49-F238E27FC236}">
                        <a16:creationId xmlns:a16="http://schemas.microsoft.com/office/drawing/2014/main" id="{D7D9F917-4981-4A29-9637-9B4B91D49790}"/>
                      </a:ext>
                    </a:extLst>
                  </p:cNvPr>
                  <p:cNvSpPr/>
                  <p:nvPr/>
                </p:nvSpPr>
                <p:spPr bwMode="gray">
                  <a:xfrm flipV="1">
                    <a:off x="678407" y="-1026120"/>
                    <a:ext cx="9332272" cy="5464871"/>
                  </a:xfrm>
                  <a:prstGeom prst="round1Rect">
                    <a:avLst>
                      <a:gd name="adj" fmla="val 2348"/>
                    </a:avLst>
                  </a:prstGeom>
                  <a:solidFill>
                    <a:srgbClr val="314FD5"/>
                  </a:solidFill>
                  <a:ln w="10795" cap="flat" cmpd="sng" algn="ctr">
                    <a:noFill/>
                    <a:prstDash val="solid"/>
                  </a:ln>
                  <a:effectLst>
                    <a:outerShdw blurRad="38100" dist="12700" dir="1800000" algn="bl"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err="1">
                      <a:solidFill>
                        <a:prstClr val="white"/>
                      </a:solidFill>
                    </a:endParaRPr>
                  </a:p>
                </p:txBody>
              </p:sp>
            </p:grpSp>
            <p:sp>
              <p:nvSpPr>
                <p:cNvPr id="20" name="first shadow">
                  <a:extLst>
                    <a:ext uri="{FF2B5EF4-FFF2-40B4-BE49-F238E27FC236}">
                      <a16:creationId xmlns:a16="http://schemas.microsoft.com/office/drawing/2014/main" id="{EA5E7F3D-50F1-4682-B2B8-61C177A98043}"/>
                    </a:ext>
                  </a:extLst>
                </p:cNvPr>
                <p:cNvSpPr/>
                <p:nvPr/>
              </p:nvSpPr>
              <p:spPr bwMode="gray">
                <a:xfrm flipV="1">
                  <a:off x="8943108" y="46747"/>
                  <a:ext cx="785651" cy="5446965"/>
                </a:xfrm>
                <a:prstGeom prst="round1Rect">
                  <a:avLst>
                    <a:gd name="adj" fmla="val 18640"/>
                  </a:avLst>
                </a:prstGeom>
                <a:gradFill flip="none" rotWithShape="1">
                  <a:gsLst>
                    <a:gs pos="69000">
                      <a:srgbClr val="243DA8">
                        <a:alpha val="50000"/>
                      </a:srgbClr>
                    </a:gs>
                    <a:gs pos="5000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algn="ctr">
                    <a:defRPr/>
                  </a:pPr>
                  <a:endParaRPr lang="en-US" kern="0" dirty="0" err="1">
                    <a:solidFill>
                      <a:prstClr val="white"/>
                    </a:solidFill>
                  </a:endParaRPr>
                </a:p>
              </p:txBody>
            </p:sp>
            <p:sp>
              <p:nvSpPr>
                <p:cNvPr id="24" name="second shadow">
                  <a:extLst>
                    <a:ext uri="{FF2B5EF4-FFF2-40B4-BE49-F238E27FC236}">
                      <a16:creationId xmlns:a16="http://schemas.microsoft.com/office/drawing/2014/main" id="{C652A8C2-35E4-46F3-AD56-18AE774DE4B9}"/>
                    </a:ext>
                  </a:extLst>
                </p:cNvPr>
                <p:cNvSpPr/>
                <p:nvPr userDrawn="1"/>
              </p:nvSpPr>
              <p:spPr bwMode="gray">
                <a:xfrm flipV="1">
                  <a:off x="8850801" y="46747"/>
                  <a:ext cx="785651" cy="5446965"/>
                </a:xfrm>
                <a:prstGeom prst="round1Rect">
                  <a:avLst>
                    <a:gd name="adj" fmla="val 17397"/>
                  </a:avLst>
                </a:prstGeom>
                <a:gradFill flip="none" rotWithShape="1">
                  <a:gsLst>
                    <a:gs pos="69150">
                      <a:srgbClr val="243DA8">
                        <a:alpha val="20000"/>
                      </a:srgbClr>
                    </a:gs>
                    <a:gs pos="20000">
                      <a:srgbClr val="314FD5">
                        <a:alpha val="0"/>
                      </a:srgbClr>
                    </a:gs>
                    <a:gs pos="93000">
                      <a:srgbClr val="1D3393">
                        <a:lumMod val="90000"/>
                        <a:alpha val="50000"/>
                      </a:srgbClr>
                    </a:gs>
                  </a:gsLst>
                  <a:lin ang="0" scaled="1"/>
                  <a:tileRect/>
                </a:gradFill>
                <a:ln w="10795" cap="flat" cmpd="sng" algn="ctr">
                  <a:noFill/>
                  <a:prstDash val="solid"/>
                </a:ln>
                <a:effectLst/>
              </p:spPr>
              <p:txBody>
                <a:bodyPr rtlCol="0" anchor="ctr"/>
                <a:lstStyle/>
                <a:p>
                  <a:pPr algn="ctr">
                    <a:defRPr/>
                  </a:pPr>
                  <a:endParaRPr lang="en-US" kern="0" dirty="0" err="1">
                    <a:solidFill>
                      <a:prstClr val="white"/>
                    </a:solidFill>
                  </a:endParaRPr>
                </a:p>
              </p:txBody>
            </p:sp>
          </p:grpSp>
        </p:grpSp>
      </p:grpSp>
      <p:sp>
        <p:nvSpPr>
          <p:cNvPr id="2" name="Title 1"/>
          <p:cNvSpPr>
            <a:spLocks noGrp="1"/>
          </p:cNvSpPr>
          <p:nvPr>
            <p:ph type="ctrTitle"/>
          </p:nvPr>
        </p:nvSpPr>
        <p:spPr bwMode="gray">
          <a:xfrm>
            <a:off x="434551" y="2615706"/>
            <a:ext cx="7425116" cy="1461939"/>
          </a:xfrm>
        </p:spPr>
        <p:txBody>
          <a:bodyPr wrap="square" anchor="b">
            <a:noAutofit/>
          </a:bodyPr>
          <a:lstStyle>
            <a:lvl1pPr algn="l">
              <a:lnSpc>
                <a:spcPct val="90000"/>
              </a:lnSpc>
              <a:defRPr sz="6000" spc="-20" baseline="0">
                <a:solidFill>
                  <a:schemeClr val="bg1"/>
                </a:solidFill>
              </a:defRPr>
            </a:lvl1pPr>
          </a:lstStyle>
          <a:p>
            <a:r>
              <a:rPr lang="en-US"/>
              <a:t>Click to edit Master title style</a:t>
            </a:r>
            <a:endParaRPr lang="en-US" dirty="0"/>
          </a:p>
        </p:txBody>
      </p:sp>
      <p:sp>
        <p:nvSpPr>
          <p:cNvPr id="38" name="Text Placeholder 7"/>
          <p:cNvSpPr>
            <a:spLocks noGrp="1"/>
          </p:cNvSpPr>
          <p:nvPr>
            <p:ph type="body" sz="quarter" idx="10" hasCustomPrompt="1"/>
          </p:nvPr>
        </p:nvSpPr>
        <p:spPr bwMode="gray">
          <a:xfrm>
            <a:off x="483783" y="4195085"/>
            <a:ext cx="7363786" cy="961930"/>
          </a:xfr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8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88" name="Freeform 5">
            <a:extLst>
              <a:ext uri="{FF2B5EF4-FFF2-40B4-BE49-F238E27FC236}">
                <a16:creationId xmlns:a16="http://schemas.microsoft.com/office/drawing/2014/main" id="{3915EFCB-AFF4-4D78-8B01-1EBD79B33901}"/>
              </a:ext>
            </a:extLst>
          </p:cNvPr>
          <p:cNvSpPr>
            <a:spLocks noEditPoints="1"/>
          </p:cNvSpPr>
          <p:nvPr userDrawn="1"/>
        </p:nvSpPr>
        <p:spPr bwMode="gray">
          <a:xfrm>
            <a:off x="10318621" y="477043"/>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3350231" y="504078"/>
            <a:ext cx="2615937" cy="226772"/>
          </a:xfrm>
        </p:spPr>
        <p:txBody>
          <a:bodyPr/>
          <a:lstStyle>
            <a:lvl1pPr marL="0" indent="0" algn="l">
              <a:lnSpc>
                <a:spcPct val="90000"/>
              </a:lnSpc>
              <a:spcBef>
                <a:spcPts val="0"/>
              </a:spcBef>
              <a:buNone/>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a:t>
            </a:r>
            <a:r>
              <a:rPr lang="en-US" dirty="0" err="1"/>
              <a:t>qualcomm</a:t>
            </a:r>
            <a:endParaRPr lang="en-US" dirty="0"/>
          </a:p>
        </p:txBody>
      </p:sp>
      <p:sp>
        <p:nvSpPr>
          <p:cNvPr id="184"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478848" y="485695"/>
            <a:ext cx="2620484" cy="262176"/>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85"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6194425" y="484981"/>
            <a:ext cx="2272217" cy="265271"/>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Event location</a:t>
            </a:r>
          </a:p>
        </p:txBody>
      </p:sp>
      <p:sp>
        <p:nvSpPr>
          <p:cNvPr id="23" name="Footer Placeholder 1">
            <a:extLst>
              <a:ext uri="{FF2B5EF4-FFF2-40B4-BE49-F238E27FC236}">
                <a16:creationId xmlns:a16="http://schemas.microsoft.com/office/drawing/2014/main" id="{8BA9C463-E824-4483-87A7-15FF198995A5}"/>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tx1">
                    <a:lumMod val="75000"/>
                    <a:lumOff val="25000"/>
                  </a:schemeClr>
                </a:solidFill>
              </a:defRPr>
            </a:lvl1pPr>
          </a:lstStyle>
          <a:p>
            <a:r>
              <a:rPr lang="en-US"/>
              <a:t>Qualcomm Confidential and Proprietary</a:t>
            </a:r>
            <a:endParaRPr lang="en-US" dirty="0"/>
          </a:p>
        </p:txBody>
      </p:sp>
    </p:spTree>
    <p:extLst>
      <p:ext uri="{BB962C8B-B14F-4D97-AF65-F5344CB8AC3E}">
        <p14:creationId xmlns:p14="http://schemas.microsoft.com/office/powerpoint/2010/main" val="72455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preserve="1" userDrawn="1">
  <p:cSld name="Title Gree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661E1B-8950-4571-B812-FF89A34C489B}"/>
              </a:ext>
            </a:extLst>
          </p:cNvPr>
          <p:cNvGrpSpPr/>
          <p:nvPr userDrawn="1"/>
        </p:nvGrpSpPr>
        <p:grpSpPr bwMode="gray">
          <a:xfrm>
            <a:off x="0" y="-1"/>
            <a:ext cx="9773500" cy="6359182"/>
            <a:chOff x="-1" y="-6"/>
            <a:chExt cx="9773500" cy="6359182"/>
          </a:xfrm>
        </p:grpSpPr>
        <p:pic>
          <p:nvPicPr>
            <p:cNvPr id="6" name="Picture 5">
              <a:extLst>
                <a:ext uri="{FF2B5EF4-FFF2-40B4-BE49-F238E27FC236}">
                  <a16:creationId xmlns:a16="http://schemas.microsoft.com/office/drawing/2014/main" id="{A74BE142-9DFF-4752-86A2-7CD1767FFF68}"/>
                </a:ext>
              </a:extLst>
            </p:cNvPr>
            <p:cNvPicPr>
              <a:picLocks noChangeAspect="1"/>
            </p:cNvPicPr>
            <p:nvPr userDrawn="1"/>
          </p:nvPicPr>
          <p:blipFill rotWithShape="1">
            <a:blip r:embed="rId2"/>
            <a:srcRect l="3659"/>
            <a:stretch/>
          </p:blipFill>
          <p:spPr bwMode="gray">
            <a:xfrm>
              <a:off x="0" y="1231996"/>
              <a:ext cx="9773499" cy="5127180"/>
            </a:xfrm>
            <a:prstGeom prst="rect">
              <a:avLst/>
            </a:prstGeom>
          </p:spPr>
        </p:pic>
        <p:sp>
          <p:nvSpPr>
            <p:cNvPr id="11" name="Rectangle 10">
              <a:extLst>
                <a:ext uri="{FF2B5EF4-FFF2-40B4-BE49-F238E27FC236}">
                  <a16:creationId xmlns:a16="http://schemas.microsoft.com/office/drawing/2014/main" id="{99A7D86E-0511-40BC-9C4F-607427228C38}"/>
                </a:ext>
              </a:extLst>
            </p:cNvPr>
            <p:cNvSpPr/>
            <p:nvPr userDrawn="1"/>
          </p:nvSpPr>
          <p:spPr bwMode="gray">
            <a:xfrm>
              <a:off x="9533873" y="0"/>
              <a:ext cx="239626" cy="1305694"/>
            </a:xfrm>
            <a:prstGeom prst="rect">
              <a:avLst/>
            </a:prstGeom>
            <a:solidFill>
              <a:srgbClr val="CACBD0"/>
            </a:solidFill>
            <a:ln w="10795" cap="flat" cmpd="sng" algn="ctr">
              <a:noFill/>
              <a:prstDash val="solid"/>
            </a:ln>
            <a:effectLst/>
          </p:spPr>
          <p:txBody>
            <a:bodyPr rtlCol="0" anchor="ctr"/>
            <a:lstStyle/>
            <a:p>
              <a:pPr algn="ctr">
                <a:defRPr/>
              </a:pPr>
              <a:endParaRPr lang="en-US" kern="0" dirty="0" err="1">
                <a:solidFill>
                  <a:prstClr val="white"/>
                </a:solidFill>
              </a:endParaRPr>
            </a:p>
          </p:txBody>
        </p:sp>
        <p:sp>
          <p:nvSpPr>
            <p:cNvPr id="13" name="Rectangle: Single Corner Rounded 55">
              <a:extLst>
                <a:ext uri="{FF2B5EF4-FFF2-40B4-BE49-F238E27FC236}">
                  <a16:creationId xmlns:a16="http://schemas.microsoft.com/office/drawing/2014/main" id="{85EC940F-80A8-4854-B668-0B2C3B537AEF}"/>
                </a:ext>
              </a:extLst>
            </p:cNvPr>
            <p:cNvSpPr/>
            <p:nvPr userDrawn="1"/>
          </p:nvSpPr>
          <p:spPr bwMode="gray">
            <a:xfrm flipV="1">
              <a:off x="-1" y="0"/>
              <a:ext cx="9567417" cy="6266834"/>
            </a:xfrm>
            <a:prstGeom prst="round1Rect">
              <a:avLst>
                <a:gd name="adj" fmla="val 3540"/>
              </a:avLst>
            </a:prstGeom>
            <a:solidFill>
              <a:schemeClr val="accent3">
                <a:lumMod val="60000"/>
                <a:lumOff val="40000"/>
              </a:schemeClr>
            </a:solidFill>
            <a:ln w="10795" cap="flat" cmpd="sng" algn="ctr">
              <a:noFill/>
              <a:prstDash val="solid"/>
            </a:ln>
            <a:effectLst>
              <a:outerShdw blurRad="139700" dist="38100" dir="21540000" algn="bl" rotWithShape="0">
                <a:prstClr val="black">
                  <a:alpha val="2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err="1">
                <a:solidFill>
                  <a:prstClr val="white"/>
                </a:solidFill>
              </a:endParaRPr>
            </a:p>
          </p:txBody>
        </p:sp>
        <p:sp>
          <p:nvSpPr>
            <p:cNvPr id="14" name="Rectangle: Single Corner Rounded 49">
              <a:extLst>
                <a:ext uri="{FF2B5EF4-FFF2-40B4-BE49-F238E27FC236}">
                  <a16:creationId xmlns:a16="http://schemas.microsoft.com/office/drawing/2014/main" id="{11C11600-149C-4FE5-B9F8-44B51907F4B9}"/>
                </a:ext>
              </a:extLst>
            </p:cNvPr>
            <p:cNvSpPr/>
            <p:nvPr userDrawn="1"/>
          </p:nvSpPr>
          <p:spPr bwMode="gray">
            <a:xfrm flipV="1">
              <a:off x="8911646" y="0"/>
              <a:ext cx="655771" cy="6267118"/>
            </a:xfrm>
            <a:prstGeom prst="round1Rect">
              <a:avLst>
                <a:gd name="adj" fmla="val 30312"/>
              </a:avLst>
            </a:prstGeom>
            <a:gradFill flip="none" rotWithShape="1">
              <a:gsLst>
                <a:gs pos="100000">
                  <a:schemeClr val="accent3">
                    <a:lumMod val="50000"/>
                  </a:schemeClr>
                </a:gs>
                <a:gs pos="66000">
                  <a:schemeClr val="accent3">
                    <a:lumMod val="50000"/>
                    <a:alpha val="14000"/>
                  </a:schemeClr>
                </a:gs>
                <a:gs pos="34000">
                  <a:schemeClr val="accent3">
                    <a:lumMod val="60000"/>
                    <a:lumOff val="40000"/>
                    <a:alpha val="0"/>
                  </a:schemeClr>
                </a:gs>
              </a:gsLst>
              <a:lin ang="0" scaled="1"/>
              <a:tileRect/>
            </a:gradFill>
            <a:ln w="10795" cap="flat" cmpd="sng" algn="ctr">
              <a:noFill/>
              <a:prstDash val="solid"/>
            </a:ln>
            <a:effectLst/>
          </p:spPr>
          <p:txBody>
            <a:bodyPr rtlCol="0" anchor="ctr"/>
            <a:lstStyle/>
            <a:p>
              <a:pPr algn="ctr">
                <a:defRPr/>
              </a:pPr>
              <a:endParaRPr lang="en-US" kern="0" dirty="0" err="1">
                <a:solidFill>
                  <a:prstClr val="white"/>
                </a:solidFill>
              </a:endParaRPr>
            </a:p>
          </p:txBody>
        </p:sp>
        <p:grpSp>
          <p:nvGrpSpPr>
            <p:cNvPr id="15" name="Group 14">
              <a:extLst>
                <a:ext uri="{FF2B5EF4-FFF2-40B4-BE49-F238E27FC236}">
                  <a16:creationId xmlns:a16="http://schemas.microsoft.com/office/drawing/2014/main" id="{13AA064E-BF94-4220-A2E6-AD0EBAD92E5F}"/>
                </a:ext>
              </a:extLst>
            </p:cNvPr>
            <p:cNvGrpSpPr/>
            <p:nvPr userDrawn="1"/>
          </p:nvGrpSpPr>
          <p:grpSpPr bwMode="gray">
            <a:xfrm>
              <a:off x="0" y="-6"/>
              <a:ext cx="8822604" cy="5487296"/>
              <a:chOff x="503573" y="46743"/>
              <a:chExt cx="9419881" cy="5487296"/>
            </a:xfrm>
          </p:grpSpPr>
          <p:sp>
            <p:nvSpPr>
              <p:cNvPr id="16" name="Rectangle 15">
                <a:extLst>
                  <a:ext uri="{FF2B5EF4-FFF2-40B4-BE49-F238E27FC236}">
                    <a16:creationId xmlns:a16="http://schemas.microsoft.com/office/drawing/2014/main" id="{BED2CEFD-5D4A-461C-A377-D3F78C612FBF}"/>
                  </a:ext>
                </a:extLst>
              </p:cNvPr>
              <p:cNvSpPr/>
              <p:nvPr/>
            </p:nvSpPr>
            <p:spPr bwMode="gray">
              <a:xfrm>
                <a:off x="9800389" y="46748"/>
                <a:ext cx="123065" cy="2105026"/>
              </a:xfrm>
              <a:prstGeom prst="rect">
                <a:avLst/>
              </a:prstGeom>
              <a:solidFill>
                <a:schemeClr val="accent3">
                  <a:lumMod val="75000"/>
                </a:schemeClr>
              </a:solidFill>
              <a:ln w="10795" cap="flat" cmpd="sng" algn="ctr">
                <a:noFill/>
                <a:prstDash val="solid"/>
              </a:ln>
              <a:effectLst/>
            </p:spPr>
            <p:txBody>
              <a:bodyPr rtlCol="0" anchor="ctr"/>
              <a:lstStyle/>
              <a:p>
                <a:pPr algn="ctr">
                  <a:defRPr/>
                </a:pPr>
                <a:endParaRPr lang="en-US" kern="0" dirty="0" err="1">
                  <a:solidFill>
                    <a:prstClr val="white"/>
                  </a:solidFill>
                </a:endParaRPr>
              </a:p>
            </p:txBody>
          </p:sp>
          <p:sp>
            <p:nvSpPr>
              <p:cNvPr id="17" name="Rectangle 16">
                <a:extLst>
                  <a:ext uri="{FF2B5EF4-FFF2-40B4-BE49-F238E27FC236}">
                    <a16:creationId xmlns:a16="http://schemas.microsoft.com/office/drawing/2014/main" id="{B2211A6A-7503-41DE-ABF8-BCB51F60E455}"/>
                  </a:ext>
                </a:extLst>
              </p:cNvPr>
              <p:cNvSpPr/>
              <p:nvPr/>
            </p:nvSpPr>
            <p:spPr bwMode="gray">
              <a:xfrm>
                <a:off x="503573" y="5454636"/>
                <a:ext cx="1380260" cy="79403"/>
              </a:xfrm>
              <a:prstGeom prst="rect">
                <a:avLst/>
              </a:prstGeom>
              <a:solidFill>
                <a:schemeClr val="accent3"/>
              </a:solidFill>
              <a:ln w="10795" cap="flat" cmpd="sng" algn="ctr">
                <a:noFill/>
                <a:prstDash val="solid"/>
              </a:ln>
              <a:effectLst/>
            </p:spPr>
            <p:txBody>
              <a:bodyPr rtlCol="0" anchor="ctr"/>
              <a:lstStyle/>
              <a:p>
                <a:pPr algn="ctr">
                  <a:defRPr/>
                </a:pPr>
                <a:endParaRPr lang="en-US" kern="0" dirty="0" err="1">
                  <a:solidFill>
                    <a:prstClr val="white"/>
                  </a:solidFill>
                </a:endParaRPr>
              </a:p>
            </p:txBody>
          </p:sp>
          <p:grpSp>
            <p:nvGrpSpPr>
              <p:cNvPr id="18" name="Group 17">
                <a:extLst>
                  <a:ext uri="{FF2B5EF4-FFF2-40B4-BE49-F238E27FC236}">
                    <a16:creationId xmlns:a16="http://schemas.microsoft.com/office/drawing/2014/main" id="{32004FDB-3A51-4F30-A9B8-D9B749A13FC9}"/>
                  </a:ext>
                </a:extLst>
              </p:cNvPr>
              <p:cNvGrpSpPr/>
              <p:nvPr/>
            </p:nvGrpSpPr>
            <p:grpSpPr bwMode="gray">
              <a:xfrm>
                <a:off x="503573" y="46743"/>
                <a:ext cx="9419881" cy="5487296"/>
                <a:chOff x="416724" y="46743"/>
                <a:chExt cx="9419881" cy="5487296"/>
              </a:xfrm>
            </p:grpSpPr>
            <p:grpSp>
              <p:nvGrpSpPr>
                <p:cNvPr id="19" name="Group 18">
                  <a:extLst>
                    <a:ext uri="{FF2B5EF4-FFF2-40B4-BE49-F238E27FC236}">
                      <a16:creationId xmlns:a16="http://schemas.microsoft.com/office/drawing/2014/main" id="{2C058AD1-07AF-4499-9494-597DE33277B0}"/>
                    </a:ext>
                  </a:extLst>
                </p:cNvPr>
                <p:cNvGrpSpPr/>
                <p:nvPr/>
              </p:nvGrpSpPr>
              <p:grpSpPr bwMode="gray">
                <a:xfrm>
                  <a:off x="416724" y="46747"/>
                  <a:ext cx="9419881" cy="5487292"/>
                  <a:chOff x="678407" y="-1026120"/>
                  <a:chExt cx="9440352" cy="5501077"/>
                </a:xfrm>
                <a:effectLst/>
              </p:grpSpPr>
              <p:sp>
                <p:nvSpPr>
                  <p:cNvPr id="21" name="Rectangle: Single Corner Rounded 60">
                    <a:extLst>
                      <a:ext uri="{FF2B5EF4-FFF2-40B4-BE49-F238E27FC236}">
                        <a16:creationId xmlns:a16="http://schemas.microsoft.com/office/drawing/2014/main" id="{1F96330C-3C2B-4FCA-A935-814CF91EA0D2}"/>
                      </a:ext>
                    </a:extLst>
                  </p:cNvPr>
                  <p:cNvSpPr/>
                  <p:nvPr/>
                </p:nvSpPr>
                <p:spPr bwMode="gray">
                  <a:xfrm flipV="1">
                    <a:off x="1974711" y="1033561"/>
                    <a:ext cx="8144048" cy="3441396"/>
                  </a:xfrm>
                  <a:prstGeom prst="round1Rect">
                    <a:avLst>
                      <a:gd name="adj" fmla="val 4294"/>
                    </a:avLst>
                  </a:prstGeom>
                  <a:gradFill>
                    <a:gsLst>
                      <a:gs pos="0">
                        <a:schemeClr val="accent3"/>
                      </a:gs>
                      <a:gs pos="31000">
                        <a:schemeClr val="accent3"/>
                      </a:gs>
                      <a:gs pos="38000">
                        <a:schemeClr val="accent3">
                          <a:lumMod val="75000"/>
                        </a:schemeClr>
                      </a:gs>
                      <a:gs pos="100000">
                        <a:schemeClr val="accent3">
                          <a:lumMod val="75000"/>
                        </a:schemeClr>
                      </a:gs>
                      <a:gs pos="44000">
                        <a:schemeClr val="accent3">
                          <a:lumMod val="75000"/>
                        </a:schemeClr>
                      </a:gs>
                    </a:gsLst>
                    <a:lin ang="4560000" scaled="0"/>
                  </a:gra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err="1">
                      <a:solidFill>
                        <a:prstClr val="white"/>
                      </a:solidFill>
                    </a:endParaRPr>
                  </a:p>
                </p:txBody>
              </p:sp>
              <p:sp>
                <p:nvSpPr>
                  <p:cNvPr id="22" name="Rectangle: Single Corner Rounded 61">
                    <a:extLst>
                      <a:ext uri="{FF2B5EF4-FFF2-40B4-BE49-F238E27FC236}">
                        <a16:creationId xmlns:a16="http://schemas.microsoft.com/office/drawing/2014/main" id="{D7D9F917-4981-4A29-9637-9B4B91D49790}"/>
                      </a:ext>
                    </a:extLst>
                  </p:cNvPr>
                  <p:cNvSpPr/>
                  <p:nvPr/>
                </p:nvSpPr>
                <p:spPr bwMode="gray">
                  <a:xfrm flipV="1">
                    <a:off x="678407" y="-1026120"/>
                    <a:ext cx="9332269" cy="5464871"/>
                  </a:xfrm>
                  <a:prstGeom prst="round1Rect">
                    <a:avLst>
                      <a:gd name="adj" fmla="val 2348"/>
                    </a:avLst>
                  </a:prstGeom>
                  <a:solidFill>
                    <a:schemeClr val="accent3"/>
                  </a:solidFill>
                  <a:ln w="10795" cap="flat" cmpd="sng" algn="ctr">
                    <a:noFill/>
                    <a:prstDash val="solid"/>
                  </a:ln>
                  <a:effectLst>
                    <a:outerShdw blurRad="38100" dist="12700" dir="1800000" algn="bl"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err="1">
                      <a:solidFill>
                        <a:prstClr val="white"/>
                      </a:solidFill>
                    </a:endParaRPr>
                  </a:p>
                </p:txBody>
              </p:sp>
            </p:grpSp>
            <p:sp>
              <p:nvSpPr>
                <p:cNvPr id="20" name="Rectangle: Single Corner Rounded 19">
                  <a:extLst>
                    <a:ext uri="{FF2B5EF4-FFF2-40B4-BE49-F238E27FC236}">
                      <a16:creationId xmlns:a16="http://schemas.microsoft.com/office/drawing/2014/main" id="{EA5E7F3D-50F1-4682-B2B8-61C177A98043}"/>
                    </a:ext>
                  </a:extLst>
                </p:cNvPr>
                <p:cNvSpPr/>
                <p:nvPr/>
              </p:nvSpPr>
              <p:spPr bwMode="gray">
                <a:xfrm flipV="1">
                  <a:off x="9193284" y="46743"/>
                  <a:ext cx="535473" cy="5446965"/>
                </a:xfrm>
                <a:prstGeom prst="round1Rect">
                  <a:avLst>
                    <a:gd name="adj" fmla="val 25526"/>
                  </a:avLst>
                </a:prstGeom>
                <a:gradFill flip="none" rotWithShape="1">
                  <a:gsLst>
                    <a:gs pos="100000">
                      <a:schemeClr val="accent3">
                        <a:lumMod val="31000"/>
                      </a:schemeClr>
                    </a:gs>
                    <a:gs pos="99000">
                      <a:srgbClr val="284C40"/>
                    </a:gs>
                    <a:gs pos="93000">
                      <a:schemeClr val="accent3">
                        <a:lumMod val="50000"/>
                        <a:alpha val="91000"/>
                      </a:schemeClr>
                    </a:gs>
                    <a:gs pos="61000">
                      <a:schemeClr val="accent3">
                        <a:lumMod val="37000"/>
                        <a:alpha val="39000"/>
                      </a:schemeClr>
                    </a:gs>
                    <a:gs pos="0">
                      <a:srgbClr val="6AB19B">
                        <a:alpha val="0"/>
                      </a:srgbClr>
                    </a:gs>
                  </a:gsLst>
                  <a:lin ang="0" scaled="1"/>
                  <a:tileRect/>
                </a:gradFill>
                <a:ln w="10795" cap="flat" cmpd="sng" algn="ctr">
                  <a:noFill/>
                  <a:prstDash val="solid"/>
                </a:ln>
                <a:effectLst/>
              </p:spPr>
              <p:txBody>
                <a:bodyPr rtlCol="0" anchor="ctr"/>
                <a:lstStyle/>
                <a:p>
                  <a:pPr lvl="0" algn="ctr"/>
                  <a:endParaRPr lang="en-US" kern="0" dirty="0" err="1">
                    <a:solidFill>
                      <a:prstClr val="white"/>
                    </a:solidFill>
                  </a:endParaRPr>
                </a:p>
              </p:txBody>
            </p:sp>
          </p:grpSp>
        </p:grpSp>
      </p:grpSp>
      <p:sp>
        <p:nvSpPr>
          <p:cNvPr id="2" name="Title 1"/>
          <p:cNvSpPr>
            <a:spLocks noGrp="1"/>
          </p:cNvSpPr>
          <p:nvPr>
            <p:ph type="ctrTitle"/>
          </p:nvPr>
        </p:nvSpPr>
        <p:spPr bwMode="gray">
          <a:xfrm>
            <a:off x="434551" y="2615706"/>
            <a:ext cx="7425116" cy="1461939"/>
          </a:xfrm>
        </p:spPr>
        <p:txBody>
          <a:bodyPr wrap="square" anchor="b">
            <a:noAutofit/>
          </a:bodyPr>
          <a:lstStyle>
            <a:lvl1pPr algn="l">
              <a:lnSpc>
                <a:spcPct val="90000"/>
              </a:lnSpc>
              <a:defRPr sz="6000" spc="-20" baseline="0">
                <a:solidFill>
                  <a:schemeClr val="bg1"/>
                </a:solidFill>
              </a:defRPr>
            </a:lvl1pPr>
          </a:lstStyle>
          <a:p>
            <a:r>
              <a:rPr lang="en-US"/>
              <a:t>Click to edit Master title style</a:t>
            </a:r>
            <a:endParaRPr lang="en-US" dirty="0"/>
          </a:p>
        </p:txBody>
      </p:sp>
      <p:sp>
        <p:nvSpPr>
          <p:cNvPr id="38" name="Text Placeholder 7"/>
          <p:cNvSpPr>
            <a:spLocks noGrp="1"/>
          </p:cNvSpPr>
          <p:nvPr>
            <p:ph type="body" sz="quarter" idx="10" hasCustomPrompt="1"/>
          </p:nvPr>
        </p:nvSpPr>
        <p:spPr bwMode="gray">
          <a:xfrm>
            <a:off x="483783" y="4195085"/>
            <a:ext cx="7363786" cy="961930"/>
          </a:xfr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8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88" name="Freeform 5">
            <a:extLst>
              <a:ext uri="{FF2B5EF4-FFF2-40B4-BE49-F238E27FC236}">
                <a16:creationId xmlns:a16="http://schemas.microsoft.com/office/drawing/2014/main" id="{3915EFCB-AFF4-4D78-8B01-1EBD79B33901}"/>
              </a:ext>
            </a:extLst>
          </p:cNvPr>
          <p:cNvSpPr>
            <a:spLocks noEditPoints="1"/>
          </p:cNvSpPr>
          <p:nvPr userDrawn="1"/>
        </p:nvSpPr>
        <p:spPr bwMode="gray">
          <a:xfrm>
            <a:off x="10318621" y="477043"/>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3350231" y="504078"/>
            <a:ext cx="2615937" cy="226772"/>
          </a:xfrm>
        </p:spPr>
        <p:txBody>
          <a:bodyPr/>
          <a:lstStyle>
            <a:lvl1pPr marL="0" indent="0" algn="l">
              <a:lnSpc>
                <a:spcPct val="90000"/>
              </a:lnSpc>
              <a:spcBef>
                <a:spcPts val="0"/>
              </a:spcBef>
              <a:buNone/>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a:t>
            </a:r>
            <a:r>
              <a:rPr lang="en-US" dirty="0" err="1"/>
              <a:t>qualcomm</a:t>
            </a:r>
            <a:endParaRPr lang="en-US" dirty="0"/>
          </a:p>
        </p:txBody>
      </p:sp>
      <p:sp>
        <p:nvSpPr>
          <p:cNvPr id="184"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478848" y="485695"/>
            <a:ext cx="2620484" cy="262176"/>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85"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6194425" y="484981"/>
            <a:ext cx="2272217" cy="265271"/>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Event location</a:t>
            </a:r>
          </a:p>
        </p:txBody>
      </p:sp>
      <p:sp>
        <p:nvSpPr>
          <p:cNvPr id="23" name="Footer Placeholder 1">
            <a:extLst>
              <a:ext uri="{FF2B5EF4-FFF2-40B4-BE49-F238E27FC236}">
                <a16:creationId xmlns:a16="http://schemas.microsoft.com/office/drawing/2014/main" id="{EF7F23AF-49A5-43DE-9A18-31495A90524E}"/>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a:t>Qualcomm Confidential and Proprietary</a:t>
            </a:r>
            <a:endParaRPr lang="en-US" dirty="0"/>
          </a:p>
        </p:txBody>
      </p:sp>
    </p:spTree>
    <p:extLst>
      <p:ext uri="{BB962C8B-B14F-4D97-AF65-F5344CB8AC3E}">
        <p14:creationId xmlns:p14="http://schemas.microsoft.com/office/powerpoint/2010/main" val="390746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preserve="1" userDrawn="1">
  <p:cSld name="Title Gra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661E1B-8950-4571-B812-FF89A34C489B}"/>
              </a:ext>
            </a:extLst>
          </p:cNvPr>
          <p:cNvGrpSpPr/>
          <p:nvPr userDrawn="1"/>
        </p:nvGrpSpPr>
        <p:grpSpPr bwMode="gray">
          <a:xfrm>
            <a:off x="-1" y="-5"/>
            <a:ext cx="9773500" cy="6359181"/>
            <a:chOff x="-1" y="-5"/>
            <a:chExt cx="9773500" cy="6359181"/>
          </a:xfrm>
        </p:grpSpPr>
        <p:pic>
          <p:nvPicPr>
            <p:cNvPr id="6" name="Picture 5">
              <a:extLst>
                <a:ext uri="{FF2B5EF4-FFF2-40B4-BE49-F238E27FC236}">
                  <a16:creationId xmlns:a16="http://schemas.microsoft.com/office/drawing/2014/main" id="{A74BE142-9DFF-4752-86A2-7CD1767FFF68}"/>
                </a:ext>
              </a:extLst>
            </p:cNvPr>
            <p:cNvPicPr>
              <a:picLocks noChangeAspect="1"/>
            </p:cNvPicPr>
            <p:nvPr userDrawn="1"/>
          </p:nvPicPr>
          <p:blipFill rotWithShape="1">
            <a:blip r:embed="rId2"/>
            <a:srcRect l="3659"/>
            <a:stretch/>
          </p:blipFill>
          <p:spPr bwMode="gray">
            <a:xfrm>
              <a:off x="0" y="1231996"/>
              <a:ext cx="9773499" cy="5127180"/>
            </a:xfrm>
            <a:prstGeom prst="rect">
              <a:avLst/>
            </a:prstGeom>
          </p:spPr>
        </p:pic>
        <p:sp>
          <p:nvSpPr>
            <p:cNvPr id="11" name="Rectangle 10">
              <a:extLst>
                <a:ext uri="{FF2B5EF4-FFF2-40B4-BE49-F238E27FC236}">
                  <a16:creationId xmlns:a16="http://schemas.microsoft.com/office/drawing/2014/main" id="{99A7D86E-0511-40BC-9C4F-607427228C38}"/>
                </a:ext>
              </a:extLst>
            </p:cNvPr>
            <p:cNvSpPr/>
            <p:nvPr userDrawn="1"/>
          </p:nvSpPr>
          <p:spPr bwMode="gray">
            <a:xfrm>
              <a:off x="9533873" y="0"/>
              <a:ext cx="239626" cy="1305694"/>
            </a:xfrm>
            <a:prstGeom prst="rect">
              <a:avLst/>
            </a:prstGeom>
            <a:solidFill>
              <a:srgbClr val="CACBD0"/>
            </a:solidFill>
            <a:ln w="10795" cap="flat" cmpd="sng" algn="ctr">
              <a:noFill/>
              <a:prstDash val="solid"/>
            </a:ln>
            <a:effectLst/>
          </p:spPr>
          <p:txBody>
            <a:bodyPr rtlCol="0" anchor="ctr"/>
            <a:lstStyle/>
            <a:p>
              <a:pPr algn="ctr">
                <a:defRPr/>
              </a:pPr>
              <a:endParaRPr lang="en-US" kern="0" dirty="0" err="1">
                <a:solidFill>
                  <a:prstClr val="white"/>
                </a:solidFill>
              </a:endParaRPr>
            </a:p>
          </p:txBody>
        </p:sp>
        <p:sp>
          <p:nvSpPr>
            <p:cNvPr id="13" name="Rectangle: Single Corner Rounded 55">
              <a:extLst>
                <a:ext uri="{FF2B5EF4-FFF2-40B4-BE49-F238E27FC236}">
                  <a16:creationId xmlns:a16="http://schemas.microsoft.com/office/drawing/2014/main" id="{85EC940F-80A8-4854-B668-0B2C3B537AEF}"/>
                </a:ext>
              </a:extLst>
            </p:cNvPr>
            <p:cNvSpPr/>
            <p:nvPr userDrawn="1"/>
          </p:nvSpPr>
          <p:spPr bwMode="gray">
            <a:xfrm flipV="1">
              <a:off x="-1" y="0"/>
              <a:ext cx="9567417" cy="6266834"/>
            </a:xfrm>
            <a:prstGeom prst="round1Rect">
              <a:avLst>
                <a:gd name="adj" fmla="val 3540"/>
              </a:avLst>
            </a:prstGeom>
            <a:solidFill>
              <a:schemeClr val="accent6"/>
            </a:solidFill>
            <a:ln w="10795" cap="flat" cmpd="sng" algn="ctr">
              <a:noFill/>
              <a:prstDash val="solid"/>
            </a:ln>
            <a:effectLst>
              <a:outerShdw blurRad="139700" dist="38100" dir="21540000" algn="bl" rotWithShape="0">
                <a:prstClr val="black">
                  <a:alpha val="2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err="1">
                <a:solidFill>
                  <a:prstClr val="white"/>
                </a:solidFill>
              </a:endParaRPr>
            </a:p>
          </p:txBody>
        </p:sp>
        <p:sp>
          <p:nvSpPr>
            <p:cNvPr id="14" name="Rectangle: Single Corner Rounded 49">
              <a:extLst>
                <a:ext uri="{FF2B5EF4-FFF2-40B4-BE49-F238E27FC236}">
                  <a16:creationId xmlns:a16="http://schemas.microsoft.com/office/drawing/2014/main" id="{11C11600-149C-4FE5-B9F8-44B51907F4B9}"/>
                </a:ext>
              </a:extLst>
            </p:cNvPr>
            <p:cNvSpPr/>
            <p:nvPr userDrawn="1"/>
          </p:nvSpPr>
          <p:spPr bwMode="gray">
            <a:xfrm flipV="1">
              <a:off x="9126204" y="0"/>
              <a:ext cx="441213" cy="6267118"/>
            </a:xfrm>
            <a:prstGeom prst="round1Rect">
              <a:avLst>
                <a:gd name="adj" fmla="val 29015"/>
              </a:avLst>
            </a:prstGeom>
            <a:gradFill flip="none" rotWithShape="1">
              <a:gsLst>
                <a:gs pos="100000">
                  <a:schemeClr val="accent6">
                    <a:lumMod val="50000"/>
                  </a:schemeClr>
                </a:gs>
                <a:gs pos="43000">
                  <a:schemeClr val="accent6">
                    <a:alpha val="0"/>
                  </a:schemeClr>
                </a:gs>
              </a:gsLst>
              <a:lin ang="0" scaled="1"/>
              <a:tileRect/>
            </a:gradFill>
            <a:ln w="10795" cap="flat" cmpd="sng" algn="ctr">
              <a:noFill/>
              <a:prstDash val="solid"/>
            </a:ln>
            <a:effectLst/>
          </p:spPr>
          <p:txBody>
            <a:bodyPr rtlCol="0" anchor="ctr"/>
            <a:lstStyle/>
            <a:p>
              <a:pPr algn="ctr">
                <a:defRPr/>
              </a:pPr>
              <a:endParaRPr lang="en-US" kern="0" dirty="0" err="1">
                <a:solidFill>
                  <a:prstClr val="white"/>
                </a:solidFill>
              </a:endParaRPr>
            </a:p>
          </p:txBody>
        </p:sp>
        <p:grpSp>
          <p:nvGrpSpPr>
            <p:cNvPr id="15" name="Group 14">
              <a:extLst>
                <a:ext uri="{FF2B5EF4-FFF2-40B4-BE49-F238E27FC236}">
                  <a16:creationId xmlns:a16="http://schemas.microsoft.com/office/drawing/2014/main" id="{13AA064E-BF94-4220-A2E6-AD0EBAD92E5F}"/>
                </a:ext>
              </a:extLst>
            </p:cNvPr>
            <p:cNvGrpSpPr/>
            <p:nvPr userDrawn="1"/>
          </p:nvGrpSpPr>
          <p:grpSpPr bwMode="gray">
            <a:xfrm>
              <a:off x="-1" y="-5"/>
              <a:ext cx="8822605" cy="5487295"/>
              <a:chOff x="503572" y="46744"/>
              <a:chExt cx="9419882" cy="5487295"/>
            </a:xfrm>
          </p:grpSpPr>
          <p:sp>
            <p:nvSpPr>
              <p:cNvPr id="16" name="Rectangle 15">
                <a:extLst>
                  <a:ext uri="{FF2B5EF4-FFF2-40B4-BE49-F238E27FC236}">
                    <a16:creationId xmlns:a16="http://schemas.microsoft.com/office/drawing/2014/main" id="{BED2CEFD-5D4A-461C-A377-D3F78C612FBF}"/>
                  </a:ext>
                </a:extLst>
              </p:cNvPr>
              <p:cNvSpPr/>
              <p:nvPr/>
            </p:nvSpPr>
            <p:spPr bwMode="gray">
              <a:xfrm>
                <a:off x="9800389" y="46748"/>
                <a:ext cx="123065" cy="2105026"/>
              </a:xfrm>
              <a:prstGeom prst="rect">
                <a:avLst/>
              </a:prstGeom>
              <a:solidFill>
                <a:schemeClr val="accent6">
                  <a:lumMod val="75000"/>
                </a:schemeClr>
              </a:solidFill>
              <a:ln w="10795" cap="flat" cmpd="sng" algn="ctr">
                <a:noFill/>
                <a:prstDash val="solid"/>
              </a:ln>
              <a:effectLst/>
            </p:spPr>
            <p:txBody>
              <a:bodyPr rtlCol="0" anchor="ctr"/>
              <a:lstStyle/>
              <a:p>
                <a:pPr algn="ctr">
                  <a:defRPr/>
                </a:pPr>
                <a:endParaRPr lang="en-US" kern="0" dirty="0" err="1">
                  <a:solidFill>
                    <a:prstClr val="white"/>
                  </a:solidFill>
                </a:endParaRPr>
              </a:p>
            </p:txBody>
          </p:sp>
          <p:sp>
            <p:nvSpPr>
              <p:cNvPr id="17" name="Rectangle 16">
                <a:extLst>
                  <a:ext uri="{FF2B5EF4-FFF2-40B4-BE49-F238E27FC236}">
                    <a16:creationId xmlns:a16="http://schemas.microsoft.com/office/drawing/2014/main" id="{B2211A6A-7503-41DE-ABF8-BCB51F60E455}"/>
                  </a:ext>
                </a:extLst>
              </p:cNvPr>
              <p:cNvSpPr/>
              <p:nvPr/>
            </p:nvSpPr>
            <p:spPr bwMode="gray">
              <a:xfrm>
                <a:off x="503573" y="5454636"/>
                <a:ext cx="1380260" cy="79403"/>
              </a:xfrm>
              <a:prstGeom prst="rect">
                <a:avLst/>
              </a:prstGeom>
              <a:solidFill>
                <a:schemeClr val="accent6">
                  <a:lumMod val="75000"/>
                </a:schemeClr>
              </a:solidFill>
              <a:ln w="10795" cap="flat" cmpd="sng" algn="ctr">
                <a:noFill/>
                <a:prstDash val="solid"/>
              </a:ln>
              <a:effectLst/>
            </p:spPr>
            <p:txBody>
              <a:bodyPr rtlCol="0" anchor="ctr"/>
              <a:lstStyle/>
              <a:p>
                <a:pPr algn="ctr">
                  <a:defRPr/>
                </a:pPr>
                <a:endParaRPr lang="en-US" kern="0" dirty="0" err="1">
                  <a:solidFill>
                    <a:prstClr val="white"/>
                  </a:solidFill>
                </a:endParaRPr>
              </a:p>
            </p:txBody>
          </p:sp>
          <p:grpSp>
            <p:nvGrpSpPr>
              <p:cNvPr id="18" name="Group 17">
                <a:extLst>
                  <a:ext uri="{FF2B5EF4-FFF2-40B4-BE49-F238E27FC236}">
                    <a16:creationId xmlns:a16="http://schemas.microsoft.com/office/drawing/2014/main" id="{32004FDB-3A51-4F30-A9B8-D9B749A13FC9}"/>
                  </a:ext>
                </a:extLst>
              </p:cNvPr>
              <p:cNvGrpSpPr/>
              <p:nvPr/>
            </p:nvGrpSpPr>
            <p:grpSpPr bwMode="gray">
              <a:xfrm>
                <a:off x="503572" y="46744"/>
                <a:ext cx="9419882" cy="5487295"/>
                <a:chOff x="416723" y="46744"/>
                <a:chExt cx="9419882" cy="5487295"/>
              </a:xfrm>
            </p:grpSpPr>
            <p:grpSp>
              <p:nvGrpSpPr>
                <p:cNvPr id="19" name="Group 18">
                  <a:extLst>
                    <a:ext uri="{FF2B5EF4-FFF2-40B4-BE49-F238E27FC236}">
                      <a16:creationId xmlns:a16="http://schemas.microsoft.com/office/drawing/2014/main" id="{2C058AD1-07AF-4499-9494-597DE33277B0}"/>
                    </a:ext>
                  </a:extLst>
                </p:cNvPr>
                <p:cNvGrpSpPr/>
                <p:nvPr/>
              </p:nvGrpSpPr>
              <p:grpSpPr bwMode="gray">
                <a:xfrm>
                  <a:off x="416723" y="46747"/>
                  <a:ext cx="9419882" cy="5487292"/>
                  <a:chOff x="678406" y="-1026120"/>
                  <a:chExt cx="9440353" cy="5501077"/>
                </a:xfrm>
                <a:effectLst/>
              </p:grpSpPr>
              <p:sp>
                <p:nvSpPr>
                  <p:cNvPr id="21" name="Rectangle: Single Corner Rounded 60">
                    <a:extLst>
                      <a:ext uri="{FF2B5EF4-FFF2-40B4-BE49-F238E27FC236}">
                        <a16:creationId xmlns:a16="http://schemas.microsoft.com/office/drawing/2014/main" id="{1F96330C-3C2B-4FCA-A935-814CF91EA0D2}"/>
                      </a:ext>
                    </a:extLst>
                  </p:cNvPr>
                  <p:cNvSpPr/>
                  <p:nvPr/>
                </p:nvSpPr>
                <p:spPr bwMode="gray">
                  <a:xfrm flipV="1">
                    <a:off x="1974711" y="1033561"/>
                    <a:ext cx="8144048" cy="3441396"/>
                  </a:xfrm>
                  <a:prstGeom prst="round1Rect">
                    <a:avLst>
                      <a:gd name="adj" fmla="val 4294"/>
                    </a:avLst>
                  </a:prstGeom>
                  <a:gradFill>
                    <a:gsLst>
                      <a:gs pos="0">
                        <a:schemeClr val="accent6">
                          <a:lumMod val="75000"/>
                        </a:schemeClr>
                      </a:gs>
                      <a:gs pos="31000">
                        <a:schemeClr val="accent6"/>
                      </a:gs>
                      <a:gs pos="38000">
                        <a:schemeClr val="accent6">
                          <a:lumMod val="75000"/>
                        </a:schemeClr>
                      </a:gs>
                      <a:gs pos="100000">
                        <a:schemeClr val="accent6">
                          <a:lumMod val="75000"/>
                        </a:schemeClr>
                      </a:gs>
                      <a:gs pos="48000">
                        <a:schemeClr val="accent6">
                          <a:lumMod val="75000"/>
                        </a:schemeClr>
                      </a:gs>
                    </a:gsLst>
                    <a:lin ang="4560000" scaled="0"/>
                  </a:gra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err="1">
                      <a:solidFill>
                        <a:prstClr val="white"/>
                      </a:solidFill>
                    </a:endParaRPr>
                  </a:p>
                </p:txBody>
              </p:sp>
              <p:sp>
                <p:nvSpPr>
                  <p:cNvPr id="22" name="Rectangle: Single Corner Rounded 61">
                    <a:extLst>
                      <a:ext uri="{FF2B5EF4-FFF2-40B4-BE49-F238E27FC236}">
                        <a16:creationId xmlns:a16="http://schemas.microsoft.com/office/drawing/2014/main" id="{D7D9F917-4981-4A29-9637-9B4B91D49790}"/>
                      </a:ext>
                    </a:extLst>
                  </p:cNvPr>
                  <p:cNvSpPr/>
                  <p:nvPr/>
                </p:nvSpPr>
                <p:spPr bwMode="gray">
                  <a:xfrm flipV="1">
                    <a:off x="678406" y="-1026120"/>
                    <a:ext cx="9332270" cy="5464871"/>
                  </a:xfrm>
                  <a:prstGeom prst="round1Rect">
                    <a:avLst>
                      <a:gd name="adj" fmla="val 2348"/>
                    </a:avLst>
                  </a:prstGeom>
                  <a:solidFill>
                    <a:schemeClr val="accent5"/>
                  </a:solidFill>
                  <a:ln w="10795" cap="flat" cmpd="sng" algn="ctr">
                    <a:noFill/>
                    <a:prstDash val="solid"/>
                  </a:ln>
                  <a:effectLst>
                    <a:outerShdw blurRad="38100" dist="12700" dir="1800000" algn="bl"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err="1">
                      <a:solidFill>
                        <a:prstClr val="white"/>
                      </a:solidFill>
                    </a:endParaRPr>
                  </a:p>
                </p:txBody>
              </p:sp>
            </p:grpSp>
            <p:sp>
              <p:nvSpPr>
                <p:cNvPr id="20" name="Rectangle: Single Corner Rounded 19">
                  <a:extLst>
                    <a:ext uri="{FF2B5EF4-FFF2-40B4-BE49-F238E27FC236}">
                      <a16:creationId xmlns:a16="http://schemas.microsoft.com/office/drawing/2014/main" id="{EA5E7F3D-50F1-4682-B2B8-61C177A98043}"/>
                    </a:ext>
                  </a:extLst>
                </p:cNvPr>
                <p:cNvSpPr/>
                <p:nvPr/>
              </p:nvSpPr>
              <p:spPr bwMode="gray">
                <a:xfrm flipV="1">
                  <a:off x="9272448" y="46746"/>
                  <a:ext cx="456310" cy="5446965"/>
                </a:xfrm>
                <a:prstGeom prst="round1Rect">
                  <a:avLst>
                    <a:gd name="adj" fmla="val 29954"/>
                  </a:avLst>
                </a:prstGeom>
                <a:gradFill flip="none" rotWithShape="0">
                  <a:gsLst>
                    <a:gs pos="100000">
                      <a:schemeClr val="accent5">
                        <a:lumMod val="50000"/>
                      </a:schemeClr>
                    </a:gs>
                    <a:gs pos="0">
                      <a:schemeClr val="accent5">
                        <a:alpha val="0"/>
                      </a:schemeClr>
                    </a:gs>
                    <a:gs pos="59000">
                      <a:schemeClr val="accent5">
                        <a:lumMod val="50000"/>
                        <a:alpha val="20000"/>
                      </a:schemeClr>
                    </a:gs>
                  </a:gsLst>
                  <a:lin ang="0" scaled="1"/>
                  <a:tileRect/>
                </a:gradFill>
                <a:ln w="10795" cap="flat" cmpd="sng" algn="ctr">
                  <a:noFill/>
                  <a:prstDash val="solid"/>
                </a:ln>
                <a:effectLst/>
              </p:spPr>
              <p:txBody>
                <a:bodyPr rtlCol="0" anchor="ctr"/>
                <a:lstStyle/>
                <a:p>
                  <a:pPr algn="ctr">
                    <a:defRPr/>
                  </a:pPr>
                  <a:endParaRPr lang="en-US" kern="0" dirty="0" err="1">
                    <a:solidFill>
                      <a:prstClr val="white"/>
                    </a:solidFill>
                  </a:endParaRPr>
                </a:p>
              </p:txBody>
            </p:sp>
            <p:sp>
              <p:nvSpPr>
                <p:cNvPr id="24" name="Rectangle: Single Corner Rounded 23">
                  <a:extLst>
                    <a:ext uri="{FF2B5EF4-FFF2-40B4-BE49-F238E27FC236}">
                      <a16:creationId xmlns:a16="http://schemas.microsoft.com/office/drawing/2014/main" id="{9D6F1FDB-F52B-4FEA-A765-45F8965E26E4}"/>
                    </a:ext>
                  </a:extLst>
                </p:cNvPr>
                <p:cNvSpPr/>
                <p:nvPr userDrawn="1"/>
              </p:nvSpPr>
              <p:spPr bwMode="gray">
                <a:xfrm flipV="1">
                  <a:off x="9182404" y="46744"/>
                  <a:ext cx="438370" cy="5446965"/>
                </a:xfrm>
                <a:prstGeom prst="round1Rect">
                  <a:avLst>
                    <a:gd name="adj" fmla="val 0"/>
                  </a:avLst>
                </a:prstGeom>
                <a:gradFill flip="none" rotWithShape="1">
                  <a:gsLst>
                    <a:gs pos="98972">
                      <a:schemeClr val="accent5">
                        <a:lumMod val="75000"/>
                      </a:schemeClr>
                    </a:gs>
                    <a:gs pos="48000">
                      <a:schemeClr val="accent5">
                        <a:alpha val="0"/>
                      </a:schemeClr>
                    </a:gs>
                    <a:gs pos="68000">
                      <a:schemeClr val="accent5">
                        <a:alpha val="50000"/>
                        <a:lumMod val="85000"/>
                      </a:schemeClr>
                    </a:gs>
                  </a:gsLst>
                  <a:lin ang="0" scaled="1"/>
                  <a:tileRect/>
                </a:gradFill>
                <a:ln w="10795" cap="flat" cmpd="sng" algn="ctr">
                  <a:noFill/>
                  <a:prstDash val="solid"/>
                </a:ln>
                <a:effectLst/>
              </p:spPr>
              <p:txBody>
                <a:bodyPr rtlCol="0" anchor="ctr"/>
                <a:lstStyle/>
                <a:p>
                  <a:pPr algn="ctr">
                    <a:defRPr/>
                  </a:pPr>
                  <a:endParaRPr lang="en-US" kern="0" dirty="0" err="1">
                    <a:solidFill>
                      <a:prstClr val="white"/>
                    </a:solidFill>
                  </a:endParaRPr>
                </a:p>
              </p:txBody>
            </p:sp>
          </p:grpSp>
        </p:grpSp>
      </p:grpSp>
      <p:sp>
        <p:nvSpPr>
          <p:cNvPr id="2" name="Title 1"/>
          <p:cNvSpPr>
            <a:spLocks noGrp="1"/>
          </p:cNvSpPr>
          <p:nvPr>
            <p:ph type="ctrTitle"/>
          </p:nvPr>
        </p:nvSpPr>
        <p:spPr bwMode="gray">
          <a:xfrm>
            <a:off x="434551" y="2615706"/>
            <a:ext cx="7425116" cy="1461939"/>
          </a:xfrm>
        </p:spPr>
        <p:txBody>
          <a:bodyPr wrap="square" anchor="b">
            <a:noAutofit/>
          </a:bodyPr>
          <a:lstStyle>
            <a:lvl1pPr algn="l">
              <a:lnSpc>
                <a:spcPct val="90000"/>
              </a:lnSpc>
              <a:defRPr sz="6000" spc="-20" baseline="0">
                <a:solidFill>
                  <a:schemeClr val="bg1"/>
                </a:solidFill>
              </a:defRPr>
            </a:lvl1pPr>
          </a:lstStyle>
          <a:p>
            <a:r>
              <a:rPr lang="en-US"/>
              <a:t>Click to edit Master title style</a:t>
            </a:r>
            <a:endParaRPr lang="en-US" dirty="0"/>
          </a:p>
        </p:txBody>
      </p:sp>
      <p:sp>
        <p:nvSpPr>
          <p:cNvPr id="38" name="Text Placeholder 7"/>
          <p:cNvSpPr>
            <a:spLocks noGrp="1"/>
          </p:cNvSpPr>
          <p:nvPr>
            <p:ph type="body" sz="quarter" idx="10" hasCustomPrompt="1"/>
          </p:nvPr>
        </p:nvSpPr>
        <p:spPr bwMode="gray">
          <a:xfrm>
            <a:off x="483783" y="4195085"/>
            <a:ext cx="7363786" cy="961930"/>
          </a:xfr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8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88" name="Freeform 5">
            <a:extLst>
              <a:ext uri="{FF2B5EF4-FFF2-40B4-BE49-F238E27FC236}">
                <a16:creationId xmlns:a16="http://schemas.microsoft.com/office/drawing/2014/main" id="{3915EFCB-AFF4-4D78-8B01-1EBD79B33901}"/>
              </a:ext>
            </a:extLst>
          </p:cNvPr>
          <p:cNvSpPr>
            <a:spLocks noEditPoints="1"/>
          </p:cNvSpPr>
          <p:nvPr userDrawn="1"/>
        </p:nvSpPr>
        <p:spPr bwMode="gray">
          <a:xfrm>
            <a:off x="10318621" y="477043"/>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3350231" y="504078"/>
            <a:ext cx="2615937" cy="226772"/>
          </a:xfrm>
        </p:spPr>
        <p:txBody>
          <a:bodyPr/>
          <a:lstStyle>
            <a:lvl1pPr marL="0" indent="0" algn="l">
              <a:lnSpc>
                <a:spcPct val="90000"/>
              </a:lnSpc>
              <a:spcBef>
                <a:spcPts val="0"/>
              </a:spcBef>
              <a:buNone/>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a:t>
            </a:r>
            <a:r>
              <a:rPr lang="en-US" dirty="0" err="1"/>
              <a:t>qualcomm</a:t>
            </a:r>
            <a:endParaRPr lang="en-US" dirty="0"/>
          </a:p>
        </p:txBody>
      </p:sp>
      <p:sp>
        <p:nvSpPr>
          <p:cNvPr id="184"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478848" y="485695"/>
            <a:ext cx="2620484" cy="262176"/>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85"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6194425" y="484981"/>
            <a:ext cx="2272217" cy="265271"/>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Event location</a:t>
            </a:r>
          </a:p>
        </p:txBody>
      </p:sp>
      <p:sp>
        <p:nvSpPr>
          <p:cNvPr id="23" name="Footer Placeholder 1">
            <a:extLst>
              <a:ext uri="{FF2B5EF4-FFF2-40B4-BE49-F238E27FC236}">
                <a16:creationId xmlns:a16="http://schemas.microsoft.com/office/drawing/2014/main" id="{F223F20A-4729-4756-A926-28004F74B661}"/>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a:t>Qualcomm Confidential and Proprietary</a:t>
            </a:r>
            <a:endParaRPr lang="en-US" dirty="0"/>
          </a:p>
        </p:txBody>
      </p:sp>
    </p:spTree>
    <p:extLst>
      <p:ext uri="{BB962C8B-B14F-4D97-AF65-F5344CB8AC3E}">
        <p14:creationId xmlns:p14="http://schemas.microsoft.com/office/powerpoint/2010/main" val="50617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5" name="Subtitle">
            <a:extLst>
              <a:ext uri="{FF2B5EF4-FFF2-40B4-BE49-F238E27FC236}">
                <a16:creationId xmlns:a16="http://schemas.microsoft.com/office/drawing/2014/main" id="{27286BD7-4573-4AC0-A2EA-73702314CA0C}"/>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Source Placeholder 3">
            <a:extLst>
              <a:ext uri="{FF2B5EF4-FFF2-40B4-BE49-F238E27FC236}">
                <a16:creationId xmlns:a16="http://schemas.microsoft.com/office/drawing/2014/main" id="{2E62B2B5-2C44-4E16-87B0-C8B0B8A7D6F9}"/>
              </a:ext>
            </a:extLst>
          </p:cNvPr>
          <p:cNvSpPr>
            <a:spLocks noGrp="1"/>
          </p:cNvSpPr>
          <p:nvPr>
            <p:ph type="body" sz="quarter" idx="10" hasCustomPrompt="1"/>
          </p:nvPr>
        </p:nvSpPr>
        <p:spPr>
          <a:xfrm>
            <a:off x="494189" y="6484545"/>
            <a:ext cx="1022350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6" name="Footer Placeholder 1">
            <a:extLst>
              <a:ext uri="{FF2B5EF4-FFF2-40B4-BE49-F238E27FC236}">
                <a16:creationId xmlns:a16="http://schemas.microsoft.com/office/drawing/2014/main" id="{0D473A44-CB08-4FB9-8BFC-9590E49F503D}"/>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dirty="0"/>
              <a:t>Qualcomm Confidential and Proprietary</a:t>
            </a:r>
          </a:p>
        </p:txBody>
      </p:sp>
    </p:spTree>
    <p:extLst>
      <p:ext uri="{BB962C8B-B14F-4D97-AF65-F5344CB8AC3E}">
        <p14:creationId xmlns:p14="http://schemas.microsoft.com/office/powerpoint/2010/main" val="9918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ource Placeholder 3">
            <a:extLst>
              <a:ext uri="{FF2B5EF4-FFF2-40B4-BE49-F238E27FC236}">
                <a16:creationId xmlns:a16="http://schemas.microsoft.com/office/drawing/2014/main" id="{3A534A9F-ECC7-400E-B31F-8482749EC652}"/>
              </a:ext>
            </a:extLst>
          </p:cNvPr>
          <p:cNvSpPr>
            <a:spLocks noGrp="1"/>
          </p:cNvSpPr>
          <p:nvPr>
            <p:ph type="body" sz="quarter" idx="10" hasCustomPrompt="1"/>
          </p:nvPr>
        </p:nvSpPr>
        <p:spPr>
          <a:xfrm>
            <a:off x="494189" y="6484545"/>
            <a:ext cx="1022350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3" name="Footer Placeholder 1">
            <a:extLst>
              <a:ext uri="{FF2B5EF4-FFF2-40B4-BE49-F238E27FC236}">
                <a16:creationId xmlns:a16="http://schemas.microsoft.com/office/drawing/2014/main" id="{6A3C7996-4C62-4BBE-B047-4F99A9262882}"/>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dirty="0"/>
              <a:t>Qualcomm Confidential and Proprietary</a:t>
            </a:r>
          </a:p>
        </p:txBody>
      </p:sp>
    </p:spTree>
    <p:extLst>
      <p:ext uri="{BB962C8B-B14F-4D97-AF65-F5344CB8AC3E}">
        <p14:creationId xmlns:p14="http://schemas.microsoft.com/office/powerpoint/2010/main" val="351747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75037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Source Placeholder 3">
            <a:extLst>
              <a:ext uri="{FF2B5EF4-FFF2-40B4-BE49-F238E27FC236}">
                <a16:creationId xmlns:a16="http://schemas.microsoft.com/office/drawing/2014/main" id="{40D35F6E-3204-4FFD-B5ED-941E86000507}"/>
              </a:ext>
            </a:extLst>
          </p:cNvPr>
          <p:cNvSpPr>
            <a:spLocks noGrp="1"/>
          </p:cNvSpPr>
          <p:nvPr>
            <p:ph type="body" sz="quarter" idx="10" hasCustomPrompt="1"/>
          </p:nvPr>
        </p:nvSpPr>
        <p:spPr>
          <a:xfrm>
            <a:off x="494189" y="6484545"/>
            <a:ext cx="1022350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7" name="Footer Placeholder 1">
            <a:extLst>
              <a:ext uri="{FF2B5EF4-FFF2-40B4-BE49-F238E27FC236}">
                <a16:creationId xmlns:a16="http://schemas.microsoft.com/office/drawing/2014/main" id="{15E0A53E-9101-4E98-AB51-37763A83B8DD}"/>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a:t>Qualcomm Confidential and Proprietary</a:t>
            </a:r>
            <a:endParaRPr lang="en-US" dirty="0"/>
          </a:p>
        </p:txBody>
      </p:sp>
    </p:spTree>
    <p:extLst>
      <p:ext uri="{BB962C8B-B14F-4D97-AF65-F5344CB8AC3E}">
        <p14:creationId xmlns:p14="http://schemas.microsoft.com/office/powerpoint/2010/main" val="52499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72174" y="575560"/>
            <a:ext cx="11210238" cy="429028"/>
          </a:xfrm>
        </p:spPr>
        <p:txBody>
          <a:bodyPr/>
          <a:lstStyle/>
          <a:p>
            <a:r>
              <a:rPr lang="en-US"/>
              <a:t>Click to edit Master title style</a:t>
            </a:r>
            <a:endParaRPr lang="en-US" dirty="0"/>
          </a:p>
        </p:txBody>
      </p:sp>
      <p:sp>
        <p:nvSpPr>
          <p:cNvPr id="11" name="Content Placeholder 10"/>
          <p:cNvSpPr>
            <a:spLocks noGrp="1"/>
          </p:cNvSpPr>
          <p:nvPr>
            <p:ph sz="quarter" idx="14"/>
          </p:nvPr>
        </p:nvSpPr>
        <p:spPr>
          <a:xfrm>
            <a:off x="475488" y="1709928"/>
            <a:ext cx="5486400"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5" hasCustomPrompt="1"/>
          </p:nvPr>
        </p:nvSpPr>
        <p:spPr>
          <a:xfrm>
            <a:off x="6190488" y="1709928"/>
            <a:ext cx="5486400" cy="4636008"/>
          </a:xfrm>
        </p:spPr>
        <p:txBody>
          <a:bodyPr/>
          <a:lstStyle>
            <a:lvl5pPr>
              <a:defRPr/>
            </a:lvl5pPr>
            <a:lvl6pPr>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1A1AEB50-14EB-42D4-9C56-805170785215}"/>
              </a:ext>
            </a:extLst>
          </p:cNvPr>
          <p:cNvCxnSpPr/>
          <p:nvPr userDrawn="1"/>
        </p:nvCxnSpPr>
        <p:spPr>
          <a:xfrm>
            <a:off x="6040487" y="1771651"/>
            <a:ext cx="0" cy="4636008"/>
          </a:xfrm>
          <a:prstGeom prst="line">
            <a:avLst/>
          </a:prstGeom>
          <a:ln w="12700" cap="rnd">
            <a:solidFill>
              <a:schemeClr val="bg1">
                <a:lumMod val="6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8" name="Subtitle">
            <a:extLst>
              <a:ext uri="{FF2B5EF4-FFF2-40B4-BE49-F238E27FC236}">
                <a16:creationId xmlns:a16="http://schemas.microsoft.com/office/drawing/2014/main" id="{6685F069-2146-43D9-9D93-8743DAA3BAF6}"/>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ource Placeholder 3">
            <a:extLst>
              <a:ext uri="{FF2B5EF4-FFF2-40B4-BE49-F238E27FC236}">
                <a16:creationId xmlns:a16="http://schemas.microsoft.com/office/drawing/2014/main" id="{407643A8-B24A-47C1-ABE4-4F8ABBA6FE9B}"/>
              </a:ext>
            </a:extLst>
          </p:cNvPr>
          <p:cNvSpPr>
            <a:spLocks noGrp="1"/>
          </p:cNvSpPr>
          <p:nvPr>
            <p:ph type="body" sz="quarter" idx="10" hasCustomPrompt="1"/>
          </p:nvPr>
        </p:nvSpPr>
        <p:spPr>
          <a:xfrm>
            <a:off x="494189" y="6484545"/>
            <a:ext cx="1022350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0" name="Footer Placeholder 1">
            <a:extLst>
              <a:ext uri="{FF2B5EF4-FFF2-40B4-BE49-F238E27FC236}">
                <a16:creationId xmlns:a16="http://schemas.microsoft.com/office/drawing/2014/main" id="{424A3067-451C-46BC-A839-F0B605E1C0B7}"/>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a:t>Qualcomm Confidential and Proprietary</a:t>
            </a:r>
            <a:endParaRPr lang="en-US" dirty="0"/>
          </a:p>
        </p:txBody>
      </p:sp>
    </p:spTree>
    <p:extLst>
      <p:ext uri="{BB962C8B-B14F-4D97-AF65-F5344CB8AC3E}">
        <p14:creationId xmlns:p14="http://schemas.microsoft.com/office/powerpoint/2010/main" val="173170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72173" y="575560"/>
            <a:ext cx="11210239" cy="429028"/>
          </a:xfrm>
        </p:spPr>
        <p:txBody>
          <a:bodyPr/>
          <a:lstStyle/>
          <a:p>
            <a:r>
              <a:rPr lang="en-US"/>
              <a:t>Click to edit Master title style</a:t>
            </a:r>
            <a:endParaRPr lang="en-US" dirty="0"/>
          </a:p>
        </p:txBody>
      </p:sp>
      <p:sp>
        <p:nvSpPr>
          <p:cNvPr id="12" name="Content Placeholder 11"/>
          <p:cNvSpPr>
            <a:spLocks noGrp="1"/>
          </p:cNvSpPr>
          <p:nvPr>
            <p:ph sz="quarter" idx="15"/>
          </p:nvPr>
        </p:nvSpPr>
        <p:spPr>
          <a:xfrm>
            <a:off x="475488" y="1709928"/>
            <a:ext cx="3584448"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16"/>
          </p:nvPr>
        </p:nvSpPr>
        <p:spPr>
          <a:xfrm>
            <a:off x="4288536" y="1709928"/>
            <a:ext cx="3584448"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7"/>
          </p:nvPr>
        </p:nvSpPr>
        <p:spPr>
          <a:xfrm>
            <a:off x="8092440" y="1709928"/>
            <a:ext cx="3584448"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6FE2F61B-F63B-4445-B170-12597C418B34}"/>
              </a:ext>
            </a:extLst>
          </p:cNvPr>
          <p:cNvCxnSpPr/>
          <p:nvPr userDrawn="1"/>
        </p:nvCxnSpPr>
        <p:spPr>
          <a:xfrm>
            <a:off x="4135201" y="1709738"/>
            <a:ext cx="0" cy="4636008"/>
          </a:xfrm>
          <a:prstGeom prst="line">
            <a:avLst/>
          </a:prstGeom>
          <a:ln w="12700" cap="rnd">
            <a:solidFill>
              <a:schemeClr val="bg1">
                <a:lumMod val="6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3F7B83-382C-4BAD-B80F-F2E12A511A60}"/>
              </a:ext>
            </a:extLst>
          </p:cNvPr>
          <p:cNvCxnSpPr/>
          <p:nvPr userDrawn="1"/>
        </p:nvCxnSpPr>
        <p:spPr>
          <a:xfrm>
            <a:off x="7946136" y="1709738"/>
            <a:ext cx="0" cy="4636008"/>
          </a:xfrm>
          <a:prstGeom prst="line">
            <a:avLst/>
          </a:prstGeom>
          <a:ln w="12700" cap="rnd">
            <a:solidFill>
              <a:schemeClr val="bg1">
                <a:lumMod val="6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1" name="Subtitle">
            <a:extLst>
              <a:ext uri="{FF2B5EF4-FFF2-40B4-BE49-F238E27FC236}">
                <a16:creationId xmlns:a16="http://schemas.microsoft.com/office/drawing/2014/main" id="{51ACB8DE-BAD8-48BF-8468-5755D85404D4}"/>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Source Placeholder 3">
            <a:extLst>
              <a:ext uri="{FF2B5EF4-FFF2-40B4-BE49-F238E27FC236}">
                <a16:creationId xmlns:a16="http://schemas.microsoft.com/office/drawing/2014/main" id="{7F58D763-6CFD-4B02-AA54-8FFB63F52CF8}"/>
              </a:ext>
            </a:extLst>
          </p:cNvPr>
          <p:cNvSpPr>
            <a:spLocks noGrp="1"/>
          </p:cNvSpPr>
          <p:nvPr>
            <p:ph type="body" sz="quarter" idx="10" hasCustomPrompt="1"/>
          </p:nvPr>
        </p:nvSpPr>
        <p:spPr>
          <a:xfrm>
            <a:off x="494189" y="6484545"/>
            <a:ext cx="1022350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0" name="Footer Placeholder 1">
            <a:extLst>
              <a:ext uri="{FF2B5EF4-FFF2-40B4-BE49-F238E27FC236}">
                <a16:creationId xmlns:a16="http://schemas.microsoft.com/office/drawing/2014/main" id="{B4A8117D-DFEE-4FA0-AB76-6693E4298567}"/>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a:t>Qualcomm Confidential and Proprietary</a:t>
            </a:r>
            <a:endParaRPr lang="en-US" dirty="0"/>
          </a:p>
        </p:txBody>
      </p:sp>
    </p:spTree>
    <p:extLst>
      <p:ext uri="{BB962C8B-B14F-4D97-AF65-F5344CB8AC3E}">
        <p14:creationId xmlns:p14="http://schemas.microsoft.com/office/powerpoint/2010/main" val="425001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Source Placeholder 3">
            <a:extLst>
              <a:ext uri="{FF2B5EF4-FFF2-40B4-BE49-F238E27FC236}">
                <a16:creationId xmlns:a16="http://schemas.microsoft.com/office/drawing/2014/main" id="{D929F898-A466-4045-8A64-1BBDCCB15AC1}"/>
              </a:ext>
            </a:extLst>
          </p:cNvPr>
          <p:cNvSpPr>
            <a:spLocks noGrp="1"/>
          </p:cNvSpPr>
          <p:nvPr>
            <p:ph type="body" sz="quarter" idx="10" hasCustomPrompt="1"/>
          </p:nvPr>
        </p:nvSpPr>
        <p:spPr>
          <a:xfrm>
            <a:off x="494189" y="5052451"/>
            <a:ext cx="1022350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2" name="Footer Placeholder 1">
            <a:extLst>
              <a:ext uri="{FF2B5EF4-FFF2-40B4-BE49-F238E27FC236}">
                <a16:creationId xmlns:a16="http://schemas.microsoft.com/office/drawing/2014/main" id="{CADE0520-83B4-4091-A547-8EE4A7759368}"/>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93980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Take Away Shelf Light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0" name="Subtitle">
            <a:extLst>
              <a:ext uri="{FF2B5EF4-FFF2-40B4-BE49-F238E27FC236}">
                <a16:creationId xmlns:a16="http://schemas.microsoft.com/office/drawing/2014/main" id="{84F96DCE-FF0A-4B2F-9591-E9AF1AF48FA5}"/>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Source Placeholder 3">
            <a:extLst>
              <a:ext uri="{FF2B5EF4-FFF2-40B4-BE49-F238E27FC236}">
                <a16:creationId xmlns:a16="http://schemas.microsoft.com/office/drawing/2014/main" id="{F3938959-042B-4DC5-84EC-72C329CEF2FB}"/>
              </a:ext>
            </a:extLst>
          </p:cNvPr>
          <p:cNvSpPr>
            <a:spLocks noGrp="1"/>
          </p:cNvSpPr>
          <p:nvPr>
            <p:ph type="body" sz="quarter" idx="10" hasCustomPrompt="1"/>
          </p:nvPr>
        </p:nvSpPr>
        <p:spPr>
          <a:xfrm>
            <a:off x="494189" y="5052451"/>
            <a:ext cx="1022350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2" name="Footer Placeholder 1">
            <a:extLst>
              <a:ext uri="{FF2B5EF4-FFF2-40B4-BE49-F238E27FC236}">
                <a16:creationId xmlns:a16="http://schemas.microsoft.com/office/drawing/2014/main" id="{924A740A-CE8C-4B57-AA8D-04519E375314}"/>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162127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Take Away Shelf Green">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3668"/>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0" name="Subtitle">
            <a:extLst>
              <a:ext uri="{FF2B5EF4-FFF2-40B4-BE49-F238E27FC236}">
                <a16:creationId xmlns:a16="http://schemas.microsoft.com/office/drawing/2014/main" id="{009731CD-B93F-4DF1-AF9B-57BC8959CC00}"/>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Source Placeholder 3">
            <a:extLst>
              <a:ext uri="{FF2B5EF4-FFF2-40B4-BE49-F238E27FC236}">
                <a16:creationId xmlns:a16="http://schemas.microsoft.com/office/drawing/2014/main" id="{BFB6C491-3F66-46EE-8B85-2D6203C48B30}"/>
              </a:ext>
            </a:extLst>
          </p:cNvPr>
          <p:cNvSpPr>
            <a:spLocks noGrp="1"/>
          </p:cNvSpPr>
          <p:nvPr>
            <p:ph type="body" sz="quarter" idx="10" hasCustomPrompt="1"/>
          </p:nvPr>
        </p:nvSpPr>
        <p:spPr>
          <a:xfrm>
            <a:off x="494189" y="5052451"/>
            <a:ext cx="1022350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2" name="Footer Placeholder 1">
            <a:extLst>
              <a:ext uri="{FF2B5EF4-FFF2-40B4-BE49-F238E27FC236}">
                <a16:creationId xmlns:a16="http://schemas.microsoft.com/office/drawing/2014/main" id="{D7BF9349-D53C-4F41-94C9-328A8283037D}"/>
              </a:ext>
            </a:extLst>
          </p:cNvPr>
          <p:cNvSpPr>
            <a:spLocks noGrp="1"/>
          </p:cNvSpPr>
          <p:nvPr>
            <p:ph type="ftr" sz="quarter" idx="3"/>
          </p:nvPr>
        </p:nvSpPr>
        <p:spPr>
          <a:xfrm>
            <a:off x="1277961" y="6608786"/>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104937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Take Away Shelf Gray">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3668"/>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0" name="Subtitle">
            <a:extLst>
              <a:ext uri="{FF2B5EF4-FFF2-40B4-BE49-F238E27FC236}">
                <a16:creationId xmlns:a16="http://schemas.microsoft.com/office/drawing/2014/main" id="{09FB3EBF-1A52-44E3-9ED0-70761B7E8CD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Source Placeholder 3">
            <a:extLst>
              <a:ext uri="{FF2B5EF4-FFF2-40B4-BE49-F238E27FC236}">
                <a16:creationId xmlns:a16="http://schemas.microsoft.com/office/drawing/2014/main" id="{6AF10D13-F8DB-413B-A533-8458374305C9}"/>
              </a:ext>
            </a:extLst>
          </p:cNvPr>
          <p:cNvSpPr>
            <a:spLocks noGrp="1"/>
          </p:cNvSpPr>
          <p:nvPr>
            <p:ph type="body" sz="quarter" idx="10" hasCustomPrompt="1"/>
          </p:nvPr>
        </p:nvSpPr>
        <p:spPr>
          <a:xfrm>
            <a:off x="494189" y="5052451"/>
            <a:ext cx="1022350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2" name="Footer Placeholder 1">
            <a:extLst>
              <a:ext uri="{FF2B5EF4-FFF2-40B4-BE49-F238E27FC236}">
                <a16:creationId xmlns:a16="http://schemas.microsoft.com/office/drawing/2014/main" id="{968182CE-893E-441E-9940-3FAC4DC902E2}"/>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329909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2" name="Title 1">
            <a:extLst>
              <a:ext uri="{FF2B5EF4-FFF2-40B4-BE49-F238E27FC236}">
                <a16:creationId xmlns:a16="http://schemas.microsoft.com/office/drawing/2014/main" id="{F1B4282A-1281-40FB-B6F1-B994D248C217}"/>
              </a:ext>
            </a:extLst>
          </p:cNvPr>
          <p:cNvSpPr>
            <a:spLocks noGrp="1"/>
          </p:cNvSpPr>
          <p:nvPr>
            <p:ph type="title"/>
          </p:nvPr>
        </p:nvSpPr>
        <p:spPr>
          <a:xfrm>
            <a:off x="472173" y="575576"/>
            <a:ext cx="5138269" cy="429028"/>
          </a:xfrm>
        </p:spPr>
        <p:txBody>
          <a:bodyPr/>
          <a:lstStyle/>
          <a:p>
            <a:r>
              <a:rPr lang="en-US"/>
              <a:t>Click to edit Master title style</a:t>
            </a:r>
            <a:endParaRPr lang="en-US" dirty="0"/>
          </a:p>
        </p:txBody>
      </p:sp>
      <p:sp>
        <p:nvSpPr>
          <p:cNvPr id="22" name="Text Placeholder 21">
            <a:extLst>
              <a:ext uri="{FF2B5EF4-FFF2-40B4-BE49-F238E27FC236}">
                <a16:creationId xmlns:a16="http://schemas.microsoft.com/office/drawing/2014/main" id="{6A1E8429-DA37-44DB-B752-3A1B825E7B8D}"/>
              </a:ext>
            </a:extLst>
          </p:cNvPr>
          <p:cNvSpPr>
            <a:spLocks noGrp="1"/>
          </p:cNvSpPr>
          <p:nvPr>
            <p:ph type="body" sz="quarter" idx="10"/>
          </p:nvPr>
        </p:nvSpPr>
        <p:spPr>
          <a:xfrm>
            <a:off x="475488" y="1709928"/>
            <a:ext cx="5134954"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62507" y="575576"/>
            <a:ext cx="5119689" cy="438183"/>
          </a:xfrm>
        </p:spPr>
        <p:txBody>
          <a:bodyPr anchor="b"/>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Edit Master text styles</a:t>
            </a:r>
          </a:p>
        </p:txBody>
      </p:sp>
      <p:sp>
        <p:nvSpPr>
          <p:cNvPr id="31"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62507" y="1132232"/>
            <a:ext cx="5126495" cy="457103"/>
          </a:xfrm>
        </p:spPr>
        <p:txBody>
          <a:bodyPr/>
          <a:lstStyle>
            <a:lvl1pPr marL="0" indent="0">
              <a:lnSpc>
                <a:spcPct val="83000"/>
              </a:lnSpc>
              <a:buNone/>
              <a:defRPr sz="24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Edit Master text styles</a:t>
            </a:r>
          </a:p>
        </p:txBody>
      </p:sp>
      <p:sp>
        <p:nvSpPr>
          <p:cNvPr id="6"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62506" y="1709738"/>
            <a:ext cx="5119689" cy="463619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EE2287AC-C7F1-4644-A8D6-BFE03E6C2081}"/>
              </a:ext>
            </a:extLst>
          </p:cNvPr>
          <p:cNvSpPr txBox="1"/>
          <p:nvPr userDrawn="1"/>
        </p:nvSpPr>
        <p:spPr>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3" name="Subtitle">
            <a:extLst>
              <a:ext uri="{FF2B5EF4-FFF2-40B4-BE49-F238E27FC236}">
                <a16:creationId xmlns:a16="http://schemas.microsoft.com/office/drawing/2014/main" id="{9B4F9FC7-7E9D-4A0B-BBB2-BEA8B8870B1C}"/>
              </a:ext>
            </a:extLst>
          </p:cNvPr>
          <p:cNvSpPr>
            <a:spLocks noGrp="1"/>
          </p:cNvSpPr>
          <p:nvPr>
            <p:ph type="subTitle" idx="1"/>
          </p:nvPr>
        </p:nvSpPr>
        <p:spPr>
          <a:xfrm>
            <a:off x="479793" y="1132232"/>
            <a:ext cx="513064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Source Placeholder 3">
            <a:extLst>
              <a:ext uri="{FF2B5EF4-FFF2-40B4-BE49-F238E27FC236}">
                <a16:creationId xmlns:a16="http://schemas.microsoft.com/office/drawing/2014/main" id="{49F2E65F-9F1B-43BC-AE20-60EA2063E781}"/>
              </a:ext>
            </a:extLst>
          </p:cNvPr>
          <p:cNvSpPr>
            <a:spLocks noGrp="1"/>
          </p:cNvSpPr>
          <p:nvPr>
            <p:ph type="body" sz="quarter" idx="16" hasCustomPrompt="1"/>
          </p:nvPr>
        </p:nvSpPr>
        <p:spPr>
          <a:xfrm>
            <a:off x="494189" y="6484545"/>
            <a:ext cx="512064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2" name="Footer Placeholder 1">
            <a:extLst>
              <a:ext uri="{FF2B5EF4-FFF2-40B4-BE49-F238E27FC236}">
                <a16:creationId xmlns:a16="http://schemas.microsoft.com/office/drawing/2014/main" id="{28206CD9-8BFC-4429-9355-ECEB7A956055}"/>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238090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2" name="Title 1">
            <a:extLst>
              <a:ext uri="{FF2B5EF4-FFF2-40B4-BE49-F238E27FC236}">
                <a16:creationId xmlns:a16="http://schemas.microsoft.com/office/drawing/2014/main" id="{F1B4282A-1281-40FB-B6F1-B994D248C217}"/>
              </a:ext>
            </a:extLst>
          </p:cNvPr>
          <p:cNvSpPr>
            <a:spLocks noGrp="1"/>
          </p:cNvSpPr>
          <p:nvPr>
            <p:ph type="title"/>
          </p:nvPr>
        </p:nvSpPr>
        <p:spPr>
          <a:xfrm>
            <a:off x="472173" y="575576"/>
            <a:ext cx="5138269" cy="429028"/>
          </a:xfrm>
        </p:spPr>
        <p:txBody>
          <a:bodyPr/>
          <a:lstStyle/>
          <a:p>
            <a:r>
              <a:rPr lang="en-US"/>
              <a:t>Click to edit Master title style</a:t>
            </a:r>
            <a:endParaRPr lang="en-US" dirty="0"/>
          </a:p>
        </p:txBody>
      </p:sp>
      <p:sp>
        <p:nvSpPr>
          <p:cNvPr id="22" name="Text Placeholder 21">
            <a:extLst>
              <a:ext uri="{FF2B5EF4-FFF2-40B4-BE49-F238E27FC236}">
                <a16:creationId xmlns:a16="http://schemas.microsoft.com/office/drawing/2014/main" id="{6A1E8429-DA37-44DB-B752-3A1B825E7B8D}"/>
              </a:ext>
            </a:extLst>
          </p:cNvPr>
          <p:cNvSpPr>
            <a:spLocks noGrp="1"/>
          </p:cNvSpPr>
          <p:nvPr>
            <p:ph type="body" sz="quarter" idx="10"/>
          </p:nvPr>
        </p:nvSpPr>
        <p:spPr>
          <a:xfrm>
            <a:off x="475488" y="1709928"/>
            <a:ext cx="5134954"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black">
          <a:xfrm>
            <a:off x="6562507" y="575576"/>
            <a:ext cx="5119689" cy="438183"/>
          </a:xfrm>
        </p:spPr>
        <p:txBody>
          <a:bodyPr anchor="b"/>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Edit Master text styles</a:t>
            </a:r>
          </a:p>
        </p:txBody>
      </p:sp>
      <p:sp>
        <p:nvSpPr>
          <p:cNvPr id="31"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black">
          <a:xfrm>
            <a:off x="6562507" y="1132232"/>
            <a:ext cx="5126495" cy="457103"/>
          </a:xfrm>
        </p:spPr>
        <p:txBody>
          <a:bodyPr/>
          <a:lstStyle>
            <a:lvl1pPr marL="0" indent="0">
              <a:lnSpc>
                <a:spcPct val="83000"/>
              </a:lnSpc>
              <a:buNone/>
              <a:defRPr sz="24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Edit Master text styles</a:t>
            </a:r>
          </a:p>
        </p:txBody>
      </p:sp>
      <p:sp>
        <p:nvSpPr>
          <p:cNvPr id="6"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black">
          <a:xfrm>
            <a:off x="6562506" y="1709738"/>
            <a:ext cx="5119689" cy="463619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EE2287AC-C7F1-4644-A8D6-BFE03E6C2081}"/>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13" name="Subtitle">
            <a:extLst>
              <a:ext uri="{FF2B5EF4-FFF2-40B4-BE49-F238E27FC236}">
                <a16:creationId xmlns:a16="http://schemas.microsoft.com/office/drawing/2014/main" id="{FBC6039C-AF75-4EC4-A13A-9950034424F3}"/>
              </a:ext>
            </a:extLst>
          </p:cNvPr>
          <p:cNvSpPr>
            <a:spLocks noGrp="1"/>
          </p:cNvSpPr>
          <p:nvPr>
            <p:ph type="subTitle" idx="1"/>
          </p:nvPr>
        </p:nvSpPr>
        <p:spPr>
          <a:xfrm>
            <a:off x="479793" y="1132232"/>
            <a:ext cx="513064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Source Placeholder 3">
            <a:extLst>
              <a:ext uri="{FF2B5EF4-FFF2-40B4-BE49-F238E27FC236}">
                <a16:creationId xmlns:a16="http://schemas.microsoft.com/office/drawing/2014/main" id="{462AC461-9885-4DEB-A5B6-CC240C472C64}"/>
              </a:ext>
            </a:extLst>
          </p:cNvPr>
          <p:cNvSpPr>
            <a:spLocks noGrp="1"/>
          </p:cNvSpPr>
          <p:nvPr>
            <p:ph type="body" sz="quarter" idx="16" hasCustomPrompt="1"/>
          </p:nvPr>
        </p:nvSpPr>
        <p:spPr>
          <a:xfrm>
            <a:off x="494189" y="6484545"/>
            <a:ext cx="512064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2" name="Footer Placeholder 1">
            <a:extLst>
              <a:ext uri="{FF2B5EF4-FFF2-40B4-BE49-F238E27FC236}">
                <a16:creationId xmlns:a16="http://schemas.microsoft.com/office/drawing/2014/main" id="{5EC89E23-C8E2-488A-8BE7-BFB2358F82D5}"/>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11370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Fifty Fifty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2" name="Title 1">
            <a:extLst>
              <a:ext uri="{FF2B5EF4-FFF2-40B4-BE49-F238E27FC236}">
                <a16:creationId xmlns:a16="http://schemas.microsoft.com/office/drawing/2014/main" id="{F1B4282A-1281-40FB-B6F1-B994D248C217}"/>
              </a:ext>
            </a:extLst>
          </p:cNvPr>
          <p:cNvSpPr>
            <a:spLocks noGrp="1"/>
          </p:cNvSpPr>
          <p:nvPr>
            <p:ph type="title"/>
          </p:nvPr>
        </p:nvSpPr>
        <p:spPr>
          <a:xfrm>
            <a:off x="472173" y="575576"/>
            <a:ext cx="5138269" cy="429028"/>
          </a:xfrm>
        </p:spPr>
        <p:txBody>
          <a:bodyPr/>
          <a:lstStyle/>
          <a:p>
            <a:r>
              <a:rPr lang="en-US"/>
              <a:t>Click to edit Master title style</a:t>
            </a:r>
            <a:endParaRPr lang="en-US" dirty="0"/>
          </a:p>
        </p:txBody>
      </p:sp>
      <p:sp>
        <p:nvSpPr>
          <p:cNvPr id="22" name="Text Placeholder 21">
            <a:extLst>
              <a:ext uri="{FF2B5EF4-FFF2-40B4-BE49-F238E27FC236}">
                <a16:creationId xmlns:a16="http://schemas.microsoft.com/office/drawing/2014/main" id="{6A1E8429-DA37-44DB-B752-3A1B825E7B8D}"/>
              </a:ext>
            </a:extLst>
          </p:cNvPr>
          <p:cNvSpPr>
            <a:spLocks noGrp="1"/>
          </p:cNvSpPr>
          <p:nvPr>
            <p:ph type="body" sz="quarter" idx="10"/>
          </p:nvPr>
        </p:nvSpPr>
        <p:spPr>
          <a:xfrm>
            <a:off x="475488" y="1709928"/>
            <a:ext cx="5134954"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black">
          <a:xfrm>
            <a:off x="6562507" y="575576"/>
            <a:ext cx="5119689" cy="438183"/>
          </a:xfrm>
        </p:spPr>
        <p:txBody>
          <a:bodyPr anchor="b"/>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Edit Master text styles</a:t>
            </a:r>
          </a:p>
        </p:txBody>
      </p:sp>
      <p:sp>
        <p:nvSpPr>
          <p:cNvPr id="31"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black">
          <a:xfrm>
            <a:off x="6562507" y="1132232"/>
            <a:ext cx="5126495" cy="457103"/>
          </a:xfrm>
        </p:spPr>
        <p:txBody>
          <a:bodyPr/>
          <a:lstStyle>
            <a:lvl1pPr marL="0" indent="0">
              <a:lnSpc>
                <a:spcPct val="83000"/>
              </a:lnSpc>
              <a:buNone/>
              <a:defRPr sz="24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Edit Master text styles</a:t>
            </a:r>
          </a:p>
        </p:txBody>
      </p:sp>
      <p:sp>
        <p:nvSpPr>
          <p:cNvPr id="6"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black">
          <a:xfrm>
            <a:off x="6562506" y="1709738"/>
            <a:ext cx="5119689" cy="463619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EE2287AC-C7F1-4644-A8D6-BFE03E6C2081}"/>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3" name="Subtitle">
            <a:extLst>
              <a:ext uri="{FF2B5EF4-FFF2-40B4-BE49-F238E27FC236}">
                <a16:creationId xmlns:a16="http://schemas.microsoft.com/office/drawing/2014/main" id="{266F66AD-0962-4768-A56C-C1F051CA4BC2}"/>
              </a:ext>
            </a:extLst>
          </p:cNvPr>
          <p:cNvSpPr>
            <a:spLocks noGrp="1"/>
          </p:cNvSpPr>
          <p:nvPr>
            <p:ph type="subTitle" idx="1"/>
          </p:nvPr>
        </p:nvSpPr>
        <p:spPr>
          <a:xfrm>
            <a:off x="479793" y="1132232"/>
            <a:ext cx="513064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Source Placeholder 3">
            <a:extLst>
              <a:ext uri="{FF2B5EF4-FFF2-40B4-BE49-F238E27FC236}">
                <a16:creationId xmlns:a16="http://schemas.microsoft.com/office/drawing/2014/main" id="{D69D3954-A6BC-4C31-899A-87BD702FF885}"/>
              </a:ext>
            </a:extLst>
          </p:cNvPr>
          <p:cNvSpPr>
            <a:spLocks noGrp="1"/>
          </p:cNvSpPr>
          <p:nvPr>
            <p:ph type="body" sz="quarter" idx="16" hasCustomPrompt="1"/>
          </p:nvPr>
        </p:nvSpPr>
        <p:spPr>
          <a:xfrm>
            <a:off x="494189" y="6484545"/>
            <a:ext cx="512064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2" name="Footer Placeholder 1">
            <a:extLst>
              <a:ext uri="{FF2B5EF4-FFF2-40B4-BE49-F238E27FC236}">
                <a16:creationId xmlns:a16="http://schemas.microsoft.com/office/drawing/2014/main" id="{1CD38E87-9C23-4D85-88EB-F2FBFCFE7631}"/>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342270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Tree>
    <p:extLst>
      <p:ext uri="{BB962C8B-B14F-4D97-AF65-F5344CB8AC3E}">
        <p14:creationId xmlns:p14="http://schemas.microsoft.com/office/powerpoint/2010/main" val="316116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Fifty Fifty Gra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2" name="Title 1">
            <a:extLst>
              <a:ext uri="{FF2B5EF4-FFF2-40B4-BE49-F238E27FC236}">
                <a16:creationId xmlns:a16="http://schemas.microsoft.com/office/drawing/2014/main" id="{F1B4282A-1281-40FB-B6F1-B994D248C217}"/>
              </a:ext>
            </a:extLst>
          </p:cNvPr>
          <p:cNvSpPr>
            <a:spLocks noGrp="1"/>
          </p:cNvSpPr>
          <p:nvPr>
            <p:ph type="title"/>
          </p:nvPr>
        </p:nvSpPr>
        <p:spPr>
          <a:xfrm>
            <a:off x="472173" y="575576"/>
            <a:ext cx="5138269" cy="429028"/>
          </a:xfrm>
        </p:spPr>
        <p:txBody>
          <a:bodyPr/>
          <a:lstStyle/>
          <a:p>
            <a:r>
              <a:rPr lang="en-US"/>
              <a:t>Click to edit Master title style</a:t>
            </a:r>
            <a:endParaRPr lang="en-US" dirty="0"/>
          </a:p>
        </p:txBody>
      </p:sp>
      <p:sp>
        <p:nvSpPr>
          <p:cNvPr id="22" name="Text Placeholder 21">
            <a:extLst>
              <a:ext uri="{FF2B5EF4-FFF2-40B4-BE49-F238E27FC236}">
                <a16:creationId xmlns:a16="http://schemas.microsoft.com/office/drawing/2014/main" id="{6A1E8429-DA37-44DB-B752-3A1B825E7B8D}"/>
              </a:ext>
            </a:extLst>
          </p:cNvPr>
          <p:cNvSpPr>
            <a:spLocks noGrp="1"/>
          </p:cNvSpPr>
          <p:nvPr>
            <p:ph type="body" sz="quarter" idx="10"/>
          </p:nvPr>
        </p:nvSpPr>
        <p:spPr>
          <a:xfrm>
            <a:off x="475488" y="1709928"/>
            <a:ext cx="5134954"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62507" y="575576"/>
            <a:ext cx="5119689" cy="438183"/>
          </a:xfrm>
        </p:spPr>
        <p:txBody>
          <a:bodyPr anchor="b"/>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Edit Master text styles</a:t>
            </a:r>
          </a:p>
        </p:txBody>
      </p:sp>
      <p:sp>
        <p:nvSpPr>
          <p:cNvPr id="31"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62507" y="1132232"/>
            <a:ext cx="5126495" cy="457103"/>
          </a:xfrm>
        </p:spPr>
        <p:txBody>
          <a:bodyPr/>
          <a:lstStyle>
            <a:lvl1pPr marL="0" indent="0">
              <a:lnSpc>
                <a:spcPct val="83000"/>
              </a:lnSpc>
              <a:buNone/>
              <a:defRPr sz="24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Edit Master text styles</a:t>
            </a:r>
          </a:p>
        </p:txBody>
      </p:sp>
      <p:sp>
        <p:nvSpPr>
          <p:cNvPr id="6"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62506" y="1709738"/>
            <a:ext cx="5119689" cy="463619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EE2287AC-C7F1-4644-A8D6-BFE03E6C2081}"/>
              </a:ext>
            </a:extLst>
          </p:cNvPr>
          <p:cNvSpPr txBox="1"/>
          <p:nvPr userDrawn="1"/>
        </p:nvSpPr>
        <p:spPr>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3" name="Subtitle">
            <a:extLst>
              <a:ext uri="{FF2B5EF4-FFF2-40B4-BE49-F238E27FC236}">
                <a16:creationId xmlns:a16="http://schemas.microsoft.com/office/drawing/2014/main" id="{EEBA1E51-E7B7-4848-B96B-E6FC92350376}"/>
              </a:ext>
            </a:extLst>
          </p:cNvPr>
          <p:cNvSpPr>
            <a:spLocks noGrp="1"/>
          </p:cNvSpPr>
          <p:nvPr>
            <p:ph type="subTitle" idx="1"/>
          </p:nvPr>
        </p:nvSpPr>
        <p:spPr>
          <a:xfrm>
            <a:off x="479793" y="1132232"/>
            <a:ext cx="513064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Source Placeholder 3">
            <a:extLst>
              <a:ext uri="{FF2B5EF4-FFF2-40B4-BE49-F238E27FC236}">
                <a16:creationId xmlns:a16="http://schemas.microsoft.com/office/drawing/2014/main" id="{A55F2F32-3DCC-41F2-87F2-64520C080A4B}"/>
              </a:ext>
            </a:extLst>
          </p:cNvPr>
          <p:cNvSpPr>
            <a:spLocks noGrp="1"/>
          </p:cNvSpPr>
          <p:nvPr>
            <p:ph type="body" sz="quarter" idx="16" hasCustomPrompt="1"/>
          </p:nvPr>
        </p:nvSpPr>
        <p:spPr>
          <a:xfrm>
            <a:off x="494189" y="6484545"/>
            <a:ext cx="512064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2" name="Footer Placeholder 1">
            <a:extLst>
              <a:ext uri="{FF2B5EF4-FFF2-40B4-BE49-F238E27FC236}">
                <a16:creationId xmlns:a16="http://schemas.microsoft.com/office/drawing/2014/main" id="{8F0F1E0C-BC6F-49F7-A4CD-15BD09291C43}"/>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167314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33625"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2" name="Title 1">
            <a:extLst>
              <a:ext uri="{FF2B5EF4-FFF2-40B4-BE49-F238E27FC236}">
                <a16:creationId xmlns:a16="http://schemas.microsoft.com/office/drawing/2014/main" id="{424F16FF-9EF1-44C1-AAD9-CF1D660D0C2E}"/>
              </a:ext>
            </a:extLst>
          </p:cNvPr>
          <p:cNvSpPr>
            <a:spLocks noGrp="1"/>
          </p:cNvSpPr>
          <p:nvPr>
            <p:ph type="title"/>
          </p:nvPr>
        </p:nvSpPr>
        <p:spPr>
          <a:xfrm>
            <a:off x="472174" y="575576"/>
            <a:ext cx="6449960" cy="429028"/>
          </a:xfrm>
        </p:spPr>
        <p:txBody>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03036" y="559595"/>
            <a:ext cx="3574580" cy="579285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4" name="TextBox 53">
            <a:extLst>
              <a:ext uri="{FF2B5EF4-FFF2-40B4-BE49-F238E27FC236}">
                <a16:creationId xmlns:a16="http://schemas.microsoft.com/office/drawing/2014/main" id="{8B367A00-B283-4828-9779-A19E5BF46A98}"/>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9" name="Subtitle">
            <a:extLst>
              <a:ext uri="{FF2B5EF4-FFF2-40B4-BE49-F238E27FC236}">
                <a16:creationId xmlns:a16="http://schemas.microsoft.com/office/drawing/2014/main" id="{1F00FF85-FEDB-4F04-92DA-CD8080CA762B}"/>
              </a:ext>
            </a:extLst>
          </p:cNvPr>
          <p:cNvSpPr>
            <a:spLocks noGrp="1"/>
          </p:cNvSpPr>
          <p:nvPr>
            <p:ph type="subTitle" idx="1"/>
          </p:nvPr>
        </p:nvSpPr>
        <p:spPr>
          <a:xfrm>
            <a:off x="479794" y="1132232"/>
            <a:ext cx="6441706"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Source Placeholder 3">
            <a:extLst>
              <a:ext uri="{FF2B5EF4-FFF2-40B4-BE49-F238E27FC236}">
                <a16:creationId xmlns:a16="http://schemas.microsoft.com/office/drawing/2014/main" id="{85104F0A-FE74-443F-8EAD-157F4CEFA843}"/>
              </a:ext>
            </a:extLst>
          </p:cNvPr>
          <p:cNvSpPr>
            <a:spLocks noGrp="1"/>
          </p:cNvSpPr>
          <p:nvPr>
            <p:ph type="body" sz="quarter" idx="16" hasCustomPrompt="1"/>
          </p:nvPr>
        </p:nvSpPr>
        <p:spPr>
          <a:xfrm>
            <a:off x="494189" y="6484545"/>
            <a:ext cx="644652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1" name="Footer Placeholder 1">
            <a:extLst>
              <a:ext uri="{FF2B5EF4-FFF2-40B4-BE49-F238E27FC236}">
                <a16:creationId xmlns:a16="http://schemas.microsoft.com/office/drawing/2014/main" id="{E6455D5F-E723-499C-94B7-0C6CE7CFC0E7}"/>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31007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33625"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2" name="Title 1">
            <a:extLst>
              <a:ext uri="{FF2B5EF4-FFF2-40B4-BE49-F238E27FC236}">
                <a16:creationId xmlns:a16="http://schemas.microsoft.com/office/drawing/2014/main" id="{424F16FF-9EF1-44C1-AAD9-CF1D660D0C2E}"/>
              </a:ext>
            </a:extLst>
          </p:cNvPr>
          <p:cNvSpPr>
            <a:spLocks noGrp="1"/>
          </p:cNvSpPr>
          <p:nvPr>
            <p:ph type="title"/>
          </p:nvPr>
        </p:nvSpPr>
        <p:spPr>
          <a:xfrm>
            <a:off x="472174" y="575576"/>
            <a:ext cx="6449960" cy="429028"/>
          </a:xfrm>
        </p:spPr>
        <p:txBody>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black">
          <a:xfrm>
            <a:off x="8103036" y="559595"/>
            <a:ext cx="3574580" cy="579285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4" name="TextBox 53">
            <a:extLst>
              <a:ext uri="{FF2B5EF4-FFF2-40B4-BE49-F238E27FC236}">
                <a16:creationId xmlns:a16="http://schemas.microsoft.com/office/drawing/2014/main" id="{8B367A00-B283-4828-9779-A19E5BF46A98}"/>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9" name="Subtitle">
            <a:extLst>
              <a:ext uri="{FF2B5EF4-FFF2-40B4-BE49-F238E27FC236}">
                <a16:creationId xmlns:a16="http://schemas.microsoft.com/office/drawing/2014/main" id="{8182772B-51FD-4532-AD53-E798213156F4}"/>
              </a:ext>
            </a:extLst>
          </p:cNvPr>
          <p:cNvSpPr>
            <a:spLocks noGrp="1"/>
          </p:cNvSpPr>
          <p:nvPr>
            <p:ph type="subTitle" idx="1"/>
          </p:nvPr>
        </p:nvSpPr>
        <p:spPr>
          <a:xfrm>
            <a:off x="479794" y="1132232"/>
            <a:ext cx="6441706"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Source Placeholder 3">
            <a:extLst>
              <a:ext uri="{FF2B5EF4-FFF2-40B4-BE49-F238E27FC236}">
                <a16:creationId xmlns:a16="http://schemas.microsoft.com/office/drawing/2014/main" id="{B57DB301-0F4A-4872-B4A4-7BFC89CBC839}"/>
              </a:ext>
            </a:extLst>
          </p:cNvPr>
          <p:cNvSpPr>
            <a:spLocks noGrp="1"/>
          </p:cNvSpPr>
          <p:nvPr>
            <p:ph type="body" sz="quarter" idx="16" hasCustomPrompt="1"/>
          </p:nvPr>
        </p:nvSpPr>
        <p:spPr>
          <a:xfrm>
            <a:off x="494189" y="6484545"/>
            <a:ext cx="644652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1" name="Footer Placeholder 1">
            <a:extLst>
              <a:ext uri="{FF2B5EF4-FFF2-40B4-BE49-F238E27FC236}">
                <a16:creationId xmlns:a16="http://schemas.microsoft.com/office/drawing/2014/main" id="{09676A53-7924-469C-96CE-74CFF1A42DFE}"/>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133590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Cutaway 1/3 Right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33625"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2" name="Title 1">
            <a:extLst>
              <a:ext uri="{FF2B5EF4-FFF2-40B4-BE49-F238E27FC236}">
                <a16:creationId xmlns:a16="http://schemas.microsoft.com/office/drawing/2014/main" id="{424F16FF-9EF1-44C1-AAD9-CF1D660D0C2E}"/>
              </a:ext>
            </a:extLst>
          </p:cNvPr>
          <p:cNvSpPr>
            <a:spLocks noGrp="1"/>
          </p:cNvSpPr>
          <p:nvPr>
            <p:ph type="title"/>
          </p:nvPr>
        </p:nvSpPr>
        <p:spPr>
          <a:xfrm>
            <a:off x="472174" y="575576"/>
            <a:ext cx="6449960" cy="429028"/>
          </a:xfrm>
        </p:spPr>
        <p:txBody>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black">
          <a:xfrm>
            <a:off x="8103036" y="559595"/>
            <a:ext cx="3574580" cy="579285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4" name="TextBox 53">
            <a:extLst>
              <a:ext uri="{FF2B5EF4-FFF2-40B4-BE49-F238E27FC236}">
                <a16:creationId xmlns:a16="http://schemas.microsoft.com/office/drawing/2014/main" id="{8B367A00-B283-4828-9779-A19E5BF46A98}"/>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9" name="Subtitle">
            <a:extLst>
              <a:ext uri="{FF2B5EF4-FFF2-40B4-BE49-F238E27FC236}">
                <a16:creationId xmlns:a16="http://schemas.microsoft.com/office/drawing/2014/main" id="{E1F3523D-4335-4B42-9C5C-2ADA601D8C2F}"/>
              </a:ext>
            </a:extLst>
          </p:cNvPr>
          <p:cNvSpPr>
            <a:spLocks noGrp="1"/>
          </p:cNvSpPr>
          <p:nvPr>
            <p:ph type="subTitle" idx="1"/>
          </p:nvPr>
        </p:nvSpPr>
        <p:spPr>
          <a:xfrm>
            <a:off x="479794" y="1132232"/>
            <a:ext cx="6441706"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Source Placeholder 3">
            <a:extLst>
              <a:ext uri="{FF2B5EF4-FFF2-40B4-BE49-F238E27FC236}">
                <a16:creationId xmlns:a16="http://schemas.microsoft.com/office/drawing/2014/main" id="{0CB79959-E1A9-418E-9FA6-67216C3B667F}"/>
              </a:ext>
            </a:extLst>
          </p:cNvPr>
          <p:cNvSpPr>
            <a:spLocks noGrp="1"/>
          </p:cNvSpPr>
          <p:nvPr>
            <p:ph type="body" sz="quarter" idx="16" hasCustomPrompt="1"/>
          </p:nvPr>
        </p:nvSpPr>
        <p:spPr>
          <a:xfrm>
            <a:off x="494189" y="6484545"/>
            <a:ext cx="644652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1" name="Footer Placeholder 1">
            <a:extLst>
              <a:ext uri="{FF2B5EF4-FFF2-40B4-BE49-F238E27FC236}">
                <a16:creationId xmlns:a16="http://schemas.microsoft.com/office/drawing/2014/main" id="{F03BA755-5B18-4932-82FA-F2FEF2C966D0}"/>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266261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Cutaway 1/3 Right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33625"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2" name="Title 1">
            <a:extLst>
              <a:ext uri="{FF2B5EF4-FFF2-40B4-BE49-F238E27FC236}">
                <a16:creationId xmlns:a16="http://schemas.microsoft.com/office/drawing/2014/main" id="{424F16FF-9EF1-44C1-AAD9-CF1D660D0C2E}"/>
              </a:ext>
            </a:extLst>
          </p:cNvPr>
          <p:cNvSpPr>
            <a:spLocks noGrp="1"/>
          </p:cNvSpPr>
          <p:nvPr>
            <p:ph type="title"/>
          </p:nvPr>
        </p:nvSpPr>
        <p:spPr>
          <a:xfrm>
            <a:off x="472174" y="575576"/>
            <a:ext cx="6449960" cy="429028"/>
          </a:xfrm>
        </p:spPr>
        <p:txBody>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03036" y="559595"/>
            <a:ext cx="3574580" cy="579285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4" name="TextBox 53">
            <a:extLst>
              <a:ext uri="{FF2B5EF4-FFF2-40B4-BE49-F238E27FC236}">
                <a16:creationId xmlns:a16="http://schemas.microsoft.com/office/drawing/2014/main" id="{8B367A00-B283-4828-9779-A19E5BF46A98}"/>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9" name="Subtitle">
            <a:extLst>
              <a:ext uri="{FF2B5EF4-FFF2-40B4-BE49-F238E27FC236}">
                <a16:creationId xmlns:a16="http://schemas.microsoft.com/office/drawing/2014/main" id="{17EB043F-C376-48C5-A1C7-C2B8417352A5}"/>
              </a:ext>
            </a:extLst>
          </p:cNvPr>
          <p:cNvSpPr>
            <a:spLocks noGrp="1"/>
          </p:cNvSpPr>
          <p:nvPr>
            <p:ph type="subTitle" idx="1"/>
          </p:nvPr>
        </p:nvSpPr>
        <p:spPr>
          <a:xfrm>
            <a:off x="479794" y="1132232"/>
            <a:ext cx="6441706"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Source Placeholder 3">
            <a:extLst>
              <a:ext uri="{FF2B5EF4-FFF2-40B4-BE49-F238E27FC236}">
                <a16:creationId xmlns:a16="http://schemas.microsoft.com/office/drawing/2014/main" id="{5F722D57-698D-41D0-A0C9-6284498B608A}"/>
              </a:ext>
            </a:extLst>
          </p:cNvPr>
          <p:cNvSpPr>
            <a:spLocks noGrp="1"/>
          </p:cNvSpPr>
          <p:nvPr>
            <p:ph type="body" sz="quarter" idx="16" hasCustomPrompt="1"/>
          </p:nvPr>
        </p:nvSpPr>
        <p:spPr>
          <a:xfrm>
            <a:off x="494189" y="6484545"/>
            <a:ext cx="644652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1" name="Footer Placeholder 1">
            <a:extLst>
              <a:ext uri="{FF2B5EF4-FFF2-40B4-BE49-F238E27FC236}">
                <a16:creationId xmlns:a16="http://schemas.microsoft.com/office/drawing/2014/main" id="{A8DBD6BC-7EE3-4F85-B2D9-22F90589A829}"/>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231852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Image Lef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noFill/>
        </p:spPr>
        <p:txBody>
          <a:bodyPr anchor="ctr"/>
          <a:lstStyle>
            <a:lvl1pPr marL="0" indent="0"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07651"/>
          </a:xfrm>
        </p:spPr>
        <p:txBody>
          <a:bodyPr anchor="t"/>
          <a:lstStyle>
            <a:lvl1pPr marL="0" indent="0">
              <a:lnSpc>
                <a:spcPct val="95000"/>
              </a:lnSpc>
              <a:buClr>
                <a:schemeClr val="bg1"/>
              </a:buClr>
              <a:buNone/>
              <a:defRPr>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600">
                <a:solidFill>
                  <a:schemeClr val="bg1"/>
                </a:solidFill>
              </a:defRPr>
            </a:lvl4pPr>
            <a:lvl5pPr marL="0" indent="0">
              <a:lnSpc>
                <a:spcPct val="107000"/>
              </a:lnSpc>
              <a:spcBef>
                <a:spcPts val="1200"/>
              </a:spcBef>
              <a:buFont typeface="Arial" panose="020B0604020202020204" pitchFamily="34" charset="0"/>
              <a:buNone/>
              <a:defRPr sz="14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8103394" y="2749751"/>
            <a:ext cx="3579126" cy="1834948"/>
          </a:xfrm>
        </p:spPr>
        <p:txBody>
          <a:bodyPr/>
          <a:lstStyle>
            <a:lvl1pPr>
              <a:lnSpc>
                <a:spcPct val="88000"/>
              </a:lnSpc>
              <a:defRPr sz="3400">
                <a:solidFill>
                  <a:schemeClr val="bg1"/>
                </a:solidFill>
              </a:defRPr>
            </a:lvl1pPr>
          </a:lstStyle>
          <a:p>
            <a:r>
              <a:rPr lang="en-US"/>
              <a:t>Click to edit Master title style</a:t>
            </a:r>
            <a:endParaRPr lang="en-US" dirty="0"/>
          </a:p>
        </p:txBody>
      </p:sp>
      <p:sp>
        <p:nvSpPr>
          <p:cNvPr id="9" name="TextBox 8">
            <a:extLst>
              <a:ext uri="{FF2B5EF4-FFF2-40B4-BE49-F238E27FC236}">
                <a16:creationId xmlns:a16="http://schemas.microsoft.com/office/drawing/2014/main" id="{EF5DB9B7-8863-49E0-8C5E-E5B3F98902C7}"/>
              </a:ext>
            </a:extLst>
          </p:cNvPr>
          <p:cNvSpPr txBox="1"/>
          <p:nvPr userDrawn="1"/>
        </p:nvSpPr>
        <p:spPr bwMode="white">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0" name="Source Placeholder 3">
            <a:extLst>
              <a:ext uri="{FF2B5EF4-FFF2-40B4-BE49-F238E27FC236}">
                <a16:creationId xmlns:a16="http://schemas.microsoft.com/office/drawing/2014/main" id="{690EBD92-166D-43F6-9FB1-B7EA2C713571}"/>
              </a:ext>
            </a:extLst>
          </p:cNvPr>
          <p:cNvSpPr>
            <a:spLocks noGrp="1"/>
          </p:cNvSpPr>
          <p:nvPr>
            <p:ph type="body" sz="quarter" idx="16" hasCustomPrompt="1"/>
          </p:nvPr>
        </p:nvSpPr>
        <p:spPr bwMode="white">
          <a:xfrm>
            <a:off x="8103394" y="6484545"/>
            <a:ext cx="3566160" cy="189802"/>
          </a:xfrm>
        </p:spPr>
        <p:txBody>
          <a:bodyPr anchor="b"/>
          <a:lstStyle>
            <a:lvl1pPr marL="0" indent="0">
              <a:buNone/>
              <a:defRPr sz="800">
                <a:solidFill>
                  <a:schemeClr val="bg1"/>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1" name="Footer Placeholder 1">
            <a:extLst>
              <a:ext uri="{FF2B5EF4-FFF2-40B4-BE49-F238E27FC236}">
                <a16:creationId xmlns:a16="http://schemas.microsoft.com/office/drawing/2014/main" id="{05FBE95B-1E59-44DF-8523-B0407D87F91F}"/>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364037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noFill/>
        </p:spPr>
        <p:txBody>
          <a:bodyPr anchor="ctr"/>
          <a:lstStyle>
            <a:lvl1pPr marL="0" indent="0"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07651"/>
          </a:xfrm>
        </p:spPr>
        <p:txBody>
          <a:bodyPr anchor="t"/>
          <a:lstStyle>
            <a:lvl1pPr marL="0" indent="0">
              <a:lnSpc>
                <a:spcPct val="95000"/>
              </a:lnSpc>
              <a:buClr>
                <a:schemeClr val="bg1"/>
              </a:buClr>
              <a:buNone/>
              <a:defRPr>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600">
                <a:solidFill>
                  <a:schemeClr val="bg1"/>
                </a:solidFill>
              </a:defRPr>
            </a:lvl4pPr>
            <a:lvl5pPr marL="0" indent="0">
              <a:lnSpc>
                <a:spcPct val="107000"/>
              </a:lnSpc>
              <a:spcBef>
                <a:spcPts val="1200"/>
              </a:spcBef>
              <a:buFont typeface="Arial" panose="020B0604020202020204" pitchFamily="34" charset="0"/>
              <a:buNone/>
              <a:defRPr sz="14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8103394" y="2749751"/>
            <a:ext cx="3579126" cy="1834948"/>
          </a:xfrm>
        </p:spPr>
        <p:txBody>
          <a:bodyPr/>
          <a:lstStyle>
            <a:lvl1pPr>
              <a:lnSpc>
                <a:spcPct val="88000"/>
              </a:lnSpc>
              <a:defRPr sz="3400">
                <a:solidFill>
                  <a:schemeClr val="bg1"/>
                </a:solidFill>
              </a:defRPr>
            </a:lvl1pPr>
          </a:lstStyle>
          <a:p>
            <a:r>
              <a:rPr lang="en-US"/>
              <a:t>Click to edit Master title style</a:t>
            </a:r>
            <a:endParaRPr lang="en-US" dirty="0"/>
          </a:p>
        </p:txBody>
      </p:sp>
      <p:sp>
        <p:nvSpPr>
          <p:cNvPr id="9" name="TextBox 8">
            <a:extLst>
              <a:ext uri="{FF2B5EF4-FFF2-40B4-BE49-F238E27FC236}">
                <a16:creationId xmlns:a16="http://schemas.microsoft.com/office/drawing/2014/main" id="{EF5DB9B7-8863-49E0-8C5E-E5B3F98902C7}"/>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0" name="Source Placeholder 3">
            <a:extLst>
              <a:ext uri="{FF2B5EF4-FFF2-40B4-BE49-F238E27FC236}">
                <a16:creationId xmlns:a16="http://schemas.microsoft.com/office/drawing/2014/main" id="{68FA3629-8CD3-4FB4-8473-EB1B0750C743}"/>
              </a:ext>
            </a:extLst>
          </p:cNvPr>
          <p:cNvSpPr>
            <a:spLocks noGrp="1"/>
          </p:cNvSpPr>
          <p:nvPr>
            <p:ph type="body" sz="quarter" idx="16" hasCustomPrompt="1"/>
          </p:nvPr>
        </p:nvSpPr>
        <p:spPr>
          <a:xfrm>
            <a:off x="8103394" y="6484545"/>
            <a:ext cx="3566160" cy="189802"/>
          </a:xfrm>
        </p:spPr>
        <p:txBody>
          <a:bodyPr anchor="b"/>
          <a:lstStyle>
            <a:lvl1pPr marL="0" indent="0">
              <a:buNone/>
              <a:defRPr sz="800">
                <a:solidFill>
                  <a:schemeClr val="bg1"/>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1" name="Footer Placeholder 1">
            <a:extLst>
              <a:ext uri="{FF2B5EF4-FFF2-40B4-BE49-F238E27FC236}">
                <a16:creationId xmlns:a16="http://schemas.microsoft.com/office/drawing/2014/main" id="{DDD57723-9A35-4499-BF98-CB92A43BE8A6}"/>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216710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Image Left G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noFill/>
        </p:spPr>
        <p:txBody>
          <a:bodyPr anchor="ctr"/>
          <a:lstStyle>
            <a:lvl1pPr marL="0" indent="0"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07651"/>
          </a:xfrm>
        </p:spPr>
        <p:txBody>
          <a:bodyPr anchor="t"/>
          <a:lstStyle>
            <a:lvl1pPr marL="0" indent="0">
              <a:lnSpc>
                <a:spcPct val="95000"/>
              </a:lnSpc>
              <a:buClr>
                <a:schemeClr val="bg1"/>
              </a:buClr>
              <a:buNone/>
              <a:defRPr>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600">
                <a:solidFill>
                  <a:schemeClr val="bg1"/>
                </a:solidFill>
              </a:defRPr>
            </a:lvl4pPr>
            <a:lvl5pPr marL="0" indent="0">
              <a:lnSpc>
                <a:spcPct val="107000"/>
              </a:lnSpc>
              <a:spcBef>
                <a:spcPts val="1200"/>
              </a:spcBef>
              <a:buFont typeface="Arial" panose="020B0604020202020204" pitchFamily="34" charset="0"/>
              <a:buNone/>
              <a:defRPr sz="14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8103394" y="2749751"/>
            <a:ext cx="3579126" cy="1834948"/>
          </a:xfrm>
        </p:spPr>
        <p:txBody>
          <a:bodyPr/>
          <a:lstStyle>
            <a:lvl1pPr>
              <a:lnSpc>
                <a:spcPct val="88000"/>
              </a:lnSpc>
              <a:defRPr sz="3400">
                <a:solidFill>
                  <a:schemeClr val="bg1"/>
                </a:solidFill>
              </a:defRPr>
            </a:lvl1pPr>
          </a:lstStyle>
          <a:p>
            <a:r>
              <a:rPr lang="en-US"/>
              <a:t>Click to edit Master title style</a:t>
            </a:r>
            <a:endParaRPr lang="en-US" dirty="0"/>
          </a:p>
        </p:txBody>
      </p:sp>
      <p:sp>
        <p:nvSpPr>
          <p:cNvPr id="9" name="TextBox 8">
            <a:extLst>
              <a:ext uri="{FF2B5EF4-FFF2-40B4-BE49-F238E27FC236}">
                <a16:creationId xmlns:a16="http://schemas.microsoft.com/office/drawing/2014/main" id="{EF5DB9B7-8863-49E0-8C5E-E5B3F98902C7}"/>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0" name="Source Placeholder 3">
            <a:extLst>
              <a:ext uri="{FF2B5EF4-FFF2-40B4-BE49-F238E27FC236}">
                <a16:creationId xmlns:a16="http://schemas.microsoft.com/office/drawing/2014/main" id="{7B6D810A-7911-4582-ABB8-2ED8A12FB604}"/>
              </a:ext>
            </a:extLst>
          </p:cNvPr>
          <p:cNvSpPr>
            <a:spLocks noGrp="1"/>
          </p:cNvSpPr>
          <p:nvPr>
            <p:ph type="body" sz="quarter" idx="16" hasCustomPrompt="1"/>
          </p:nvPr>
        </p:nvSpPr>
        <p:spPr>
          <a:xfrm>
            <a:off x="8103394" y="6484545"/>
            <a:ext cx="3566160" cy="189802"/>
          </a:xfrm>
        </p:spPr>
        <p:txBody>
          <a:bodyPr anchor="b"/>
          <a:lstStyle>
            <a:lvl1pPr marL="0" indent="0">
              <a:buNone/>
              <a:defRPr sz="800">
                <a:solidFill>
                  <a:schemeClr val="bg1"/>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1" name="Footer Placeholder 1">
            <a:extLst>
              <a:ext uri="{FF2B5EF4-FFF2-40B4-BE49-F238E27FC236}">
                <a16:creationId xmlns:a16="http://schemas.microsoft.com/office/drawing/2014/main" id="{6F2FAF58-40A0-49F6-BF33-E2D409FC7E14}"/>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167838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Image Left Gra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noFill/>
        </p:spPr>
        <p:txBody>
          <a:bodyPr anchor="ctr"/>
          <a:lstStyle>
            <a:lvl1pPr marL="0" indent="0"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07651"/>
          </a:xfrm>
        </p:spPr>
        <p:txBody>
          <a:bodyPr anchor="t"/>
          <a:lstStyle>
            <a:lvl1pPr marL="0" indent="0">
              <a:lnSpc>
                <a:spcPct val="95000"/>
              </a:lnSpc>
              <a:buClr>
                <a:schemeClr val="bg1"/>
              </a:buClr>
              <a:buNone/>
              <a:defRPr>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600">
                <a:solidFill>
                  <a:schemeClr val="bg1"/>
                </a:solidFill>
              </a:defRPr>
            </a:lvl4pPr>
            <a:lvl5pPr marL="0" indent="0">
              <a:lnSpc>
                <a:spcPct val="107000"/>
              </a:lnSpc>
              <a:spcBef>
                <a:spcPts val="1200"/>
              </a:spcBef>
              <a:buFont typeface="Arial" panose="020B0604020202020204" pitchFamily="34" charset="0"/>
              <a:buNone/>
              <a:defRPr sz="14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8103394" y="2749751"/>
            <a:ext cx="3579126" cy="1834948"/>
          </a:xfrm>
        </p:spPr>
        <p:txBody>
          <a:bodyPr/>
          <a:lstStyle>
            <a:lvl1pPr>
              <a:lnSpc>
                <a:spcPct val="88000"/>
              </a:lnSpc>
              <a:defRPr sz="3400">
                <a:solidFill>
                  <a:schemeClr val="bg1"/>
                </a:solidFill>
              </a:defRPr>
            </a:lvl1pPr>
          </a:lstStyle>
          <a:p>
            <a:r>
              <a:rPr lang="en-US"/>
              <a:t>Click to edit Master title style</a:t>
            </a:r>
            <a:endParaRPr lang="en-US" dirty="0"/>
          </a:p>
        </p:txBody>
      </p:sp>
      <p:sp>
        <p:nvSpPr>
          <p:cNvPr id="9" name="TextBox 8">
            <a:extLst>
              <a:ext uri="{FF2B5EF4-FFF2-40B4-BE49-F238E27FC236}">
                <a16:creationId xmlns:a16="http://schemas.microsoft.com/office/drawing/2014/main" id="{EF5DB9B7-8863-49E0-8C5E-E5B3F98902C7}"/>
              </a:ext>
            </a:extLst>
          </p:cNvPr>
          <p:cNvSpPr txBox="1"/>
          <p:nvPr userDrawn="1"/>
        </p:nvSpPr>
        <p:spPr bwMode="white">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0" name="Source Placeholder 3">
            <a:extLst>
              <a:ext uri="{FF2B5EF4-FFF2-40B4-BE49-F238E27FC236}">
                <a16:creationId xmlns:a16="http://schemas.microsoft.com/office/drawing/2014/main" id="{939225BF-EFB3-445E-B5EA-2F702F8644DA}"/>
              </a:ext>
            </a:extLst>
          </p:cNvPr>
          <p:cNvSpPr>
            <a:spLocks noGrp="1"/>
          </p:cNvSpPr>
          <p:nvPr>
            <p:ph type="body" sz="quarter" idx="16" hasCustomPrompt="1"/>
          </p:nvPr>
        </p:nvSpPr>
        <p:spPr bwMode="white">
          <a:xfrm>
            <a:off x="8103394" y="6484545"/>
            <a:ext cx="3566160" cy="189802"/>
          </a:xfrm>
        </p:spPr>
        <p:txBody>
          <a:bodyPr anchor="b"/>
          <a:lstStyle>
            <a:lvl1pPr marL="0" indent="0">
              <a:buNone/>
              <a:defRPr sz="800">
                <a:solidFill>
                  <a:schemeClr val="bg1"/>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1" name="Footer Placeholder 1">
            <a:extLst>
              <a:ext uri="{FF2B5EF4-FFF2-40B4-BE49-F238E27FC236}">
                <a16:creationId xmlns:a16="http://schemas.microsoft.com/office/drawing/2014/main" id="{479AC16C-5DE1-4D76-B89F-C8B4341F1534}"/>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214529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p:spPr>
        <p:txBody>
          <a:bodyPr/>
          <a:lstStyle>
            <a:lvl1pPr>
              <a:defRPr lang="en-US" sz="900" dirty="0">
                <a:solidFill>
                  <a:schemeClr val="tx1">
                    <a:lumMod val="75000"/>
                    <a:lumOff val="25000"/>
                  </a:schemeClr>
                </a:solidFill>
              </a:defRPr>
            </a:lvl1pPr>
          </a:lstStyle>
          <a:p>
            <a:pPr marL="0" lvl="0" algn="r"/>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77078" y="4743450"/>
            <a:ext cx="3574222" cy="1607651"/>
          </a:xfrm>
        </p:spPr>
        <p:txBody>
          <a:bodyPr anchor="t"/>
          <a:lstStyle>
            <a:lvl1pPr marL="0" indent="0">
              <a:lnSpc>
                <a:spcPct val="110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472174" y="2740859"/>
            <a:ext cx="3579126" cy="1843840"/>
          </a:xfrm>
        </p:spPr>
        <p:txBody>
          <a:bodyPr/>
          <a:lstStyle>
            <a:lvl1pPr>
              <a:lnSpc>
                <a:spcPct val="88000"/>
              </a:lnSpc>
              <a:defRPr sz="3400">
                <a:solidFill>
                  <a:schemeClr val="bg1"/>
                </a:solidFill>
              </a:defRPr>
            </a:lvl1pPr>
          </a:lstStyle>
          <a:p>
            <a:r>
              <a:rPr lang="en-US"/>
              <a:t>Click to edit Master title style</a:t>
            </a:r>
            <a:endParaRPr lang="en-US" dirty="0"/>
          </a:p>
        </p:txBody>
      </p:sp>
      <p:sp>
        <p:nvSpPr>
          <p:cNvPr id="8" name="Source Placeholder 3">
            <a:extLst>
              <a:ext uri="{FF2B5EF4-FFF2-40B4-BE49-F238E27FC236}">
                <a16:creationId xmlns:a16="http://schemas.microsoft.com/office/drawing/2014/main" id="{E14BF209-9FE5-4958-97C4-BD97E88C6AAC}"/>
              </a:ext>
            </a:extLst>
          </p:cNvPr>
          <p:cNvSpPr>
            <a:spLocks noGrp="1"/>
          </p:cNvSpPr>
          <p:nvPr>
            <p:ph type="body" sz="quarter" idx="16" hasCustomPrompt="1"/>
          </p:nvPr>
        </p:nvSpPr>
        <p:spPr bwMode="white">
          <a:xfrm>
            <a:off x="477078" y="6484545"/>
            <a:ext cx="3566160" cy="189802"/>
          </a:xfrm>
        </p:spPr>
        <p:txBody>
          <a:bodyPr anchor="b"/>
          <a:lstStyle>
            <a:lvl1pPr marL="0" indent="0">
              <a:buNone/>
              <a:defRPr sz="800">
                <a:solidFill>
                  <a:schemeClr val="bg1"/>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9" name="Footer Placeholder 1">
            <a:extLst>
              <a:ext uri="{FF2B5EF4-FFF2-40B4-BE49-F238E27FC236}">
                <a16:creationId xmlns:a16="http://schemas.microsoft.com/office/drawing/2014/main" id="{820D0387-56F3-473A-8483-4B40457B2FC8}"/>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dirty="0"/>
              <a:t>Qualcomm Confidential and Proprietary</a:t>
            </a:r>
          </a:p>
        </p:txBody>
      </p:sp>
    </p:spTree>
    <p:extLst>
      <p:ext uri="{BB962C8B-B14F-4D97-AF65-F5344CB8AC3E}">
        <p14:creationId xmlns:p14="http://schemas.microsoft.com/office/powerpoint/2010/main" val="277577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40453B6-C2F5-2063-0C2F-1BD208D06F7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12020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Tree>
    <p:extLst>
      <p:ext uri="{BB962C8B-B14F-4D97-AF65-F5344CB8AC3E}">
        <p14:creationId xmlns:p14="http://schemas.microsoft.com/office/powerpoint/2010/main" val="26943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noFill/>
        </p:spPr>
        <p:txBody>
          <a:bodyPr anchor="ctr"/>
          <a:lstStyle>
            <a:lvl1pPr marL="0" indent="0" algn="ctr">
              <a:buNone/>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77078" y="4743450"/>
            <a:ext cx="3574222" cy="1607651"/>
          </a:xfrm>
        </p:spPr>
        <p:txBody>
          <a:bodyPr anchor="t"/>
          <a:lstStyle>
            <a:lvl1pPr marL="0" indent="0">
              <a:lnSpc>
                <a:spcPct val="110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black">
          <a:xfrm>
            <a:off x="472174" y="2740859"/>
            <a:ext cx="3579126" cy="1843840"/>
          </a:xfrm>
        </p:spPr>
        <p:txBody>
          <a:bodyPr/>
          <a:lstStyle>
            <a:lvl1pPr>
              <a:lnSpc>
                <a:spcPct val="88000"/>
              </a:lnSpc>
              <a:defRPr sz="3400">
                <a:solidFill>
                  <a:schemeClr val="bg1"/>
                </a:solidFill>
              </a:defRPr>
            </a:lvl1pPr>
          </a:lstStyle>
          <a:p>
            <a:r>
              <a:rPr lang="en-US"/>
              <a:t>Click to edit Master title style</a:t>
            </a:r>
            <a:endParaRPr lang="en-US" dirty="0"/>
          </a:p>
        </p:txBody>
      </p:sp>
      <p:sp>
        <p:nvSpPr>
          <p:cNvPr id="8" name="Source Placeholder 3">
            <a:extLst>
              <a:ext uri="{FF2B5EF4-FFF2-40B4-BE49-F238E27FC236}">
                <a16:creationId xmlns:a16="http://schemas.microsoft.com/office/drawing/2014/main" id="{F2079E15-2211-49FA-A07E-CA57FF3B587A}"/>
              </a:ext>
            </a:extLst>
          </p:cNvPr>
          <p:cNvSpPr>
            <a:spLocks noGrp="1"/>
          </p:cNvSpPr>
          <p:nvPr>
            <p:ph type="body" sz="quarter" idx="16" hasCustomPrompt="1"/>
          </p:nvPr>
        </p:nvSpPr>
        <p:spPr bwMode="black">
          <a:xfrm>
            <a:off x="477078" y="6484545"/>
            <a:ext cx="3566160" cy="189802"/>
          </a:xfrm>
        </p:spPr>
        <p:txBody>
          <a:bodyPr anchor="b"/>
          <a:lstStyle>
            <a:lvl1pPr marL="0" indent="0">
              <a:buNone/>
              <a:defRPr sz="800">
                <a:solidFill>
                  <a:schemeClr val="bg1"/>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9" name="Footer Placeholder 1">
            <a:extLst>
              <a:ext uri="{FF2B5EF4-FFF2-40B4-BE49-F238E27FC236}">
                <a16:creationId xmlns:a16="http://schemas.microsoft.com/office/drawing/2014/main" id="{5FD36310-1AC3-491B-B99B-DE3C5E7F8DF0}"/>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dirty="0"/>
              <a:t>Qualcomm Confidential and Proprietary</a:t>
            </a:r>
          </a:p>
        </p:txBody>
      </p:sp>
    </p:spTree>
    <p:extLst>
      <p:ext uri="{BB962C8B-B14F-4D97-AF65-F5344CB8AC3E}">
        <p14:creationId xmlns:p14="http://schemas.microsoft.com/office/powerpoint/2010/main" val="382403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Image Right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noFill/>
        </p:spPr>
        <p:txBody>
          <a:bodyPr anchor="ctr"/>
          <a:lstStyle>
            <a:lvl1pPr marL="0" indent="0" algn="ctr">
              <a:buNone/>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77078" y="4743450"/>
            <a:ext cx="3574222" cy="1607651"/>
          </a:xfrm>
        </p:spPr>
        <p:txBody>
          <a:bodyPr anchor="t"/>
          <a:lstStyle>
            <a:lvl1pPr marL="0" indent="0">
              <a:lnSpc>
                <a:spcPct val="110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black">
          <a:xfrm>
            <a:off x="472174" y="2740859"/>
            <a:ext cx="3579126" cy="1843840"/>
          </a:xfrm>
        </p:spPr>
        <p:txBody>
          <a:bodyPr/>
          <a:lstStyle>
            <a:lvl1pPr>
              <a:lnSpc>
                <a:spcPct val="88000"/>
              </a:lnSpc>
              <a:defRPr sz="3400">
                <a:solidFill>
                  <a:schemeClr val="bg1"/>
                </a:solidFill>
              </a:defRPr>
            </a:lvl1pPr>
          </a:lstStyle>
          <a:p>
            <a:r>
              <a:rPr lang="en-US"/>
              <a:t>Click to edit Master title style</a:t>
            </a:r>
            <a:endParaRPr lang="en-US" dirty="0"/>
          </a:p>
        </p:txBody>
      </p:sp>
      <p:sp>
        <p:nvSpPr>
          <p:cNvPr id="8" name="Source Placeholder 3">
            <a:extLst>
              <a:ext uri="{FF2B5EF4-FFF2-40B4-BE49-F238E27FC236}">
                <a16:creationId xmlns:a16="http://schemas.microsoft.com/office/drawing/2014/main" id="{A052BBA2-FDCC-4E34-8F12-BA80DC21A373}"/>
              </a:ext>
            </a:extLst>
          </p:cNvPr>
          <p:cNvSpPr>
            <a:spLocks noGrp="1"/>
          </p:cNvSpPr>
          <p:nvPr>
            <p:ph type="body" sz="quarter" idx="16" hasCustomPrompt="1"/>
          </p:nvPr>
        </p:nvSpPr>
        <p:spPr bwMode="black">
          <a:xfrm>
            <a:off x="477078" y="6484545"/>
            <a:ext cx="3566160" cy="189802"/>
          </a:xfrm>
        </p:spPr>
        <p:txBody>
          <a:bodyPr anchor="b"/>
          <a:lstStyle>
            <a:lvl1pPr marL="0" indent="0">
              <a:buNone/>
              <a:defRPr sz="800">
                <a:solidFill>
                  <a:schemeClr val="bg1"/>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9" name="Footer Placeholder 1">
            <a:extLst>
              <a:ext uri="{FF2B5EF4-FFF2-40B4-BE49-F238E27FC236}">
                <a16:creationId xmlns:a16="http://schemas.microsoft.com/office/drawing/2014/main" id="{CF85FF3E-9E89-4A90-80C7-1983C07C8FD3}"/>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dirty="0"/>
              <a:t>Qualcomm Confidential and Proprietary</a:t>
            </a:r>
          </a:p>
        </p:txBody>
      </p:sp>
    </p:spTree>
    <p:extLst>
      <p:ext uri="{BB962C8B-B14F-4D97-AF65-F5344CB8AC3E}">
        <p14:creationId xmlns:p14="http://schemas.microsoft.com/office/powerpoint/2010/main" val="118218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Image Right Gra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noFill/>
        </p:spPr>
        <p:txBody>
          <a:bodyPr anchor="ctr"/>
          <a:lstStyle>
            <a:lvl1pPr marL="0" indent="0" algn="ctr">
              <a:buNone/>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77078" y="4743450"/>
            <a:ext cx="3574222" cy="1607651"/>
          </a:xfrm>
        </p:spPr>
        <p:txBody>
          <a:bodyPr anchor="t"/>
          <a:lstStyle>
            <a:lvl1pPr marL="0" indent="0">
              <a:lnSpc>
                <a:spcPct val="110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472174" y="2740859"/>
            <a:ext cx="3579126" cy="1843840"/>
          </a:xfrm>
        </p:spPr>
        <p:txBody>
          <a:bodyPr/>
          <a:lstStyle>
            <a:lvl1pPr>
              <a:lnSpc>
                <a:spcPct val="88000"/>
              </a:lnSpc>
              <a:defRPr sz="3400">
                <a:solidFill>
                  <a:schemeClr val="bg1"/>
                </a:solidFill>
              </a:defRPr>
            </a:lvl1pPr>
          </a:lstStyle>
          <a:p>
            <a:r>
              <a:rPr lang="en-US"/>
              <a:t>Click to edit Master title style</a:t>
            </a:r>
            <a:endParaRPr lang="en-US" dirty="0"/>
          </a:p>
        </p:txBody>
      </p:sp>
      <p:sp>
        <p:nvSpPr>
          <p:cNvPr id="8" name="Source Placeholder 3">
            <a:extLst>
              <a:ext uri="{FF2B5EF4-FFF2-40B4-BE49-F238E27FC236}">
                <a16:creationId xmlns:a16="http://schemas.microsoft.com/office/drawing/2014/main" id="{DD7B47EF-E750-413F-BD32-2318DD5977BB}"/>
              </a:ext>
            </a:extLst>
          </p:cNvPr>
          <p:cNvSpPr>
            <a:spLocks noGrp="1"/>
          </p:cNvSpPr>
          <p:nvPr>
            <p:ph type="body" sz="quarter" idx="16" hasCustomPrompt="1"/>
          </p:nvPr>
        </p:nvSpPr>
        <p:spPr bwMode="white">
          <a:xfrm>
            <a:off x="477078" y="6484545"/>
            <a:ext cx="3566160" cy="189802"/>
          </a:xfrm>
        </p:spPr>
        <p:txBody>
          <a:bodyPr anchor="b"/>
          <a:lstStyle>
            <a:lvl1pPr marL="0" indent="0">
              <a:buNone/>
              <a:defRPr sz="800">
                <a:solidFill>
                  <a:schemeClr val="bg1"/>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9" name="Footer Placeholder 1">
            <a:extLst>
              <a:ext uri="{FF2B5EF4-FFF2-40B4-BE49-F238E27FC236}">
                <a16:creationId xmlns:a16="http://schemas.microsoft.com/office/drawing/2014/main" id="{8FAF8F6C-0FE0-4F3D-9407-6878D1F06637}"/>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dirty="0"/>
              <a:t>Qualcomm Confidential and Proprietary</a:t>
            </a:r>
          </a:p>
        </p:txBody>
      </p:sp>
    </p:spTree>
    <p:extLst>
      <p:ext uri="{BB962C8B-B14F-4D97-AF65-F5344CB8AC3E}">
        <p14:creationId xmlns:p14="http://schemas.microsoft.com/office/powerpoint/2010/main" val="353850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white">
          <a:xfrm>
            <a:off x="493713" y="2673350"/>
            <a:ext cx="2606675" cy="367982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46">
            <a:extLst>
              <a:ext uri="{FF2B5EF4-FFF2-40B4-BE49-F238E27FC236}">
                <a16:creationId xmlns:a16="http://schemas.microsoft.com/office/drawing/2014/main" id="{19FB8D88-FE4D-4206-9EF0-2E40E5A22C52}"/>
              </a:ext>
            </a:extLst>
          </p:cNvPr>
          <p:cNvSpPr>
            <a:spLocks noGrp="1"/>
          </p:cNvSpPr>
          <p:nvPr>
            <p:ph type="title"/>
          </p:nvPr>
        </p:nvSpPr>
        <p:spPr bwMode="gray">
          <a:xfrm>
            <a:off x="472173" y="504545"/>
            <a:ext cx="2628215" cy="1301247"/>
          </a:xfrm>
        </p:spPr>
        <p:txBody>
          <a:bodyPr/>
          <a:lstStyle>
            <a:lvl1pPr>
              <a:lnSpc>
                <a:spcPct val="89000"/>
              </a:lnSpc>
              <a:defRPr sz="2800">
                <a:solidFill>
                  <a:schemeClr val="bg1"/>
                </a:solidFill>
              </a:defRPr>
            </a:lvl1pPr>
          </a:lstStyle>
          <a:p>
            <a:r>
              <a:rPr lang="en-US"/>
              <a:t>Click to edit Master title style</a:t>
            </a:r>
            <a:endParaRPr lang="en-US" dirty="0"/>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white">
          <a:xfrm>
            <a:off x="479316" y="1869281"/>
            <a:ext cx="2623453" cy="192964"/>
          </a:xfrm>
        </p:spPr>
        <p:txBody>
          <a:bodyPr/>
          <a:lstStyle>
            <a:lvl1pPr marL="0" indent="0" algn="l">
              <a:lnSpc>
                <a:spcPct val="83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Source Placeholder 3">
            <a:extLst>
              <a:ext uri="{FF2B5EF4-FFF2-40B4-BE49-F238E27FC236}">
                <a16:creationId xmlns:a16="http://schemas.microsoft.com/office/drawing/2014/main" id="{F5AA1D31-B637-4814-ADB8-FC51AACFB4BE}"/>
              </a:ext>
            </a:extLst>
          </p:cNvPr>
          <p:cNvSpPr>
            <a:spLocks noGrp="1"/>
          </p:cNvSpPr>
          <p:nvPr>
            <p:ph type="body" sz="quarter" idx="16" hasCustomPrompt="1"/>
          </p:nvPr>
        </p:nvSpPr>
        <p:spPr bwMode="white">
          <a:xfrm>
            <a:off x="477078" y="6484545"/>
            <a:ext cx="2606040" cy="189802"/>
          </a:xfrm>
        </p:spPr>
        <p:txBody>
          <a:bodyPr anchor="b"/>
          <a:lstStyle>
            <a:lvl1pPr marL="0" indent="0">
              <a:buNone/>
              <a:defRPr sz="800">
                <a:solidFill>
                  <a:schemeClr val="bg1"/>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1" name="Footer Placeholder 1">
            <a:extLst>
              <a:ext uri="{FF2B5EF4-FFF2-40B4-BE49-F238E27FC236}">
                <a16:creationId xmlns:a16="http://schemas.microsoft.com/office/drawing/2014/main" id="{2F816FD1-A72D-4208-8406-C44805BFCECE}"/>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dirty="0"/>
              <a:t>Qualcomm Confidential and Proprietary</a:t>
            </a:r>
          </a:p>
        </p:txBody>
      </p:sp>
    </p:spTree>
    <p:extLst>
      <p:ext uri="{BB962C8B-B14F-4D97-AF65-F5344CB8AC3E}">
        <p14:creationId xmlns:p14="http://schemas.microsoft.com/office/powerpoint/2010/main" val="164412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50"/>
            <a:ext cx="2606675" cy="367982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46">
            <a:extLst>
              <a:ext uri="{FF2B5EF4-FFF2-40B4-BE49-F238E27FC236}">
                <a16:creationId xmlns:a16="http://schemas.microsoft.com/office/drawing/2014/main" id="{19FB8D88-FE4D-4206-9EF0-2E40E5A22C52}"/>
              </a:ext>
            </a:extLst>
          </p:cNvPr>
          <p:cNvSpPr>
            <a:spLocks noGrp="1"/>
          </p:cNvSpPr>
          <p:nvPr>
            <p:ph type="title"/>
          </p:nvPr>
        </p:nvSpPr>
        <p:spPr bwMode="black">
          <a:xfrm>
            <a:off x="472173" y="504545"/>
            <a:ext cx="2628215" cy="1301247"/>
          </a:xfrm>
        </p:spPr>
        <p:txBody>
          <a:bodyPr/>
          <a:lstStyle>
            <a:lvl1pPr>
              <a:lnSpc>
                <a:spcPct val="89000"/>
              </a:lnSpc>
              <a:defRPr sz="2800">
                <a:solidFill>
                  <a:schemeClr val="bg1"/>
                </a:solidFill>
              </a:defRPr>
            </a:lvl1pPr>
          </a:lstStyle>
          <a:p>
            <a:r>
              <a:rPr lang="en-US"/>
              <a:t>Click to edit Master title style</a:t>
            </a:r>
            <a:endParaRPr lang="en-US" dirty="0"/>
          </a:p>
        </p:txBody>
      </p:sp>
      <p:sp>
        <p:nvSpPr>
          <p:cNvPr id="8" name="Subtitle">
            <a:extLst>
              <a:ext uri="{FF2B5EF4-FFF2-40B4-BE49-F238E27FC236}">
                <a16:creationId xmlns:a16="http://schemas.microsoft.com/office/drawing/2014/main" id="{20DF2BD0-4E27-4570-B05E-8AFF559149C2}"/>
              </a:ext>
            </a:extLst>
          </p:cNvPr>
          <p:cNvSpPr>
            <a:spLocks noGrp="1"/>
          </p:cNvSpPr>
          <p:nvPr>
            <p:ph type="subTitle" idx="1"/>
          </p:nvPr>
        </p:nvSpPr>
        <p:spPr bwMode="black">
          <a:xfrm>
            <a:off x="479316" y="1869281"/>
            <a:ext cx="2623453" cy="192964"/>
          </a:xfrm>
        </p:spPr>
        <p:txBody>
          <a:bodyPr/>
          <a:lstStyle>
            <a:lvl1pPr marL="0" indent="0" algn="l">
              <a:lnSpc>
                <a:spcPct val="83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Source Placeholder 3">
            <a:extLst>
              <a:ext uri="{FF2B5EF4-FFF2-40B4-BE49-F238E27FC236}">
                <a16:creationId xmlns:a16="http://schemas.microsoft.com/office/drawing/2014/main" id="{95A1A867-B30A-4DDE-80EE-F11687596800}"/>
              </a:ext>
            </a:extLst>
          </p:cNvPr>
          <p:cNvSpPr>
            <a:spLocks noGrp="1"/>
          </p:cNvSpPr>
          <p:nvPr>
            <p:ph type="body" sz="quarter" idx="16" hasCustomPrompt="1"/>
          </p:nvPr>
        </p:nvSpPr>
        <p:spPr bwMode="black">
          <a:xfrm>
            <a:off x="477078" y="6484545"/>
            <a:ext cx="2606040" cy="189802"/>
          </a:xfrm>
        </p:spPr>
        <p:txBody>
          <a:bodyPr anchor="b"/>
          <a:lstStyle>
            <a:lvl1pPr marL="0" indent="0">
              <a:buNone/>
              <a:defRPr sz="800">
                <a:solidFill>
                  <a:schemeClr val="bg1"/>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1" name="Footer Placeholder 1">
            <a:extLst>
              <a:ext uri="{FF2B5EF4-FFF2-40B4-BE49-F238E27FC236}">
                <a16:creationId xmlns:a16="http://schemas.microsoft.com/office/drawing/2014/main" id="{375CAEBA-9D4B-4A6C-94AB-C91ED9322F67}"/>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dirty="0"/>
              <a:t>Qualcomm Confidential and Proprietary</a:t>
            </a:r>
          </a:p>
        </p:txBody>
      </p:sp>
    </p:spTree>
    <p:extLst>
      <p:ext uri="{BB962C8B-B14F-4D97-AF65-F5344CB8AC3E}">
        <p14:creationId xmlns:p14="http://schemas.microsoft.com/office/powerpoint/2010/main" val="221594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Cutaway 1/4 Left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50"/>
            <a:ext cx="2606675" cy="367982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Title 46">
            <a:extLst>
              <a:ext uri="{FF2B5EF4-FFF2-40B4-BE49-F238E27FC236}">
                <a16:creationId xmlns:a16="http://schemas.microsoft.com/office/drawing/2014/main" id="{5B20B20D-0E34-4EAF-BB3A-1A541B67B8F2}"/>
              </a:ext>
            </a:extLst>
          </p:cNvPr>
          <p:cNvSpPr>
            <a:spLocks noGrp="1"/>
          </p:cNvSpPr>
          <p:nvPr>
            <p:ph type="title"/>
          </p:nvPr>
        </p:nvSpPr>
        <p:spPr bwMode="black">
          <a:xfrm>
            <a:off x="472173" y="504545"/>
            <a:ext cx="2628215" cy="1301247"/>
          </a:xfrm>
        </p:spPr>
        <p:txBody>
          <a:bodyPr/>
          <a:lstStyle>
            <a:lvl1pPr>
              <a:lnSpc>
                <a:spcPct val="89000"/>
              </a:lnSpc>
              <a:defRPr sz="2800">
                <a:solidFill>
                  <a:schemeClr val="bg1"/>
                </a:solidFill>
              </a:defRPr>
            </a:lvl1pPr>
          </a:lstStyle>
          <a:p>
            <a:r>
              <a:rPr lang="en-US"/>
              <a:t>Click to edit Master title style</a:t>
            </a:r>
            <a:endParaRPr lang="en-US" dirty="0"/>
          </a:p>
        </p:txBody>
      </p:sp>
      <p:sp>
        <p:nvSpPr>
          <p:cNvPr id="11" name="Subtitle">
            <a:extLst>
              <a:ext uri="{FF2B5EF4-FFF2-40B4-BE49-F238E27FC236}">
                <a16:creationId xmlns:a16="http://schemas.microsoft.com/office/drawing/2014/main" id="{067D152C-BB2C-489C-97C9-DB2F678CFA17}"/>
              </a:ext>
            </a:extLst>
          </p:cNvPr>
          <p:cNvSpPr>
            <a:spLocks noGrp="1"/>
          </p:cNvSpPr>
          <p:nvPr>
            <p:ph type="subTitle" idx="1"/>
          </p:nvPr>
        </p:nvSpPr>
        <p:spPr bwMode="black">
          <a:xfrm>
            <a:off x="479316" y="1869281"/>
            <a:ext cx="2623453" cy="192964"/>
          </a:xfrm>
        </p:spPr>
        <p:txBody>
          <a:bodyPr/>
          <a:lstStyle>
            <a:lvl1pPr marL="0" indent="0" algn="l">
              <a:lnSpc>
                <a:spcPct val="83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Source Placeholder 3">
            <a:extLst>
              <a:ext uri="{FF2B5EF4-FFF2-40B4-BE49-F238E27FC236}">
                <a16:creationId xmlns:a16="http://schemas.microsoft.com/office/drawing/2014/main" id="{40191523-DF94-426E-BB35-16EC73482EE0}"/>
              </a:ext>
            </a:extLst>
          </p:cNvPr>
          <p:cNvSpPr>
            <a:spLocks noGrp="1"/>
          </p:cNvSpPr>
          <p:nvPr>
            <p:ph type="body" sz="quarter" idx="16" hasCustomPrompt="1"/>
          </p:nvPr>
        </p:nvSpPr>
        <p:spPr bwMode="black">
          <a:xfrm>
            <a:off x="477078" y="6484545"/>
            <a:ext cx="2606040" cy="189802"/>
          </a:xfrm>
        </p:spPr>
        <p:txBody>
          <a:bodyPr anchor="b"/>
          <a:lstStyle>
            <a:lvl1pPr marL="0" indent="0">
              <a:buNone/>
              <a:defRPr sz="800">
                <a:solidFill>
                  <a:schemeClr val="bg1"/>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8" name="Footer Placeholder 1">
            <a:extLst>
              <a:ext uri="{FF2B5EF4-FFF2-40B4-BE49-F238E27FC236}">
                <a16:creationId xmlns:a16="http://schemas.microsoft.com/office/drawing/2014/main" id="{BAC0EB48-F3BA-4ECC-9056-B5F8D90E2224}"/>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dirty="0"/>
              <a:t>Qualcomm Confidential and Proprietary</a:t>
            </a:r>
          </a:p>
        </p:txBody>
      </p:sp>
    </p:spTree>
    <p:extLst>
      <p:ext uri="{BB962C8B-B14F-4D97-AF65-F5344CB8AC3E}">
        <p14:creationId xmlns:p14="http://schemas.microsoft.com/office/powerpoint/2010/main" val="251587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Cutaway 1/4 Left Gra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err="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err="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white">
          <a:xfrm>
            <a:off x="493713" y="2673350"/>
            <a:ext cx="2606675" cy="367982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Title 46">
            <a:extLst>
              <a:ext uri="{FF2B5EF4-FFF2-40B4-BE49-F238E27FC236}">
                <a16:creationId xmlns:a16="http://schemas.microsoft.com/office/drawing/2014/main" id="{5B20B20D-0E34-4EAF-BB3A-1A541B67B8F2}"/>
              </a:ext>
            </a:extLst>
          </p:cNvPr>
          <p:cNvSpPr>
            <a:spLocks noGrp="1"/>
          </p:cNvSpPr>
          <p:nvPr>
            <p:ph type="title"/>
          </p:nvPr>
        </p:nvSpPr>
        <p:spPr bwMode="white">
          <a:xfrm>
            <a:off x="472173" y="504545"/>
            <a:ext cx="2628215" cy="1301247"/>
          </a:xfrm>
        </p:spPr>
        <p:txBody>
          <a:bodyPr/>
          <a:lstStyle>
            <a:lvl1pPr>
              <a:lnSpc>
                <a:spcPct val="89000"/>
              </a:lnSpc>
              <a:defRPr sz="2800">
                <a:solidFill>
                  <a:schemeClr val="bg1"/>
                </a:solidFill>
              </a:defRPr>
            </a:lvl1pPr>
          </a:lstStyle>
          <a:p>
            <a:r>
              <a:rPr lang="en-US"/>
              <a:t>Click to edit Master title style</a:t>
            </a:r>
            <a:endParaRPr lang="en-US" dirty="0"/>
          </a:p>
        </p:txBody>
      </p:sp>
      <p:sp>
        <p:nvSpPr>
          <p:cNvPr id="11" name="Subtitle">
            <a:extLst>
              <a:ext uri="{FF2B5EF4-FFF2-40B4-BE49-F238E27FC236}">
                <a16:creationId xmlns:a16="http://schemas.microsoft.com/office/drawing/2014/main" id="{B8D9CE30-2D7C-44D7-9E6E-CAA9B6492262}"/>
              </a:ext>
            </a:extLst>
          </p:cNvPr>
          <p:cNvSpPr>
            <a:spLocks noGrp="1"/>
          </p:cNvSpPr>
          <p:nvPr>
            <p:ph type="subTitle" idx="1"/>
          </p:nvPr>
        </p:nvSpPr>
        <p:spPr bwMode="white">
          <a:xfrm>
            <a:off x="479316" y="1869281"/>
            <a:ext cx="2623453" cy="192964"/>
          </a:xfrm>
        </p:spPr>
        <p:txBody>
          <a:bodyPr/>
          <a:lstStyle>
            <a:lvl1pPr marL="0" indent="0" algn="l">
              <a:lnSpc>
                <a:spcPct val="83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Source Placeholder 3">
            <a:extLst>
              <a:ext uri="{FF2B5EF4-FFF2-40B4-BE49-F238E27FC236}">
                <a16:creationId xmlns:a16="http://schemas.microsoft.com/office/drawing/2014/main" id="{ED0F0D27-8EF9-45F0-9A19-5C44653D3D4A}"/>
              </a:ext>
            </a:extLst>
          </p:cNvPr>
          <p:cNvSpPr>
            <a:spLocks noGrp="1"/>
          </p:cNvSpPr>
          <p:nvPr>
            <p:ph type="body" sz="quarter" idx="16" hasCustomPrompt="1"/>
          </p:nvPr>
        </p:nvSpPr>
        <p:spPr bwMode="white">
          <a:xfrm>
            <a:off x="477078" y="6484545"/>
            <a:ext cx="2606040" cy="189802"/>
          </a:xfrm>
        </p:spPr>
        <p:txBody>
          <a:bodyPr anchor="b"/>
          <a:lstStyle>
            <a:lvl1pPr marL="0" indent="0">
              <a:buNone/>
              <a:defRPr sz="800">
                <a:solidFill>
                  <a:schemeClr val="bg1"/>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8" name="Footer Placeholder 1">
            <a:extLst>
              <a:ext uri="{FF2B5EF4-FFF2-40B4-BE49-F238E27FC236}">
                <a16:creationId xmlns:a16="http://schemas.microsoft.com/office/drawing/2014/main" id="{7640E6C5-F792-4169-8BB8-D1C786A816D4}"/>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dirty="0"/>
              <a:t>Qualcomm Confidential and Proprietary</a:t>
            </a:r>
          </a:p>
        </p:txBody>
      </p:sp>
    </p:spTree>
    <p:extLst>
      <p:ext uri="{BB962C8B-B14F-4D97-AF65-F5344CB8AC3E}">
        <p14:creationId xmlns:p14="http://schemas.microsoft.com/office/powerpoint/2010/main" val="391821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a:xfrm>
            <a:off x="0" y="0"/>
            <a:ext cx="6116442" cy="6023894"/>
            <a:chOff x="0" y="0"/>
            <a:chExt cx="6116442" cy="6023894"/>
          </a:xfrm>
        </p:grpSpPr>
        <p:sp>
          <p:nvSpPr>
            <p:cNvPr id="23" name="Rectangle: Single Corner Rounded 22">
              <a:extLst>
                <a:ext uri="{FF2B5EF4-FFF2-40B4-BE49-F238E27FC236}">
                  <a16:creationId xmlns:a16="http://schemas.microsoft.com/office/drawing/2014/main" id="{3EB25D07-4F37-4907-816A-DF261B27F8F9}"/>
                </a:ext>
              </a:extLst>
            </p:cNvPr>
            <p:cNvSpPr/>
            <p:nvPr userDrawn="1"/>
          </p:nvSpPr>
          <p:spPr>
            <a:xfrm flipV="1">
              <a:off x="0" y="0"/>
              <a:ext cx="6116442" cy="6023894"/>
            </a:xfrm>
            <a:prstGeom prst="round1Rect">
              <a:avLst>
                <a:gd name="adj" fmla="val 3634"/>
              </a:avLst>
            </a:prstGeom>
            <a:gradFill>
              <a:gsLst>
                <a:gs pos="79000">
                  <a:srgbClr val="CFD0D5"/>
                </a:gs>
                <a:gs pos="100000">
                  <a:srgbClr val="B1B5C3"/>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Microsoft Sans Serif"/>
                <a:ea typeface="+mn-ea"/>
                <a:cs typeface="+mn-cs"/>
              </a:endParaRPr>
            </a:p>
          </p:txBody>
        </p:sp>
        <p:sp>
          <p:nvSpPr>
            <p:cNvPr id="24" name="Rectangle: Single Corner Rounded 23">
              <a:extLst>
                <a:ext uri="{FF2B5EF4-FFF2-40B4-BE49-F238E27FC236}">
                  <a16:creationId xmlns:a16="http://schemas.microsoft.com/office/drawing/2014/main" id="{C48B92C6-8BAB-46BE-82E1-29A041E97FB8}"/>
                </a:ext>
              </a:extLst>
            </p:cNvPr>
            <p:cNvSpPr/>
            <p:nvPr userDrawn="1"/>
          </p:nvSpPr>
          <p:spPr>
            <a:xfrm flipV="1">
              <a:off x="0" y="0"/>
              <a:ext cx="6116442" cy="5917440"/>
            </a:xfrm>
            <a:prstGeom prst="round1Rect">
              <a:avLst>
                <a:gd name="adj" fmla="val 3163"/>
              </a:avLst>
            </a:prstGeom>
            <a:gradFill>
              <a:gsLst>
                <a:gs pos="0">
                  <a:schemeClr val="accent1"/>
                </a:gs>
                <a:gs pos="99000">
                  <a:schemeClr val="accent2">
                    <a:lumMod val="50000"/>
                  </a:schemeClr>
                </a:gs>
              </a:gsLst>
              <a:lin ang="18000000" scaled="0"/>
            </a:gradFill>
            <a:ln w="10795" cap="flat" cmpd="sng" algn="ctr">
              <a:noFill/>
              <a:prstDash val="solid"/>
            </a:ln>
            <a:effectLst>
              <a:innerShdw blurRad="1231900" dist="317500" dir="18900000">
                <a:schemeClr val="accent6">
                  <a:lumMod val="50000"/>
                  <a:alpha val="15000"/>
                </a:schemeClr>
              </a:innerShdw>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Microsoft Sans Serif"/>
                <a:ea typeface="+mn-ea"/>
                <a:cs typeface="+mn-cs"/>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a:xfrm flipV="1">
              <a:off x="4722552" y="0"/>
              <a:ext cx="1393890" cy="6023894"/>
            </a:xfrm>
            <a:prstGeom prst="round1Rect">
              <a:avLst>
                <a:gd name="adj" fmla="val 15972"/>
              </a:avLst>
            </a:prstGeom>
            <a:gradFill>
              <a:gsLst>
                <a:gs pos="88000">
                  <a:schemeClr val="tx1">
                    <a:alpha val="60000"/>
                  </a:schemeClr>
                </a:gs>
                <a:gs pos="54000">
                  <a:schemeClr val="accent1">
                    <a:lumMod val="50000"/>
                    <a:alpha val="0"/>
                  </a:schemeClr>
                </a:gs>
                <a:gs pos="100000">
                  <a:schemeClr val="tx1">
                    <a:alpha val="47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dirty="0" err="1">
                <a:solidFill>
                  <a:prstClr val="white"/>
                </a:solidFill>
                <a:latin typeface="+mn-lt"/>
                <a:ea typeface="+mn-ea"/>
                <a:cs typeface="+mn-cs"/>
              </a:endParaRPr>
            </a:p>
          </p:txBody>
        </p:sp>
      </p:grpSp>
      <p:sp>
        <p:nvSpPr>
          <p:cNvPr id="28" name="Title 1">
            <a:extLst>
              <a:ext uri="{FF2B5EF4-FFF2-40B4-BE49-F238E27FC236}">
                <a16:creationId xmlns:a16="http://schemas.microsoft.com/office/drawing/2014/main" id="{25F1A353-3E38-4C55-8B4C-DA6E6061AE81}"/>
              </a:ext>
            </a:extLst>
          </p:cNvPr>
          <p:cNvSpPr>
            <a:spLocks noGrp="1"/>
          </p:cNvSpPr>
          <p:nvPr>
            <p:ph type="title" hasCustomPrompt="1"/>
          </p:nvPr>
        </p:nvSpPr>
        <p:spPr bwMode="black">
          <a:xfrm>
            <a:off x="434074" y="1383898"/>
            <a:ext cx="5176367" cy="2211454"/>
          </a:xfrm>
        </p:spPr>
        <p:txBody>
          <a:bodyPr/>
          <a:lstStyle>
            <a:lvl1pPr>
              <a:lnSpc>
                <a:spcPct val="90000"/>
              </a:lnSpc>
              <a:defRPr sz="6000">
                <a:solidFill>
                  <a:schemeClr val="bg1"/>
                </a:solidFill>
              </a:defRPr>
            </a:lvl1pPr>
          </a:lstStyle>
          <a:p>
            <a:r>
              <a:rPr lang="en-US" dirty="0"/>
              <a:t>Segue title</a:t>
            </a:r>
          </a:p>
        </p:txBody>
      </p:sp>
      <p:grpSp>
        <p:nvGrpSpPr>
          <p:cNvPr id="30" name="Group 29">
            <a:extLst>
              <a:ext uri="{FF2B5EF4-FFF2-40B4-BE49-F238E27FC236}">
                <a16:creationId xmlns:a16="http://schemas.microsoft.com/office/drawing/2014/main" id="{2FB99DA3-BFDE-4BAF-9307-4373FE46B701}"/>
              </a:ext>
            </a:extLst>
          </p:cNvPr>
          <p:cNvGrpSpPr/>
          <p:nvPr userDrawn="1"/>
        </p:nvGrpSpPr>
        <p:grpSpPr bwMode="gray">
          <a:xfrm>
            <a:off x="6509242" y="991365"/>
            <a:ext cx="4873999" cy="4873999"/>
            <a:chOff x="2253530" y="4154873"/>
            <a:chExt cx="2342448" cy="2342449"/>
          </a:xfrm>
        </p:grpSpPr>
        <p:sp>
          <p:nvSpPr>
            <p:cNvPr id="31" name="Oval 30">
              <a:extLst>
                <a:ext uri="{FF2B5EF4-FFF2-40B4-BE49-F238E27FC236}">
                  <a16:creationId xmlns:a16="http://schemas.microsoft.com/office/drawing/2014/main" id="{D6FF1BD2-8623-4F83-9573-76598F50C0F6}"/>
                </a:ext>
              </a:extLst>
            </p:cNvPr>
            <p:cNvSpPr/>
            <p:nvPr/>
          </p:nvSpPr>
          <p:spPr bwMode="gray">
            <a:xfrm>
              <a:off x="2253530" y="4154873"/>
              <a:ext cx="2342448" cy="2342449"/>
            </a:xfrm>
            <a:prstGeom prst="ellipse">
              <a:avLst/>
            </a:prstGeom>
            <a:gradFill flip="none" rotWithShape="1">
              <a:gsLst>
                <a:gs pos="100000">
                  <a:schemeClr val="accent1">
                    <a:lumMod val="75000"/>
                  </a:schemeClr>
                </a:gs>
                <a:gs pos="37000">
                  <a:schemeClr val="accent1"/>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prstClr val="white"/>
                </a:solidFill>
              </a:endParaRPr>
            </a:p>
          </p:txBody>
        </p:sp>
        <p:sp>
          <p:nvSpPr>
            <p:cNvPr id="32" name="Oval 31">
              <a:extLst>
                <a:ext uri="{FF2B5EF4-FFF2-40B4-BE49-F238E27FC236}">
                  <a16:creationId xmlns:a16="http://schemas.microsoft.com/office/drawing/2014/main" id="{FF377C24-94E7-481C-9B02-0E57F6ADD462}"/>
                </a:ext>
              </a:extLst>
            </p:cNvPr>
            <p:cNvSpPr/>
            <p:nvPr/>
          </p:nvSpPr>
          <p:spPr bwMode="gray">
            <a:xfrm>
              <a:off x="2547266" y="4448609"/>
              <a:ext cx="1754976" cy="1754976"/>
            </a:xfrm>
            <a:prstGeom prst="ellipse">
              <a:avLst/>
            </a:prstGeom>
            <a:gradFill flip="none" rotWithShape="1">
              <a:gsLst>
                <a:gs pos="100000">
                  <a:schemeClr val="accent2"/>
                </a:gs>
                <a:gs pos="0">
                  <a:schemeClr val="accent2">
                    <a:lumMod val="85000"/>
                    <a:lumOff val="15000"/>
                  </a:schemeClr>
                </a:gs>
              </a:gsLst>
              <a:lin ang="10800000" scaled="1"/>
              <a:tileRect/>
            </a:gradFill>
            <a:ln>
              <a:noFill/>
            </a:ln>
            <a:effectLst>
              <a:outerShdw blurRad="647700" dist="355600" dir="108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3821531"/>
            <a:ext cx="5116143" cy="914400"/>
          </a:xfrm>
        </p:spPr>
        <p:txBody>
          <a:bodyPr/>
          <a:lstStyle>
            <a:lvl1pPr marL="0" indent="0" algn="l">
              <a:lnSpc>
                <a:spcPct val="89000"/>
              </a:lnSpc>
              <a:spcBef>
                <a:spcPts val="120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Source Placeholder 3">
            <a:extLst>
              <a:ext uri="{FF2B5EF4-FFF2-40B4-BE49-F238E27FC236}">
                <a16:creationId xmlns:a16="http://schemas.microsoft.com/office/drawing/2014/main" id="{32EF2D8D-CC3D-4D5B-9069-9055B4D9C837}"/>
              </a:ext>
            </a:extLst>
          </p:cNvPr>
          <p:cNvSpPr>
            <a:spLocks noGrp="1"/>
          </p:cNvSpPr>
          <p:nvPr>
            <p:ph type="body" sz="quarter" idx="16" hasCustomPrompt="1"/>
          </p:nvPr>
        </p:nvSpPr>
        <p:spPr>
          <a:xfrm>
            <a:off x="477078" y="6484545"/>
            <a:ext cx="10222992"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4" name="Footer Placeholder 1">
            <a:extLst>
              <a:ext uri="{FF2B5EF4-FFF2-40B4-BE49-F238E27FC236}">
                <a16:creationId xmlns:a16="http://schemas.microsoft.com/office/drawing/2014/main" id="{6CC744BA-D4F0-47A8-BE62-FF1665C259A4}"/>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dirty="0"/>
              <a:t>Qualcomm Confidential and Proprietary</a:t>
            </a:r>
          </a:p>
        </p:txBody>
      </p:sp>
    </p:spTree>
    <p:extLst>
      <p:ext uri="{BB962C8B-B14F-4D97-AF65-F5344CB8AC3E}">
        <p14:creationId xmlns:p14="http://schemas.microsoft.com/office/powerpoint/2010/main" val="270132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Segue Gree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DC80D07-556B-4C14-BCA1-515D34401A57}"/>
              </a:ext>
            </a:extLst>
          </p:cNvPr>
          <p:cNvGrpSpPr/>
          <p:nvPr userDrawn="1"/>
        </p:nvGrpSpPr>
        <p:grpSpPr>
          <a:xfrm>
            <a:off x="0" y="-186267"/>
            <a:ext cx="6116442" cy="6210161"/>
            <a:chOff x="0" y="0"/>
            <a:chExt cx="6116442" cy="6023894"/>
          </a:xfrm>
        </p:grpSpPr>
        <p:sp>
          <p:nvSpPr>
            <p:cNvPr id="12" name="Rectangle: Single Corner Rounded 11">
              <a:extLst>
                <a:ext uri="{FF2B5EF4-FFF2-40B4-BE49-F238E27FC236}">
                  <a16:creationId xmlns:a16="http://schemas.microsoft.com/office/drawing/2014/main" id="{9B9E05DE-D753-41A7-988E-75F6026BC79C}"/>
                </a:ext>
              </a:extLst>
            </p:cNvPr>
            <p:cNvSpPr/>
            <p:nvPr userDrawn="1"/>
          </p:nvSpPr>
          <p:spPr>
            <a:xfrm flipV="1">
              <a:off x="0" y="0"/>
              <a:ext cx="6116442" cy="6023894"/>
            </a:xfrm>
            <a:prstGeom prst="round1Rect">
              <a:avLst>
                <a:gd name="adj" fmla="val 3634"/>
              </a:avLst>
            </a:prstGeom>
            <a:gradFill>
              <a:gsLst>
                <a:gs pos="79000">
                  <a:srgbClr val="CFD0D5"/>
                </a:gs>
                <a:gs pos="100000">
                  <a:srgbClr val="B1B5C3"/>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Microsoft Sans Serif"/>
                <a:ea typeface="+mn-ea"/>
                <a:cs typeface="+mn-cs"/>
              </a:endParaRPr>
            </a:p>
          </p:txBody>
        </p:sp>
        <p:sp>
          <p:nvSpPr>
            <p:cNvPr id="13" name="Rectangle: Single Corner Rounded 12">
              <a:extLst>
                <a:ext uri="{FF2B5EF4-FFF2-40B4-BE49-F238E27FC236}">
                  <a16:creationId xmlns:a16="http://schemas.microsoft.com/office/drawing/2014/main" id="{90C834A1-B64D-4FAD-93F5-33F11049F483}"/>
                </a:ext>
              </a:extLst>
            </p:cNvPr>
            <p:cNvSpPr/>
            <p:nvPr userDrawn="1"/>
          </p:nvSpPr>
          <p:spPr>
            <a:xfrm flipV="1">
              <a:off x="0" y="0"/>
              <a:ext cx="6116442" cy="5917440"/>
            </a:xfrm>
            <a:prstGeom prst="round1Rect">
              <a:avLst>
                <a:gd name="adj" fmla="val 3425"/>
              </a:avLst>
            </a:prstGeom>
            <a:gradFill>
              <a:gsLst>
                <a:gs pos="15000">
                  <a:schemeClr val="accent3"/>
                </a:gs>
                <a:gs pos="100000">
                  <a:srgbClr val="4F9781"/>
                </a:gs>
              </a:gsLst>
              <a:lin ang="18900000" scaled="0"/>
            </a:gradFill>
            <a:ln w="25400" cap="flat" cmpd="sng" algn="ctr">
              <a:noFill/>
              <a:prstDash val="solid"/>
            </a:ln>
            <a:effectLst>
              <a:innerShdw blurRad="127000" dist="114300">
                <a:srgbClr val="27493E">
                  <a:alpha val="74902"/>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err="1">
                <a:ln>
                  <a:noFill/>
                </a:ln>
                <a:solidFill>
                  <a:prstClr val="white"/>
                </a:solidFill>
                <a:effectLst/>
                <a:uLnTx/>
                <a:uFillTx/>
                <a:latin typeface="Microsoft Sans Serif"/>
              </a:endParaRPr>
            </a:p>
          </p:txBody>
        </p:sp>
        <p:sp>
          <p:nvSpPr>
            <p:cNvPr id="14" name="Rectangle: Single Corner Rounded 13">
              <a:extLst>
                <a:ext uri="{FF2B5EF4-FFF2-40B4-BE49-F238E27FC236}">
                  <a16:creationId xmlns:a16="http://schemas.microsoft.com/office/drawing/2014/main" id="{70181F62-E06B-4917-942E-5D7D4C95D712}"/>
                </a:ext>
              </a:extLst>
            </p:cNvPr>
            <p:cNvSpPr/>
            <p:nvPr userDrawn="1"/>
          </p:nvSpPr>
          <p:spPr>
            <a:xfrm flipV="1">
              <a:off x="4722552" y="0"/>
              <a:ext cx="1393890" cy="6023894"/>
            </a:xfrm>
            <a:prstGeom prst="round1Rect">
              <a:avLst>
                <a:gd name="adj" fmla="val 15972"/>
              </a:avLst>
            </a:prstGeom>
            <a:gradFill>
              <a:gsLst>
                <a:gs pos="88000">
                  <a:schemeClr val="tx1">
                    <a:alpha val="60000"/>
                  </a:schemeClr>
                </a:gs>
                <a:gs pos="54000">
                  <a:schemeClr val="accent1">
                    <a:lumMod val="50000"/>
                    <a:alpha val="0"/>
                  </a:schemeClr>
                </a:gs>
                <a:gs pos="100000">
                  <a:schemeClr val="tx1">
                    <a:alpha val="47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Microsoft Sans Serif"/>
                <a:ea typeface="+mn-ea"/>
                <a:cs typeface="+mn-cs"/>
              </a:endParaRPr>
            </a:p>
          </p:txBody>
        </p:sp>
      </p:grpSp>
      <p:sp>
        <p:nvSpPr>
          <p:cNvPr id="16" name="Title 1">
            <a:extLst>
              <a:ext uri="{FF2B5EF4-FFF2-40B4-BE49-F238E27FC236}">
                <a16:creationId xmlns:a16="http://schemas.microsoft.com/office/drawing/2014/main" id="{41C1FC8D-B2EA-4858-9547-343D786A59A8}"/>
              </a:ext>
            </a:extLst>
          </p:cNvPr>
          <p:cNvSpPr>
            <a:spLocks noGrp="1"/>
          </p:cNvSpPr>
          <p:nvPr>
            <p:ph type="title" hasCustomPrompt="1"/>
          </p:nvPr>
        </p:nvSpPr>
        <p:spPr bwMode="black">
          <a:xfrm>
            <a:off x="434074" y="1383898"/>
            <a:ext cx="5176367" cy="2211454"/>
          </a:xfrm>
        </p:spPr>
        <p:txBody>
          <a:bodyPr/>
          <a:lstStyle>
            <a:lvl1pPr>
              <a:lnSpc>
                <a:spcPct val="90000"/>
              </a:lnSpc>
              <a:defRPr sz="6000">
                <a:solidFill>
                  <a:schemeClr val="bg1"/>
                </a:solidFill>
              </a:defRPr>
            </a:lvl1pPr>
          </a:lstStyle>
          <a:p>
            <a:r>
              <a:rPr lang="en-US" dirty="0"/>
              <a:t>Segue title</a:t>
            </a:r>
          </a:p>
        </p:txBody>
      </p:sp>
      <p:grpSp>
        <p:nvGrpSpPr>
          <p:cNvPr id="18" name="Group 17">
            <a:extLst>
              <a:ext uri="{FF2B5EF4-FFF2-40B4-BE49-F238E27FC236}">
                <a16:creationId xmlns:a16="http://schemas.microsoft.com/office/drawing/2014/main" id="{BDFDEE91-3E4D-4F77-954F-E23B4D7599D6}"/>
              </a:ext>
            </a:extLst>
          </p:cNvPr>
          <p:cNvGrpSpPr/>
          <p:nvPr userDrawn="1"/>
        </p:nvGrpSpPr>
        <p:grpSpPr bwMode="gray">
          <a:xfrm>
            <a:off x="6509242" y="991365"/>
            <a:ext cx="4873999" cy="4873999"/>
            <a:chOff x="2253530" y="4154873"/>
            <a:chExt cx="2342448" cy="2342449"/>
          </a:xfrm>
        </p:grpSpPr>
        <p:sp>
          <p:nvSpPr>
            <p:cNvPr id="19" name="Oval 18">
              <a:extLst>
                <a:ext uri="{FF2B5EF4-FFF2-40B4-BE49-F238E27FC236}">
                  <a16:creationId xmlns:a16="http://schemas.microsoft.com/office/drawing/2014/main" id="{629C64C2-6DC7-4AEA-86A5-3A7657450B41}"/>
                </a:ext>
              </a:extLst>
            </p:cNvPr>
            <p:cNvSpPr/>
            <p:nvPr/>
          </p:nvSpPr>
          <p:spPr bwMode="gray">
            <a:xfrm>
              <a:off x="2253530" y="4154873"/>
              <a:ext cx="2342448" cy="2342449"/>
            </a:xfrm>
            <a:prstGeom prst="ellipse">
              <a:avLst/>
            </a:prstGeom>
            <a:gradFill>
              <a:gsLst>
                <a:gs pos="100000">
                  <a:schemeClr val="accent3"/>
                </a:gs>
                <a:gs pos="15000">
                  <a:srgbClr val="4F9781"/>
                </a:gs>
              </a:gsLst>
              <a:lin ang="18900000" scaled="0"/>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err="1">
                <a:solidFill>
                  <a:prstClr val="white"/>
                </a:solidFill>
              </a:endParaRPr>
            </a:p>
          </p:txBody>
        </p:sp>
        <p:sp>
          <p:nvSpPr>
            <p:cNvPr id="20" name="Oval 19">
              <a:extLst>
                <a:ext uri="{FF2B5EF4-FFF2-40B4-BE49-F238E27FC236}">
                  <a16:creationId xmlns:a16="http://schemas.microsoft.com/office/drawing/2014/main" id="{347FF8FF-50F2-40C3-B054-4C2CA431E051}"/>
                </a:ext>
              </a:extLst>
            </p:cNvPr>
            <p:cNvSpPr/>
            <p:nvPr/>
          </p:nvSpPr>
          <p:spPr bwMode="gray">
            <a:xfrm>
              <a:off x="2547266" y="4448609"/>
              <a:ext cx="1754976" cy="1754976"/>
            </a:xfrm>
            <a:prstGeom prst="ellipse">
              <a:avLst/>
            </a:prstGeom>
            <a:solidFill>
              <a:schemeClr val="accent3">
                <a:lumMod val="60000"/>
                <a:lumOff val="40000"/>
              </a:schemeClr>
            </a:solidFill>
            <a:ln>
              <a:noFill/>
            </a:ln>
            <a:effectLst>
              <a:outerShdw blurRad="647700" dist="355600" dir="10800000" algn="t" rotWithShape="0">
                <a:schemeClr val="accent3">
                  <a:lumMod val="50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prstClr val="white"/>
                </a:solidFill>
              </a:endParaRPr>
            </a:p>
          </p:txBody>
        </p:sp>
      </p:grpSp>
      <p:sp>
        <p:nvSpPr>
          <p:cNvPr id="21" name="Subtitle">
            <a:extLst>
              <a:ext uri="{FF2B5EF4-FFF2-40B4-BE49-F238E27FC236}">
                <a16:creationId xmlns:a16="http://schemas.microsoft.com/office/drawing/2014/main" id="{BA0BCBDC-974B-43F5-80D7-2F8CBE4ECE70}"/>
              </a:ext>
            </a:extLst>
          </p:cNvPr>
          <p:cNvSpPr>
            <a:spLocks noGrp="1"/>
          </p:cNvSpPr>
          <p:nvPr>
            <p:ph type="subTitle" idx="1"/>
          </p:nvPr>
        </p:nvSpPr>
        <p:spPr bwMode="black">
          <a:xfrm>
            <a:off x="494189" y="3821531"/>
            <a:ext cx="5116143" cy="914400"/>
          </a:xfrm>
        </p:spPr>
        <p:txBody>
          <a:bodyPr/>
          <a:lstStyle>
            <a:lvl1pPr marL="0" indent="0" algn="l">
              <a:lnSpc>
                <a:spcPct val="89000"/>
              </a:lnSpc>
              <a:spcBef>
                <a:spcPts val="120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Source Placeholder 3">
            <a:extLst>
              <a:ext uri="{FF2B5EF4-FFF2-40B4-BE49-F238E27FC236}">
                <a16:creationId xmlns:a16="http://schemas.microsoft.com/office/drawing/2014/main" id="{7C34561E-BAAB-4513-9DFA-94AADADE9DD9}"/>
              </a:ext>
            </a:extLst>
          </p:cNvPr>
          <p:cNvSpPr>
            <a:spLocks noGrp="1"/>
          </p:cNvSpPr>
          <p:nvPr>
            <p:ph type="body" sz="quarter" idx="16" hasCustomPrompt="1"/>
          </p:nvPr>
        </p:nvSpPr>
        <p:spPr>
          <a:xfrm>
            <a:off x="477078" y="6484545"/>
            <a:ext cx="10222992"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5" name="Footer Placeholder 1">
            <a:extLst>
              <a:ext uri="{FF2B5EF4-FFF2-40B4-BE49-F238E27FC236}">
                <a16:creationId xmlns:a16="http://schemas.microsoft.com/office/drawing/2014/main" id="{6064951D-1F9A-4A78-9E4C-FB881AF577D5}"/>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dirty="0"/>
              <a:t>Qualcomm Confidential and Proprietary</a:t>
            </a:r>
          </a:p>
        </p:txBody>
      </p:sp>
    </p:spTree>
    <p:extLst>
      <p:ext uri="{BB962C8B-B14F-4D97-AF65-F5344CB8AC3E}">
        <p14:creationId xmlns:p14="http://schemas.microsoft.com/office/powerpoint/2010/main" val="85899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Segue Gra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A3CA8A2-C866-420D-A9C5-62377C62C72C}"/>
              </a:ext>
            </a:extLst>
          </p:cNvPr>
          <p:cNvGrpSpPr/>
          <p:nvPr userDrawn="1"/>
        </p:nvGrpSpPr>
        <p:grpSpPr>
          <a:xfrm>
            <a:off x="0" y="-186267"/>
            <a:ext cx="6116442" cy="6210161"/>
            <a:chOff x="0" y="0"/>
            <a:chExt cx="6116442" cy="6023894"/>
          </a:xfrm>
        </p:grpSpPr>
        <p:sp>
          <p:nvSpPr>
            <p:cNvPr id="12" name="Rectangle: Single Corner Rounded 11">
              <a:extLst>
                <a:ext uri="{FF2B5EF4-FFF2-40B4-BE49-F238E27FC236}">
                  <a16:creationId xmlns:a16="http://schemas.microsoft.com/office/drawing/2014/main" id="{9748C67E-7E92-497F-B7C0-AA6D6EA7DD25}"/>
                </a:ext>
              </a:extLst>
            </p:cNvPr>
            <p:cNvSpPr/>
            <p:nvPr userDrawn="1"/>
          </p:nvSpPr>
          <p:spPr>
            <a:xfrm flipV="1">
              <a:off x="0" y="0"/>
              <a:ext cx="6116442" cy="6023894"/>
            </a:xfrm>
            <a:prstGeom prst="round1Rect">
              <a:avLst>
                <a:gd name="adj" fmla="val 3634"/>
              </a:avLst>
            </a:prstGeom>
            <a:gradFill>
              <a:gsLst>
                <a:gs pos="79000">
                  <a:srgbClr val="CFD0D5"/>
                </a:gs>
                <a:gs pos="100000">
                  <a:srgbClr val="B1B5C3"/>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Microsoft Sans Serif"/>
                <a:ea typeface="+mn-ea"/>
                <a:cs typeface="+mn-cs"/>
              </a:endParaRPr>
            </a:p>
          </p:txBody>
        </p:sp>
        <p:sp>
          <p:nvSpPr>
            <p:cNvPr id="13" name="Rectangle: Single Corner Rounded 12">
              <a:extLst>
                <a:ext uri="{FF2B5EF4-FFF2-40B4-BE49-F238E27FC236}">
                  <a16:creationId xmlns:a16="http://schemas.microsoft.com/office/drawing/2014/main" id="{0E16C0B4-6DE3-45FD-B7E2-0B34ACCCD3B7}"/>
                </a:ext>
              </a:extLst>
            </p:cNvPr>
            <p:cNvSpPr/>
            <p:nvPr userDrawn="1"/>
          </p:nvSpPr>
          <p:spPr>
            <a:xfrm flipV="1">
              <a:off x="0" y="0"/>
              <a:ext cx="6116442" cy="5917440"/>
            </a:xfrm>
            <a:prstGeom prst="round1Rect">
              <a:avLst>
                <a:gd name="adj" fmla="val 3425"/>
              </a:avLst>
            </a:prstGeom>
            <a:gradFill>
              <a:gsLst>
                <a:gs pos="15000">
                  <a:srgbClr val="697790"/>
                </a:gs>
                <a:gs pos="100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err="1">
                <a:ln>
                  <a:noFill/>
                </a:ln>
                <a:solidFill>
                  <a:prstClr val="white"/>
                </a:solidFill>
                <a:effectLst/>
                <a:uLnTx/>
                <a:uFillTx/>
                <a:latin typeface="Microsoft Sans Serif"/>
              </a:endParaRPr>
            </a:p>
          </p:txBody>
        </p:sp>
        <p:sp>
          <p:nvSpPr>
            <p:cNvPr id="14" name="Rectangle: Single Corner Rounded 13">
              <a:extLst>
                <a:ext uri="{FF2B5EF4-FFF2-40B4-BE49-F238E27FC236}">
                  <a16:creationId xmlns:a16="http://schemas.microsoft.com/office/drawing/2014/main" id="{2CD83F23-3590-47FE-A589-ECD4728A83C4}"/>
                </a:ext>
              </a:extLst>
            </p:cNvPr>
            <p:cNvSpPr/>
            <p:nvPr userDrawn="1"/>
          </p:nvSpPr>
          <p:spPr>
            <a:xfrm flipV="1">
              <a:off x="4722552" y="0"/>
              <a:ext cx="1393890" cy="6023894"/>
            </a:xfrm>
            <a:prstGeom prst="round1Rect">
              <a:avLst>
                <a:gd name="adj" fmla="val 15972"/>
              </a:avLst>
            </a:prstGeom>
            <a:gradFill>
              <a:gsLst>
                <a:gs pos="88000">
                  <a:schemeClr val="tx1">
                    <a:alpha val="60000"/>
                  </a:schemeClr>
                </a:gs>
                <a:gs pos="54000">
                  <a:schemeClr val="accent1">
                    <a:lumMod val="50000"/>
                    <a:alpha val="0"/>
                  </a:schemeClr>
                </a:gs>
                <a:gs pos="100000">
                  <a:schemeClr val="tx1">
                    <a:alpha val="47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Microsoft Sans Serif"/>
                <a:ea typeface="+mn-ea"/>
                <a:cs typeface="+mn-cs"/>
              </a:endParaRPr>
            </a:p>
          </p:txBody>
        </p:sp>
      </p:grpSp>
      <p:sp>
        <p:nvSpPr>
          <p:cNvPr id="16" name="Title 1">
            <a:extLst>
              <a:ext uri="{FF2B5EF4-FFF2-40B4-BE49-F238E27FC236}">
                <a16:creationId xmlns:a16="http://schemas.microsoft.com/office/drawing/2014/main" id="{A2F9CEB0-FD72-4544-B8E3-F778962162E1}"/>
              </a:ext>
            </a:extLst>
          </p:cNvPr>
          <p:cNvSpPr>
            <a:spLocks noGrp="1"/>
          </p:cNvSpPr>
          <p:nvPr>
            <p:ph type="title" hasCustomPrompt="1"/>
          </p:nvPr>
        </p:nvSpPr>
        <p:spPr bwMode="black">
          <a:xfrm>
            <a:off x="434074" y="1383898"/>
            <a:ext cx="5176367" cy="2211454"/>
          </a:xfrm>
        </p:spPr>
        <p:txBody>
          <a:bodyPr/>
          <a:lstStyle>
            <a:lvl1pPr>
              <a:lnSpc>
                <a:spcPct val="90000"/>
              </a:lnSpc>
              <a:defRPr sz="6000">
                <a:solidFill>
                  <a:schemeClr val="bg1"/>
                </a:solidFill>
              </a:defRPr>
            </a:lvl1pPr>
          </a:lstStyle>
          <a:p>
            <a:r>
              <a:rPr lang="en-US" dirty="0"/>
              <a:t>Segue title</a:t>
            </a:r>
          </a:p>
        </p:txBody>
      </p:sp>
      <p:grpSp>
        <p:nvGrpSpPr>
          <p:cNvPr id="18" name="Group 17">
            <a:extLst>
              <a:ext uri="{FF2B5EF4-FFF2-40B4-BE49-F238E27FC236}">
                <a16:creationId xmlns:a16="http://schemas.microsoft.com/office/drawing/2014/main" id="{67735C45-946F-4397-AADE-28DD68F225A4}"/>
              </a:ext>
            </a:extLst>
          </p:cNvPr>
          <p:cNvGrpSpPr/>
          <p:nvPr userDrawn="1"/>
        </p:nvGrpSpPr>
        <p:grpSpPr bwMode="gray">
          <a:xfrm>
            <a:off x="6509242" y="991365"/>
            <a:ext cx="4873999" cy="4873999"/>
            <a:chOff x="2253530" y="4154873"/>
            <a:chExt cx="2342448" cy="2342449"/>
          </a:xfrm>
        </p:grpSpPr>
        <p:sp>
          <p:nvSpPr>
            <p:cNvPr id="19" name="Oval 18">
              <a:extLst>
                <a:ext uri="{FF2B5EF4-FFF2-40B4-BE49-F238E27FC236}">
                  <a16:creationId xmlns:a16="http://schemas.microsoft.com/office/drawing/2014/main" id="{B5EDBE7D-1580-432B-9EFA-2285652716A1}"/>
                </a:ext>
              </a:extLst>
            </p:cNvPr>
            <p:cNvSpPr/>
            <p:nvPr/>
          </p:nvSpPr>
          <p:spPr bwMode="gray">
            <a:xfrm>
              <a:off x="2253530" y="4154873"/>
              <a:ext cx="2342448" cy="2342449"/>
            </a:xfrm>
            <a:prstGeom prst="ellipse">
              <a:avLst/>
            </a:prstGeom>
            <a:gradFill>
              <a:gsLst>
                <a:gs pos="100000">
                  <a:srgbClr val="697790"/>
                </a:gs>
                <a:gs pos="1000">
                  <a:schemeClr val="accent5"/>
                </a:gs>
              </a:gsLst>
              <a:lin ang="18900000" scaled="0"/>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err="1">
                <a:solidFill>
                  <a:prstClr val="white"/>
                </a:solidFill>
              </a:endParaRPr>
            </a:p>
          </p:txBody>
        </p:sp>
        <p:sp>
          <p:nvSpPr>
            <p:cNvPr id="20" name="Oval 19">
              <a:extLst>
                <a:ext uri="{FF2B5EF4-FFF2-40B4-BE49-F238E27FC236}">
                  <a16:creationId xmlns:a16="http://schemas.microsoft.com/office/drawing/2014/main" id="{DF032FD5-AD24-4BC5-8AED-05C43A0DF34C}"/>
                </a:ext>
              </a:extLst>
            </p:cNvPr>
            <p:cNvSpPr/>
            <p:nvPr/>
          </p:nvSpPr>
          <p:spPr bwMode="gray">
            <a:xfrm>
              <a:off x="2547266" y="4448609"/>
              <a:ext cx="1754976" cy="1754976"/>
            </a:xfrm>
            <a:prstGeom prst="ellipse">
              <a:avLst/>
            </a:prstGeom>
            <a:solidFill>
              <a:schemeClr val="accent6"/>
            </a:solidFill>
            <a:ln>
              <a:noFill/>
            </a:ln>
            <a:effectLst>
              <a:outerShdw blurRad="647700" dist="355600" dir="10800000" algn="t" rotWithShape="0">
                <a:schemeClr val="accent5">
                  <a:lumMod val="50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prstClr val="white"/>
                </a:solidFill>
              </a:endParaRPr>
            </a:p>
          </p:txBody>
        </p:sp>
      </p:grpSp>
      <p:sp>
        <p:nvSpPr>
          <p:cNvPr id="21" name="Subtitle">
            <a:extLst>
              <a:ext uri="{FF2B5EF4-FFF2-40B4-BE49-F238E27FC236}">
                <a16:creationId xmlns:a16="http://schemas.microsoft.com/office/drawing/2014/main" id="{0323B195-1D42-4C65-B2F9-FEF67F561438}"/>
              </a:ext>
            </a:extLst>
          </p:cNvPr>
          <p:cNvSpPr>
            <a:spLocks noGrp="1"/>
          </p:cNvSpPr>
          <p:nvPr>
            <p:ph type="subTitle" idx="1"/>
          </p:nvPr>
        </p:nvSpPr>
        <p:spPr>
          <a:xfrm>
            <a:off x="494189" y="3821531"/>
            <a:ext cx="5116143" cy="914400"/>
          </a:xfrm>
        </p:spPr>
        <p:txBody>
          <a:bodyPr/>
          <a:lstStyle>
            <a:lvl1pPr marL="0" indent="0" algn="l">
              <a:lnSpc>
                <a:spcPct val="89000"/>
              </a:lnSpc>
              <a:spcBef>
                <a:spcPts val="120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Source Placeholder 3">
            <a:extLst>
              <a:ext uri="{FF2B5EF4-FFF2-40B4-BE49-F238E27FC236}">
                <a16:creationId xmlns:a16="http://schemas.microsoft.com/office/drawing/2014/main" id="{51208489-B52D-43EB-82BE-7D211DD7E01D}"/>
              </a:ext>
            </a:extLst>
          </p:cNvPr>
          <p:cNvSpPr>
            <a:spLocks noGrp="1"/>
          </p:cNvSpPr>
          <p:nvPr>
            <p:ph type="body" sz="quarter" idx="16" hasCustomPrompt="1"/>
          </p:nvPr>
        </p:nvSpPr>
        <p:spPr>
          <a:xfrm>
            <a:off x="477078" y="6484545"/>
            <a:ext cx="10222992"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15" name="Footer Placeholder 1">
            <a:extLst>
              <a:ext uri="{FF2B5EF4-FFF2-40B4-BE49-F238E27FC236}">
                <a16:creationId xmlns:a16="http://schemas.microsoft.com/office/drawing/2014/main" id="{654EFD80-82D8-483B-848B-BB2C9967504C}"/>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dirty="0"/>
              <a:t>Qualcomm Confidential and Proprietary</a:t>
            </a:r>
          </a:p>
        </p:txBody>
      </p:sp>
    </p:spTree>
    <p:extLst>
      <p:ext uri="{BB962C8B-B14F-4D97-AF65-F5344CB8AC3E}">
        <p14:creationId xmlns:p14="http://schemas.microsoft.com/office/powerpoint/2010/main" val="366473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IBC 2024</a:t>
            </a:r>
          </a:p>
        </p:txBody>
      </p:sp>
    </p:spTree>
    <p:extLst>
      <p:ext uri="{BB962C8B-B14F-4D97-AF65-F5344CB8AC3E}">
        <p14:creationId xmlns:p14="http://schemas.microsoft.com/office/powerpoint/2010/main" val="20564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171314"/>
            <a:ext cx="2623343" cy="236312"/>
          </a:xfrm>
        </p:spPr>
        <p:txBody>
          <a:bodyPr/>
          <a:lstStyle>
            <a:lvl1pPr marL="0" indent="0">
              <a:lnSpc>
                <a:spcPct val="114000"/>
              </a:lnSpc>
              <a:spcBef>
                <a:spcPts val="0"/>
              </a:spcBef>
              <a:buNone/>
              <a:defRPr sz="1400" b="1">
                <a:solidFill>
                  <a:schemeClr val="bg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171314"/>
            <a:ext cx="2613026" cy="236312"/>
          </a:xfrm>
        </p:spPr>
        <p:txBody>
          <a:bodyPr/>
          <a:lstStyle>
            <a:lvl1pPr marL="0" indent="0">
              <a:lnSpc>
                <a:spcPct val="114000"/>
              </a:lnSpc>
              <a:buNone/>
              <a:defRPr sz="14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30213" y="395662"/>
            <a:ext cx="10287318" cy="4122848"/>
          </a:xfrm>
        </p:spPr>
        <p:txBody>
          <a:bodyPr/>
          <a:lstStyle>
            <a:lvl1pPr marL="0" indent="0">
              <a:lnSpc>
                <a:spcPct val="99000"/>
              </a:lnSpc>
              <a:spcBef>
                <a:spcPts val="1200"/>
              </a:spcBef>
              <a:buFont typeface="Microsoft Sans Serif" panose="020B0604020202020204" pitchFamily="34" charset="0"/>
              <a:buChar char="​"/>
              <a:defRPr sz="64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useBgFill="1">
        <p:nvSpPr>
          <p:cNvPr id="2" name="Oval 1">
            <a:extLst>
              <a:ext uri="{FF2B5EF4-FFF2-40B4-BE49-F238E27FC236}">
                <a16:creationId xmlns:a16="http://schemas.microsoft.com/office/drawing/2014/main" id="{0E49FEFF-B60C-496C-AD02-38AB5B442C06}"/>
              </a:ext>
            </a:extLst>
          </p:cNvPr>
          <p:cNvSpPr/>
          <p:nvPr userDrawn="1"/>
        </p:nvSpPr>
        <p:spPr bwMode="black">
          <a:xfrm>
            <a:off x="11320041" y="6238423"/>
            <a:ext cx="613458" cy="5030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TextBox 6">
            <a:extLst>
              <a:ext uri="{FF2B5EF4-FFF2-40B4-BE49-F238E27FC236}">
                <a16:creationId xmlns:a16="http://schemas.microsoft.com/office/drawing/2014/main" id="{8658B07D-31E1-48BC-BC0C-70CE6331F31B}"/>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8" name="Footer Placeholder 1">
            <a:extLst>
              <a:ext uri="{FF2B5EF4-FFF2-40B4-BE49-F238E27FC236}">
                <a16:creationId xmlns:a16="http://schemas.microsoft.com/office/drawing/2014/main" id="{E6CA8E1B-423D-484C-8FEC-D1D3C9A749AB}"/>
              </a:ext>
            </a:extLst>
          </p:cNvPr>
          <p:cNvSpPr>
            <a:spLocks noGrp="1"/>
          </p:cNvSpPr>
          <p:nvPr>
            <p:ph type="ftr" sz="quarter" idx="3"/>
          </p:nvPr>
        </p:nvSpPr>
        <p:spPr>
          <a:xfrm>
            <a:off x="1277961" y="6599455"/>
            <a:ext cx="10223342" cy="138243"/>
          </a:xfrm>
          <a:prstGeom prst="rect">
            <a:avLst/>
          </a:prstGeom>
        </p:spPr>
        <p:txBody>
          <a:bodyPr/>
          <a:lstStyle>
            <a:lvl1pPr>
              <a:defRPr lang="en-US" smtClean="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96038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171314"/>
            <a:ext cx="2623343" cy="236312"/>
          </a:xfrm>
        </p:spPr>
        <p:txBody>
          <a:bodyPr/>
          <a:lstStyle>
            <a:lvl1pPr marL="0" indent="0">
              <a:lnSpc>
                <a:spcPct val="114000"/>
              </a:lnSpc>
              <a:spcBef>
                <a:spcPts val="0"/>
              </a:spcBef>
              <a:buNone/>
              <a:defRPr sz="1400" b="1">
                <a:solidFill>
                  <a:schemeClr val="bg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171314"/>
            <a:ext cx="2613026" cy="236312"/>
          </a:xfrm>
        </p:spPr>
        <p:txBody>
          <a:bodyPr/>
          <a:lstStyle>
            <a:lvl1pPr marL="0" indent="0">
              <a:lnSpc>
                <a:spcPct val="114000"/>
              </a:lnSpc>
              <a:buNone/>
              <a:defRPr sz="14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30213" y="395662"/>
            <a:ext cx="10287318" cy="4122848"/>
          </a:xfrm>
        </p:spPr>
        <p:txBody>
          <a:bodyPr/>
          <a:lstStyle>
            <a:lvl1pPr marL="0" indent="0">
              <a:lnSpc>
                <a:spcPct val="99000"/>
              </a:lnSpc>
              <a:spcBef>
                <a:spcPts val="1200"/>
              </a:spcBef>
              <a:buFont typeface="Microsoft Sans Serif" panose="020B0604020202020204" pitchFamily="34" charset="0"/>
              <a:buChar char="​"/>
              <a:defRPr sz="64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useBgFill="1">
        <p:nvSpPr>
          <p:cNvPr id="6" name="Oval 5">
            <a:extLst>
              <a:ext uri="{FF2B5EF4-FFF2-40B4-BE49-F238E27FC236}">
                <a16:creationId xmlns:a16="http://schemas.microsoft.com/office/drawing/2014/main" id="{CF6F9DF9-E096-445A-905D-2AB90039115C}"/>
              </a:ext>
            </a:extLst>
          </p:cNvPr>
          <p:cNvSpPr/>
          <p:nvPr userDrawn="1"/>
        </p:nvSpPr>
        <p:spPr bwMode="black">
          <a:xfrm>
            <a:off x="11320041" y="6238423"/>
            <a:ext cx="613458" cy="5030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TextBox 6">
            <a:extLst>
              <a:ext uri="{FF2B5EF4-FFF2-40B4-BE49-F238E27FC236}">
                <a16:creationId xmlns:a16="http://schemas.microsoft.com/office/drawing/2014/main" id="{025D53BA-329C-4470-833F-FEFBCCD90624}"/>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8" name="Footer Placeholder 1">
            <a:extLst>
              <a:ext uri="{FF2B5EF4-FFF2-40B4-BE49-F238E27FC236}">
                <a16:creationId xmlns:a16="http://schemas.microsoft.com/office/drawing/2014/main" id="{B3576012-87FF-4CFC-AF3C-723C03E19404}"/>
              </a:ext>
            </a:extLst>
          </p:cNvPr>
          <p:cNvSpPr>
            <a:spLocks noGrp="1"/>
          </p:cNvSpPr>
          <p:nvPr>
            <p:ph type="ftr" sz="quarter" idx="3"/>
          </p:nvPr>
        </p:nvSpPr>
        <p:spPr>
          <a:xfrm>
            <a:off x="1277961" y="6599455"/>
            <a:ext cx="10223342" cy="138243"/>
          </a:xfrm>
          <a:prstGeom prst="rect">
            <a:avLst/>
          </a:prstGeom>
        </p:spPr>
        <p:txBody>
          <a:bodyPr/>
          <a:lstStyle>
            <a:lvl1pPr>
              <a:defRPr lang="en-US" smtClean="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229171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171314"/>
            <a:ext cx="2623343" cy="236312"/>
          </a:xfrm>
        </p:spPr>
        <p:txBody>
          <a:bodyPr/>
          <a:lstStyle>
            <a:lvl1pPr marL="0" indent="0">
              <a:lnSpc>
                <a:spcPct val="114000"/>
              </a:lnSpc>
              <a:spcBef>
                <a:spcPts val="0"/>
              </a:spcBef>
              <a:buNone/>
              <a:defRPr sz="1400" b="1">
                <a:solidFill>
                  <a:schemeClr val="bg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171314"/>
            <a:ext cx="2613026" cy="236312"/>
          </a:xfrm>
        </p:spPr>
        <p:txBody>
          <a:bodyPr/>
          <a:lstStyle>
            <a:lvl1pPr marL="0" indent="0">
              <a:lnSpc>
                <a:spcPct val="114000"/>
              </a:lnSpc>
              <a:buNone/>
              <a:defRPr sz="14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30213" y="395662"/>
            <a:ext cx="10287318" cy="4122848"/>
          </a:xfrm>
        </p:spPr>
        <p:txBody>
          <a:bodyPr/>
          <a:lstStyle>
            <a:lvl1pPr marL="0" indent="0">
              <a:lnSpc>
                <a:spcPct val="99000"/>
              </a:lnSpc>
              <a:spcBef>
                <a:spcPts val="1200"/>
              </a:spcBef>
              <a:buFont typeface="Microsoft Sans Serif" panose="020B0604020202020204" pitchFamily="34" charset="0"/>
              <a:buChar char="​"/>
              <a:defRPr sz="64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useBgFill="1">
        <p:nvSpPr>
          <p:cNvPr id="6" name="Oval 5">
            <a:extLst>
              <a:ext uri="{FF2B5EF4-FFF2-40B4-BE49-F238E27FC236}">
                <a16:creationId xmlns:a16="http://schemas.microsoft.com/office/drawing/2014/main" id="{912CABFA-1146-4C26-A7A8-8BE5726010EB}"/>
              </a:ext>
            </a:extLst>
          </p:cNvPr>
          <p:cNvSpPr/>
          <p:nvPr userDrawn="1"/>
        </p:nvSpPr>
        <p:spPr bwMode="black">
          <a:xfrm>
            <a:off x="11320041" y="6238423"/>
            <a:ext cx="613458" cy="5030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TextBox 6">
            <a:extLst>
              <a:ext uri="{FF2B5EF4-FFF2-40B4-BE49-F238E27FC236}">
                <a16:creationId xmlns:a16="http://schemas.microsoft.com/office/drawing/2014/main" id="{199CA8C0-F801-4CF0-9D39-60FEAB852907}"/>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8" name="Footer Placeholder 1">
            <a:extLst>
              <a:ext uri="{FF2B5EF4-FFF2-40B4-BE49-F238E27FC236}">
                <a16:creationId xmlns:a16="http://schemas.microsoft.com/office/drawing/2014/main" id="{154C57DB-D2CA-46C6-BFB3-E5ACFFDD1F57}"/>
              </a:ext>
            </a:extLst>
          </p:cNvPr>
          <p:cNvSpPr>
            <a:spLocks noGrp="1"/>
          </p:cNvSpPr>
          <p:nvPr>
            <p:ph type="ftr" sz="quarter" idx="3"/>
          </p:nvPr>
        </p:nvSpPr>
        <p:spPr>
          <a:xfrm>
            <a:off x="1277961" y="6599455"/>
            <a:ext cx="10223342" cy="138243"/>
          </a:xfrm>
          <a:prstGeom prst="rect">
            <a:avLst/>
          </a:prstGeom>
        </p:spPr>
        <p:txBody>
          <a:bodyPr/>
          <a:lstStyle>
            <a:lvl1pPr>
              <a:defRPr lang="en-US" smtClean="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196293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Quote Gray">
    <p:bg>
      <p:bgPr>
        <a:solidFill>
          <a:schemeClr val="accent5"/>
        </a:solidFill>
        <a:effectLst/>
      </p:bgPr>
    </p:bg>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171314"/>
            <a:ext cx="2623343" cy="236312"/>
          </a:xfrm>
        </p:spPr>
        <p:txBody>
          <a:bodyPr/>
          <a:lstStyle>
            <a:lvl1pPr marL="0" indent="0">
              <a:lnSpc>
                <a:spcPct val="114000"/>
              </a:lnSpc>
              <a:spcBef>
                <a:spcPts val="0"/>
              </a:spcBef>
              <a:buNone/>
              <a:defRPr sz="1400" b="1">
                <a:solidFill>
                  <a:schemeClr val="bg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171314"/>
            <a:ext cx="2613026" cy="236312"/>
          </a:xfrm>
        </p:spPr>
        <p:txBody>
          <a:bodyPr/>
          <a:lstStyle>
            <a:lvl1pPr marL="0" indent="0">
              <a:lnSpc>
                <a:spcPct val="114000"/>
              </a:lnSpc>
              <a:buNone/>
              <a:defRPr sz="14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30213" y="395662"/>
            <a:ext cx="10287318" cy="4122848"/>
          </a:xfrm>
        </p:spPr>
        <p:txBody>
          <a:bodyPr/>
          <a:lstStyle>
            <a:lvl1pPr marL="0" indent="0">
              <a:lnSpc>
                <a:spcPct val="99000"/>
              </a:lnSpc>
              <a:spcBef>
                <a:spcPts val="1200"/>
              </a:spcBef>
              <a:buFont typeface="Microsoft Sans Serif" panose="020B0604020202020204" pitchFamily="34" charset="0"/>
              <a:buChar char="​"/>
              <a:defRPr sz="64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useBgFill="1">
        <p:nvSpPr>
          <p:cNvPr id="6" name="Oval 5">
            <a:extLst>
              <a:ext uri="{FF2B5EF4-FFF2-40B4-BE49-F238E27FC236}">
                <a16:creationId xmlns:a16="http://schemas.microsoft.com/office/drawing/2014/main" id="{D8A97C9B-4499-4412-B7FB-98DC54585AE5}"/>
              </a:ext>
            </a:extLst>
          </p:cNvPr>
          <p:cNvSpPr/>
          <p:nvPr userDrawn="1"/>
        </p:nvSpPr>
        <p:spPr bwMode="black">
          <a:xfrm>
            <a:off x="11320041" y="6238423"/>
            <a:ext cx="613458" cy="5030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TextBox 6">
            <a:extLst>
              <a:ext uri="{FF2B5EF4-FFF2-40B4-BE49-F238E27FC236}">
                <a16:creationId xmlns:a16="http://schemas.microsoft.com/office/drawing/2014/main" id="{AD27C9AC-5F48-4C57-A266-CF746A1CF17D}"/>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8" name="Footer Placeholder 1">
            <a:extLst>
              <a:ext uri="{FF2B5EF4-FFF2-40B4-BE49-F238E27FC236}">
                <a16:creationId xmlns:a16="http://schemas.microsoft.com/office/drawing/2014/main" id="{A6A67EED-611E-4C6F-B796-63B99B95C8EE}"/>
              </a:ext>
            </a:extLst>
          </p:cNvPr>
          <p:cNvSpPr>
            <a:spLocks noGrp="1"/>
          </p:cNvSpPr>
          <p:nvPr>
            <p:ph type="ftr" sz="quarter" idx="3"/>
          </p:nvPr>
        </p:nvSpPr>
        <p:spPr>
          <a:xfrm>
            <a:off x="1277961" y="6599455"/>
            <a:ext cx="10223342" cy="138243"/>
          </a:xfrm>
          <a:prstGeom prst="rect">
            <a:avLst/>
          </a:prstGeom>
        </p:spPr>
        <p:txBody>
          <a:bodyPr/>
          <a:lstStyle>
            <a:lvl1pPr>
              <a:defRPr lang="en-US" smtClean="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211892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preserve="1"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err="1">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err="1">
              <a:solidFill>
                <a:prstClr val="white"/>
              </a:solidFill>
            </a:endParaRPr>
          </a:p>
        </p:txBody>
      </p:sp>
      <p:sp>
        <p:nvSpPr>
          <p:cNvPr id="24" name="TextBox 23">
            <a:extLst>
              <a:ext uri="{FF2B5EF4-FFF2-40B4-BE49-F238E27FC236}">
                <a16:creationId xmlns:a16="http://schemas.microsoft.com/office/drawing/2014/main" id="{A0D1291E-11C9-4F3C-8AF2-C3D3F39CD8C3}"/>
              </a:ext>
            </a:extLst>
          </p:cNvPr>
          <p:cNvSpPr txBox="1"/>
          <p:nvPr userDrawn="1"/>
        </p:nvSpPr>
        <p:spPr bwMode="gray">
          <a:xfrm>
            <a:off x="494974" y="4086843"/>
            <a:ext cx="3456432"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n-cs"/>
              </a:rPr>
              <a:t>©2017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BB4C696-1F8D-47AC-BB50-8560CDC5DBC0}"/>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84656" y="2348891"/>
            <a:ext cx="3952236"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83068" y="1128889"/>
            <a:ext cx="3952236" cy="889026"/>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26"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85449" y="474662"/>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Footer Placeholder 1">
            <a:extLst>
              <a:ext uri="{FF2B5EF4-FFF2-40B4-BE49-F238E27FC236}">
                <a16:creationId xmlns:a16="http://schemas.microsoft.com/office/drawing/2014/main" id="{E8DC74FE-99A1-4A08-A3B6-D034187311A8}"/>
              </a:ext>
            </a:extLst>
          </p:cNvPr>
          <p:cNvSpPr>
            <a:spLocks noGrp="1"/>
          </p:cNvSpPr>
          <p:nvPr>
            <p:ph type="ftr" sz="quarter" idx="3"/>
          </p:nvPr>
        </p:nvSpPr>
        <p:spPr>
          <a:xfrm>
            <a:off x="1277961" y="6599455"/>
            <a:ext cx="10223342" cy="138243"/>
          </a:xfrm>
          <a:prstGeom prst="rect">
            <a:avLst/>
          </a:prstGeom>
        </p:spPr>
        <p:txBody>
          <a:bodyPr/>
          <a:lstStyle>
            <a:lvl1pPr>
              <a:defRPr lang="en-US" smtClean="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165272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preserve="1" userDrawn="1">
  <p:cSld name="10_Thank You">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80BCAA"/>
              </a:gs>
              <a:gs pos="75000">
                <a:schemeClr val="accent3">
                  <a:lumMod val="60000"/>
                  <a:lumOff val="40000"/>
                </a:schemeClr>
              </a:gs>
            </a:gsLst>
            <a:lin ang="3000000" scaled="0"/>
          </a:gradFill>
          <a:ln>
            <a:noFill/>
          </a:ln>
          <a:effectLst>
            <a:outerShdw blurRad="825500" dist="317500" dir="8100000" algn="t" rotWithShape="0">
              <a:schemeClr val="accent3">
                <a:lumMod val="50000"/>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err="1">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err="1">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84656" y="2348891"/>
            <a:ext cx="3952236"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83068" y="1128889"/>
            <a:ext cx="3952236" cy="889026"/>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26"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85449" y="474662"/>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Box 14">
            <a:extLst>
              <a:ext uri="{FF2B5EF4-FFF2-40B4-BE49-F238E27FC236}">
                <a16:creationId xmlns:a16="http://schemas.microsoft.com/office/drawing/2014/main" id="{E3D41323-F432-4C3D-BE0B-589E8B9EF662}"/>
              </a:ext>
            </a:extLst>
          </p:cNvPr>
          <p:cNvSpPr txBox="1"/>
          <p:nvPr userDrawn="1"/>
        </p:nvSpPr>
        <p:spPr bwMode="gray">
          <a:xfrm>
            <a:off x="494974" y="4086843"/>
            <a:ext cx="3456432"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n-cs"/>
              </a:rPr>
              <a:t>©2017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1883F6C7-89ED-402D-8867-38A5D4811C28}"/>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
        <p:nvSpPr>
          <p:cNvPr id="17" name="Footer Placeholder 1">
            <a:extLst>
              <a:ext uri="{FF2B5EF4-FFF2-40B4-BE49-F238E27FC236}">
                <a16:creationId xmlns:a16="http://schemas.microsoft.com/office/drawing/2014/main" id="{42A77E8D-976B-4B11-8552-69EA2B324507}"/>
              </a:ext>
            </a:extLst>
          </p:cNvPr>
          <p:cNvSpPr>
            <a:spLocks noGrp="1"/>
          </p:cNvSpPr>
          <p:nvPr>
            <p:ph type="ftr" sz="quarter" idx="3"/>
          </p:nvPr>
        </p:nvSpPr>
        <p:spPr>
          <a:xfrm>
            <a:off x="1277961" y="6599455"/>
            <a:ext cx="10223342" cy="138243"/>
          </a:xfrm>
          <a:prstGeom prst="rect">
            <a:avLst/>
          </a:prstGeom>
        </p:spPr>
        <p:txBody>
          <a:bodyPr/>
          <a:lstStyle>
            <a:lvl1pPr>
              <a:defRPr lang="en-US" smtClean="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100987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preserve="1" userDrawn="1">
  <p:cSld name="20_Thank You">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err="1">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err="1">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84656" y="2348891"/>
            <a:ext cx="3952236"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83068" y="1128889"/>
            <a:ext cx="3952236" cy="889026"/>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26"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85449" y="474662"/>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Box 14">
            <a:extLst>
              <a:ext uri="{FF2B5EF4-FFF2-40B4-BE49-F238E27FC236}">
                <a16:creationId xmlns:a16="http://schemas.microsoft.com/office/drawing/2014/main" id="{D15743D6-A7AC-4C33-8816-AB57AC7D2843}"/>
              </a:ext>
            </a:extLst>
          </p:cNvPr>
          <p:cNvSpPr txBox="1"/>
          <p:nvPr userDrawn="1"/>
        </p:nvSpPr>
        <p:spPr bwMode="gray">
          <a:xfrm>
            <a:off x="494974" y="4086843"/>
            <a:ext cx="3456432"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n-cs"/>
              </a:rPr>
              <a:t>©2017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53E12B4F-BF66-45AC-8E00-030AF8945083}"/>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
        <p:nvSpPr>
          <p:cNvPr id="17" name="Footer Placeholder 1">
            <a:extLst>
              <a:ext uri="{FF2B5EF4-FFF2-40B4-BE49-F238E27FC236}">
                <a16:creationId xmlns:a16="http://schemas.microsoft.com/office/drawing/2014/main" id="{955109D8-9602-4FD0-851D-4FED256EF785}"/>
              </a:ext>
            </a:extLst>
          </p:cNvPr>
          <p:cNvSpPr>
            <a:spLocks noGrp="1"/>
          </p:cNvSpPr>
          <p:nvPr>
            <p:ph type="ftr" sz="quarter" idx="3"/>
          </p:nvPr>
        </p:nvSpPr>
        <p:spPr>
          <a:xfrm>
            <a:off x="1277961" y="6599455"/>
            <a:ext cx="10223342" cy="138243"/>
          </a:xfrm>
          <a:prstGeom prst="rect">
            <a:avLst/>
          </a:prstGeom>
        </p:spPr>
        <p:txBody>
          <a:bodyPr/>
          <a:lstStyle>
            <a:lvl1pPr>
              <a:defRPr lang="en-US" smtClean="0">
                <a:solidFill>
                  <a:schemeClr val="bg1"/>
                </a:solidFill>
              </a:defRPr>
            </a:lvl1pPr>
          </a:lstStyle>
          <a:p>
            <a:r>
              <a:rPr lang="en-US"/>
              <a:t>Qualcomm Confidential and Proprietary</a:t>
            </a:r>
            <a:endParaRPr lang="en-US" dirty="0"/>
          </a:p>
        </p:txBody>
      </p:sp>
    </p:spTree>
    <p:extLst>
      <p:ext uri="{BB962C8B-B14F-4D97-AF65-F5344CB8AC3E}">
        <p14:creationId xmlns:p14="http://schemas.microsoft.com/office/powerpoint/2010/main" val="184871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Source sample text</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6212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userDrawn="1">
  <p:cSld name="1_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a:extLst>
              <a:ext uri="{FF2B5EF4-FFF2-40B4-BE49-F238E27FC236}">
                <a16:creationId xmlns:a16="http://schemas.microsoft.com/office/drawing/2014/main" id="{A61116F4-BD7A-EC36-6183-633ACC7CF35E}"/>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baseline="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87123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9F9F9"/>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299" y="405403"/>
            <a:ext cx="11187112" cy="361959"/>
          </a:xfrm>
        </p:spPr>
        <p:txBody>
          <a:bodyPr/>
          <a:lstStyle>
            <a:lvl1pPr>
              <a:defRPr b="1">
                <a:effectLst/>
              </a:defRPr>
            </a:lvl1p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186070"/>
            <a:ext cx="11187112" cy="5295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36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49364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5943600" cy="118174"/>
          </a:xfrm>
        </p:spPr>
        <p:txBody>
          <a:bodyPr/>
          <a:lstStyle>
            <a:lvl1pPr>
              <a:defRPr>
                <a:solidFill>
                  <a:schemeClr val="accent5">
                    <a:lumMod val="60000"/>
                    <a:lumOff val="4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endParaRPr>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288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050714"/>
            <a:ext cx="11210544" cy="5295222"/>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endParaRPr lang="en-US"/>
          </a:p>
        </p:txBody>
      </p:sp>
      <p:sp>
        <p:nvSpPr>
          <p:cNvPr id="9" name="TextBox 8">
            <a:extLst>
              <a:ext uri="{FF2B5EF4-FFF2-40B4-BE49-F238E27FC236}">
                <a16:creationId xmlns:a16="http://schemas.microsoft.com/office/drawing/2014/main" id="{81EAD789-099B-4914-BEBB-980FCCEB0617}"/>
              </a:ext>
            </a:extLst>
          </p:cNvPr>
          <p:cNvSpPr txBox="1"/>
          <p:nvPr userDrawn="1"/>
        </p:nvSpPr>
        <p:spPr>
          <a:xfrm>
            <a:off x="7185132" y="65306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409656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userDrawn="1">
  <p:cSld name="Title+Content_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p:txBody>
          <a:bodyPr/>
          <a:lstStyle>
            <a:lvl1pPr>
              <a:lnSpc>
                <a:spcPct val="85000"/>
              </a:lnSpc>
              <a:defRPr>
                <a:solidFill>
                  <a:schemeClr val="accent1"/>
                </a:solidFill>
              </a:defRPr>
            </a:lvl1pPr>
          </a:lstStyle>
          <a:p>
            <a:r>
              <a:rPr lang="en-US"/>
              <a:t>Title + Content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p:txBody>
          <a:bodyPr/>
          <a:lstStyle>
            <a:lvl1pPr>
              <a:defRPr>
                <a:solidFill>
                  <a:schemeClr val="accent6">
                    <a:lumMod val="50000"/>
                  </a:schemeClr>
                </a:solidFill>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40451097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233225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88870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51170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4307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044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78262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13486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7245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0826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22029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6047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11655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822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7724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4244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2168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2375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95712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7013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8814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234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38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9523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16785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40598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53077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69160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54830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9864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61943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399831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77965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230622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6003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 name="TextBox 2">
            <a:extLst>
              <a:ext uri="{FF2B5EF4-FFF2-40B4-BE49-F238E27FC236}">
                <a16:creationId xmlns:a16="http://schemas.microsoft.com/office/drawing/2014/main" id="{091E9095-698B-0FCE-B311-BA02E4AAD35D}"/>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FE136760-A84B-7DDD-A409-1DB6E5638862}"/>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27521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612D00FC-BA28-634A-6914-600460CEC862}"/>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30BC86D6-3C04-6E03-2BFC-749B0C71329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67794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053A03F9-C01F-4015-574F-E35E7BF4A727}"/>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D3245786-770B-F1A6-CCDE-18D0534D955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74745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AC9F69D-F705-B66D-7552-C0DC6C6F8F0C}"/>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6551B1DF-2FCE-5E8A-7F80-8DA31197AEF0}"/>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0679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DC299A15-61E6-C7DD-AF0D-3ABDDDD7D916}"/>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6805A64E-DF6F-F24E-1FF0-BB9DAC53A3CB}"/>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94461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6851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563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31.xml"/><Relationship Id="rId21" Type="http://schemas.openxmlformats.org/officeDocument/2006/relationships/slideLayout" Target="../slideLayouts/slideLayout126.xml"/><Relationship Id="rId42" Type="http://schemas.openxmlformats.org/officeDocument/2006/relationships/slideLayout" Target="../slideLayouts/slideLayout147.xml"/><Relationship Id="rId47" Type="http://schemas.openxmlformats.org/officeDocument/2006/relationships/slideLayout" Target="../slideLayouts/slideLayout152.xml"/><Relationship Id="rId63" Type="http://schemas.openxmlformats.org/officeDocument/2006/relationships/slideLayout" Target="../slideLayouts/slideLayout168.xml"/><Relationship Id="rId68" Type="http://schemas.openxmlformats.org/officeDocument/2006/relationships/slideLayout" Target="../slideLayouts/slideLayout173.xml"/><Relationship Id="rId84" Type="http://schemas.openxmlformats.org/officeDocument/2006/relationships/slideLayout" Target="../slideLayouts/slideLayout189.xml"/><Relationship Id="rId89" Type="http://schemas.openxmlformats.org/officeDocument/2006/relationships/slideLayout" Target="../slideLayouts/slideLayout194.xml"/><Relationship Id="rId16" Type="http://schemas.openxmlformats.org/officeDocument/2006/relationships/slideLayout" Target="../slideLayouts/slideLayout121.xml"/><Relationship Id="rId11" Type="http://schemas.openxmlformats.org/officeDocument/2006/relationships/slideLayout" Target="../slideLayouts/slideLayout116.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53" Type="http://schemas.openxmlformats.org/officeDocument/2006/relationships/slideLayout" Target="../slideLayouts/slideLayout158.xml"/><Relationship Id="rId58" Type="http://schemas.openxmlformats.org/officeDocument/2006/relationships/slideLayout" Target="../slideLayouts/slideLayout163.xml"/><Relationship Id="rId74" Type="http://schemas.openxmlformats.org/officeDocument/2006/relationships/slideLayout" Target="../slideLayouts/slideLayout179.xml"/><Relationship Id="rId79" Type="http://schemas.openxmlformats.org/officeDocument/2006/relationships/slideLayout" Target="../slideLayouts/slideLayout184.xml"/><Relationship Id="rId5" Type="http://schemas.openxmlformats.org/officeDocument/2006/relationships/slideLayout" Target="../slideLayouts/slideLayout110.xml"/><Relationship Id="rId90" Type="http://schemas.openxmlformats.org/officeDocument/2006/relationships/slideLayout" Target="../slideLayouts/slideLayout195.xml"/><Relationship Id="rId95" Type="http://schemas.openxmlformats.org/officeDocument/2006/relationships/slideLayout" Target="../slideLayouts/slideLayout200.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43" Type="http://schemas.openxmlformats.org/officeDocument/2006/relationships/slideLayout" Target="../slideLayouts/slideLayout148.xml"/><Relationship Id="rId48" Type="http://schemas.openxmlformats.org/officeDocument/2006/relationships/slideLayout" Target="../slideLayouts/slideLayout153.xml"/><Relationship Id="rId64" Type="http://schemas.openxmlformats.org/officeDocument/2006/relationships/slideLayout" Target="../slideLayouts/slideLayout169.xml"/><Relationship Id="rId69" Type="http://schemas.openxmlformats.org/officeDocument/2006/relationships/slideLayout" Target="../slideLayouts/slideLayout174.xml"/><Relationship Id="rId8" Type="http://schemas.openxmlformats.org/officeDocument/2006/relationships/slideLayout" Target="../slideLayouts/slideLayout113.xml"/><Relationship Id="rId51" Type="http://schemas.openxmlformats.org/officeDocument/2006/relationships/slideLayout" Target="../slideLayouts/slideLayout156.xml"/><Relationship Id="rId72" Type="http://schemas.openxmlformats.org/officeDocument/2006/relationships/slideLayout" Target="../slideLayouts/slideLayout177.xml"/><Relationship Id="rId80" Type="http://schemas.openxmlformats.org/officeDocument/2006/relationships/slideLayout" Target="../slideLayouts/slideLayout185.xml"/><Relationship Id="rId85" Type="http://schemas.openxmlformats.org/officeDocument/2006/relationships/slideLayout" Target="../slideLayouts/slideLayout190.xml"/><Relationship Id="rId93" Type="http://schemas.openxmlformats.org/officeDocument/2006/relationships/slideLayout" Target="../slideLayouts/slideLayout198.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46" Type="http://schemas.openxmlformats.org/officeDocument/2006/relationships/slideLayout" Target="../slideLayouts/slideLayout151.xml"/><Relationship Id="rId59" Type="http://schemas.openxmlformats.org/officeDocument/2006/relationships/slideLayout" Target="../slideLayouts/slideLayout164.xml"/><Relationship Id="rId67" Type="http://schemas.openxmlformats.org/officeDocument/2006/relationships/slideLayout" Target="../slideLayouts/slideLayout172.xml"/><Relationship Id="rId20" Type="http://schemas.openxmlformats.org/officeDocument/2006/relationships/slideLayout" Target="../slideLayouts/slideLayout125.xml"/><Relationship Id="rId41" Type="http://schemas.openxmlformats.org/officeDocument/2006/relationships/slideLayout" Target="../slideLayouts/slideLayout146.xml"/><Relationship Id="rId54" Type="http://schemas.openxmlformats.org/officeDocument/2006/relationships/slideLayout" Target="../slideLayouts/slideLayout159.xml"/><Relationship Id="rId62" Type="http://schemas.openxmlformats.org/officeDocument/2006/relationships/slideLayout" Target="../slideLayouts/slideLayout167.xml"/><Relationship Id="rId70" Type="http://schemas.openxmlformats.org/officeDocument/2006/relationships/slideLayout" Target="../slideLayouts/slideLayout175.xml"/><Relationship Id="rId75" Type="http://schemas.openxmlformats.org/officeDocument/2006/relationships/slideLayout" Target="../slideLayouts/slideLayout180.xml"/><Relationship Id="rId83" Type="http://schemas.openxmlformats.org/officeDocument/2006/relationships/slideLayout" Target="../slideLayouts/slideLayout188.xml"/><Relationship Id="rId88" Type="http://schemas.openxmlformats.org/officeDocument/2006/relationships/slideLayout" Target="../slideLayouts/slideLayout193.xml"/><Relationship Id="rId91" Type="http://schemas.openxmlformats.org/officeDocument/2006/relationships/slideLayout" Target="../slideLayouts/slideLayout196.xml"/><Relationship Id="rId96" Type="http://schemas.openxmlformats.org/officeDocument/2006/relationships/theme" Target="../theme/theme2.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49" Type="http://schemas.openxmlformats.org/officeDocument/2006/relationships/slideLayout" Target="../slideLayouts/slideLayout154.xml"/><Relationship Id="rId57" Type="http://schemas.openxmlformats.org/officeDocument/2006/relationships/slideLayout" Target="../slideLayouts/slideLayout162.xml"/><Relationship Id="rId10" Type="http://schemas.openxmlformats.org/officeDocument/2006/relationships/slideLayout" Target="../slideLayouts/slideLayout115.xml"/><Relationship Id="rId31" Type="http://schemas.openxmlformats.org/officeDocument/2006/relationships/slideLayout" Target="../slideLayouts/slideLayout136.xml"/><Relationship Id="rId44" Type="http://schemas.openxmlformats.org/officeDocument/2006/relationships/slideLayout" Target="../slideLayouts/slideLayout149.xml"/><Relationship Id="rId52" Type="http://schemas.openxmlformats.org/officeDocument/2006/relationships/slideLayout" Target="../slideLayouts/slideLayout157.xml"/><Relationship Id="rId60" Type="http://schemas.openxmlformats.org/officeDocument/2006/relationships/slideLayout" Target="../slideLayouts/slideLayout165.xml"/><Relationship Id="rId65" Type="http://schemas.openxmlformats.org/officeDocument/2006/relationships/slideLayout" Target="../slideLayouts/slideLayout170.xml"/><Relationship Id="rId73" Type="http://schemas.openxmlformats.org/officeDocument/2006/relationships/slideLayout" Target="../slideLayouts/slideLayout178.xml"/><Relationship Id="rId78" Type="http://schemas.openxmlformats.org/officeDocument/2006/relationships/slideLayout" Target="../slideLayouts/slideLayout183.xml"/><Relationship Id="rId81" Type="http://schemas.openxmlformats.org/officeDocument/2006/relationships/slideLayout" Target="../slideLayouts/slideLayout186.xml"/><Relationship Id="rId86" Type="http://schemas.openxmlformats.org/officeDocument/2006/relationships/slideLayout" Target="../slideLayouts/slideLayout191.xml"/><Relationship Id="rId94" Type="http://schemas.openxmlformats.org/officeDocument/2006/relationships/slideLayout" Target="../slideLayouts/slideLayout199.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9" Type="http://schemas.openxmlformats.org/officeDocument/2006/relationships/slideLayout" Target="../slideLayouts/slideLayout144.xml"/><Relationship Id="rId34" Type="http://schemas.openxmlformats.org/officeDocument/2006/relationships/slideLayout" Target="../slideLayouts/slideLayout139.xml"/><Relationship Id="rId50" Type="http://schemas.openxmlformats.org/officeDocument/2006/relationships/slideLayout" Target="../slideLayouts/slideLayout155.xml"/><Relationship Id="rId55" Type="http://schemas.openxmlformats.org/officeDocument/2006/relationships/slideLayout" Target="../slideLayouts/slideLayout160.xml"/><Relationship Id="rId76" Type="http://schemas.openxmlformats.org/officeDocument/2006/relationships/slideLayout" Target="../slideLayouts/slideLayout181.xml"/><Relationship Id="rId7" Type="http://schemas.openxmlformats.org/officeDocument/2006/relationships/slideLayout" Target="../slideLayouts/slideLayout112.xml"/><Relationship Id="rId71" Type="http://schemas.openxmlformats.org/officeDocument/2006/relationships/slideLayout" Target="../slideLayouts/slideLayout176.xml"/><Relationship Id="rId92" Type="http://schemas.openxmlformats.org/officeDocument/2006/relationships/slideLayout" Target="../slideLayouts/slideLayout197.xml"/><Relationship Id="rId2" Type="http://schemas.openxmlformats.org/officeDocument/2006/relationships/slideLayout" Target="../slideLayouts/slideLayout107.xml"/><Relationship Id="rId29" Type="http://schemas.openxmlformats.org/officeDocument/2006/relationships/slideLayout" Target="../slideLayouts/slideLayout134.xml"/><Relationship Id="rId24" Type="http://schemas.openxmlformats.org/officeDocument/2006/relationships/slideLayout" Target="../slideLayouts/slideLayout129.xml"/><Relationship Id="rId40" Type="http://schemas.openxmlformats.org/officeDocument/2006/relationships/slideLayout" Target="../slideLayouts/slideLayout145.xml"/><Relationship Id="rId45" Type="http://schemas.openxmlformats.org/officeDocument/2006/relationships/slideLayout" Target="../slideLayouts/slideLayout150.xml"/><Relationship Id="rId66" Type="http://schemas.openxmlformats.org/officeDocument/2006/relationships/slideLayout" Target="../slideLayouts/slideLayout171.xml"/><Relationship Id="rId87" Type="http://schemas.openxmlformats.org/officeDocument/2006/relationships/slideLayout" Target="../slideLayouts/slideLayout192.xml"/><Relationship Id="rId61" Type="http://schemas.openxmlformats.org/officeDocument/2006/relationships/slideLayout" Target="../slideLayouts/slideLayout166.xml"/><Relationship Id="rId82" Type="http://schemas.openxmlformats.org/officeDocument/2006/relationships/slideLayout" Target="../slideLayouts/slideLayout187.xml"/><Relationship Id="rId19" Type="http://schemas.openxmlformats.org/officeDocument/2006/relationships/slideLayout" Target="../slideLayouts/slideLayout124.xml"/><Relationship Id="rId14" Type="http://schemas.openxmlformats.org/officeDocument/2006/relationships/slideLayout" Target="../slideLayouts/slideLayout119.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56" Type="http://schemas.openxmlformats.org/officeDocument/2006/relationships/slideLayout" Target="../slideLayouts/slideLayout161.xml"/><Relationship Id="rId77" Type="http://schemas.openxmlformats.org/officeDocument/2006/relationships/slideLayout" Target="../slideLayouts/slideLayout182.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317.xml"/><Relationship Id="rId21" Type="http://schemas.openxmlformats.org/officeDocument/2006/relationships/slideLayout" Target="../slideLayouts/slideLayout221.xml"/><Relationship Id="rId42" Type="http://schemas.openxmlformats.org/officeDocument/2006/relationships/slideLayout" Target="../slideLayouts/slideLayout242.xml"/><Relationship Id="rId63" Type="http://schemas.openxmlformats.org/officeDocument/2006/relationships/slideLayout" Target="../slideLayouts/slideLayout263.xml"/><Relationship Id="rId84" Type="http://schemas.openxmlformats.org/officeDocument/2006/relationships/slideLayout" Target="../slideLayouts/slideLayout284.xml"/><Relationship Id="rId16" Type="http://schemas.openxmlformats.org/officeDocument/2006/relationships/slideLayout" Target="../slideLayouts/slideLayout216.xml"/><Relationship Id="rId107" Type="http://schemas.openxmlformats.org/officeDocument/2006/relationships/slideLayout" Target="../slideLayouts/slideLayout307.xml"/><Relationship Id="rId11" Type="http://schemas.openxmlformats.org/officeDocument/2006/relationships/slideLayout" Target="../slideLayouts/slideLayout211.xml"/><Relationship Id="rId32" Type="http://schemas.openxmlformats.org/officeDocument/2006/relationships/slideLayout" Target="../slideLayouts/slideLayout232.xml"/><Relationship Id="rId37" Type="http://schemas.openxmlformats.org/officeDocument/2006/relationships/slideLayout" Target="../slideLayouts/slideLayout237.xml"/><Relationship Id="rId53" Type="http://schemas.openxmlformats.org/officeDocument/2006/relationships/slideLayout" Target="../slideLayouts/slideLayout253.xml"/><Relationship Id="rId58" Type="http://schemas.openxmlformats.org/officeDocument/2006/relationships/slideLayout" Target="../slideLayouts/slideLayout258.xml"/><Relationship Id="rId74" Type="http://schemas.openxmlformats.org/officeDocument/2006/relationships/slideLayout" Target="../slideLayouts/slideLayout274.xml"/><Relationship Id="rId79" Type="http://schemas.openxmlformats.org/officeDocument/2006/relationships/slideLayout" Target="../slideLayouts/slideLayout279.xml"/><Relationship Id="rId102" Type="http://schemas.openxmlformats.org/officeDocument/2006/relationships/slideLayout" Target="../slideLayouts/slideLayout302.xml"/><Relationship Id="rId123" Type="http://schemas.openxmlformats.org/officeDocument/2006/relationships/slideLayout" Target="../slideLayouts/slideLayout323.xml"/><Relationship Id="rId128" Type="http://schemas.openxmlformats.org/officeDocument/2006/relationships/slideLayout" Target="../slideLayouts/slideLayout328.xml"/><Relationship Id="rId5" Type="http://schemas.openxmlformats.org/officeDocument/2006/relationships/slideLayout" Target="../slideLayouts/slideLayout205.xml"/><Relationship Id="rId90" Type="http://schemas.openxmlformats.org/officeDocument/2006/relationships/slideLayout" Target="../slideLayouts/slideLayout290.xml"/><Relationship Id="rId95" Type="http://schemas.openxmlformats.org/officeDocument/2006/relationships/slideLayout" Target="../slideLayouts/slideLayout295.xml"/><Relationship Id="rId22" Type="http://schemas.openxmlformats.org/officeDocument/2006/relationships/slideLayout" Target="../slideLayouts/slideLayout222.xml"/><Relationship Id="rId27" Type="http://schemas.openxmlformats.org/officeDocument/2006/relationships/slideLayout" Target="../slideLayouts/slideLayout227.xml"/><Relationship Id="rId43" Type="http://schemas.openxmlformats.org/officeDocument/2006/relationships/slideLayout" Target="../slideLayouts/slideLayout243.xml"/><Relationship Id="rId48" Type="http://schemas.openxmlformats.org/officeDocument/2006/relationships/slideLayout" Target="../slideLayouts/slideLayout248.xml"/><Relationship Id="rId64" Type="http://schemas.openxmlformats.org/officeDocument/2006/relationships/slideLayout" Target="../slideLayouts/slideLayout264.xml"/><Relationship Id="rId69" Type="http://schemas.openxmlformats.org/officeDocument/2006/relationships/slideLayout" Target="../slideLayouts/slideLayout269.xml"/><Relationship Id="rId113" Type="http://schemas.openxmlformats.org/officeDocument/2006/relationships/slideLayout" Target="../slideLayouts/slideLayout313.xml"/><Relationship Id="rId118" Type="http://schemas.openxmlformats.org/officeDocument/2006/relationships/slideLayout" Target="../slideLayouts/slideLayout318.xml"/><Relationship Id="rId134" Type="http://schemas.openxmlformats.org/officeDocument/2006/relationships/theme" Target="../theme/theme3.xml"/><Relationship Id="rId80" Type="http://schemas.openxmlformats.org/officeDocument/2006/relationships/slideLayout" Target="../slideLayouts/slideLayout280.xml"/><Relationship Id="rId85" Type="http://schemas.openxmlformats.org/officeDocument/2006/relationships/slideLayout" Target="../slideLayouts/slideLayout285.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33" Type="http://schemas.openxmlformats.org/officeDocument/2006/relationships/slideLayout" Target="../slideLayouts/slideLayout233.xml"/><Relationship Id="rId38" Type="http://schemas.openxmlformats.org/officeDocument/2006/relationships/slideLayout" Target="../slideLayouts/slideLayout238.xml"/><Relationship Id="rId59" Type="http://schemas.openxmlformats.org/officeDocument/2006/relationships/slideLayout" Target="../slideLayouts/slideLayout259.xml"/><Relationship Id="rId103" Type="http://schemas.openxmlformats.org/officeDocument/2006/relationships/slideLayout" Target="../slideLayouts/slideLayout303.xml"/><Relationship Id="rId108" Type="http://schemas.openxmlformats.org/officeDocument/2006/relationships/slideLayout" Target="../slideLayouts/slideLayout308.xml"/><Relationship Id="rId124" Type="http://schemas.openxmlformats.org/officeDocument/2006/relationships/slideLayout" Target="../slideLayouts/slideLayout324.xml"/><Relationship Id="rId129" Type="http://schemas.openxmlformats.org/officeDocument/2006/relationships/slideLayout" Target="../slideLayouts/slideLayout329.xml"/><Relationship Id="rId54" Type="http://schemas.openxmlformats.org/officeDocument/2006/relationships/slideLayout" Target="../slideLayouts/slideLayout254.xml"/><Relationship Id="rId70" Type="http://schemas.openxmlformats.org/officeDocument/2006/relationships/slideLayout" Target="../slideLayouts/slideLayout270.xml"/><Relationship Id="rId75" Type="http://schemas.openxmlformats.org/officeDocument/2006/relationships/slideLayout" Target="../slideLayouts/slideLayout275.xml"/><Relationship Id="rId91" Type="http://schemas.openxmlformats.org/officeDocument/2006/relationships/slideLayout" Target="../slideLayouts/slideLayout291.xml"/><Relationship Id="rId96" Type="http://schemas.openxmlformats.org/officeDocument/2006/relationships/slideLayout" Target="../slideLayouts/slideLayout296.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23" Type="http://schemas.openxmlformats.org/officeDocument/2006/relationships/slideLayout" Target="../slideLayouts/slideLayout223.xml"/><Relationship Id="rId28" Type="http://schemas.openxmlformats.org/officeDocument/2006/relationships/slideLayout" Target="../slideLayouts/slideLayout228.xml"/><Relationship Id="rId49" Type="http://schemas.openxmlformats.org/officeDocument/2006/relationships/slideLayout" Target="../slideLayouts/slideLayout249.xml"/><Relationship Id="rId114" Type="http://schemas.openxmlformats.org/officeDocument/2006/relationships/slideLayout" Target="../slideLayouts/slideLayout314.xml"/><Relationship Id="rId119" Type="http://schemas.openxmlformats.org/officeDocument/2006/relationships/slideLayout" Target="../slideLayouts/slideLayout319.xml"/><Relationship Id="rId44" Type="http://schemas.openxmlformats.org/officeDocument/2006/relationships/slideLayout" Target="../slideLayouts/slideLayout244.xml"/><Relationship Id="rId60" Type="http://schemas.openxmlformats.org/officeDocument/2006/relationships/slideLayout" Target="../slideLayouts/slideLayout260.xml"/><Relationship Id="rId65" Type="http://schemas.openxmlformats.org/officeDocument/2006/relationships/slideLayout" Target="../slideLayouts/slideLayout265.xml"/><Relationship Id="rId81" Type="http://schemas.openxmlformats.org/officeDocument/2006/relationships/slideLayout" Target="../slideLayouts/slideLayout281.xml"/><Relationship Id="rId86" Type="http://schemas.openxmlformats.org/officeDocument/2006/relationships/slideLayout" Target="../slideLayouts/slideLayout286.xml"/><Relationship Id="rId130" Type="http://schemas.openxmlformats.org/officeDocument/2006/relationships/slideLayout" Target="../slideLayouts/slideLayout330.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39" Type="http://schemas.openxmlformats.org/officeDocument/2006/relationships/slideLayout" Target="../slideLayouts/slideLayout239.xml"/><Relationship Id="rId109" Type="http://schemas.openxmlformats.org/officeDocument/2006/relationships/slideLayout" Target="../slideLayouts/slideLayout309.xml"/><Relationship Id="rId34" Type="http://schemas.openxmlformats.org/officeDocument/2006/relationships/slideLayout" Target="../slideLayouts/slideLayout234.xml"/><Relationship Id="rId50" Type="http://schemas.openxmlformats.org/officeDocument/2006/relationships/slideLayout" Target="../slideLayouts/slideLayout250.xml"/><Relationship Id="rId55" Type="http://schemas.openxmlformats.org/officeDocument/2006/relationships/slideLayout" Target="../slideLayouts/slideLayout255.xml"/><Relationship Id="rId76" Type="http://schemas.openxmlformats.org/officeDocument/2006/relationships/slideLayout" Target="../slideLayouts/slideLayout276.xml"/><Relationship Id="rId97" Type="http://schemas.openxmlformats.org/officeDocument/2006/relationships/slideLayout" Target="../slideLayouts/slideLayout297.xml"/><Relationship Id="rId104" Type="http://schemas.openxmlformats.org/officeDocument/2006/relationships/slideLayout" Target="../slideLayouts/slideLayout304.xml"/><Relationship Id="rId120" Type="http://schemas.openxmlformats.org/officeDocument/2006/relationships/slideLayout" Target="../slideLayouts/slideLayout320.xml"/><Relationship Id="rId125" Type="http://schemas.openxmlformats.org/officeDocument/2006/relationships/slideLayout" Target="../slideLayouts/slideLayout325.xml"/><Relationship Id="rId7" Type="http://schemas.openxmlformats.org/officeDocument/2006/relationships/slideLayout" Target="../slideLayouts/slideLayout207.xml"/><Relationship Id="rId71" Type="http://schemas.openxmlformats.org/officeDocument/2006/relationships/slideLayout" Target="../slideLayouts/slideLayout271.xml"/><Relationship Id="rId92" Type="http://schemas.openxmlformats.org/officeDocument/2006/relationships/slideLayout" Target="../slideLayouts/slideLayout292.xml"/><Relationship Id="rId2" Type="http://schemas.openxmlformats.org/officeDocument/2006/relationships/slideLayout" Target="../slideLayouts/slideLayout202.xml"/><Relationship Id="rId29" Type="http://schemas.openxmlformats.org/officeDocument/2006/relationships/slideLayout" Target="../slideLayouts/slideLayout229.xml"/><Relationship Id="rId24" Type="http://schemas.openxmlformats.org/officeDocument/2006/relationships/slideLayout" Target="../slideLayouts/slideLayout224.xml"/><Relationship Id="rId40" Type="http://schemas.openxmlformats.org/officeDocument/2006/relationships/slideLayout" Target="../slideLayouts/slideLayout240.xml"/><Relationship Id="rId45" Type="http://schemas.openxmlformats.org/officeDocument/2006/relationships/slideLayout" Target="../slideLayouts/slideLayout245.xml"/><Relationship Id="rId66" Type="http://schemas.openxmlformats.org/officeDocument/2006/relationships/slideLayout" Target="../slideLayouts/slideLayout266.xml"/><Relationship Id="rId87" Type="http://schemas.openxmlformats.org/officeDocument/2006/relationships/slideLayout" Target="../slideLayouts/slideLayout287.xml"/><Relationship Id="rId110" Type="http://schemas.openxmlformats.org/officeDocument/2006/relationships/slideLayout" Target="../slideLayouts/slideLayout310.xml"/><Relationship Id="rId115" Type="http://schemas.openxmlformats.org/officeDocument/2006/relationships/slideLayout" Target="../slideLayouts/slideLayout315.xml"/><Relationship Id="rId131" Type="http://schemas.openxmlformats.org/officeDocument/2006/relationships/slideLayout" Target="../slideLayouts/slideLayout331.xml"/><Relationship Id="rId61" Type="http://schemas.openxmlformats.org/officeDocument/2006/relationships/slideLayout" Target="../slideLayouts/slideLayout261.xml"/><Relationship Id="rId82" Type="http://schemas.openxmlformats.org/officeDocument/2006/relationships/slideLayout" Target="../slideLayouts/slideLayout282.xml"/><Relationship Id="rId19" Type="http://schemas.openxmlformats.org/officeDocument/2006/relationships/slideLayout" Target="../slideLayouts/slideLayout219.xml"/><Relationship Id="rId14" Type="http://schemas.openxmlformats.org/officeDocument/2006/relationships/slideLayout" Target="../slideLayouts/slideLayout214.xml"/><Relationship Id="rId30" Type="http://schemas.openxmlformats.org/officeDocument/2006/relationships/slideLayout" Target="../slideLayouts/slideLayout230.xml"/><Relationship Id="rId35" Type="http://schemas.openxmlformats.org/officeDocument/2006/relationships/slideLayout" Target="../slideLayouts/slideLayout235.xml"/><Relationship Id="rId56" Type="http://schemas.openxmlformats.org/officeDocument/2006/relationships/slideLayout" Target="../slideLayouts/slideLayout256.xml"/><Relationship Id="rId77" Type="http://schemas.openxmlformats.org/officeDocument/2006/relationships/slideLayout" Target="../slideLayouts/slideLayout277.xml"/><Relationship Id="rId100" Type="http://schemas.openxmlformats.org/officeDocument/2006/relationships/slideLayout" Target="../slideLayouts/slideLayout300.xml"/><Relationship Id="rId105" Type="http://schemas.openxmlformats.org/officeDocument/2006/relationships/slideLayout" Target="../slideLayouts/slideLayout305.xml"/><Relationship Id="rId126" Type="http://schemas.openxmlformats.org/officeDocument/2006/relationships/slideLayout" Target="../slideLayouts/slideLayout326.xml"/><Relationship Id="rId8" Type="http://schemas.openxmlformats.org/officeDocument/2006/relationships/slideLayout" Target="../slideLayouts/slideLayout208.xml"/><Relationship Id="rId51" Type="http://schemas.openxmlformats.org/officeDocument/2006/relationships/slideLayout" Target="../slideLayouts/slideLayout251.xml"/><Relationship Id="rId72" Type="http://schemas.openxmlformats.org/officeDocument/2006/relationships/slideLayout" Target="../slideLayouts/slideLayout272.xml"/><Relationship Id="rId93" Type="http://schemas.openxmlformats.org/officeDocument/2006/relationships/slideLayout" Target="../slideLayouts/slideLayout293.xml"/><Relationship Id="rId98" Type="http://schemas.openxmlformats.org/officeDocument/2006/relationships/slideLayout" Target="../slideLayouts/slideLayout298.xml"/><Relationship Id="rId121" Type="http://schemas.openxmlformats.org/officeDocument/2006/relationships/slideLayout" Target="../slideLayouts/slideLayout321.xml"/><Relationship Id="rId3" Type="http://schemas.openxmlformats.org/officeDocument/2006/relationships/slideLayout" Target="../slideLayouts/slideLayout203.xml"/><Relationship Id="rId25" Type="http://schemas.openxmlformats.org/officeDocument/2006/relationships/slideLayout" Target="../slideLayouts/slideLayout225.xml"/><Relationship Id="rId46" Type="http://schemas.openxmlformats.org/officeDocument/2006/relationships/slideLayout" Target="../slideLayouts/slideLayout246.xml"/><Relationship Id="rId67" Type="http://schemas.openxmlformats.org/officeDocument/2006/relationships/slideLayout" Target="../slideLayouts/slideLayout267.xml"/><Relationship Id="rId116" Type="http://schemas.openxmlformats.org/officeDocument/2006/relationships/slideLayout" Target="../slideLayouts/slideLayout316.xml"/><Relationship Id="rId20" Type="http://schemas.openxmlformats.org/officeDocument/2006/relationships/slideLayout" Target="../slideLayouts/slideLayout220.xml"/><Relationship Id="rId41" Type="http://schemas.openxmlformats.org/officeDocument/2006/relationships/slideLayout" Target="../slideLayouts/slideLayout241.xml"/><Relationship Id="rId62" Type="http://schemas.openxmlformats.org/officeDocument/2006/relationships/slideLayout" Target="../slideLayouts/slideLayout262.xml"/><Relationship Id="rId83" Type="http://schemas.openxmlformats.org/officeDocument/2006/relationships/slideLayout" Target="../slideLayouts/slideLayout283.xml"/><Relationship Id="rId88" Type="http://schemas.openxmlformats.org/officeDocument/2006/relationships/slideLayout" Target="../slideLayouts/slideLayout288.xml"/><Relationship Id="rId111" Type="http://schemas.openxmlformats.org/officeDocument/2006/relationships/slideLayout" Target="../slideLayouts/slideLayout311.xml"/><Relationship Id="rId132" Type="http://schemas.openxmlformats.org/officeDocument/2006/relationships/slideLayout" Target="../slideLayouts/slideLayout332.xml"/><Relationship Id="rId15" Type="http://schemas.openxmlformats.org/officeDocument/2006/relationships/slideLayout" Target="../slideLayouts/slideLayout215.xml"/><Relationship Id="rId36" Type="http://schemas.openxmlformats.org/officeDocument/2006/relationships/slideLayout" Target="../slideLayouts/slideLayout236.xml"/><Relationship Id="rId57" Type="http://schemas.openxmlformats.org/officeDocument/2006/relationships/slideLayout" Target="../slideLayouts/slideLayout257.xml"/><Relationship Id="rId106" Type="http://schemas.openxmlformats.org/officeDocument/2006/relationships/slideLayout" Target="../slideLayouts/slideLayout306.xml"/><Relationship Id="rId127" Type="http://schemas.openxmlformats.org/officeDocument/2006/relationships/slideLayout" Target="../slideLayouts/slideLayout327.xml"/><Relationship Id="rId10" Type="http://schemas.openxmlformats.org/officeDocument/2006/relationships/slideLayout" Target="../slideLayouts/slideLayout210.xml"/><Relationship Id="rId31" Type="http://schemas.openxmlformats.org/officeDocument/2006/relationships/slideLayout" Target="../slideLayouts/slideLayout231.xml"/><Relationship Id="rId52" Type="http://schemas.openxmlformats.org/officeDocument/2006/relationships/slideLayout" Target="../slideLayouts/slideLayout252.xml"/><Relationship Id="rId73" Type="http://schemas.openxmlformats.org/officeDocument/2006/relationships/slideLayout" Target="../slideLayouts/slideLayout273.xml"/><Relationship Id="rId78" Type="http://schemas.openxmlformats.org/officeDocument/2006/relationships/slideLayout" Target="../slideLayouts/slideLayout278.xml"/><Relationship Id="rId94" Type="http://schemas.openxmlformats.org/officeDocument/2006/relationships/slideLayout" Target="../slideLayouts/slideLayout294.xml"/><Relationship Id="rId99" Type="http://schemas.openxmlformats.org/officeDocument/2006/relationships/slideLayout" Target="../slideLayouts/slideLayout299.xml"/><Relationship Id="rId101" Type="http://schemas.openxmlformats.org/officeDocument/2006/relationships/slideLayout" Target="../slideLayouts/slideLayout301.xml"/><Relationship Id="rId122" Type="http://schemas.openxmlformats.org/officeDocument/2006/relationships/slideLayout" Target="../slideLayouts/slideLayout322.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26" Type="http://schemas.openxmlformats.org/officeDocument/2006/relationships/slideLayout" Target="../slideLayouts/slideLayout226.xml"/><Relationship Id="rId47" Type="http://schemas.openxmlformats.org/officeDocument/2006/relationships/slideLayout" Target="../slideLayouts/slideLayout247.xml"/><Relationship Id="rId68" Type="http://schemas.openxmlformats.org/officeDocument/2006/relationships/slideLayout" Target="../slideLayouts/slideLayout268.xml"/><Relationship Id="rId89" Type="http://schemas.openxmlformats.org/officeDocument/2006/relationships/slideLayout" Target="../slideLayouts/slideLayout289.xml"/><Relationship Id="rId112" Type="http://schemas.openxmlformats.org/officeDocument/2006/relationships/slideLayout" Target="../slideLayouts/slideLayout312.xml"/><Relationship Id="rId133" Type="http://schemas.openxmlformats.org/officeDocument/2006/relationships/slideLayout" Target="../slideLayouts/slideLayout33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359.xml"/><Relationship Id="rId21" Type="http://schemas.openxmlformats.org/officeDocument/2006/relationships/slideLayout" Target="../slideLayouts/slideLayout354.xml"/><Relationship Id="rId42" Type="http://schemas.openxmlformats.org/officeDocument/2006/relationships/slideLayout" Target="../slideLayouts/slideLayout375.xml"/><Relationship Id="rId47" Type="http://schemas.openxmlformats.org/officeDocument/2006/relationships/slideLayout" Target="../slideLayouts/slideLayout380.xml"/><Relationship Id="rId63" Type="http://schemas.openxmlformats.org/officeDocument/2006/relationships/slideLayout" Target="../slideLayouts/slideLayout396.xml"/><Relationship Id="rId68" Type="http://schemas.openxmlformats.org/officeDocument/2006/relationships/slideLayout" Target="../slideLayouts/slideLayout401.xml"/><Relationship Id="rId84" Type="http://schemas.openxmlformats.org/officeDocument/2006/relationships/slideLayout" Target="../slideLayouts/slideLayout417.xml"/><Relationship Id="rId89" Type="http://schemas.openxmlformats.org/officeDocument/2006/relationships/theme" Target="../theme/theme4.xml"/><Relationship Id="rId16" Type="http://schemas.openxmlformats.org/officeDocument/2006/relationships/slideLayout" Target="../slideLayouts/slideLayout349.xml"/><Relationship Id="rId11" Type="http://schemas.openxmlformats.org/officeDocument/2006/relationships/slideLayout" Target="../slideLayouts/slideLayout344.xml"/><Relationship Id="rId32" Type="http://schemas.openxmlformats.org/officeDocument/2006/relationships/slideLayout" Target="../slideLayouts/slideLayout365.xml"/><Relationship Id="rId37" Type="http://schemas.openxmlformats.org/officeDocument/2006/relationships/slideLayout" Target="../slideLayouts/slideLayout370.xml"/><Relationship Id="rId53" Type="http://schemas.openxmlformats.org/officeDocument/2006/relationships/slideLayout" Target="../slideLayouts/slideLayout386.xml"/><Relationship Id="rId58" Type="http://schemas.openxmlformats.org/officeDocument/2006/relationships/slideLayout" Target="../slideLayouts/slideLayout391.xml"/><Relationship Id="rId74" Type="http://schemas.openxmlformats.org/officeDocument/2006/relationships/slideLayout" Target="../slideLayouts/slideLayout407.xml"/><Relationship Id="rId79" Type="http://schemas.openxmlformats.org/officeDocument/2006/relationships/slideLayout" Target="../slideLayouts/slideLayout412.xml"/><Relationship Id="rId5" Type="http://schemas.openxmlformats.org/officeDocument/2006/relationships/slideLayout" Target="../slideLayouts/slideLayout338.xml"/><Relationship Id="rId14" Type="http://schemas.openxmlformats.org/officeDocument/2006/relationships/slideLayout" Target="../slideLayouts/slideLayout347.xml"/><Relationship Id="rId22" Type="http://schemas.openxmlformats.org/officeDocument/2006/relationships/slideLayout" Target="../slideLayouts/slideLayout355.xml"/><Relationship Id="rId27" Type="http://schemas.openxmlformats.org/officeDocument/2006/relationships/slideLayout" Target="../slideLayouts/slideLayout360.xml"/><Relationship Id="rId30" Type="http://schemas.openxmlformats.org/officeDocument/2006/relationships/slideLayout" Target="../slideLayouts/slideLayout363.xml"/><Relationship Id="rId35" Type="http://schemas.openxmlformats.org/officeDocument/2006/relationships/slideLayout" Target="../slideLayouts/slideLayout368.xml"/><Relationship Id="rId43" Type="http://schemas.openxmlformats.org/officeDocument/2006/relationships/slideLayout" Target="../slideLayouts/slideLayout376.xml"/><Relationship Id="rId48" Type="http://schemas.openxmlformats.org/officeDocument/2006/relationships/slideLayout" Target="../slideLayouts/slideLayout381.xml"/><Relationship Id="rId56" Type="http://schemas.openxmlformats.org/officeDocument/2006/relationships/slideLayout" Target="../slideLayouts/slideLayout389.xml"/><Relationship Id="rId64" Type="http://schemas.openxmlformats.org/officeDocument/2006/relationships/slideLayout" Target="../slideLayouts/slideLayout397.xml"/><Relationship Id="rId69" Type="http://schemas.openxmlformats.org/officeDocument/2006/relationships/slideLayout" Target="../slideLayouts/slideLayout402.xml"/><Relationship Id="rId77" Type="http://schemas.openxmlformats.org/officeDocument/2006/relationships/slideLayout" Target="../slideLayouts/slideLayout410.xml"/><Relationship Id="rId8" Type="http://schemas.openxmlformats.org/officeDocument/2006/relationships/slideLayout" Target="../slideLayouts/slideLayout341.xml"/><Relationship Id="rId51" Type="http://schemas.openxmlformats.org/officeDocument/2006/relationships/slideLayout" Target="../slideLayouts/slideLayout384.xml"/><Relationship Id="rId72" Type="http://schemas.openxmlformats.org/officeDocument/2006/relationships/slideLayout" Target="../slideLayouts/slideLayout405.xml"/><Relationship Id="rId80" Type="http://schemas.openxmlformats.org/officeDocument/2006/relationships/slideLayout" Target="../slideLayouts/slideLayout413.xml"/><Relationship Id="rId85" Type="http://schemas.openxmlformats.org/officeDocument/2006/relationships/slideLayout" Target="../slideLayouts/slideLayout418.xml"/><Relationship Id="rId3" Type="http://schemas.openxmlformats.org/officeDocument/2006/relationships/slideLayout" Target="../slideLayouts/slideLayout336.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5" Type="http://schemas.openxmlformats.org/officeDocument/2006/relationships/slideLayout" Target="../slideLayouts/slideLayout358.xml"/><Relationship Id="rId33" Type="http://schemas.openxmlformats.org/officeDocument/2006/relationships/slideLayout" Target="../slideLayouts/slideLayout366.xml"/><Relationship Id="rId38" Type="http://schemas.openxmlformats.org/officeDocument/2006/relationships/slideLayout" Target="../slideLayouts/slideLayout371.xml"/><Relationship Id="rId46" Type="http://schemas.openxmlformats.org/officeDocument/2006/relationships/slideLayout" Target="../slideLayouts/slideLayout379.xml"/><Relationship Id="rId59" Type="http://schemas.openxmlformats.org/officeDocument/2006/relationships/slideLayout" Target="../slideLayouts/slideLayout392.xml"/><Relationship Id="rId67" Type="http://schemas.openxmlformats.org/officeDocument/2006/relationships/slideLayout" Target="../slideLayouts/slideLayout400.xml"/><Relationship Id="rId20" Type="http://schemas.openxmlformats.org/officeDocument/2006/relationships/slideLayout" Target="../slideLayouts/slideLayout353.xml"/><Relationship Id="rId41" Type="http://schemas.openxmlformats.org/officeDocument/2006/relationships/slideLayout" Target="../slideLayouts/slideLayout374.xml"/><Relationship Id="rId54" Type="http://schemas.openxmlformats.org/officeDocument/2006/relationships/slideLayout" Target="../slideLayouts/slideLayout387.xml"/><Relationship Id="rId62" Type="http://schemas.openxmlformats.org/officeDocument/2006/relationships/slideLayout" Target="../slideLayouts/slideLayout395.xml"/><Relationship Id="rId70" Type="http://schemas.openxmlformats.org/officeDocument/2006/relationships/slideLayout" Target="../slideLayouts/slideLayout403.xml"/><Relationship Id="rId75" Type="http://schemas.openxmlformats.org/officeDocument/2006/relationships/slideLayout" Target="../slideLayouts/slideLayout408.xml"/><Relationship Id="rId83" Type="http://schemas.openxmlformats.org/officeDocument/2006/relationships/slideLayout" Target="../slideLayouts/slideLayout416.xml"/><Relationship Id="rId88" Type="http://schemas.openxmlformats.org/officeDocument/2006/relationships/slideLayout" Target="../slideLayouts/slideLayout421.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5" Type="http://schemas.openxmlformats.org/officeDocument/2006/relationships/slideLayout" Target="../slideLayouts/slideLayout348.xml"/><Relationship Id="rId23" Type="http://schemas.openxmlformats.org/officeDocument/2006/relationships/slideLayout" Target="../slideLayouts/slideLayout356.xml"/><Relationship Id="rId28" Type="http://schemas.openxmlformats.org/officeDocument/2006/relationships/slideLayout" Target="../slideLayouts/slideLayout361.xml"/><Relationship Id="rId36" Type="http://schemas.openxmlformats.org/officeDocument/2006/relationships/slideLayout" Target="../slideLayouts/slideLayout369.xml"/><Relationship Id="rId49" Type="http://schemas.openxmlformats.org/officeDocument/2006/relationships/slideLayout" Target="../slideLayouts/slideLayout382.xml"/><Relationship Id="rId57" Type="http://schemas.openxmlformats.org/officeDocument/2006/relationships/slideLayout" Target="../slideLayouts/slideLayout390.xml"/><Relationship Id="rId10" Type="http://schemas.openxmlformats.org/officeDocument/2006/relationships/slideLayout" Target="../slideLayouts/slideLayout343.xml"/><Relationship Id="rId31" Type="http://schemas.openxmlformats.org/officeDocument/2006/relationships/slideLayout" Target="../slideLayouts/slideLayout364.xml"/><Relationship Id="rId44" Type="http://schemas.openxmlformats.org/officeDocument/2006/relationships/slideLayout" Target="../slideLayouts/slideLayout377.xml"/><Relationship Id="rId52" Type="http://schemas.openxmlformats.org/officeDocument/2006/relationships/slideLayout" Target="../slideLayouts/slideLayout385.xml"/><Relationship Id="rId60" Type="http://schemas.openxmlformats.org/officeDocument/2006/relationships/slideLayout" Target="../slideLayouts/slideLayout393.xml"/><Relationship Id="rId65" Type="http://schemas.openxmlformats.org/officeDocument/2006/relationships/slideLayout" Target="../slideLayouts/slideLayout398.xml"/><Relationship Id="rId73" Type="http://schemas.openxmlformats.org/officeDocument/2006/relationships/slideLayout" Target="../slideLayouts/slideLayout406.xml"/><Relationship Id="rId78" Type="http://schemas.openxmlformats.org/officeDocument/2006/relationships/slideLayout" Target="../slideLayouts/slideLayout411.xml"/><Relationship Id="rId81" Type="http://schemas.openxmlformats.org/officeDocument/2006/relationships/slideLayout" Target="../slideLayouts/slideLayout414.xml"/><Relationship Id="rId86" Type="http://schemas.openxmlformats.org/officeDocument/2006/relationships/slideLayout" Target="../slideLayouts/slideLayout419.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39" Type="http://schemas.openxmlformats.org/officeDocument/2006/relationships/slideLayout" Target="../slideLayouts/slideLayout372.xml"/><Relationship Id="rId34" Type="http://schemas.openxmlformats.org/officeDocument/2006/relationships/slideLayout" Target="../slideLayouts/slideLayout367.xml"/><Relationship Id="rId50" Type="http://schemas.openxmlformats.org/officeDocument/2006/relationships/slideLayout" Target="../slideLayouts/slideLayout383.xml"/><Relationship Id="rId55" Type="http://schemas.openxmlformats.org/officeDocument/2006/relationships/slideLayout" Target="../slideLayouts/slideLayout388.xml"/><Relationship Id="rId76" Type="http://schemas.openxmlformats.org/officeDocument/2006/relationships/slideLayout" Target="../slideLayouts/slideLayout409.xml"/><Relationship Id="rId7" Type="http://schemas.openxmlformats.org/officeDocument/2006/relationships/slideLayout" Target="../slideLayouts/slideLayout340.xml"/><Relationship Id="rId71" Type="http://schemas.openxmlformats.org/officeDocument/2006/relationships/slideLayout" Target="../slideLayouts/slideLayout404.xml"/><Relationship Id="rId2" Type="http://schemas.openxmlformats.org/officeDocument/2006/relationships/slideLayout" Target="../slideLayouts/slideLayout335.xml"/><Relationship Id="rId29" Type="http://schemas.openxmlformats.org/officeDocument/2006/relationships/slideLayout" Target="../slideLayouts/slideLayout362.xml"/><Relationship Id="rId24" Type="http://schemas.openxmlformats.org/officeDocument/2006/relationships/slideLayout" Target="../slideLayouts/slideLayout357.xml"/><Relationship Id="rId40" Type="http://schemas.openxmlformats.org/officeDocument/2006/relationships/slideLayout" Target="../slideLayouts/slideLayout373.xml"/><Relationship Id="rId45" Type="http://schemas.openxmlformats.org/officeDocument/2006/relationships/slideLayout" Target="../slideLayouts/slideLayout378.xml"/><Relationship Id="rId66" Type="http://schemas.openxmlformats.org/officeDocument/2006/relationships/slideLayout" Target="../slideLayouts/slideLayout399.xml"/><Relationship Id="rId87" Type="http://schemas.openxmlformats.org/officeDocument/2006/relationships/slideLayout" Target="../slideLayouts/slideLayout420.xml"/><Relationship Id="rId61" Type="http://schemas.openxmlformats.org/officeDocument/2006/relationships/slideLayout" Target="../slideLayouts/slideLayout394.xml"/><Relationship Id="rId82" Type="http://schemas.openxmlformats.org/officeDocument/2006/relationships/slideLayout" Target="../slideLayouts/slideLayout415.xml"/><Relationship Id="rId19" Type="http://schemas.openxmlformats.org/officeDocument/2006/relationships/slideLayout" Target="../slideLayouts/slideLayout3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5.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slideLayout" Target="../slideLayouts/slideLayout445.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471.xml"/><Relationship Id="rId21" Type="http://schemas.openxmlformats.org/officeDocument/2006/relationships/slideLayout" Target="../slideLayouts/slideLayout466.xml"/><Relationship Id="rId42" Type="http://schemas.openxmlformats.org/officeDocument/2006/relationships/slideLayout" Target="../slideLayouts/slideLayout487.xml"/><Relationship Id="rId47" Type="http://schemas.openxmlformats.org/officeDocument/2006/relationships/slideLayout" Target="../slideLayouts/slideLayout492.xml"/><Relationship Id="rId63" Type="http://schemas.openxmlformats.org/officeDocument/2006/relationships/slideLayout" Target="../slideLayouts/slideLayout508.xml"/><Relationship Id="rId68" Type="http://schemas.openxmlformats.org/officeDocument/2006/relationships/slideLayout" Target="../slideLayouts/slideLayout513.xml"/><Relationship Id="rId84" Type="http://schemas.openxmlformats.org/officeDocument/2006/relationships/slideLayout" Target="../slideLayouts/slideLayout529.xml"/><Relationship Id="rId89" Type="http://schemas.openxmlformats.org/officeDocument/2006/relationships/slideLayout" Target="../slideLayouts/slideLayout534.xml"/><Relationship Id="rId16" Type="http://schemas.openxmlformats.org/officeDocument/2006/relationships/slideLayout" Target="../slideLayouts/slideLayout461.xml"/><Relationship Id="rId11" Type="http://schemas.openxmlformats.org/officeDocument/2006/relationships/slideLayout" Target="../slideLayouts/slideLayout456.xml"/><Relationship Id="rId32" Type="http://schemas.openxmlformats.org/officeDocument/2006/relationships/slideLayout" Target="../slideLayouts/slideLayout477.xml"/><Relationship Id="rId37" Type="http://schemas.openxmlformats.org/officeDocument/2006/relationships/slideLayout" Target="../slideLayouts/slideLayout482.xml"/><Relationship Id="rId53" Type="http://schemas.openxmlformats.org/officeDocument/2006/relationships/slideLayout" Target="../slideLayouts/slideLayout498.xml"/><Relationship Id="rId58" Type="http://schemas.openxmlformats.org/officeDocument/2006/relationships/slideLayout" Target="../slideLayouts/slideLayout503.xml"/><Relationship Id="rId74" Type="http://schemas.openxmlformats.org/officeDocument/2006/relationships/slideLayout" Target="../slideLayouts/slideLayout519.xml"/><Relationship Id="rId79" Type="http://schemas.openxmlformats.org/officeDocument/2006/relationships/slideLayout" Target="../slideLayouts/slideLayout524.xml"/><Relationship Id="rId102" Type="http://schemas.openxmlformats.org/officeDocument/2006/relationships/theme" Target="../theme/theme7.xml"/><Relationship Id="rId5" Type="http://schemas.openxmlformats.org/officeDocument/2006/relationships/slideLayout" Target="../slideLayouts/slideLayout450.xml"/><Relationship Id="rId90" Type="http://schemas.openxmlformats.org/officeDocument/2006/relationships/slideLayout" Target="../slideLayouts/slideLayout535.xml"/><Relationship Id="rId95" Type="http://schemas.openxmlformats.org/officeDocument/2006/relationships/slideLayout" Target="../slideLayouts/slideLayout540.xml"/><Relationship Id="rId22" Type="http://schemas.openxmlformats.org/officeDocument/2006/relationships/slideLayout" Target="../slideLayouts/slideLayout467.xml"/><Relationship Id="rId27" Type="http://schemas.openxmlformats.org/officeDocument/2006/relationships/slideLayout" Target="../slideLayouts/slideLayout472.xml"/><Relationship Id="rId43" Type="http://schemas.openxmlformats.org/officeDocument/2006/relationships/slideLayout" Target="../slideLayouts/slideLayout488.xml"/><Relationship Id="rId48" Type="http://schemas.openxmlformats.org/officeDocument/2006/relationships/slideLayout" Target="../slideLayouts/slideLayout493.xml"/><Relationship Id="rId64" Type="http://schemas.openxmlformats.org/officeDocument/2006/relationships/slideLayout" Target="../slideLayouts/slideLayout509.xml"/><Relationship Id="rId69" Type="http://schemas.openxmlformats.org/officeDocument/2006/relationships/slideLayout" Target="../slideLayouts/slideLayout514.xml"/><Relationship Id="rId80" Type="http://schemas.openxmlformats.org/officeDocument/2006/relationships/slideLayout" Target="../slideLayouts/slideLayout525.xml"/><Relationship Id="rId85" Type="http://schemas.openxmlformats.org/officeDocument/2006/relationships/slideLayout" Target="../slideLayouts/slideLayout530.xml"/><Relationship Id="rId12" Type="http://schemas.openxmlformats.org/officeDocument/2006/relationships/slideLayout" Target="../slideLayouts/slideLayout457.xml"/><Relationship Id="rId17" Type="http://schemas.openxmlformats.org/officeDocument/2006/relationships/slideLayout" Target="../slideLayouts/slideLayout462.xml"/><Relationship Id="rId25" Type="http://schemas.openxmlformats.org/officeDocument/2006/relationships/slideLayout" Target="../slideLayouts/slideLayout470.xml"/><Relationship Id="rId33" Type="http://schemas.openxmlformats.org/officeDocument/2006/relationships/slideLayout" Target="../slideLayouts/slideLayout478.xml"/><Relationship Id="rId38" Type="http://schemas.openxmlformats.org/officeDocument/2006/relationships/slideLayout" Target="../slideLayouts/slideLayout483.xml"/><Relationship Id="rId46" Type="http://schemas.openxmlformats.org/officeDocument/2006/relationships/slideLayout" Target="../slideLayouts/slideLayout491.xml"/><Relationship Id="rId59" Type="http://schemas.openxmlformats.org/officeDocument/2006/relationships/slideLayout" Target="../slideLayouts/slideLayout504.xml"/><Relationship Id="rId67" Type="http://schemas.openxmlformats.org/officeDocument/2006/relationships/slideLayout" Target="../slideLayouts/slideLayout512.xml"/><Relationship Id="rId20" Type="http://schemas.openxmlformats.org/officeDocument/2006/relationships/slideLayout" Target="../slideLayouts/slideLayout465.xml"/><Relationship Id="rId41" Type="http://schemas.openxmlformats.org/officeDocument/2006/relationships/slideLayout" Target="../slideLayouts/slideLayout486.xml"/><Relationship Id="rId54" Type="http://schemas.openxmlformats.org/officeDocument/2006/relationships/slideLayout" Target="../slideLayouts/slideLayout499.xml"/><Relationship Id="rId62" Type="http://schemas.openxmlformats.org/officeDocument/2006/relationships/slideLayout" Target="../slideLayouts/slideLayout507.xml"/><Relationship Id="rId70" Type="http://schemas.openxmlformats.org/officeDocument/2006/relationships/slideLayout" Target="../slideLayouts/slideLayout515.xml"/><Relationship Id="rId75" Type="http://schemas.openxmlformats.org/officeDocument/2006/relationships/slideLayout" Target="../slideLayouts/slideLayout520.xml"/><Relationship Id="rId83" Type="http://schemas.openxmlformats.org/officeDocument/2006/relationships/slideLayout" Target="../slideLayouts/slideLayout528.xml"/><Relationship Id="rId88" Type="http://schemas.openxmlformats.org/officeDocument/2006/relationships/slideLayout" Target="../slideLayouts/slideLayout533.xml"/><Relationship Id="rId91" Type="http://schemas.openxmlformats.org/officeDocument/2006/relationships/slideLayout" Target="../slideLayouts/slideLayout536.xml"/><Relationship Id="rId96" Type="http://schemas.openxmlformats.org/officeDocument/2006/relationships/slideLayout" Target="../slideLayouts/slideLayout541.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5" Type="http://schemas.openxmlformats.org/officeDocument/2006/relationships/slideLayout" Target="../slideLayouts/slideLayout460.xml"/><Relationship Id="rId23" Type="http://schemas.openxmlformats.org/officeDocument/2006/relationships/slideLayout" Target="../slideLayouts/slideLayout468.xml"/><Relationship Id="rId28" Type="http://schemas.openxmlformats.org/officeDocument/2006/relationships/slideLayout" Target="../slideLayouts/slideLayout473.xml"/><Relationship Id="rId36" Type="http://schemas.openxmlformats.org/officeDocument/2006/relationships/slideLayout" Target="../slideLayouts/slideLayout481.xml"/><Relationship Id="rId49" Type="http://schemas.openxmlformats.org/officeDocument/2006/relationships/slideLayout" Target="../slideLayouts/slideLayout494.xml"/><Relationship Id="rId57" Type="http://schemas.openxmlformats.org/officeDocument/2006/relationships/slideLayout" Target="../slideLayouts/slideLayout502.xml"/><Relationship Id="rId10" Type="http://schemas.openxmlformats.org/officeDocument/2006/relationships/slideLayout" Target="../slideLayouts/slideLayout455.xml"/><Relationship Id="rId31" Type="http://schemas.openxmlformats.org/officeDocument/2006/relationships/slideLayout" Target="../slideLayouts/slideLayout476.xml"/><Relationship Id="rId44" Type="http://schemas.openxmlformats.org/officeDocument/2006/relationships/slideLayout" Target="../slideLayouts/slideLayout489.xml"/><Relationship Id="rId52" Type="http://schemas.openxmlformats.org/officeDocument/2006/relationships/slideLayout" Target="../slideLayouts/slideLayout497.xml"/><Relationship Id="rId60" Type="http://schemas.openxmlformats.org/officeDocument/2006/relationships/slideLayout" Target="../slideLayouts/slideLayout505.xml"/><Relationship Id="rId65" Type="http://schemas.openxmlformats.org/officeDocument/2006/relationships/slideLayout" Target="../slideLayouts/slideLayout510.xml"/><Relationship Id="rId73" Type="http://schemas.openxmlformats.org/officeDocument/2006/relationships/slideLayout" Target="../slideLayouts/slideLayout518.xml"/><Relationship Id="rId78" Type="http://schemas.openxmlformats.org/officeDocument/2006/relationships/slideLayout" Target="../slideLayouts/slideLayout523.xml"/><Relationship Id="rId81" Type="http://schemas.openxmlformats.org/officeDocument/2006/relationships/slideLayout" Target="../slideLayouts/slideLayout526.xml"/><Relationship Id="rId86" Type="http://schemas.openxmlformats.org/officeDocument/2006/relationships/slideLayout" Target="../slideLayouts/slideLayout531.xml"/><Relationship Id="rId94" Type="http://schemas.openxmlformats.org/officeDocument/2006/relationships/slideLayout" Target="../slideLayouts/slideLayout539.xml"/><Relationship Id="rId99" Type="http://schemas.openxmlformats.org/officeDocument/2006/relationships/slideLayout" Target="../slideLayouts/slideLayout544.xml"/><Relationship Id="rId101" Type="http://schemas.openxmlformats.org/officeDocument/2006/relationships/slideLayout" Target="../slideLayouts/slideLayout546.xml"/><Relationship Id="rId4" Type="http://schemas.openxmlformats.org/officeDocument/2006/relationships/slideLayout" Target="../slideLayouts/slideLayout449.xml"/><Relationship Id="rId9" Type="http://schemas.openxmlformats.org/officeDocument/2006/relationships/slideLayout" Target="../slideLayouts/slideLayout454.xml"/><Relationship Id="rId13" Type="http://schemas.openxmlformats.org/officeDocument/2006/relationships/slideLayout" Target="../slideLayouts/slideLayout458.xml"/><Relationship Id="rId18" Type="http://schemas.openxmlformats.org/officeDocument/2006/relationships/slideLayout" Target="../slideLayouts/slideLayout463.xml"/><Relationship Id="rId39" Type="http://schemas.openxmlformats.org/officeDocument/2006/relationships/slideLayout" Target="../slideLayouts/slideLayout484.xml"/><Relationship Id="rId34" Type="http://schemas.openxmlformats.org/officeDocument/2006/relationships/slideLayout" Target="../slideLayouts/slideLayout479.xml"/><Relationship Id="rId50" Type="http://schemas.openxmlformats.org/officeDocument/2006/relationships/slideLayout" Target="../slideLayouts/slideLayout495.xml"/><Relationship Id="rId55" Type="http://schemas.openxmlformats.org/officeDocument/2006/relationships/slideLayout" Target="../slideLayouts/slideLayout500.xml"/><Relationship Id="rId76" Type="http://schemas.openxmlformats.org/officeDocument/2006/relationships/slideLayout" Target="../slideLayouts/slideLayout521.xml"/><Relationship Id="rId97" Type="http://schemas.openxmlformats.org/officeDocument/2006/relationships/slideLayout" Target="../slideLayouts/slideLayout542.xml"/><Relationship Id="rId7" Type="http://schemas.openxmlformats.org/officeDocument/2006/relationships/slideLayout" Target="../slideLayouts/slideLayout452.xml"/><Relationship Id="rId71" Type="http://schemas.openxmlformats.org/officeDocument/2006/relationships/slideLayout" Target="../slideLayouts/slideLayout516.xml"/><Relationship Id="rId92" Type="http://schemas.openxmlformats.org/officeDocument/2006/relationships/slideLayout" Target="../slideLayouts/slideLayout537.xml"/><Relationship Id="rId2" Type="http://schemas.openxmlformats.org/officeDocument/2006/relationships/slideLayout" Target="../slideLayouts/slideLayout447.xml"/><Relationship Id="rId29" Type="http://schemas.openxmlformats.org/officeDocument/2006/relationships/slideLayout" Target="../slideLayouts/slideLayout474.xml"/><Relationship Id="rId24" Type="http://schemas.openxmlformats.org/officeDocument/2006/relationships/slideLayout" Target="../slideLayouts/slideLayout469.xml"/><Relationship Id="rId40" Type="http://schemas.openxmlformats.org/officeDocument/2006/relationships/slideLayout" Target="../slideLayouts/slideLayout485.xml"/><Relationship Id="rId45" Type="http://schemas.openxmlformats.org/officeDocument/2006/relationships/slideLayout" Target="../slideLayouts/slideLayout490.xml"/><Relationship Id="rId66" Type="http://schemas.openxmlformats.org/officeDocument/2006/relationships/slideLayout" Target="../slideLayouts/slideLayout511.xml"/><Relationship Id="rId87" Type="http://schemas.openxmlformats.org/officeDocument/2006/relationships/slideLayout" Target="../slideLayouts/slideLayout532.xml"/><Relationship Id="rId61" Type="http://schemas.openxmlformats.org/officeDocument/2006/relationships/slideLayout" Target="../slideLayouts/slideLayout506.xml"/><Relationship Id="rId82" Type="http://schemas.openxmlformats.org/officeDocument/2006/relationships/slideLayout" Target="../slideLayouts/slideLayout527.xml"/><Relationship Id="rId19" Type="http://schemas.openxmlformats.org/officeDocument/2006/relationships/slideLayout" Target="../slideLayouts/slideLayout464.xml"/><Relationship Id="rId14" Type="http://schemas.openxmlformats.org/officeDocument/2006/relationships/slideLayout" Target="../slideLayouts/slideLayout459.xml"/><Relationship Id="rId30" Type="http://schemas.openxmlformats.org/officeDocument/2006/relationships/slideLayout" Target="../slideLayouts/slideLayout475.xml"/><Relationship Id="rId35" Type="http://schemas.openxmlformats.org/officeDocument/2006/relationships/slideLayout" Target="../slideLayouts/slideLayout480.xml"/><Relationship Id="rId56" Type="http://schemas.openxmlformats.org/officeDocument/2006/relationships/slideLayout" Target="../slideLayouts/slideLayout501.xml"/><Relationship Id="rId77" Type="http://schemas.openxmlformats.org/officeDocument/2006/relationships/slideLayout" Target="../slideLayouts/slideLayout522.xml"/><Relationship Id="rId100" Type="http://schemas.openxmlformats.org/officeDocument/2006/relationships/slideLayout" Target="../slideLayouts/slideLayout545.xml"/><Relationship Id="rId8" Type="http://schemas.openxmlformats.org/officeDocument/2006/relationships/slideLayout" Target="../slideLayouts/slideLayout453.xml"/><Relationship Id="rId51" Type="http://schemas.openxmlformats.org/officeDocument/2006/relationships/slideLayout" Target="../slideLayouts/slideLayout496.xml"/><Relationship Id="rId72" Type="http://schemas.openxmlformats.org/officeDocument/2006/relationships/slideLayout" Target="../slideLayouts/slideLayout517.xml"/><Relationship Id="rId93" Type="http://schemas.openxmlformats.org/officeDocument/2006/relationships/slideLayout" Target="../slideLayouts/slideLayout538.xml"/><Relationship Id="rId98" Type="http://schemas.openxmlformats.org/officeDocument/2006/relationships/slideLayout" Target="../slideLayouts/slideLayout543.xml"/><Relationship Id="rId3" Type="http://schemas.openxmlformats.org/officeDocument/2006/relationships/slideLayout" Target="../slideLayouts/slideLayout4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4.xml"/><Relationship Id="rId13" Type="http://schemas.openxmlformats.org/officeDocument/2006/relationships/slideLayout" Target="../slideLayouts/slideLayout559.xml"/><Relationship Id="rId18" Type="http://schemas.openxmlformats.org/officeDocument/2006/relationships/slideLayout" Target="../slideLayouts/slideLayout564.xml"/><Relationship Id="rId26" Type="http://schemas.openxmlformats.org/officeDocument/2006/relationships/slideLayout" Target="../slideLayouts/slideLayout572.xml"/><Relationship Id="rId3" Type="http://schemas.openxmlformats.org/officeDocument/2006/relationships/slideLayout" Target="../slideLayouts/slideLayout549.xml"/><Relationship Id="rId21" Type="http://schemas.openxmlformats.org/officeDocument/2006/relationships/slideLayout" Target="../slideLayouts/slideLayout567.xml"/><Relationship Id="rId7" Type="http://schemas.openxmlformats.org/officeDocument/2006/relationships/slideLayout" Target="../slideLayouts/slideLayout553.xml"/><Relationship Id="rId12" Type="http://schemas.openxmlformats.org/officeDocument/2006/relationships/slideLayout" Target="../slideLayouts/slideLayout558.xml"/><Relationship Id="rId17" Type="http://schemas.openxmlformats.org/officeDocument/2006/relationships/slideLayout" Target="../slideLayouts/slideLayout563.xml"/><Relationship Id="rId25" Type="http://schemas.openxmlformats.org/officeDocument/2006/relationships/slideLayout" Target="../slideLayouts/slideLayout571.xml"/><Relationship Id="rId2" Type="http://schemas.openxmlformats.org/officeDocument/2006/relationships/slideLayout" Target="../slideLayouts/slideLayout548.xml"/><Relationship Id="rId16" Type="http://schemas.openxmlformats.org/officeDocument/2006/relationships/slideLayout" Target="../slideLayouts/slideLayout562.xml"/><Relationship Id="rId20" Type="http://schemas.openxmlformats.org/officeDocument/2006/relationships/slideLayout" Target="../slideLayouts/slideLayout566.xml"/><Relationship Id="rId29" Type="http://schemas.openxmlformats.org/officeDocument/2006/relationships/theme" Target="../theme/theme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24" Type="http://schemas.openxmlformats.org/officeDocument/2006/relationships/slideLayout" Target="../slideLayouts/slideLayout570.xml"/><Relationship Id="rId5" Type="http://schemas.openxmlformats.org/officeDocument/2006/relationships/slideLayout" Target="../slideLayouts/slideLayout551.xml"/><Relationship Id="rId15" Type="http://schemas.openxmlformats.org/officeDocument/2006/relationships/slideLayout" Target="../slideLayouts/slideLayout561.xml"/><Relationship Id="rId23" Type="http://schemas.openxmlformats.org/officeDocument/2006/relationships/slideLayout" Target="../slideLayouts/slideLayout569.xml"/><Relationship Id="rId28" Type="http://schemas.openxmlformats.org/officeDocument/2006/relationships/slideLayout" Target="../slideLayouts/slideLayout574.xml"/><Relationship Id="rId10" Type="http://schemas.openxmlformats.org/officeDocument/2006/relationships/slideLayout" Target="../slideLayouts/slideLayout556.xml"/><Relationship Id="rId19" Type="http://schemas.openxmlformats.org/officeDocument/2006/relationships/slideLayout" Target="../slideLayouts/slideLayout565.xml"/><Relationship Id="rId4" Type="http://schemas.openxmlformats.org/officeDocument/2006/relationships/slideLayout" Target="../slideLayouts/slideLayout550.xml"/><Relationship Id="rId9" Type="http://schemas.openxmlformats.org/officeDocument/2006/relationships/slideLayout" Target="../slideLayouts/slideLayout555.xml"/><Relationship Id="rId14" Type="http://schemas.openxmlformats.org/officeDocument/2006/relationships/slideLayout" Target="../slideLayouts/slideLayout560.xml"/><Relationship Id="rId22" Type="http://schemas.openxmlformats.org/officeDocument/2006/relationships/slideLayout" Target="../slideLayouts/slideLayout568.xml"/><Relationship Id="rId27" Type="http://schemas.openxmlformats.org/officeDocument/2006/relationships/slideLayout" Target="../slideLayouts/slideLayout573.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587.xml"/><Relationship Id="rId18" Type="http://schemas.openxmlformats.org/officeDocument/2006/relationships/slideLayout" Target="../slideLayouts/slideLayout592.xml"/><Relationship Id="rId26" Type="http://schemas.openxmlformats.org/officeDocument/2006/relationships/slideLayout" Target="../slideLayouts/slideLayout600.xml"/><Relationship Id="rId39" Type="http://schemas.openxmlformats.org/officeDocument/2006/relationships/slideLayout" Target="../slideLayouts/slideLayout613.xml"/><Relationship Id="rId21" Type="http://schemas.openxmlformats.org/officeDocument/2006/relationships/slideLayout" Target="../slideLayouts/slideLayout595.xml"/><Relationship Id="rId34" Type="http://schemas.openxmlformats.org/officeDocument/2006/relationships/slideLayout" Target="../slideLayouts/slideLayout608.xml"/><Relationship Id="rId42" Type="http://schemas.openxmlformats.org/officeDocument/2006/relationships/slideLayout" Target="../slideLayouts/slideLayout616.xml"/><Relationship Id="rId47" Type="http://schemas.openxmlformats.org/officeDocument/2006/relationships/slideLayout" Target="../slideLayouts/slideLayout621.xml"/><Relationship Id="rId50" Type="http://schemas.openxmlformats.org/officeDocument/2006/relationships/theme" Target="../theme/theme9.xml"/><Relationship Id="rId7" Type="http://schemas.openxmlformats.org/officeDocument/2006/relationships/slideLayout" Target="../slideLayouts/slideLayout581.xml"/><Relationship Id="rId2" Type="http://schemas.openxmlformats.org/officeDocument/2006/relationships/slideLayout" Target="../slideLayouts/slideLayout576.xml"/><Relationship Id="rId16" Type="http://schemas.openxmlformats.org/officeDocument/2006/relationships/slideLayout" Target="../slideLayouts/slideLayout590.xml"/><Relationship Id="rId29" Type="http://schemas.openxmlformats.org/officeDocument/2006/relationships/slideLayout" Target="../slideLayouts/slideLayout603.xml"/><Relationship Id="rId11" Type="http://schemas.openxmlformats.org/officeDocument/2006/relationships/slideLayout" Target="../slideLayouts/slideLayout585.xml"/><Relationship Id="rId24" Type="http://schemas.openxmlformats.org/officeDocument/2006/relationships/slideLayout" Target="../slideLayouts/slideLayout598.xml"/><Relationship Id="rId32" Type="http://schemas.openxmlformats.org/officeDocument/2006/relationships/slideLayout" Target="../slideLayouts/slideLayout606.xml"/><Relationship Id="rId37" Type="http://schemas.openxmlformats.org/officeDocument/2006/relationships/slideLayout" Target="../slideLayouts/slideLayout611.xml"/><Relationship Id="rId40" Type="http://schemas.openxmlformats.org/officeDocument/2006/relationships/slideLayout" Target="../slideLayouts/slideLayout614.xml"/><Relationship Id="rId45" Type="http://schemas.openxmlformats.org/officeDocument/2006/relationships/slideLayout" Target="../slideLayouts/slideLayout619.xml"/><Relationship Id="rId5" Type="http://schemas.openxmlformats.org/officeDocument/2006/relationships/slideLayout" Target="../slideLayouts/slideLayout579.xml"/><Relationship Id="rId15" Type="http://schemas.openxmlformats.org/officeDocument/2006/relationships/slideLayout" Target="../slideLayouts/slideLayout589.xml"/><Relationship Id="rId23" Type="http://schemas.openxmlformats.org/officeDocument/2006/relationships/slideLayout" Target="../slideLayouts/slideLayout597.xml"/><Relationship Id="rId28" Type="http://schemas.openxmlformats.org/officeDocument/2006/relationships/slideLayout" Target="../slideLayouts/slideLayout602.xml"/><Relationship Id="rId36" Type="http://schemas.openxmlformats.org/officeDocument/2006/relationships/slideLayout" Target="../slideLayouts/slideLayout610.xml"/><Relationship Id="rId49" Type="http://schemas.openxmlformats.org/officeDocument/2006/relationships/slideLayout" Target="../slideLayouts/slideLayout623.xml"/><Relationship Id="rId10" Type="http://schemas.openxmlformats.org/officeDocument/2006/relationships/slideLayout" Target="../slideLayouts/slideLayout584.xml"/><Relationship Id="rId19" Type="http://schemas.openxmlformats.org/officeDocument/2006/relationships/slideLayout" Target="../slideLayouts/slideLayout593.xml"/><Relationship Id="rId31" Type="http://schemas.openxmlformats.org/officeDocument/2006/relationships/slideLayout" Target="../slideLayouts/slideLayout605.xml"/><Relationship Id="rId44" Type="http://schemas.openxmlformats.org/officeDocument/2006/relationships/slideLayout" Target="../slideLayouts/slideLayout618.xml"/><Relationship Id="rId4" Type="http://schemas.openxmlformats.org/officeDocument/2006/relationships/slideLayout" Target="../slideLayouts/slideLayout578.xml"/><Relationship Id="rId9" Type="http://schemas.openxmlformats.org/officeDocument/2006/relationships/slideLayout" Target="../slideLayouts/slideLayout583.xml"/><Relationship Id="rId14" Type="http://schemas.openxmlformats.org/officeDocument/2006/relationships/slideLayout" Target="../slideLayouts/slideLayout588.xml"/><Relationship Id="rId22" Type="http://schemas.openxmlformats.org/officeDocument/2006/relationships/slideLayout" Target="../slideLayouts/slideLayout596.xml"/><Relationship Id="rId27" Type="http://schemas.openxmlformats.org/officeDocument/2006/relationships/slideLayout" Target="../slideLayouts/slideLayout601.xml"/><Relationship Id="rId30" Type="http://schemas.openxmlformats.org/officeDocument/2006/relationships/slideLayout" Target="../slideLayouts/slideLayout604.xml"/><Relationship Id="rId35" Type="http://schemas.openxmlformats.org/officeDocument/2006/relationships/slideLayout" Target="../slideLayouts/slideLayout609.xml"/><Relationship Id="rId43" Type="http://schemas.openxmlformats.org/officeDocument/2006/relationships/slideLayout" Target="../slideLayouts/slideLayout617.xml"/><Relationship Id="rId48" Type="http://schemas.openxmlformats.org/officeDocument/2006/relationships/slideLayout" Target="../slideLayouts/slideLayout622.xml"/><Relationship Id="rId8" Type="http://schemas.openxmlformats.org/officeDocument/2006/relationships/slideLayout" Target="../slideLayouts/slideLayout582.xml"/><Relationship Id="rId3" Type="http://schemas.openxmlformats.org/officeDocument/2006/relationships/slideLayout" Target="../slideLayouts/slideLayout577.xml"/><Relationship Id="rId12" Type="http://schemas.openxmlformats.org/officeDocument/2006/relationships/slideLayout" Target="../slideLayouts/slideLayout586.xml"/><Relationship Id="rId17" Type="http://schemas.openxmlformats.org/officeDocument/2006/relationships/slideLayout" Target="../slideLayouts/slideLayout591.xml"/><Relationship Id="rId25" Type="http://schemas.openxmlformats.org/officeDocument/2006/relationships/slideLayout" Target="../slideLayouts/slideLayout599.xml"/><Relationship Id="rId33" Type="http://schemas.openxmlformats.org/officeDocument/2006/relationships/slideLayout" Target="../slideLayouts/slideLayout607.xml"/><Relationship Id="rId38" Type="http://schemas.openxmlformats.org/officeDocument/2006/relationships/slideLayout" Target="../slideLayouts/slideLayout612.xml"/><Relationship Id="rId46" Type="http://schemas.openxmlformats.org/officeDocument/2006/relationships/slideLayout" Target="../slideLayouts/slideLayout620.xml"/><Relationship Id="rId20" Type="http://schemas.openxmlformats.org/officeDocument/2006/relationships/slideLayout" Target="../slideLayouts/slideLayout594.xml"/><Relationship Id="rId41" Type="http://schemas.openxmlformats.org/officeDocument/2006/relationships/slideLayout" Target="../slideLayouts/slideLayout615.xml"/><Relationship Id="rId1" Type="http://schemas.openxmlformats.org/officeDocument/2006/relationships/slideLayout" Target="../slideLayouts/slideLayout575.xml"/><Relationship Id="rId6" Type="http://schemas.openxmlformats.org/officeDocument/2006/relationships/slideLayout" Target="../slideLayouts/slideLayout5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306139523"/>
      </p:ext>
    </p:extLst>
  </p:cSld>
  <p:clrMap bg1="lt1" tx1="dk1" bg2="lt2" tx2="dk2" accent1="accent1" accent2="accent2" accent3="accent3" accent4="accent4" accent5="accent5" accent6="accent6" hlink="hlink" folHlink="folHlink"/>
  <p:sldLayoutIdLst>
    <p:sldLayoutId id="2147483834" r:id="rId1"/>
    <p:sldLayoutId id="2147484314" r:id="rId2"/>
    <p:sldLayoutId id="2147483838" r:id="rId3"/>
    <p:sldLayoutId id="2147483835" r:id="rId4"/>
    <p:sldLayoutId id="2147483839" r:id="rId5"/>
    <p:sldLayoutId id="2147483840" r:id="rId6"/>
    <p:sldLayoutId id="2147484315" r:id="rId7"/>
    <p:sldLayoutId id="2147483933" r:id="rId8"/>
    <p:sldLayoutId id="2147483930" r:id="rId9"/>
    <p:sldLayoutId id="2147483934" r:id="rId10"/>
    <p:sldLayoutId id="2147484023" r:id="rId11"/>
    <p:sldLayoutId id="2147483988" r:id="rId12"/>
    <p:sldLayoutId id="2147483844" r:id="rId13"/>
    <p:sldLayoutId id="2147483841" r:id="rId14"/>
    <p:sldLayoutId id="2147483842" r:id="rId15"/>
    <p:sldLayoutId id="2147483843" r:id="rId16"/>
    <p:sldLayoutId id="2147483845" r:id="rId17"/>
    <p:sldLayoutId id="2147483846" r:id="rId18"/>
    <p:sldLayoutId id="2147483853" r:id="rId19"/>
    <p:sldLayoutId id="2147483854" r:id="rId20"/>
    <p:sldLayoutId id="2147484336" r:id="rId21"/>
    <p:sldLayoutId id="2147484334" r:id="rId22"/>
    <p:sldLayoutId id="2147484113" r:id="rId23"/>
    <p:sldLayoutId id="2147484021" r:id="rId24"/>
    <p:sldLayoutId id="2147483855" r:id="rId25"/>
    <p:sldLayoutId id="2147483856" r:id="rId26"/>
    <p:sldLayoutId id="2147483857" r:id="rId27"/>
    <p:sldLayoutId id="2147483979" r:id="rId28"/>
    <p:sldLayoutId id="2147483861" r:id="rId29"/>
    <p:sldLayoutId id="2147483858" r:id="rId30"/>
    <p:sldLayoutId id="2147483859" r:id="rId31"/>
    <p:sldLayoutId id="2147483860" r:id="rId32"/>
    <p:sldLayoutId id="2147483862" r:id="rId33"/>
    <p:sldLayoutId id="2147483863" r:id="rId34"/>
    <p:sldLayoutId id="2147483978" r:id="rId35"/>
    <p:sldLayoutId id="2147483867" r:id="rId36"/>
    <p:sldLayoutId id="2147483864" r:id="rId37"/>
    <p:sldLayoutId id="2147483868" r:id="rId38"/>
    <p:sldLayoutId id="2147483869" r:id="rId39"/>
    <p:sldLayoutId id="2147483870" r:id="rId40"/>
    <p:sldLayoutId id="2147483977" r:id="rId41"/>
    <p:sldLayoutId id="2147483873" r:id="rId42"/>
    <p:sldLayoutId id="2147483874" r:id="rId43"/>
    <p:sldLayoutId id="2147483875" r:id="rId44"/>
    <p:sldLayoutId id="2147483877" r:id="rId45"/>
    <p:sldLayoutId id="2147483876" r:id="rId46"/>
    <p:sldLayoutId id="2147484004" r:id="rId47"/>
    <p:sldLayoutId id="2147483878" r:id="rId48"/>
    <p:sldLayoutId id="2147484339" r:id="rId49"/>
    <p:sldLayoutId id="2147484340" r:id="rId50"/>
    <p:sldLayoutId id="2147484338" r:id="rId51"/>
    <p:sldLayoutId id="2147484343" r:id="rId52"/>
    <p:sldLayoutId id="2147484344" r:id="rId53"/>
    <p:sldLayoutId id="2147484211" r:id="rId54"/>
    <p:sldLayoutId id="2147483943" r:id="rId55"/>
    <p:sldLayoutId id="2147483942" r:id="rId56"/>
    <p:sldLayoutId id="2147484212" r:id="rId57"/>
    <p:sldLayoutId id="2147483976" r:id="rId58"/>
    <p:sldLayoutId id="2147483882" r:id="rId59"/>
    <p:sldLayoutId id="2147483879" r:id="rId60"/>
    <p:sldLayoutId id="2147483883" r:id="rId61"/>
    <p:sldLayoutId id="2147483884" r:id="rId62"/>
    <p:sldLayoutId id="2147483975" r:id="rId63"/>
    <p:sldLayoutId id="2147483888" r:id="rId64"/>
    <p:sldLayoutId id="2147483885" r:id="rId65"/>
    <p:sldLayoutId id="2147483889" r:id="rId66"/>
    <p:sldLayoutId id="2147483890" r:id="rId67"/>
    <p:sldLayoutId id="2147483973" r:id="rId68"/>
    <p:sldLayoutId id="2147483894" r:id="rId69"/>
    <p:sldLayoutId id="2147483891" r:id="rId70"/>
    <p:sldLayoutId id="2147483895" r:id="rId71"/>
    <p:sldLayoutId id="2147483896" r:id="rId72"/>
    <p:sldLayoutId id="2147483972" r:id="rId73"/>
    <p:sldLayoutId id="2147483900" r:id="rId74"/>
    <p:sldLayoutId id="2147483897" r:id="rId75"/>
    <p:sldLayoutId id="2147483901" r:id="rId76"/>
    <p:sldLayoutId id="2147483902" r:id="rId77"/>
    <p:sldLayoutId id="2147483968" r:id="rId78"/>
    <p:sldLayoutId id="2147483912" r:id="rId79"/>
    <p:sldLayoutId id="2147483909" r:id="rId80"/>
    <p:sldLayoutId id="2147483913" r:id="rId81"/>
    <p:sldLayoutId id="2147483914" r:id="rId82"/>
    <p:sldLayoutId id="2147484076" r:id="rId83"/>
    <p:sldLayoutId id="2147484077" r:id="rId84"/>
    <p:sldLayoutId id="2147484073" r:id="rId85"/>
    <p:sldLayoutId id="2147484080" r:id="rId86"/>
    <p:sldLayoutId id="2147484081" r:id="rId87"/>
    <p:sldLayoutId id="2147483950" r:id="rId88"/>
    <p:sldLayoutId id="2147483947" r:id="rId89"/>
    <p:sldLayoutId id="2147483944" r:id="rId90"/>
    <p:sldLayoutId id="2147483948" r:id="rId91"/>
    <p:sldLayoutId id="2147483949" r:id="rId92"/>
    <p:sldLayoutId id="2147483958" r:id="rId93"/>
    <p:sldLayoutId id="2147483957" r:id="rId94"/>
    <p:sldLayoutId id="2147483954" r:id="rId95"/>
    <p:sldLayoutId id="2147483959" r:id="rId96"/>
    <p:sldLayoutId id="2147484027" r:id="rId97"/>
    <p:sldLayoutId id="2147484345" r:id="rId98"/>
    <p:sldLayoutId id="2147484347" r:id="rId99"/>
    <p:sldLayoutId id="2147484353" r:id="rId100"/>
    <p:sldLayoutId id="2147484761" r:id="rId101"/>
    <p:sldLayoutId id="2147484774" r:id="rId102"/>
    <p:sldLayoutId id="2147484940" r:id="rId103"/>
    <p:sldLayoutId id="2147484942" r:id="rId104"/>
    <p:sldLayoutId id="2147484993" r:id="rId10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03" userDrawn="1">
          <p15:clr>
            <a:srgbClr val="F26B43"/>
          </p15:clr>
        </p15:guide>
        <p15:guide id="3" orient="horz" pos="1076" userDrawn="1">
          <p15:clr>
            <a:srgbClr val="F26B43"/>
          </p15:clr>
        </p15:guide>
        <p15:guide id="4" orient="horz" pos="216" userDrawn="1">
          <p15:clr>
            <a:srgbClr val="F26B43"/>
          </p15:clr>
        </p15:guide>
        <p15:guide id="6" pos="7368">
          <p15:clr>
            <a:srgbClr val="F26B43"/>
          </p15:clr>
        </p15:guide>
        <p15:guide id="7" orient="horz" pos="4320" userDrawn="1">
          <p15:clr>
            <a:srgbClr val="F26B43"/>
          </p15:clr>
        </p15:guide>
        <p15:guide id="8" orient="horz" pos="648" userDrawn="1">
          <p15:clr>
            <a:srgbClr val="F26B43"/>
          </p15:clr>
        </p15:guide>
        <p15:guide id="9" pos="3912" userDrawn="1">
          <p15:clr>
            <a:srgbClr val="F26B43"/>
          </p15:clr>
        </p15:guide>
        <p15:guide id="10" pos="756" userDrawn="1">
          <p15:clr>
            <a:srgbClr val="F26B43"/>
          </p15:clr>
        </p15:guide>
        <p15:guide id="11" pos="908" userDrawn="1">
          <p15:clr>
            <a:srgbClr val="F26B43"/>
          </p15:clr>
        </p15:guide>
        <p15:guide id="12" pos="1361" userDrawn="1">
          <p15:clr>
            <a:srgbClr val="F26B43"/>
          </p15:clr>
        </p15:guide>
        <p15:guide id="13" pos="1513" userDrawn="1">
          <p15:clr>
            <a:srgbClr val="F26B43"/>
          </p15:clr>
        </p15:guide>
        <p15:guide id="14" pos="1955" userDrawn="1">
          <p15:clr>
            <a:srgbClr val="F26B43"/>
          </p15:clr>
        </p15:guide>
        <p15:guide id="15" pos="2106" userDrawn="1">
          <p15:clr>
            <a:srgbClr val="F26B43"/>
          </p15:clr>
        </p15:guide>
        <p15:guide id="16" pos="2554" userDrawn="1">
          <p15:clr>
            <a:srgbClr val="F26B43"/>
          </p15:clr>
        </p15:guide>
        <p15:guide id="17" pos="2717" userDrawn="1">
          <p15:clr>
            <a:srgbClr val="F26B43"/>
          </p15:clr>
        </p15:guide>
        <p15:guide id="18" pos="3159" userDrawn="1">
          <p15:clr>
            <a:srgbClr val="F26B43"/>
          </p15:clr>
        </p15:guide>
        <p15:guide id="19" pos="3316" userDrawn="1">
          <p15:clr>
            <a:srgbClr val="F26B43"/>
          </p15:clr>
        </p15:guide>
        <p15:guide id="20" pos="3759" userDrawn="1">
          <p15:clr>
            <a:srgbClr val="F26B43"/>
          </p15:clr>
        </p15:guide>
        <p15:guide id="21" pos="4364" userDrawn="1">
          <p15:clr>
            <a:srgbClr val="F26B43"/>
          </p15:clr>
        </p15:guide>
        <p15:guide id="22" pos="4509" userDrawn="1">
          <p15:clr>
            <a:srgbClr val="F26B43"/>
          </p15:clr>
        </p15:guide>
        <p15:guide id="23" pos="4968" userDrawn="1">
          <p15:clr>
            <a:srgbClr val="F26B43"/>
          </p15:clr>
        </p15:guide>
        <p15:guide id="24" pos="5114" userDrawn="1">
          <p15:clr>
            <a:srgbClr val="F26B43"/>
          </p15:clr>
        </p15:guide>
        <p15:guide id="25" pos="5562" userDrawn="1">
          <p15:clr>
            <a:srgbClr val="F26B43"/>
          </p15:clr>
        </p15:guide>
        <p15:guide id="26" pos="5713" userDrawn="1">
          <p15:clr>
            <a:srgbClr val="F26B43"/>
          </p15:clr>
        </p15:guide>
        <p15:guide id="27" pos="6161" userDrawn="1">
          <p15:clr>
            <a:srgbClr val="F26B43"/>
          </p15:clr>
        </p15:guide>
        <p15:guide id="28" pos="6319" userDrawn="1">
          <p15:clr>
            <a:srgbClr val="F26B43"/>
          </p15:clr>
        </p15:guide>
        <p15:guide id="29" pos="6761" userDrawn="1">
          <p15:clr>
            <a:srgbClr val="F26B43"/>
          </p15:clr>
        </p15:guide>
        <p15:guide id="30" pos="6918" userDrawn="1">
          <p15:clr>
            <a:srgbClr val="F26B43"/>
          </p15:clr>
        </p15:guide>
        <p15:guide id="32" pos="7680" userDrawn="1">
          <p15:clr>
            <a:srgbClr val="F26B43"/>
          </p15:clr>
        </p15:guide>
        <p15:guide id="33" userDrawn="1">
          <p15:clr>
            <a:srgbClr val="F26B43"/>
          </p15:clr>
        </p15:guide>
        <p15:guide id="34" orient="horz" pos="431" userDrawn="1">
          <p15:clr>
            <a:srgbClr val="F26B43"/>
          </p15:clr>
        </p15:guide>
        <p15:guide id="35" orient="horz" pos="861" userDrawn="1">
          <p15:clr>
            <a:srgbClr val="F26B43"/>
          </p15:clr>
        </p15:guide>
        <p15:guide id="36" orient="horz" pos="1297" userDrawn="1">
          <p15:clr>
            <a:srgbClr val="F26B43"/>
          </p15:clr>
        </p15:guide>
        <p15:guide id="37" orient="horz" pos="1513" userDrawn="1">
          <p15:clr>
            <a:srgbClr val="F26B43"/>
          </p15:clr>
        </p15:guide>
        <p15:guide id="38" orient="horz" pos="1728" userDrawn="1">
          <p15:clr>
            <a:srgbClr val="F26B43"/>
          </p15:clr>
        </p15:guide>
        <p15:guide id="39" orient="horz" pos="1943" userDrawn="1">
          <p15:clr>
            <a:srgbClr val="F26B43"/>
          </p15:clr>
        </p15:guide>
        <p15:guide id="40" orient="horz" pos="2159" userDrawn="1">
          <p15:clr>
            <a:srgbClr val="F26B43"/>
          </p15:clr>
        </p15:guide>
        <p15:guide id="41" orient="horz" userDrawn="1">
          <p15:clr>
            <a:srgbClr val="F26B43"/>
          </p15:clr>
        </p15:guide>
        <p15:guide id="42" orient="horz" pos="2374" userDrawn="1">
          <p15:clr>
            <a:srgbClr val="F26B43"/>
          </p15:clr>
        </p15:guide>
        <p15:guide id="43" orient="horz" pos="2589" userDrawn="1">
          <p15:clr>
            <a:srgbClr val="F26B43"/>
          </p15:clr>
        </p15:guide>
        <p15:guide id="44" orient="horz" pos="2804" userDrawn="1">
          <p15:clr>
            <a:srgbClr val="F26B43"/>
          </p15:clr>
        </p15:guide>
        <p15:guide id="45" orient="horz" pos="3025" userDrawn="1">
          <p15:clr>
            <a:srgbClr val="F26B43"/>
          </p15:clr>
        </p15:guide>
        <p15:guide id="46" orient="horz" pos="3241" userDrawn="1">
          <p15:clr>
            <a:srgbClr val="F26B43"/>
          </p15:clr>
        </p15:guide>
        <p15:guide id="47" orient="horz" pos="3456" userDrawn="1">
          <p15:clr>
            <a:srgbClr val="F26B43"/>
          </p15:clr>
        </p15:guide>
        <p15:guide id="48" orient="horz" pos="3671" userDrawn="1">
          <p15:clr>
            <a:srgbClr val="F26B43"/>
          </p15:clr>
        </p15:guide>
        <p15:guide id="49" orient="horz" pos="38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162441113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0" r:id="rId16"/>
    <p:sldLayoutId id="2147484371" r:id="rId17"/>
    <p:sldLayoutId id="2147484372" r:id="rId18"/>
    <p:sldLayoutId id="2147484373" r:id="rId19"/>
    <p:sldLayoutId id="2147484374" r:id="rId20"/>
    <p:sldLayoutId id="2147484375" r:id="rId21"/>
    <p:sldLayoutId id="2147484376" r:id="rId22"/>
    <p:sldLayoutId id="2147484377" r:id="rId23"/>
    <p:sldLayoutId id="2147484378" r:id="rId24"/>
    <p:sldLayoutId id="2147484379" r:id="rId25"/>
    <p:sldLayoutId id="2147484380" r:id="rId26"/>
    <p:sldLayoutId id="2147484381" r:id="rId27"/>
    <p:sldLayoutId id="2147484382" r:id="rId28"/>
    <p:sldLayoutId id="2147484383" r:id="rId29"/>
    <p:sldLayoutId id="2147484384" r:id="rId30"/>
    <p:sldLayoutId id="2147484385" r:id="rId31"/>
    <p:sldLayoutId id="2147484386" r:id="rId32"/>
    <p:sldLayoutId id="2147484387" r:id="rId33"/>
    <p:sldLayoutId id="2147484388" r:id="rId34"/>
    <p:sldLayoutId id="2147484389" r:id="rId35"/>
    <p:sldLayoutId id="2147484390" r:id="rId36"/>
    <p:sldLayoutId id="2147484391" r:id="rId37"/>
    <p:sldLayoutId id="2147484392" r:id="rId38"/>
    <p:sldLayoutId id="2147484393" r:id="rId39"/>
    <p:sldLayoutId id="2147484394" r:id="rId40"/>
    <p:sldLayoutId id="2147484395" r:id="rId41"/>
    <p:sldLayoutId id="2147484396" r:id="rId42"/>
    <p:sldLayoutId id="2147484397" r:id="rId43"/>
    <p:sldLayoutId id="2147484398" r:id="rId44"/>
    <p:sldLayoutId id="2147484399" r:id="rId45"/>
    <p:sldLayoutId id="2147484400" r:id="rId46"/>
    <p:sldLayoutId id="2147484401" r:id="rId47"/>
    <p:sldLayoutId id="2147484402" r:id="rId48"/>
    <p:sldLayoutId id="2147484403" r:id="rId49"/>
    <p:sldLayoutId id="2147484404" r:id="rId50"/>
    <p:sldLayoutId id="2147484405" r:id="rId51"/>
    <p:sldLayoutId id="2147484406" r:id="rId52"/>
    <p:sldLayoutId id="2147484407" r:id="rId53"/>
    <p:sldLayoutId id="2147484408" r:id="rId54"/>
    <p:sldLayoutId id="2147484409" r:id="rId55"/>
    <p:sldLayoutId id="2147484410" r:id="rId56"/>
    <p:sldLayoutId id="2147484411" r:id="rId57"/>
    <p:sldLayoutId id="2147484412" r:id="rId58"/>
    <p:sldLayoutId id="2147484413" r:id="rId59"/>
    <p:sldLayoutId id="2147484414" r:id="rId60"/>
    <p:sldLayoutId id="2147484415" r:id="rId61"/>
    <p:sldLayoutId id="2147484416" r:id="rId62"/>
    <p:sldLayoutId id="2147484417" r:id="rId63"/>
    <p:sldLayoutId id="2147484418" r:id="rId64"/>
    <p:sldLayoutId id="2147484419" r:id="rId65"/>
    <p:sldLayoutId id="2147484420" r:id="rId66"/>
    <p:sldLayoutId id="2147484421" r:id="rId67"/>
    <p:sldLayoutId id="2147484422" r:id="rId68"/>
    <p:sldLayoutId id="2147484423" r:id="rId69"/>
    <p:sldLayoutId id="2147484424" r:id="rId70"/>
    <p:sldLayoutId id="2147484425" r:id="rId71"/>
    <p:sldLayoutId id="2147484426" r:id="rId72"/>
    <p:sldLayoutId id="2147484427" r:id="rId73"/>
    <p:sldLayoutId id="2147484428" r:id="rId74"/>
    <p:sldLayoutId id="2147484429" r:id="rId75"/>
    <p:sldLayoutId id="2147484430" r:id="rId76"/>
    <p:sldLayoutId id="2147484431" r:id="rId77"/>
    <p:sldLayoutId id="2147484432" r:id="rId78"/>
    <p:sldLayoutId id="2147484433" r:id="rId79"/>
    <p:sldLayoutId id="2147484434" r:id="rId80"/>
    <p:sldLayoutId id="2147484435" r:id="rId81"/>
    <p:sldLayoutId id="2147484436" r:id="rId82"/>
    <p:sldLayoutId id="2147484437" r:id="rId83"/>
    <p:sldLayoutId id="2147484438" r:id="rId84"/>
    <p:sldLayoutId id="2147484439" r:id="rId85"/>
    <p:sldLayoutId id="2147484440" r:id="rId86"/>
    <p:sldLayoutId id="2147484689" r:id="rId87"/>
    <p:sldLayoutId id="2147484750" r:id="rId88"/>
    <p:sldLayoutId id="2147484751" r:id="rId89"/>
    <p:sldLayoutId id="2147484753" r:id="rId90"/>
    <p:sldLayoutId id="2147484754" r:id="rId91"/>
    <p:sldLayoutId id="2147484755" r:id="rId92"/>
    <p:sldLayoutId id="2147484756" r:id="rId93"/>
    <p:sldLayoutId id="2147484758" r:id="rId94"/>
    <p:sldLayoutId id="2147484759" r:id="rId9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109421176"/>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 id="2147484455" r:id="rId14"/>
    <p:sldLayoutId id="2147484456" r:id="rId15"/>
    <p:sldLayoutId id="2147484457" r:id="rId16"/>
    <p:sldLayoutId id="2147484458" r:id="rId17"/>
    <p:sldLayoutId id="2147484459" r:id="rId18"/>
    <p:sldLayoutId id="2147484460" r:id="rId19"/>
    <p:sldLayoutId id="2147484461" r:id="rId20"/>
    <p:sldLayoutId id="2147484462" r:id="rId21"/>
    <p:sldLayoutId id="2147484463" r:id="rId22"/>
    <p:sldLayoutId id="2147484464" r:id="rId23"/>
    <p:sldLayoutId id="2147484465" r:id="rId24"/>
    <p:sldLayoutId id="2147484466" r:id="rId25"/>
    <p:sldLayoutId id="2147484467" r:id="rId26"/>
    <p:sldLayoutId id="2147484468" r:id="rId27"/>
    <p:sldLayoutId id="2147484469" r:id="rId28"/>
    <p:sldLayoutId id="2147484470" r:id="rId29"/>
    <p:sldLayoutId id="2147484471" r:id="rId30"/>
    <p:sldLayoutId id="2147484472" r:id="rId31"/>
    <p:sldLayoutId id="2147484473" r:id="rId32"/>
    <p:sldLayoutId id="2147484474" r:id="rId33"/>
    <p:sldLayoutId id="2147484475" r:id="rId34"/>
    <p:sldLayoutId id="2147484476" r:id="rId35"/>
    <p:sldLayoutId id="2147484477" r:id="rId36"/>
    <p:sldLayoutId id="2147484478" r:id="rId37"/>
    <p:sldLayoutId id="2147484479" r:id="rId38"/>
    <p:sldLayoutId id="2147484480" r:id="rId39"/>
    <p:sldLayoutId id="2147484481" r:id="rId40"/>
    <p:sldLayoutId id="2147484482" r:id="rId41"/>
    <p:sldLayoutId id="2147484483" r:id="rId42"/>
    <p:sldLayoutId id="2147484484" r:id="rId43"/>
    <p:sldLayoutId id="2147484485" r:id="rId44"/>
    <p:sldLayoutId id="2147484486" r:id="rId45"/>
    <p:sldLayoutId id="2147484487" r:id="rId46"/>
    <p:sldLayoutId id="2147484488" r:id="rId47"/>
    <p:sldLayoutId id="2147484489" r:id="rId48"/>
    <p:sldLayoutId id="2147484490" r:id="rId49"/>
    <p:sldLayoutId id="2147484491" r:id="rId50"/>
    <p:sldLayoutId id="2147484492" r:id="rId51"/>
    <p:sldLayoutId id="2147484493" r:id="rId52"/>
    <p:sldLayoutId id="2147484494" r:id="rId53"/>
    <p:sldLayoutId id="2147484495" r:id="rId54"/>
    <p:sldLayoutId id="2147484496" r:id="rId55"/>
    <p:sldLayoutId id="2147484497" r:id="rId56"/>
    <p:sldLayoutId id="2147484498" r:id="rId57"/>
    <p:sldLayoutId id="2147484499" r:id="rId58"/>
    <p:sldLayoutId id="2147484500" r:id="rId59"/>
    <p:sldLayoutId id="2147484501" r:id="rId60"/>
    <p:sldLayoutId id="2147484502" r:id="rId61"/>
    <p:sldLayoutId id="2147484503" r:id="rId62"/>
    <p:sldLayoutId id="2147484504" r:id="rId63"/>
    <p:sldLayoutId id="2147484505" r:id="rId64"/>
    <p:sldLayoutId id="2147484506" r:id="rId65"/>
    <p:sldLayoutId id="2147484507" r:id="rId66"/>
    <p:sldLayoutId id="2147484508" r:id="rId67"/>
    <p:sldLayoutId id="2147484509" r:id="rId68"/>
    <p:sldLayoutId id="2147484510" r:id="rId69"/>
    <p:sldLayoutId id="2147484511" r:id="rId70"/>
    <p:sldLayoutId id="2147484512" r:id="rId71"/>
    <p:sldLayoutId id="2147484513" r:id="rId72"/>
    <p:sldLayoutId id="2147484514" r:id="rId73"/>
    <p:sldLayoutId id="2147484515" r:id="rId74"/>
    <p:sldLayoutId id="2147484516" r:id="rId75"/>
    <p:sldLayoutId id="2147484517" r:id="rId76"/>
    <p:sldLayoutId id="2147484518" r:id="rId77"/>
    <p:sldLayoutId id="2147484519" r:id="rId78"/>
    <p:sldLayoutId id="2147484520" r:id="rId79"/>
    <p:sldLayoutId id="2147484521" r:id="rId80"/>
    <p:sldLayoutId id="2147484522" r:id="rId81"/>
    <p:sldLayoutId id="2147484523" r:id="rId82"/>
    <p:sldLayoutId id="2147484524" r:id="rId83"/>
    <p:sldLayoutId id="2147484525" r:id="rId84"/>
    <p:sldLayoutId id="2147484526" r:id="rId85"/>
    <p:sldLayoutId id="2147484527" r:id="rId86"/>
    <p:sldLayoutId id="2147484528" r:id="rId87"/>
    <p:sldLayoutId id="2147484529" r:id="rId88"/>
    <p:sldLayoutId id="2147484530" r:id="rId89"/>
    <p:sldLayoutId id="2147484531" r:id="rId90"/>
    <p:sldLayoutId id="2147484532" r:id="rId91"/>
    <p:sldLayoutId id="2147484533" r:id="rId92"/>
    <p:sldLayoutId id="2147484534" r:id="rId93"/>
    <p:sldLayoutId id="2147484535" r:id="rId94"/>
    <p:sldLayoutId id="2147484536" r:id="rId95"/>
    <p:sldLayoutId id="2147484537" r:id="rId96"/>
    <p:sldLayoutId id="2147484538" r:id="rId97"/>
    <p:sldLayoutId id="2147484539" r:id="rId98"/>
    <p:sldLayoutId id="2147484540" r:id="rId99"/>
    <p:sldLayoutId id="2147484541" r:id="rId100"/>
    <p:sldLayoutId id="2147484542" r:id="rId101"/>
    <p:sldLayoutId id="2147484543" r:id="rId102"/>
    <p:sldLayoutId id="2147484544" r:id="rId103"/>
    <p:sldLayoutId id="2147484545" r:id="rId104"/>
    <p:sldLayoutId id="2147484546" r:id="rId105"/>
    <p:sldLayoutId id="2147484547" r:id="rId106"/>
    <p:sldLayoutId id="2147484548" r:id="rId107"/>
    <p:sldLayoutId id="2147484549" r:id="rId108"/>
    <p:sldLayoutId id="2147484550" r:id="rId109"/>
    <p:sldLayoutId id="2147484551" r:id="rId110"/>
    <p:sldLayoutId id="2147484552" r:id="rId111"/>
    <p:sldLayoutId id="2147484553" r:id="rId112"/>
    <p:sldLayoutId id="2147484554" r:id="rId113"/>
    <p:sldLayoutId id="2147484555" r:id="rId114"/>
    <p:sldLayoutId id="2147484556" r:id="rId115"/>
    <p:sldLayoutId id="2147484557" r:id="rId116"/>
    <p:sldLayoutId id="2147484558" r:id="rId117"/>
    <p:sldLayoutId id="2147484559" r:id="rId118"/>
    <p:sldLayoutId id="2147484560" r:id="rId119"/>
    <p:sldLayoutId id="2147484561" r:id="rId120"/>
    <p:sldLayoutId id="2147484562" r:id="rId121"/>
    <p:sldLayoutId id="2147484563" r:id="rId122"/>
    <p:sldLayoutId id="2147484564" r:id="rId123"/>
    <p:sldLayoutId id="2147484565" r:id="rId124"/>
    <p:sldLayoutId id="2147484566" r:id="rId125"/>
    <p:sldLayoutId id="2147484567" r:id="rId126"/>
    <p:sldLayoutId id="2147484568" r:id="rId127"/>
    <p:sldLayoutId id="2147484569" r:id="rId128"/>
    <p:sldLayoutId id="2147484570" r:id="rId129"/>
    <p:sldLayoutId id="2147484571" r:id="rId130"/>
    <p:sldLayoutId id="2147484572" r:id="rId131"/>
    <p:sldLayoutId id="2147484573" r:id="rId132"/>
    <p:sldLayoutId id="2147484574" r:id="rId1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90500" indent="-190500"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98463"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69913" indent="-163513"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tabLst/>
        <a:defRPr lang="en-US" sz="1600" kern="1200" dirty="0" smtClean="0">
          <a:solidFill>
            <a:schemeClr val="tx1"/>
          </a:solidFill>
          <a:latin typeface="+mn-lt"/>
          <a:ea typeface="+mn-ea"/>
          <a:cs typeface="+mn-cs"/>
        </a:defRPr>
      </a:lvl3pPr>
      <a:lvl4pPr marL="742950"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1318458001"/>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 id="2147484589" r:id="rId14"/>
    <p:sldLayoutId id="2147484590" r:id="rId15"/>
    <p:sldLayoutId id="2147484591" r:id="rId16"/>
    <p:sldLayoutId id="2147484592" r:id="rId17"/>
    <p:sldLayoutId id="2147484593" r:id="rId18"/>
    <p:sldLayoutId id="2147484594" r:id="rId19"/>
    <p:sldLayoutId id="2147484595" r:id="rId20"/>
    <p:sldLayoutId id="2147484596" r:id="rId21"/>
    <p:sldLayoutId id="2147484597" r:id="rId22"/>
    <p:sldLayoutId id="2147484598" r:id="rId23"/>
    <p:sldLayoutId id="2147484599" r:id="rId24"/>
    <p:sldLayoutId id="2147484600" r:id="rId25"/>
    <p:sldLayoutId id="2147484601" r:id="rId26"/>
    <p:sldLayoutId id="2147484602" r:id="rId27"/>
    <p:sldLayoutId id="2147484603" r:id="rId28"/>
    <p:sldLayoutId id="2147484604" r:id="rId29"/>
    <p:sldLayoutId id="2147484605" r:id="rId30"/>
    <p:sldLayoutId id="2147484606" r:id="rId31"/>
    <p:sldLayoutId id="2147484607" r:id="rId32"/>
    <p:sldLayoutId id="2147484608" r:id="rId33"/>
    <p:sldLayoutId id="2147484609" r:id="rId34"/>
    <p:sldLayoutId id="2147484610" r:id="rId35"/>
    <p:sldLayoutId id="2147484611" r:id="rId36"/>
    <p:sldLayoutId id="2147484612" r:id="rId37"/>
    <p:sldLayoutId id="2147484613" r:id="rId38"/>
    <p:sldLayoutId id="2147484614" r:id="rId39"/>
    <p:sldLayoutId id="2147484615" r:id="rId40"/>
    <p:sldLayoutId id="2147484616" r:id="rId41"/>
    <p:sldLayoutId id="2147484617" r:id="rId42"/>
    <p:sldLayoutId id="2147484618" r:id="rId43"/>
    <p:sldLayoutId id="2147484619" r:id="rId44"/>
    <p:sldLayoutId id="2147484620" r:id="rId45"/>
    <p:sldLayoutId id="2147484621" r:id="rId46"/>
    <p:sldLayoutId id="2147484622" r:id="rId47"/>
    <p:sldLayoutId id="2147484623" r:id="rId48"/>
    <p:sldLayoutId id="2147484624" r:id="rId49"/>
    <p:sldLayoutId id="2147484625" r:id="rId50"/>
    <p:sldLayoutId id="2147484626" r:id="rId51"/>
    <p:sldLayoutId id="2147484627" r:id="rId52"/>
    <p:sldLayoutId id="2147484628" r:id="rId53"/>
    <p:sldLayoutId id="2147484629" r:id="rId54"/>
    <p:sldLayoutId id="2147484630" r:id="rId55"/>
    <p:sldLayoutId id="2147484631" r:id="rId56"/>
    <p:sldLayoutId id="2147484632" r:id="rId57"/>
    <p:sldLayoutId id="2147484633" r:id="rId58"/>
    <p:sldLayoutId id="2147484634" r:id="rId59"/>
    <p:sldLayoutId id="2147484635" r:id="rId60"/>
    <p:sldLayoutId id="2147484636" r:id="rId61"/>
    <p:sldLayoutId id="2147484637" r:id="rId62"/>
    <p:sldLayoutId id="2147484638" r:id="rId63"/>
    <p:sldLayoutId id="2147484639" r:id="rId64"/>
    <p:sldLayoutId id="2147484640" r:id="rId65"/>
    <p:sldLayoutId id="2147484641" r:id="rId66"/>
    <p:sldLayoutId id="2147484642" r:id="rId67"/>
    <p:sldLayoutId id="2147484643" r:id="rId68"/>
    <p:sldLayoutId id="2147484644" r:id="rId69"/>
    <p:sldLayoutId id="2147484645" r:id="rId70"/>
    <p:sldLayoutId id="2147484646" r:id="rId71"/>
    <p:sldLayoutId id="2147484647" r:id="rId72"/>
    <p:sldLayoutId id="2147484648" r:id="rId73"/>
    <p:sldLayoutId id="2147484649" r:id="rId74"/>
    <p:sldLayoutId id="2147484650" r:id="rId75"/>
    <p:sldLayoutId id="2147484651" r:id="rId76"/>
    <p:sldLayoutId id="2147484652" r:id="rId77"/>
    <p:sldLayoutId id="2147484653" r:id="rId78"/>
    <p:sldLayoutId id="2147484654" r:id="rId79"/>
    <p:sldLayoutId id="2147484655" r:id="rId80"/>
    <p:sldLayoutId id="2147484656" r:id="rId81"/>
    <p:sldLayoutId id="2147484657" r:id="rId82"/>
    <p:sldLayoutId id="2147484658" r:id="rId83"/>
    <p:sldLayoutId id="2147484659" r:id="rId84"/>
    <p:sldLayoutId id="2147484660" r:id="rId85"/>
    <p:sldLayoutId id="2147484661" r:id="rId86"/>
    <p:sldLayoutId id="2147484662" r:id="rId87"/>
    <p:sldLayoutId id="2147484664" r:id="rId8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IBC 2024</a:t>
            </a: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01430291"/>
      </p:ext>
    </p:extLst>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hf hd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9FF4D-3D00-7983-3ED5-DFD402271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79A154-BE03-7BF0-2911-F1A4CAE46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33B9D-2C1C-2C50-88D7-061CC53D6F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A13D9AAC-BA38-9D86-C8F6-F5DD2D86F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IBC 2024</a:t>
            </a:r>
          </a:p>
        </p:txBody>
      </p:sp>
      <p:sp>
        <p:nvSpPr>
          <p:cNvPr id="6" name="Slide Number Placeholder 5">
            <a:extLst>
              <a:ext uri="{FF2B5EF4-FFF2-40B4-BE49-F238E27FC236}">
                <a16:creationId xmlns:a16="http://schemas.microsoft.com/office/drawing/2014/main" id="{A307F7CA-FE1A-6AFD-858A-B531AABC0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AE2685-3451-A24B-9BCE-18C2757BB534}" type="slidenum">
              <a:rPr lang="en-US" smtClean="0"/>
              <a:t>‹#›</a:t>
            </a:fld>
            <a:endParaRPr lang="en-US"/>
          </a:p>
        </p:txBody>
      </p:sp>
    </p:spTree>
    <p:extLst>
      <p:ext uri="{BB962C8B-B14F-4D97-AF65-F5344CB8AC3E}">
        <p14:creationId xmlns:p14="http://schemas.microsoft.com/office/powerpoint/2010/main" val="1179869846"/>
      </p:ext>
    </p:extLst>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 id="2147484788" r:id="rId12"/>
    <p:sldLayoutId id="2147484789"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992682810"/>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6" r:id="rId6"/>
    <p:sldLayoutId id="2147484797" r:id="rId7"/>
    <p:sldLayoutId id="2147484798" r:id="rId8"/>
    <p:sldLayoutId id="2147484799" r:id="rId9"/>
    <p:sldLayoutId id="2147484800" r:id="rId10"/>
    <p:sldLayoutId id="2147484801" r:id="rId11"/>
    <p:sldLayoutId id="2147484802" r:id="rId12"/>
    <p:sldLayoutId id="2147484803" r:id="rId13"/>
    <p:sldLayoutId id="2147484804" r:id="rId14"/>
    <p:sldLayoutId id="2147484805" r:id="rId15"/>
    <p:sldLayoutId id="2147484806" r:id="rId16"/>
    <p:sldLayoutId id="2147484807" r:id="rId17"/>
    <p:sldLayoutId id="2147484808" r:id="rId18"/>
    <p:sldLayoutId id="2147484809" r:id="rId19"/>
    <p:sldLayoutId id="2147484810" r:id="rId20"/>
    <p:sldLayoutId id="2147484811" r:id="rId21"/>
    <p:sldLayoutId id="2147484812" r:id="rId22"/>
    <p:sldLayoutId id="2147484813" r:id="rId23"/>
    <p:sldLayoutId id="2147484814" r:id="rId24"/>
    <p:sldLayoutId id="2147484815" r:id="rId25"/>
    <p:sldLayoutId id="2147484816" r:id="rId26"/>
    <p:sldLayoutId id="2147484817" r:id="rId27"/>
    <p:sldLayoutId id="2147484818" r:id="rId28"/>
    <p:sldLayoutId id="2147484819" r:id="rId29"/>
    <p:sldLayoutId id="2147484820" r:id="rId30"/>
    <p:sldLayoutId id="2147484821" r:id="rId31"/>
    <p:sldLayoutId id="2147484822" r:id="rId32"/>
    <p:sldLayoutId id="2147484823" r:id="rId33"/>
    <p:sldLayoutId id="2147484824" r:id="rId34"/>
    <p:sldLayoutId id="2147484825" r:id="rId35"/>
    <p:sldLayoutId id="2147484826" r:id="rId36"/>
    <p:sldLayoutId id="2147484827" r:id="rId37"/>
    <p:sldLayoutId id="2147484828" r:id="rId38"/>
    <p:sldLayoutId id="2147484829" r:id="rId39"/>
    <p:sldLayoutId id="2147484830" r:id="rId40"/>
    <p:sldLayoutId id="2147484831" r:id="rId41"/>
    <p:sldLayoutId id="2147484832" r:id="rId42"/>
    <p:sldLayoutId id="2147484833" r:id="rId43"/>
    <p:sldLayoutId id="2147484834" r:id="rId44"/>
    <p:sldLayoutId id="2147484835" r:id="rId45"/>
    <p:sldLayoutId id="2147484836" r:id="rId46"/>
    <p:sldLayoutId id="2147484837" r:id="rId47"/>
    <p:sldLayoutId id="2147484838" r:id="rId48"/>
    <p:sldLayoutId id="2147484839" r:id="rId49"/>
    <p:sldLayoutId id="2147484840" r:id="rId50"/>
    <p:sldLayoutId id="2147484841" r:id="rId51"/>
    <p:sldLayoutId id="2147484842" r:id="rId52"/>
    <p:sldLayoutId id="2147484843" r:id="rId53"/>
    <p:sldLayoutId id="2147484844" r:id="rId54"/>
    <p:sldLayoutId id="2147484845" r:id="rId55"/>
    <p:sldLayoutId id="2147484846" r:id="rId56"/>
    <p:sldLayoutId id="2147484847" r:id="rId57"/>
    <p:sldLayoutId id="2147484848" r:id="rId58"/>
    <p:sldLayoutId id="2147484849" r:id="rId59"/>
    <p:sldLayoutId id="2147484850" r:id="rId60"/>
    <p:sldLayoutId id="2147484851" r:id="rId61"/>
    <p:sldLayoutId id="2147484852" r:id="rId62"/>
    <p:sldLayoutId id="2147484853" r:id="rId63"/>
    <p:sldLayoutId id="2147484854" r:id="rId64"/>
    <p:sldLayoutId id="2147484855" r:id="rId65"/>
    <p:sldLayoutId id="2147484856" r:id="rId66"/>
    <p:sldLayoutId id="2147484857" r:id="rId67"/>
    <p:sldLayoutId id="2147484858" r:id="rId68"/>
    <p:sldLayoutId id="2147484859" r:id="rId69"/>
    <p:sldLayoutId id="2147484860" r:id="rId70"/>
    <p:sldLayoutId id="2147484861" r:id="rId71"/>
    <p:sldLayoutId id="2147484862" r:id="rId72"/>
    <p:sldLayoutId id="2147484863" r:id="rId73"/>
    <p:sldLayoutId id="2147484864" r:id="rId74"/>
    <p:sldLayoutId id="2147484865" r:id="rId75"/>
    <p:sldLayoutId id="2147484866" r:id="rId76"/>
    <p:sldLayoutId id="2147484867" r:id="rId77"/>
    <p:sldLayoutId id="2147484868" r:id="rId78"/>
    <p:sldLayoutId id="2147484869" r:id="rId79"/>
    <p:sldLayoutId id="2147484870" r:id="rId80"/>
    <p:sldLayoutId id="2147484871" r:id="rId81"/>
    <p:sldLayoutId id="2147484872" r:id="rId82"/>
    <p:sldLayoutId id="2147484873" r:id="rId83"/>
    <p:sldLayoutId id="2147484874" r:id="rId84"/>
    <p:sldLayoutId id="2147484875" r:id="rId85"/>
    <p:sldLayoutId id="2147484876" r:id="rId86"/>
    <p:sldLayoutId id="2147484877" r:id="rId87"/>
    <p:sldLayoutId id="2147484878" r:id="rId88"/>
    <p:sldLayoutId id="2147484879" r:id="rId89"/>
    <p:sldLayoutId id="2147484880" r:id="rId90"/>
    <p:sldLayoutId id="2147484881" r:id="rId91"/>
    <p:sldLayoutId id="2147484882" r:id="rId92"/>
    <p:sldLayoutId id="2147484883" r:id="rId93"/>
    <p:sldLayoutId id="2147484884" r:id="rId94"/>
    <p:sldLayoutId id="2147484885" r:id="rId95"/>
    <p:sldLayoutId id="2147484886" r:id="rId96"/>
    <p:sldLayoutId id="2147484887" r:id="rId97"/>
    <p:sldLayoutId id="2147484889" r:id="rId98"/>
    <p:sldLayoutId id="2147484890" r:id="rId99"/>
    <p:sldLayoutId id="2147484891" r:id="rId100"/>
    <p:sldLayoutId id="2147484892" r:id="rId101"/>
  </p:sldLayoutIdLst>
  <p:hf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303">
          <p15:clr>
            <a:srgbClr val="F26B43"/>
          </p15:clr>
        </p15:guide>
        <p15:guide id="3" orient="horz" pos="1076">
          <p15:clr>
            <a:srgbClr val="F26B43"/>
          </p15:clr>
        </p15:guide>
        <p15:guide id="4" orient="horz" pos="216">
          <p15:clr>
            <a:srgbClr val="F26B43"/>
          </p15:clr>
        </p15:guide>
        <p15:guide id="6" pos="7368">
          <p15:clr>
            <a:srgbClr val="F26B43"/>
          </p15:clr>
        </p15:guide>
        <p15:guide id="7" orient="horz" pos="4320">
          <p15:clr>
            <a:srgbClr val="F26B43"/>
          </p15:clr>
        </p15:guide>
        <p15:guide id="8" orient="horz" pos="648">
          <p15:clr>
            <a:srgbClr val="F26B43"/>
          </p15:clr>
        </p15:guide>
        <p15:guide id="9" pos="3912">
          <p15:clr>
            <a:srgbClr val="F26B43"/>
          </p15:clr>
        </p15:guide>
        <p15:guide id="10" pos="756">
          <p15:clr>
            <a:srgbClr val="F26B43"/>
          </p15:clr>
        </p15:guide>
        <p15:guide id="11" pos="908">
          <p15:clr>
            <a:srgbClr val="F26B43"/>
          </p15:clr>
        </p15:guide>
        <p15:guide id="12" pos="1361">
          <p15:clr>
            <a:srgbClr val="F26B43"/>
          </p15:clr>
        </p15:guide>
        <p15:guide id="13" pos="1513">
          <p15:clr>
            <a:srgbClr val="F26B43"/>
          </p15:clr>
        </p15:guide>
        <p15:guide id="14" pos="1955">
          <p15:clr>
            <a:srgbClr val="F26B43"/>
          </p15:clr>
        </p15:guide>
        <p15:guide id="15" pos="2106">
          <p15:clr>
            <a:srgbClr val="F26B43"/>
          </p15:clr>
        </p15:guide>
        <p15:guide id="16" pos="2554">
          <p15:clr>
            <a:srgbClr val="F26B43"/>
          </p15:clr>
        </p15:guide>
        <p15:guide id="17" pos="2717">
          <p15:clr>
            <a:srgbClr val="F26B43"/>
          </p15:clr>
        </p15:guide>
        <p15:guide id="18" pos="3159">
          <p15:clr>
            <a:srgbClr val="F26B43"/>
          </p15:clr>
        </p15:guide>
        <p15:guide id="19" pos="3316">
          <p15:clr>
            <a:srgbClr val="F26B43"/>
          </p15:clr>
        </p15:guide>
        <p15:guide id="20" pos="3759">
          <p15:clr>
            <a:srgbClr val="F26B43"/>
          </p15:clr>
        </p15:guide>
        <p15:guide id="21" pos="4364">
          <p15:clr>
            <a:srgbClr val="F26B43"/>
          </p15:clr>
        </p15:guide>
        <p15:guide id="22" pos="4509">
          <p15:clr>
            <a:srgbClr val="F26B43"/>
          </p15:clr>
        </p15:guide>
        <p15:guide id="23" pos="4968">
          <p15:clr>
            <a:srgbClr val="F26B43"/>
          </p15:clr>
        </p15:guide>
        <p15:guide id="24" pos="5114">
          <p15:clr>
            <a:srgbClr val="F26B43"/>
          </p15:clr>
        </p15:guide>
        <p15:guide id="25" pos="5562">
          <p15:clr>
            <a:srgbClr val="F26B43"/>
          </p15:clr>
        </p15:guide>
        <p15:guide id="26" pos="5713">
          <p15:clr>
            <a:srgbClr val="F26B43"/>
          </p15:clr>
        </p15:guide>
        <p15:guide id="27" pos="6161">
          <p15:clr>
            <a:srgbClr val="F26B43"/>
          </p15:clr>
        </p15:guide>
        <p15:guide id="28" pos="6319">
          <p15:clr>
            <a:srgbClr val="F26B43"/>
          </p15:clr>
        </p15:guide>
        <p15:guide id="29" pos="6761">
          <p15:clr>
            <a:srgbClr val="F26B43"/>
          </p15:clr>
        </p15:guide>
        <p15:guide id="30" pos="6918">
          <p15:clr>
            <a:srgbClr val="F26B43"/>
          </p15:clr>
        </p15:guide>
        <p15:guide id="32" pos="7680">
          <p15:clr>
            <a:srgbClr val="F26B43"/>
          </p15:clr>
        </p15:guide>
        <p15:guide id="33">
          <p15:clr>
            <a:srgbClr val="F26B43"/>
          </p15:clr>
        </p15:guide>
        <p15:guide id="34" orient="horz" pos="431">
          <p15:clr>
            <a:srgbClr val="F26B43"/>
          </p15:clr>
        </p15:guide>
        <p15:guide id="35" orient="horz" pos="861">
          <p15:clr>
            <a:srgbClr val="F26B43"/>
          </p15:clr>
        </p15:guide>
        <p15:guide id="36" orient="horz" pos="1297">
          <p15:clr>
            <a:srgbClr val="F26B43"/>
          </p15:clr>
        </p15:guide>
        <p15:guide id="37" orient="horz" pos="1513">
          <p15:clr>
            <a:srgbClr val="F26B43"/>
          </p15:clr>
        </p15:guide>
        <p15:guide id="38" orient="horz" pos="1728">
          <p15:clr>
            <a:srgbClr val="F26B43"/>
          </p15:clr>
        </p15:guide>
        <p15:guide id="39" orient="horz" pos="1943">
          <p15:clr>
            <a:srgbClr val="F26B43"/>
          </p15:clr>
        </p15:guide>
        <p15:guide id="40" orient="horz" pos="2159">
          <p15:clr>
            <a:srgbClr val="F26B43"/>
          </p15:clr>
        </p15:guide>
        <p15:guide id="41" orient="horz">
          <p15:clr>
            <a:srgbClr val="F26B43"/>
          </p15:clr>
        </p15:guide>
        <p15:guide id="42" orient="horz" pos="2374">
          <p15:clr>
            <a:srgbClr val="F26B43"/>
          </p15:clr>
        </p15:guide>
        <p15:guide id="43" orient="horz" pos="2589">
          <p15:clr>
            <a:srgbClr val="F26B43"/>
          </p15:clr>
        </p15:guide>
        <p15:guide id="44" orient="horz" pos="2804">
          <p15:clr>
            <a:srgbClr val="F26B43"/>
          </p15:clr>
        </p15:guide>
        <p15:guide id="45" orient="horz" pos="3025">
          <p15:clr>
            <a:srgbClr val="F26B43"/>
          </p15:clr>
        </p15:guide>
        <p15:guide id="46" orient="horz" pos="3241">
          <p15:clr>
            <a:srgbClr val="F26B43"/>
          </p15:clr>
        </p15:guide>
        <p15:guide id="47" orient="horz" pos="3456">
          <p15:clr>
            <a:srgbClr val="F26B43"/>
          </p15:clr>
        </p15:guide>
        <p15:guide id="48" orient="horz" pos="3671">
          <p15:clr>
            <a:srgbClr val="F26B43"/>
          </p15:clr>
        </p15:guide>
        <p15:guide id="49" orient="horz" pos="388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767012"/>
      </p:ext>
    </p:extLst>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 id="2147484923" r:id="rId12"/>
    <p:sldLayoutId id="2147484924" r:id="rId13"/>
    <p:sldLayoutId id="2147484925" r:id="rId14"/>
    <p:sldLayoutId id="2147484926" r:id="rId15"/>
    <p:sldLayoutId id="2147484927" r:id="rId16"/>
    <p:sldLayoutId id="2147484928" r:id="rId17"/>
    <p:sldLayoutId id="2147484929" r:id="rId18"/>
    <p:sldLayoutId id="2147484930" r:id="rId19"/>
    <p:sldLayoutId id="2147484931" r:id="rId20"/>
    <p:sldLayoutId id="2147484932" r:id="rId21"/>
    <p:sldLayoutId id="2147484933" r:id="rId22"/>
    <p:sldLayoutId id="2147484934" r:id="rId23"/>
    <p:sldLayoutId id="2147484935" r:id="rId24"/>
    <p:sldLayoutId id="2147484936" r:id="rId25"/>
    <p:sldLayoutId id="2147484937" r:id="rId26"/>
    <p:sldLayoutId id="2147484938" r:id="rId27"/>
    <p:sldLayoutId id="2147484939" r:id="rId2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2173" y="575576"/>
            <a:ext cx="11210239" cy="429028"/>
          </a:xfrm>
          <a:prstGeom prst="rect">
            <a:avLst/>
          </a:prstGeom>
        </p:spPr>
        <p:txBody>
          <a:bodyPr vert="horz" wrap="square" lIns="0" tIns="0" rIns="0" bIns="0" rtlCol="0" anchor="b">
            <a:noAutofit/>
          </a:bodyPr>
          <a:lstStyle/>
          <a:p>
            <a:r>
              <a:rPr lang="en-US"/>
              <a:t>Click to edit Master title style</a:t>
            </a:r>
            <a:endParaRPr lang="en-US" dirty="0"/>
          </a:p>
        </p:txBody>
      </p:sp>
      <p:sp>
        <p:nvSpPr>
          <p:cNvPr id="6" name="TextBox 5"/>
          <p:cNvSpPr txBox="1"/>
          <p:nvPr userDrawn="1"/>
        </p:nvSpPr>
        <p:spPr>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tx1">
                    <a:lumMod val="50000"/>
                    <a:lumOff val="50000"/>
                  </a:schemeClr>
                </a:solidFill>
                <a:latin typeface="+mn-lt"/>
                <a:ea typeface="+mn-ea"/>
                <a:cs typeface="+mn-cs"/>
              </a:rPr>
              <a:pPr marL="0" lvl="0" algn="r" defTabSz="914400" rtl="0" eaLnBrk="1" latinLnBrk="0" hangingPunct="1">
                <a:lnSpc>
                  <a:spcPct val="125000"/>
                </a:lnSpc>
              </a:pPr>
              <a:t>‹#›</a:t>
            </a:fld>
            <a:endParaRPr lang="en-US" sz="800" kern="1200" dirty="0">
              <a:solidFill>
                <a:schemeClr val="tx1">
                  <a:lumMod val="50000"/>
                  <a:lumOff val="50000"/>
                </a:schemeClr>
              </a:solidFill>
              <a:latin typeface="+mn-lt"/>
              <a:ea typeface="+mn-ea"/>
              <a:cs typeface="+mn-cs"/>
            </a:endParaRPr>
          </a:p>
        </p:txBody>
      </p:sp>
      <p:sp>
        <p:nvSpPr>
          <p:cNvPr id="12" name="Text Placeholder 11"/>
          <p:cNvSpPr>
            <a:spLocks noGrp="1"/>
          </p:cNvSpPr>
          <p:nvPr>
            <p:ph type="body" idx="1"/>
          </p:nvPr>
        </p:nvSpPr>
        <p:spPr>
          <a:xfrm>
            <a:off x="475488" y="1709928"/>
            <a:ext cx="11210544" cy="463600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5" name="Footer Placeholder 1">
            <a:extLst>
              <a:ext uri="{FF2B5EF4-FFF2-40B4-BE49-F238E27FC236}">
                <a16:creationId xmlns:a16="http://schemas.microsoft.com/office/drawing/2014/main" id="{A1CF853D-639B-4E03-85EE-306A38DE9A5D}"/>
              </a:ext>
            </a:extLst>
          </p:cNvPr>
          <p:cNvSpPr>
            <a:spLocks noGrp="1"/>
          </p:cNvSpPr>
          <p:nvPr>
            <p:ph type="ftr" sz="quarter" idx="3"/>
          </p:nvPr>
        </p:nvSpPr>
        <p:spPr>
          <a:xfrm>
            <a:off x="1277961" y="6599455"/>
            <a:ext cx="10223342" cy="138243"/>
          </a:xfrm>
          <a:prstGeom prst="rect">
            <a:avLst/>
          </a:prstGeom>
        </p:spPr>
        <p:txBody>
          <a:bodyPr/>
          <a:lstStyle>
            <a:lvl1pPr algn="r">
              <a:defRPr sz="900">
                <a:solidFill>
                  <a:schemeClr val="tx1">
                    <a:lumMod val="75000"/>
                    <a:lumOff val="25000"/>
                  </a:schemeClr>
                </a:solidFill>
              </a:defRPr>
            </a:lvl1pPr>
          </a:lstStyle>
          <a:p>
            <a:r>
              <a:rPr lang="en-US"/>
              <a:t>Qualcomm Confidential and Proprietary</a:t>
            </a:r>
            <a:endParaRPr lang="en-US" dirty="0"/>
          </a:p>
        </p:txBody>
      </p:sp>
    </p:spTree>
    <p:extLst>
      <p:ext uri="{BB962C8B-B14F-4D97-AF65-F5344CB8AC3E}">
        <p14:creationId xmlns:p14="http://schemas.microsoft.com/office/powerpoint/2010/main" val="3833346092"/>
      </p:ext>
    </p:extLst>
  </p:cSld>
  <p:clrMap bg1="lt1" tx1="dk1" bg2="lt2" tx2="dk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 id="2147484955" r:id="rId12"/>
    <p:sldLayoutId id="2147484956" r:id="rId13"/>
    <p:sldLayoutId id="2147484957" r:id="rId14"/>
    <p:sldLayoutId id="2147484958" r:id="rId15"/>
    <p:sldLayoutId id="2147484959" r:id="rId16"/>
    <p:sldLayoutId id="2147484960" r:id="rId17"/>
    <p:sldLayoutId id="2147484961" r:id="rId18"/>
    <p:sldLayoutId id="2147484962" r:id="rId19"/>
    <p:sldLayoutId id="2147484963" r:id="rId20"/>
    <p:sldLayoutId id="2147484964" r:id="rId21"/>
    <p:sldLayoutId id="2147484965" r:id="rId22"/>
    <p:sldLayoutId id="2147484966" r:id="rId23"/>
    <p:sldLayoutId id="2147484967" r:id="rId24"/>
    <p:sldLayoutId id="2147484968" r:id="rId25"/>
    <p:sldLayoutId id="2147484969" r:id="rId26"/>
    <p:sldLayoutId id="2147484970" r:id="rId27"/>
    <p:sldLayoutId id="2147484971" r:id="rId28"/>
    <p:sldLayoutId id="2147484972" r:id="rId29"/>
    <p:sldLayoutId id="2147484973" r:id="rId30"/>
    <p:sldLayoutId id="2147484974" r:id="rId31"/>
    <p:sldLayoutId id="2147484975" r:id="rId32"/>
    <p:sldLayoutId id="2147484976" r:id="rId33"/>
    <p:sldLayoutId id="2147484977" r:id="rId34"/>
    <p:sldLayoutId id="2147484978" r:id="rId35"/>
    <p:sldLayoutId id="2147484979" r:id="rId36"/>
    <p:sldLayoutId id="2147484980" r:id="rId37"/>
    <p:sldLayoutId id="2147484981" r:id="rId38"/>
    <p:sldLayoutId id="2147484982" r:id="rId39"/>
    <p:sldLayoutId id="2147484983" r:id="rId40"/>
    <p:sldLayoutId id="2147484984" r:id="rId41"/>
    <p:sldLayoutId id="2147484985" r:id="rId42"/>
    <p:sldLayoutId id="2147484986" r:id="rId43"/>
    <p:sldLayoutId id="2147484987" r:id="rId44"/>
    <p:sldLayoutId id="2147484988" r:id="rId45"/>
    <p:sldLayoutId id="2147484989" r:id="rId46"/>
    <p:sldLayoutId id="2147484990" r:id="rId47"/>
    <p:sldLayoutId id="2147484991" r:id="rId48"/>
    <p:sldLayoutId id="2147484992"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82000"/>
        </a:lnSpc>
        <a:spcBef>
          <a:spcPct val="0"/>
        </a:spcBef>
        <a:buNone/>
        <a:defRPr sz="3400" kern="1200" baseline="0">
          <a:solidFill>
            <a:schemeClr val="tx1">
              <a:lumMod val="85000"/>
              <a:lumOff val="15000"/>
            </a:schemeClr>
          </a:solidFill>
          <a:latin typeface="+mj-lt"/>
          <a:ea typeface="+mj-ea"/>
          <a:cs typeface="+mj-cs"/>
        </a:defRPr>
      </a:lvl1pPr>
    </p:titleStyle>
    <p:bodyStyle>
      <a:lvl1pPr marL="173736" indent="-173736" algn="l" defTabSz="914400" rtl="0" eaLnBrk="1" latinLnBrk="0" hangingPunct="1">
        <a:lnSpc>
          <a:spcPct val="107000"/>
        </a:lnSpc>
        <a:spcBef>
          <a:spcPts val="1200"/>
        </a:spcBef>
        <a:buClr>
          <a:srgbClr val="3253DC"/>
        </a:buClr>
        <a:buFont typeface="Arial" panose="020B0604020202020204" pitchFamily="34" charset="0"/>
        <a:buChar char="•"/>
        <a:defRPr sz="2100" kern="1200" baseline="0">
          <a:solidFill>
            <a:schemeClr val="tx1">
              <a:lumMod val="85000"/>
              <a:lumOff val="15000"/>
            </a:schemeClr>
          </a:solidFill>
          <a:latin typeface="+mn-lt"/>
          <a:ea typeface="+mn-ea"/>
          <a:cs typeface="+mn-cs"/>
        </a:defRPr>
      </a:lvl1pPr>
      <a:lvl2pPr marL="338328" indent="-174625"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sz="2100" kern="1200" baseline="0">
          <a:solidFill>
            <a:schemeClr val="tx1">
              <a:lumMod val="85000"/>
              <a:lumOff val="15000"/>
            </a:schemeClr>
          </a:solidFill>
          <a:latin typeface="+mn-lt"/>
          <a:ea typeface="+mn-ea"/>
          <a:cs typeface="+mn-cs"/>
        </a:defRPr>
      </a:lvl2pPr>
      <a:lvl3pPr marL="509588" indent="-161925" algn="l" defTabSz="914400" rtl="0" eaLnBrk="1" latinLnBrk="0" hangingPunct="1">
        <a:lnSpc>
          <a:spcPct val="100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lumMod val="85000"/>
              <a:lumOff val="15000"/>
            </a:schemeClr>
          </a:solidFill>
          <a:latin typeface="+mn-lt"/>
          <a:ea typeface="+mn-ea"/>
          <a:cs typeface="+mn-cs"/>
        </a:defRPr>
      </a:lvl3pPr>
      <a:lvl4pPr marL="685800" indent="-173736" algn="l" defTabSz="914400" rtl="0" eaLnBrk="1" latinLnBrk="0" hangingPunct="1">
        <a:lnSpc>
          <a:spcPct val="100000"/>
        </a:lnSpc>
        <a:spcBef>
          <a:spcPts val="0"/>
        </a:spcBef>
        <a:buClr>
          <a:schemeClr val="tx1">
            <a:lumMod val="85000"/>
            <a:lumOff val="15000"/>
          </a:schemeClr>
        </a:buClr>
        <a:buFont typeface="Microsoft Sans Serif" panose="020B0604020202020204" pitchFamily="34" charset="0"/>
        <a:buChar char="◦"/>
        <a:defRPr sz="1800" kern="1200">
          <a:solidFill>
            <a:schemeClr val="tx1">
              <a:lumMod val="85000"/>
              <a:lumOff val="15000"/>
            </a:schemeClr>
          </a:solidFill>
          <a:latin typeface="+mn-lt"/>
          <a:ea typeface="+mn-ea"/>
          <a:cs typeface="+mn-cs"/>
        </a:defRPr>
      </a:lvl4pPr>
      <a:lvl5pPr marL="0" indent="0" algn="l" defTabSz="914400" rtl="0" eaLnBrk="1" latinLnBrk="0" hangingPunct="1">
        <a:lnSpc>
          <a:spcPct val="98000"/>
        </a:lnSpc>
        <a:spcBef>
          <a:spcPts val="1800"/>
        </a:spcBef>
        <a:buClr>
          <a:srgbClr val="595959"/>
        </a:buClr>
        <a:buFont typeface="Microsoft Sans Serif" panose="020B0604020202020204" pitchFamily="34" charset="0"/>
        <a:buChar char="​"/>
        <a:tabLst/>
        <a:defRPr sz="2800" kern="1200" baseline="0">
          <a:solidFill>
            <a:schemeClr val="tx1">
              <a:lumMod val="85000"/>
              <a:lumOff val="15000"/>
            </a:schemeClr>
          </a:solidFill>
          <a:latin typeface="+mn-lt"/>
          <a:ea typeface="+mn-ea"/>
          <a:cs typeface="+mn-cs"/>
        </a:defRPr>
      </a:lvl5pPr>
      <a:lvl6pPr marL="0" indent="0" algn="l" defTabSz="914400" rtl="0" eaLnBrk="1" latinLnBrk="0" hangingPunct="1">
        <a:lnSpc>
          <a:spcPct val="94000"/>
        </a:lnSpc>
        <a:spcBef>
          <a:spcPts val="0"/>
        </a:spcBef>
        <a:buFont typeface="Microsoft Sans Serif" panose="020B0604020202020204" pitchFamily="34" charset="0"/>
        <a:buChar char="​"/>
        <a:defRPr sz="2400" kern="1200">
          <a:solidFill>
            <a:schemeClr val="tx1">
              <a:lumMod val="85000"/>
              <a:lumOff val="15000"/>
            </a:schemeClr>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2100" kern="1200" baseline="0">
          <a:solidFill>
            <a:schemeClr val="tx1">
              <a:lumMod val="85000"/>
              <a:lumOff val="15000"/>
            </a:schemeClr>
          </a:solidFill>
          <a:latin typeface="+mn-lt"/>
          <a:ea typeface="+mn-ea"/>
          <a:cs typeface="+mn-cs"/>
        </a:defRPr>
      </a:lvl7pPr>
      <a:lvl8pPr marL="0" indent="0" algn="l" defTabSz="914400" rtl="0" eaLnBrk="1" latinLnBrk="0" hangingPunct="1">
        <a:lnSpc>
          <a:spcPct val="86000"/>
        </a:lnSpc>
        <a:spcBef>
          <a:spcPts val="1800"/>
        </a:spcBef>
        <a:buSzPct val="100000"/>
        <a:buFont typeface="Microsoft Sans Serif" panose="020B0604020202020204" pitchFamily="34" charset="0"/>
        <a:buChar char="​"/>
        <a:defRPr lang="en-US" sz="5500" kern="1200" baseline="0" dirty="0" smtClean="0">
          <a:solidFill>
            <a:schemeClr val="tx1">
              <a:lumMod val="85000"/>
              <a:lumOff val="15000"/>
            </a:schemeClr>
          </a:solidFill>
          <a:latin typeface="+mn-lt"/>
          <a:ea typeface="+mn-ea"/>
          <a:cs typeface="+mn-cs"/>
        </a:defRPr>
      </a:lvl8pPr>
      <a:lvl9pPr marL="0" indent="0" algn="l" defTabSz="914400" rtl="0" eaLnBrk="1" latinLnBrk="0" hangingPunct="1">
        <a:lnSpc>
          <a:spcPct val="84000"/>
        </a:lnSpc>
        <a:spcBef>
          <a:spcPts val="1800"/>
        </a:spcBef>
        <a:buFont typeface="Microsoft Sans Serif" panose="020B0604020202020204" pitchFamily="34" charset="0"/>
        <a:buChar char="​"/>
        <a:defRPr sz="6800"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03">
          <p15:clr>
            <a:srgbClr val="F26B43"/>
          </p15:clr>
        </p15:guide>
        <p15:guide id="2" pos="309">
          <p15:clr>
            <a:srgbClr val="F26B43"/>
          </p15:clr>
        </p15:guide>
        <p15:guide id="3" orient="horz" pos="1075">
          <p15:clr>
            <a:srgbClr val="F26B43"/>
          </p15:clr>
        </p15:guide>
        <p15:guide id="4" orient="horz" pos="314">
          <p15:clr>
            <a:srgbClr val="F26B43"/>
          </p15:clr>
        </p15:guide>
        <p15:guide id="6" pos="7359">
          <p15:clr>
            <a:srgbClr val="F26B43"/>
          </p15:clr>
        </p15:guide>
        <p15:guide id="7" orient="horz" pos="4181">
          <p15:clr>
            <a:srgbClr val="F26B43"/>
          </p15:clr>
        </p15:guide>
        <p15:guide id="8" orient="horz" pos="571">
          <p15:clr>
            <a:srgbClr val="F26B43"/>
          </p15:clr>
        </p15:guide>
        <p15:guide id="9" pos="33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oleObject" Target="../embeddings/oleObject1.bin"/><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02.xml"/><Relationship Id="rId6" Type="http://schemas.openxmlformats.org/officeDocument/2006/relationships/image" Target="../media/image47.emf"/><Relationship Id="rId5" Type="http://schemas.openxmlformats.org/officeDocument/2006/relationships/oleObject" Target="../embeddings/oleObject2.bin"/><Relationship Id="rId4" Type="http://schemas.openxmlformats.org/officeDocument/2006/relationships/image" Target="../media/image46.emf"/><Relationship Id="rId9"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7.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image" Target="../media/image51.png"/><Relationship Id="rId16" Type="http://schemas.openxmlformats.org/officeDocument/2006/relationships/image" Target="../media/image65.svg"/><Relationship Id="rId20" Type="http://schemas.openxmlformats.org/officeDocument/2006/relationships/hyperlink" Target="https://ticker.tv/category/news/" TargetMode="External"/><Relationship Id="rId1" Type="http://schemas.openxmlformats.org/officeDocument/2006/relationships/slideLayout" Target="../slideLayouts/slideLayout19.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jpe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svg"/></Relationships>
</file>

<file path=ppt/slides/_rels/slide1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428.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9.png"/><Relationship Id="rId7" Type="http://schemas.openxmlformats.org/officeDocument/2006/relationships/image" Target="../media/image80.svg"/><Relationship Id="rId2" Type="http://schemas.openxmlformats.org/officeDocument/2006/relationships/notesSlide" Target="../notesSlides/notesSlide8.xml"/><Relationship Id="rId1" Type="http://schemas.openxmlformats.org/officeDocument/2006/relationships/slideLayout" Target="../slideLayouts/slideLayout428.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56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56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hyperlink" Target="https://www.ibc.org/technical-papers/ibc2024-tech-papers-smart-introduction-of-5g-broadcast-in-co-existence-with-legacy-broadcast-systems/12047.article" TargetMode="External"/><Relationship Id="rId7" Type="http://schemas.microsoft.com/office/2007/relationships/hdphoto" Target="../media/hdphoto3.wdp"/><Relationship Id="rId2" Type="http://schemas.openxmlformats.org/officeDocument/2006/relationships/hyperlink" Target="https://www.youtube.com/watch?v=HQX5Ao_UXo0" TargetMode="External"/><Relationship Id="rId1" Type="http://schemas.openxmlformats.org/officeDocument/2006/relationships/slideLayout" Target="../slideLayouts/slideLayout622.xml"/><Relationship Id="rId6" Type="http://schemas.openxmlformats.org/officeDocument/2006/relationships/image" Target="../media/image100.png"/><Relationship Id="rId5" Type="http://schemas.openxmlformats.org/officeDocument/2006/relationships/image" Target="../media/image99.jpg"/><Relationship Id="rId4" Type="http://schemas.openxmlformats.org/officeDocument/2006/relationships/hyperlink" Target="https://www.ibc.org/technical-papers/ibc2024-tech-papers-dvb-i-extensions-and-3gpp-service-urls-modernising-service-announcement-and-discovery/12033.article"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handheldgroup.com/handheld-rugged-mobile-computers/rugged-handhelds/" TargetMode="External"/><Relationship Id="rId3" Type="http://schemas.openxmlformats.org/officeDocument/2006/relationships/hyperlink" Target="https://www.tdf.fr/experimentation-television-en-mobilite/" TargetMode="External"/><Relationship Id="rId7" Type="http://schemas.openxmlformats.org/officeDocument/2006/relationships/hyperlink" Target="https://finance.yahoo.com/news/india-us-partnership-led-saankhya-170000721.html" TargetMode="External"/><Relationship Id="rId2" Type="http://schemas.openxmlformats.org/officeDocument/2006/relationships/notesSlide" Target="../notesSlides/notesSlide9.xml"/><Relationship Id="rId1" Type="http://schemas.openxmlformats.org/officeDocument/2006/relationships/slideLayout" Target="../slideLayouts/slideLayout578.xml"/><Relationship Id="rId6" Type="http://schemas.openxmlformats.org/officeDocument/2006/relationships/hyperlink" Target="https://qualcomm-my.sharepoint.com/:p:/p/abiber_qti/EdnQcP0LKqJKpNCZP7edRVEBkPOYQR7Bky6D35zfOOyjag?e=xHZVh0" TargetMode="External"/><Relationship Id="rId5" Type="http://schemas.openxmlformats.org/officeDocument/2006/relationships/hyperlink" Target="https://www.media-broadcast.com/presse/blog-post-title-one-rm4r2-y86ls-y3dkh-nhnb8" TargetMode="External"/><Relationship Id="rId4" Type="http://schemas.openxmlformats.org/officeDocument/2006/relationships/hyperlink" Target="https://broadcast-networks.eu/5g-broadcast-receiver-profile-for-europe-released-the-european-5g-broadcast-handset-taskforce-with-members-from-the-ebu-and-bne-has-reached-a-key-milestone-the-release-of-a-5g-broadcast-receiver-p/"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104.xml"/><Relationship Id="rId6" Type="http://schemas.openxmlformats.org/officeDocument/2006/relationships/image" Target="../media/image104.png"/><Relationship Id="rId11" Type="http://schemas.openxmlformats.org/officeDocument/2006/relationships/hyperlink" Target="https://portal.3gpp.org/desktopmodules/Specifications/SpecificationDetails.aspx?specificationId=2427" TargetMode="External"/><Relationship Id="rId5" Type="http://schemas.openxmlformats.org/officeDocument/2006/relationships/hyperlink" Target="https://www.3gpp.org/DynaReport/36976.htm" TargetMode="External"/><Relationship Id="rId10" Type="http://schemas.openxmlformats.org/officeDocument/2006/relationships/hyperlink" Target="https://portal.3gpp.org/desktopmodules/Specifications/SpecificationDetails.aspx?specificationId=2426" TargetMode="External"/><Relationship Id="rId4" Type="http://schemas.openxmlformats.org/officeDocument/2006/relationships/hyperlink" Target="https://www.etsi.org/deliver/etsi_ts/103700_103799/103720/01.01.01_60/ts_103720v010101p.pdf" TargetMode="External"/><Relationship Id="rId9" Type="http://schemas.openxmlformats.org/officeDocument/2006/relationships/hyperlink" Target="https://www.3gpp.org/DynaReport/36211.ht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diagramLayout" Target="../diagrams/layout2.xml"/><Relationship Id="rId7" Type="http://schemas.openxmlformats.org/officeDocument/2006/relationships/image" Target="../media/image107.pn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10.png"/><Relationship Id="rId4" Type="http://schemas.openxmlformats.org/officeDocument/2006/relationships/diagramQuickStyle" Target="../diagrams/quickStyle2.xml"/><Relationship Id="rId9" Type="http://schemas.openxmlformats.org/officeDocument/2006/relationships/image" Target="../media/image109.png"/></Relationships>
</file>

<file path=ppt/slides/_rels/slide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5.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13.png"/></Relationships>
</file>

<file path=ppt/slides/_rels/slide2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7.jpeg"/><Relationship Id="rId7" Type="http://schemas.openxmlformats.org/officeDocument/2006/relationships/image" Target="../media/image120.jpeg"/><Relationship Id="rId2" Type="http://schemas.openxmlformats.org/officeDocument/2006/relationships/image" Target="../media/image116.jpeg"/><Relationship Id="rId1" Type="http://schemas.openxmlformats.org/officeDocument/2006/relationships/slideLayout" Target="../slideLayouts/slideLayout25.xml"/><Relationship Id="rId6" Type="http://schemas.microsoft.com/office/2007/relationships/hdphoto" Target="../media/hdphoto4.wdp"/><Relationship Id="rId5" Type="http://schemas.openxmlformats.org/officeDocument/2006/relationships/image" Target="../media/image119.png"/><Relationship Id="rId4" Type="http://schemas.openxmlformats.org/officeDocument/2006/relationships/image" Target="../media/image118.jpeg"/><Relationship Id="rId9" Type="http://schemas.openxmlformats.org/officeDocument/2006/relationships/image" Target="../media/image122.jpeg"/></Relationships>
</file>

<file path=ppt/slides/_rels/slide24.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27.png"/><Relationship Id="rId2" Type="http://schemas.openxmlformats.org/officeDocument/2006/relationships/image" Target="../media/image123.png"/><Relationship Id="rId1" Type="http://schemas.openxmlformats.org/officeDocument/2006/relationships/slideLayout" Target="../slideLayouts/slideLayout25.xml"/><Relationship Id="rId6" Type="http://schemas.openxmlformats.org/officeDocument/2006/relationships/image" Target="../media/image126.png"/><Relationship Id="rId5" Type="http://schemas.openxmlformats.org/officeDocument/2006/relationships/image" Target="../media/image125.gif"/><Relationship Id="rId4" Type="http://schemas.openxmlformats.org/officeDocument/2006/relationships/image" Target="../media/image124.png"/></Relationships>
</file>

<file path=ppt/slides/_rels/slide25.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hyperlink" Target="https://www.ibc.org/video/technical-papers-5g-technology-convergence-with-broadcast/10007.article" TargetMode="External"/><Relationship Id="rId2" Type="http://schemas.openxmlformats.org/officeDocument/2006/relationships/image" Target="../media/image128.png"/><Relationship Id="rId1" Type="http://schemas.openxmlformats.org/officeDocument/2006/relationships/slideLayout" Target="../slideLayouts/slideLayout98.xml"/><Relationship Id="rId6" Type="http://schemas.openxmlformats.org/officeDocument/2006/relationships/hyperlink" Target="https://www.ibc.org/technical-papers/ibc2023-tech-papers-5g-broadcast-receivers-optimizing-performance-under-implementation-constraints/10251.article" TargetMode="External"/><Relationship Id="rId5" Type="http://schemas.openxmlformats.org/officeDocument/2006/relationships/image" Target="../media/image131.jpeg"/><Relationship Id="rId4" Type="http://schemas.openxmlformats.org/officeDocument/2006/relationships/image" Target="../media/image130.jpeg"/></Relationships>
</file>

<file path=ppt/slides/_rels/slide26.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image" Target="../media/image133.png"/><Relationship Id="rId3" Type="http://schemas.openxmlformats.org/officeDocument/2006/relationships/image" Target="../media/image53.png"/><Relationship Id="rId7" Type="http://schemas.openxmlformats.org/officeDocument/2006/relationships/image" Target="../media/image330.png"/><Relationship Id="rId12" Type="http://schemas.openxmlformats.org/officeDocument/2006/relationships/image" Target="../media/image380.png"/><Relationship Id="rId2" Type="http://schemas.openxmlformats.org/officeDocument/2006/relationships/notesSlide" Target="../notesSlides/notesSlide10.xml"/><Relationship Id="rId1" Type="http://schemas.openxmlformats.org/officeDocument/2006/relationships/slideLayout" Target="../slideLayouts/slideLayout25.xml"/><Relationship Id="rId11" Type="http://schemas.openxmlformats.org/officeDocument/2006/relationships/image" Target="../media/image37.png"/><Relationship Id="rId5" Type="http://schemas.openxmlformats.org/officeDocument/2006/relationships/image" Target="../media/image132.png"/><Relationship Id="rId10" Type="http://schemas.openxmlformats.org/officeDocument/2006/relationships/image" Target="../media/image360.png"/><Relationship Id="rId4" Type="http://schemas.openxmlformats.org/officeDocument/2006/relationships/image" Target="../media/image54.sv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qualcomm.sharepoint.com/teams/hermes/DocumentsGreen/Forms/AllItems.aspx?RootFolder=%2Fteams%2Fhermes%2FDocumentsGreen%2F5G%20broadcast%2FETSI%2DTFI%20and%20CAS&amp;FolderCTID=0x01200066328E7C90104A44A59AD0F7A005A2A7&amp;View=%7B38F35B39%2D0C08%2D4BBA%2DB7BC%2DFA2DCBEFC643%7D" TargetMode="External"/><Relationship Id="rId1" Type="http://schemas.openxmlformats.org/officeDocument/2006/relationships/slideLayout" Target="../slideLayouts/slideLayout10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s>
</file>

<file path=ppt/slides/_rels/slide2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98.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40.png"/><Relationship Id="rId7" Type="http://schemas.openxmlformats.org/officeDocument/2006/relationships/image" Target="../media/image54.svg"/><Relationship Id="rId12"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53.png"/><Relationship Id="rId11" Type="http://schemas.openxmlformats.org/officeDocument/2006/relationships/image" Target="../media/image141.svg"/><Relationship Id="rId5" Type="http://schemas.openxmlformats.org/officeDocument/2006/relationships/image" Target="../media/image52.svg"/><Relationship Id="rId10" Type="http://schemas.openxmlformats.org/officeDocument/2006/relationships/image" Target="../media/image59.png"/><Relationship Id="rId4" Type="http://schemas.openxmlformats.org/officeDocument/2006/relationships/image" Target="../media/image51.png"/><Relationship Id="rId9" Type="http://schemas.openxmlformats.org/officeDocument/2006/relationships/image" Target="../media/image56.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98.xml"/><Relationship Id="rId6" Type="http://schemas.openxmlformats.org/officeDocument/2006/relationships/image" Target="../media/image142.png"/><Relationship Id="rId5" Type="http://schemas.openxmlformats.org/officeDocument/2006/relationships/image" Target="../media/image139.png"/><Relationship Id="rId4" Type="http://schemas.openxmlformats.org/officeDocument/2006/relationships/image" Target="../media/image131.jpeg"/></Relationships>
</file>

<file path=ppt/slides/_rels/slide3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www.5g-mag.com/post/etsi-tr-deployment-guidelines-for-dvb-i-services-over-5g-systems" TargetMode="Externa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package" Target="../embeddings/Microsoft_Visio_Drawing.vsdx"/><Relationship Id="rId1" Type="http://schemas.openxmlformats.org/officeDocument/2006/relationships/slideLayout" Target="../slideLayouts/slideLayout25.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9.xml"/><Relationship Id="rId6" Type="http://schemas.openxmlformats.org/officeDocument/2006/relationships/hyperlink" Target="https://www.rohde-schwarz.com/" TargetMode="External"/><Relationship Id="rId5" Type="http://schemas.openxmlformats.org/officeDocument/2006/relationships/hyperlink" Target="https://www.qualcomm.com/" TargetMode="External"/><Relationship Id="rId4" Type="http://schemas.openxmlformats.org/officeDocument/2006/relationships/image" Target="../media/image150.jpeg"/></Relationships>
</file>

<file path=ppt/slides/_rels/slide3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98.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68.jpeg"/><Relationship Id="rId4" Type="http://schemas.openxmlformats.org/officeDocument/2006/relationships/image" Target="../media/image53.png"/><Relationship Id="rId9" Type="http://schemas.openxmlformats.org/officeDocument/2006/relationships/image" Target="../media/image141.svg"/></Relationships>
</file>

<file path=ppt/slides/_rels/slide3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00.xml"/><Relationship Id="rId5" Type="http://schemas.openxmlformats.org/officeDocument/2006/relationships/image" Target="../media/image159.png"/><Relationship Id="rId4" Type="http://schemas.openxmlformats.org/officeDocument/2006/relationships/image" Target="../media/image158.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1.png"/><Relationship Id="rId4" Type="http://schemas.openxmlformats.org/officeDocument/2006/relationships/image" Target="../media/image160.png"/></Relationships>
</file>

<file path=ppt/slides/_rels/slide42.xml.rels><?xml version="1.0" encoding="UTF-8" standalone="yes"?>
<Relationships xmlns="http://schemas.openxmlformats.org/package/2006/relationships"><Relationship Id="rId8" Type="http://schemas.openxmlformats.org/officeDocument/2006/relationships/hyperlink" Target="https://github.com/5G-MAG/Standards/issues/145" TargetMode="External"/><Relationship Id="rId3" Type="http://schemas.openxmlformats.org/officeDocument/2006/relationships/hyperlink" Target="https://github.com/5G-MAG/Standards/issues/92" TargetMode="External"/><Relationship Id="rId7" Type="http://schemas.openxmlformats.org/officeDocument/2006/relationships/hyperlink" Target="https://github.com/5G-MAG/Standards/issues/144" TargetMode="External"/><Relationship Id="rId12" Type="http://schemas.openxmlformats.org/officeDocument/2006/relationships/hyperlink" Target="https://github.com/5G-MAG/Standards/issues/37" TargetMode="External"/><Relationship Id="rId2" Type="http://schemas.openxmlformats.org/officeDocument/2006/relationships/hyperlink" Target="https://github.com/5G-MAG/Standards/issues/108" TargetMode="External"/><Relationship Id="rId1" Type="http://schemas.openxmlformats.org/officeDocument/2006/relationships/slideLayout" Target="../slideLayouts/slideLayout617.xml"/><Relationship Id="rId6" Type="http://schemas.openxmlformats.org/officeDocument/2006/relationships/hyperlink" Target="https://github.com/5G-MAG/Standards/issues/84" TargetMode="External"/><Relationship Id="rId11" Type="http://schemas.openxmlformats.org/officeDocument/2006/relationships/hyperlink" Target="https://github.com/5G-MAG/Standards/issues/134" TargetMode="External"/><Relationship Id="rId5" Type="http://schemas.openxmlformats.org/officeDocument/2006/relationships/hyperlink" Target="https://github.com/5G-MAG/Standards/issues/98" TargetMode="External"/><Relationship Id="rId10" Type="http://schemas.openxmlformats.org/officeDocument/2006/relationships/hyperlink" Target="https://github.com/5G-MAG/Standards/issues/83" TargetMode="External"/><Relationship Id="rId4" Type="http://schemas.openxmlformats.org/officeDocument/2006/relationships/hyperlink" Target="https://github.com/5G-MAG/Standards/issues/77" TargetMode="External"/><Relationship Id="rId9" Type="http://schemas.openxmlformats.org/officeDocument/2006/relationships/hyperlink" Target="https://github.com/5G-MAG/Standards/issues/135"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1.xml"/><Relationship Id="rId1" Type="http://schemas.openxmlformats.org/officeDocument/2006/relationships/tags" Target="../tags/tag1.xml"/><Relationship Id="rId5" Type="http://schemas.openxmlformats.org/officeDocument/2006/relationships/hyperlink" Target="https://www.5g-mag.com/post/27-10-23-5g-mag-participates-at-gatis-summit" TargetMode="External"/><Relationship Id="rId4" Type="http://schemas.openxmlformats.org/officeDocument/2006/relationships/hyperlink" Target="https://ticker.tv/category/new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17Nh64xSUCE" TargetMode="External"/><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434.xml"/><Relationship Id="rId5" Type="http://schemas.microsoft.com/office/2007/relationships/hdphoto" Target="../media/hdphoto2.wdp"/><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5.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9DD38F-15E5-4926-9A6E-F50C71118940}"/>
              </a:ext>
            </a:extLst>
          </p:cNvPr>
          <p:cNvPicPr>
            <a:picLocks noChangeAspect="1"/>
          </p:cNvPicPr>
          <p:nvPr/>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D0A6C69-DC25-46B3-83FE-D668C146E2A2}"/>
              </a:ext>
            </a:extLst>
          </p:cNvPr>
          <p:cNvSpPr/>
          <p:nvPr/>
        </p:nvSpPr>
        <p:spPr>
          <a:xfrm>
            <a:off x="1" y="0"/>
            <a:ext cx="12191999" cy="6858000"/>
          </a:xfrm>
          <a:prstGeom prst="rect">
            <a:avLst/>
          </a:prstGeom>
          <a:gradFill>
            <a:gsLst>
              <a:gs pos="17000">
                <a:srgbClr val="151831">
                  <a:alpha val="70000"/>
                </a:srgbClr>
              </a:gs>
              <a:gs pos="36000">
                <a:srgbClr val="222346">
                  <a:alpha val="38824"/>
                </a:srgbClr>
              </a:gs>
              <a:gs pos="92000">
                <a:schemeClr val="bg1">
                  <a:alpha val="0"/>
                </a:schemeClr>
              </a:gs>
              <a:gs pos="58000">
                <a:srgbClr val="3B223E">
                  <a:alpha val="11765"/>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a:xfrm>
            <a:off x="3350218" y="366133"/>
            <a:ext cx="2608489"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de-DE" dirty="0"/>
              <a:t>Based on IBC 2024 Info</a:t>
            </a:r>
            <a:endParaRPr lang="en-US" dirty="0"/>
          </a:p>
        </p:txBody>
      </p:sp>
      <p:sp>
        <p:nvSpPr>
          <p:cNvPr id="12"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a:xfrm>
            <a:off x="5958707" y="386990"/>
            <a:ext cx="3985393"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October 2024</a:t>
            </a:r>
          </a:p>
        </p:txBody>
      </p:sp>
      <p:sp>
        <p:nvSpPr>
          <p:cNvPr id="3" name="Title 2">
            <a:extLst>
              <a:ext uri="{FF2B5EF4-FFF2-40B4-BE49-F238E27FC236}">
                <a16:creationId xmlns:a16="http://schemas.microsoft.com/office/drawing/2014/main" id="{2584845F-75C2-415A-8317-9BE337A0A649}"/>
              </a:ext>
            </a:extLst>
          </p:cNvPr>
          <p:cNvSpPr>
            <a:spLocks noGrp="1"/>
          </p:cNvSpPr>
          <p:nvPr>
            <p:ph type="title"/>
          </p:nvPr>
        </p:nvSpPr>
        <p:spPr>
          <a:xfrm>
            <a:off x="431636" y="2288263"/>
            <a:ext cx="9352444" cy="1927835"/>
          </a:xfrm>
        </p:spPr>
        <p:txBody>
          <a:bodyPr/>
          <a:lstStyle/>
          <a:p>
            <a:r>
              <a:rPr lang="en-US" sz="4800" dirty="0"/>
              <a:t>5G Broadcast – Latest on Standards, Technologies and Devices</a:t>
            </a:r>
            <a:endParaRPr lang="en-US" sz="1400" dirty="0"/>
          </a:p>
        </p:txBody>
      </p:sp>
      <p:sp>
        <p:nvSpPr>
          <p:cNvPr id="16" name="Freeform 5">
            <a:extLst>
              <a:ext uri="{FF2B5EF4-FFF2-40B4-BE49-F238E27FC236}">
                <a16:creationId xmlns:a16="http://schemas.microsoft.com/office/drawing/2014/main" id="{06C7F0AE-140D-4634-92AC-2929EC1FBE2C}"/>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7" name="Text Placeholder 7">
            <a:extLst>
              <a:ext uri="{FF2B5EF4-FFF2-40B4-BE49-F238E27FC236}">
                <a16:creationId xmlns:a16="http://schemas.microsoft.com/office/drawing/2014/main" id="{BE281CEE-A427-9343-B066-3987258CBC3E}"/>
              </a:ext>
            </a:extLst>
          </p:cNvPr>
          <p:cNvSpPr txBox="1">
            <a:spLocks/>
          </p:cNvSpPr>
          <p:nvPr/>
        </p:nvSpPr>
        <p:spPr bwMode="black">
          <a:xfrm>
            <a:off x="9076177" y="366133"/>
            <a:ext cx="2620523" cy="443198"/>
          </a:xfrm>
          <a:prstGeom prst="rect">
            <a:avLst/>
          </a:prstGeom>
        </p:spPr>
        <p:txBody>
          <a:bodyPr vert="horz" wrap="square" lIns="0" tIns="0" rIns="0" bIns="0" rtlCol="0" anchor="b">
            <a:spAutoFit/>
          </a:bodyPr>
          <a:lstStyle>
            <a:lvl1pPr marL="0" marR="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kern="1200" baseline="0">
                <a:solidFill>
                  <a:schemeClr val="bg1"/>
                </a:solidFill>
                <a:latin typeface="+mn-lt"/>
                <a:ea typeface="+mn-ea"/>
                <a:cs typeface="+mn-cs"/>
              </a:defRPr>
            </a:lvl1pPr>
            <a:lvl2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baseline="0">
                <a:solidFill>
                  <a:schemeClr val="bg1"/>
                </a:solidFill>
                <a:latin typeface="+mn-lt"/>
                <a:ea typeface="+mn-ea"/>
                <a:cs typeface="+mn-cs"/>
              </a:defRPr>
            </a:lvl2pPr>
            <a:lvl3pPr marL="0" indent="0" algn="r" defTabSz="914400" rtl="0" eaLnBrk="1" latinLnBrk="0" hangingPunct="1">
              <a:lnSpc>
                <a:spcPct val="90000"/>
              </a:lnSpc>
              <a:spcBef>
                <a:spcPts val="0"/>
              </a:spcBef>
              <a:buClr>
                <a:schemeClr val="tx1">
                  <a:lumMod val="85000"/>
                  <a:lumOff val="15000"/>
                </a:schemeClr>
              </a:buClr>
              <a:buFont typeface="Microsoft Sans Serif" panose="020B0604020202020204" pitchFamily="34" charset="0"/>
              <a:buNone/>
              <a:defRPr lang="en-US" sz="1600" kern="1200">
                <a:solidFill>
                  <a:schemeClr val="bg1"/>
                </a:solidFill>
                <a:latin typeface="+mn-lt"/>
                <a:ea typeface="+mn-ea"/>
                <a:cs typeface="+mn-cs"/>
              </a:defRPr>
            </a:lvl3pPr>
            <a:lvl4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a:solidFill>
                  <a:schemeClr val="bg1"/>
                </a:solidFill>
                <a:latin typeface="+mn-lt"/>
                <a:ea typeface="+mn-ea"/>
                <a:cs typeface="+mn-cs"/>
              </a:defRPr>
            </a:lvl4pPr>
            <a:lvl5pPr marL="0" indent="0" algn="r" defTabSz="914400" rtl="0" eaLnBrk="1" latinLnBrk="0" hangingPunct="1">
              <a:lnSpc>
                <a:spcPct val="90000"/>
              </a:lnSpc>
              <a:spcBef>
                <a:spcPts val="0"/>
              </a:spcBef>
              <a:buClr>
                <a:srgbClr val="595959"/>
              </a:buClr>
              <a:buFont typeface="Microsoft Sans Serif" panose="020B0604020202020204" pitchFamily="34" charset="0"/>
              <a:buNone/>
              <a:tabLst/>
              <a:defRPr sz="1600" kern="1200" baseline="0">
                <a:solidFill>
                  <a:schemeClr val="bg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a:t>
            </a:r>
            <a:r>
              <a:rPr kumimoji="0" lang="en-US" sz="1600" b="1" i="0" u="none" strike="noStrike" kern="1200" cap="none" spc="0" normalizeH="0" baseline="0" noProof="0" err="1">
                <a:ln>
                  <a:noFill/>
                </a:ln>
                <a:solidFill>
                  <a:srgbClr val="F7F8FA"/>
                </a:solidFill>
                <a:effectLst/>
                <a:uLnTx/>
                <a:uFillTx/>
                <a:latin typeface="Microsoft Sans Serif"/>
                <a:ea typeface="+mn-ea"/>
                <a:cs typeface="+mn-cs"/>
              </a:rPr>
              <a:t>qualcomm</a:t>
            </a:r>
            <a:r>
              <a:rPr kumimoji="0" lang="en-US" sz="1600" b="1" i="0" u="none" strike="noStrike" kern="1200" cap="none" spc="0" normalizeH="0" baseline="0" noProof="0">
                <a:ln>
                  <a:noFill/>
                </a:ln>
                <a:solidFill>
                  <a:srgbClr val="F7F8FA"/>
                </a:solidFill>
                <a:effectLst/>
                <a:uLnTx/>
                <a:uFillTx/>
                <a:latin typeface="Microsoft Sans Serif"/>
                <a:ea typeface="+mn-ea"/>
                <a:cs typeface="+mn-cs"/>
              </a:rPr>
              <a:t>_tech</a:t>
            </a:r>
          </a:p>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endParaRPr kumimoji="0" lang="en-US" sz="1600" b="1"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0" name="Text Placeholder 7">
            <a:extLst>
              <a:ext uri="{FF2B5EF4-FFF2-40B4-BE49-F238E27FC236}">
                <a16:creationId xmlns:a16="http://schemas.microsoft.com/office/drawing/2014/main" id="{6DA8A551-B5C8-40AD-8A71-D58C6F83DACC}"/>
              </a:ext>
            </a:extLst>
          </p:cNvPr>
          <p:cNvSpPr>
            <a:spLocks noGrp="1"/>
          </p:cNvSpPr>
          <p:nvPr>
            <p:ph type="body" sz="quarter" idx="10"/>
          </p:nvPr>
        </p:nvSpPr>
        <p:spPr>
          <a:xfrm>
            <a:off x="495299" y="4944712"/>
            <a:ext cx="8580878" cy="1342830"/>
          </a:xfrm>
        </p:spPr>
        <p:txBody>
          <a:bodyPr/>
          <a:lstStyle/>
          <a:p>
            <a:r>
              <a:rPr lang="en-US"/>
              <a:t>Dr. Thomas Stockhammer</a:t>
            </a:r>
          </a:p>
          <a:p>
            <a:r>
              <a:rPr lang="en-US"/>
              <a:t>Senior Director Technical Standards</a:t>
            </a:r>
          </a:p>
          <a:p>
            <a:r>
              <a:rPr lang="en-US"/>
              <a:t>Qualcomm Technologies</a:t>
            </a:r>
          </a:p>
        </p:txBody>
      </p:sp>
    </p:spTree>
    <p:extLst>
      <p:ext uri="{BB962C8B-B14F-4D97-AF65-F5344CB8AC3E}">
        <p14:creationId xmlns:p14="http://schemas.microsoft.com/office/powerpoint/2010/main" val="161258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79A16541-D4DE-7588-E7A0-F488B3D94D53}"/>
              </a:ext>
            </a:extLst>
          </p:cNvPr>
          <p:cNvSpPr txBox="1">
            <a:spLocks/>
          </p:cNvSpPr>
          <p:nvPr/>
        </p:nvSpPr>
        <p:spPr>
          <a:xfrm>
            <a:off x="341976" y="210925"/>
            <a:ext cx="11850024" cy="5810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20065"/>
                </a:solidFill>
                <a:latin typeface="+mn-lt"/>
                <a:ea typeface="微软雅黑" panose="020B0503020204020204" pitchFamily="34" charset="-122"/>
              </a:rPr>
              <a:t>What we have done for 5G Broadcasting</a:t>
            </a:r>
            <a:endParaRPr lang="zh-CN" altLang="en-US" sz="3600" b="1" dirty="0">
              <a:solidFill>
                <a:srgbClr val="020065"/>
              </a:solidFill>
              <a:latin typeface="+mn-lt"/>
              <a:ea typeface="微软雅黑" panose="020B0503020204020204" pitchFamily="34" charset="-122"/>
            </a:endParaRPr>
          </a:p>
        </p:txBody>
      </p:sp>
      <p:graphicFrame>
        <p:nvGraphicFramePr>
          <p:cNvPr id="25" name="对象 24">
            <a:extLst>
              <a:ext uri="{FF2B5EF4-FFF2-40B4-BE49-F238E27FC236}">
                <a16:creationId xmlns:a16="http://schemas.microsoft.com/office/drawing/2014/main" id="{2CE0AFB0-CE89-4ACB-7BD8-8FB39E4622CB}"/>
              </a:ext>
            </a:extLst>
          </p:cNvPr>
          <p:cNvGraphicFramePr>
            <a:graphicFrameLocks noChangeAspect="1"/>
          </p:cNvGraphicFramePr>
          <p:nvPr/>
        </p:nvGraphicFramePr>
        <p:xfrm>
          <a:off x="10550370" y="179450"/>
          <a:ext cx="1444678" cy="516924"/>
        </p:xfrm>
        <a:graphic>
          <a:graphicData uri="http://schemas.openxmlformats.org/presentationml/2006/ole">
            <mc:AlternateContent xmlns:mc="http://schemas.openxmlformats.org/markup-compatibility/2006">
              <mc:Choice xmlns:v="urn:schemas-microsoft-com:vml" Requires="v">
                <p:oleObj r:id="rId3" imgW="12841245" imgH="4594562" progId="">
                  <p:embed/>
                </p:oleObj>
              </mc:Choice>
              <mc:Fallback>
                <p:oleObj r:id="rId3" imgW="12841245" imgH="4594562" progId="">
                  <p:embed/>
                  <p:pic>
                    <p:nvPicPr>
                      <p:cNvPr id="25" name="对象 24">
                        <a:extLst>
                          <a:ext uri="{FF2B5EF4-FFF2-40B4-BE49-F238E27FC236}">
                            <a16:creationId xmlns:a16="http://schemas.microsoft.com/office/drawing/2014/main" id="{2CE0AFB0-CE89-4ACB-7BD8-8FB39E4622CB}"/>
                          </a:ext>
                        </a:extLst>
                      </p:cNvPr>
                      <p:cNvPicPr/>
                      <p:nvPr/>
                    </p:nvPicPr>
                    <p:blipFill>
                      <a:blip r:embed="rId4"/>
                      <a:stretch>
                        <a:fillRect/>
                      </a:stretch>
                    </p:blipFill>
                    <p:spPr>
                      <a:xfrm>
                        <a:off x="10550370" y="179450"/>
                        <a:ext cx="1444678" cy="516924"/>
                      </a:xfrm>
                      <a:prstGeom prst="rect">
                        <a:avLst/>
                      </a:prstGeom>
                    </p:spPr>
                  </p:pic>
                </p:oleObj>
              </mc:Fallback>
            </mc:AlternateContent>
          </a:graphicData>
        </a:graphic>
      </p:graphicFrame>
      <p:graphicFrame>
        <p:nvGraphicFramePr>
          <p:cNvPr id="26" name="对象 25">
            <a:extLst>
              <a:ext uri="{FF2B5EF4-FFF2-40B4-BE49-F238E27FC236}">
                <a16:creationId xmlns:a16="http://schemas.microsoft.com/office/drawing/2014/main" id="{AB21810E-2454-1C3A-7A30-C06255E6FCD0}"/>
              </a:ext>
            </a:extLst>
          </p:cNvPr>
          <p:cNvGraphicFramePr>
            <a:graphicFrameLocks noChangeAspect="1"/>
          </p:cNvGraphicFramePr>
          <p:nvPr/>
        </p:nvGraphicFramePr>
        <p:xfrm>
          <a:off x="9687910" y="123947"/>
          <a:ext cx="682487" cy="668003"/>
        </p:xfrm>
        <a:graphic>
          <a:graphicData uri="http://schemas.openxmlformats.org/presentationml/2006/ole">
            <mc:AlternateContent xmlns:mc="http://schemas.openxmlformats.org/markup-compatibility/2006">
              <mc:Choice xmlns:v="urn:schemas-microsoft-com:vml" Requires="v">
                <p:oleObj r:id="rId5" imgW="9172135" imgH="8979255" progId="">
                  <p:embed/>
                </p:oleObj>
              </mc:Choice>
              <mc:Fallback>
                <p:oleObj r:id="rId5" imgW="9172135" imgH="8979255" progId="">
                  <p:embed/>
                  <p:pic>
                    <p:nvPicPr>
                      <p:cNvPr id="26" name="对象 25">
                        <a:extLst>
                          <a:ext uri="{FF2B5EF4-FFF2-40B4-BE49-F238E27FC236}">
                            <a16:creationId xmlns:a16="http://schemas.microsoft.com/office/drawing/2014/main" id="{AB21810E-2454-1C3A-7A30-C06255E6FCD0}"/>
                          </a:ext>
                        </a:extLst>
                      </p:cNvPr>
                      <p:cNvPicPr/>
                      <p:nvPr/>
                    </p:nvPicPr>
                    <p:blipFill>
                      <a:blip r:embed="rId6"/>
                      <a:stretch>
                        <a:fillRect/>
                      </a:stretch>
                    </p:blipFill>
                    <p:spPr>
                      <a:xfrm>
                        <a:off x="9687910" y="123947"/>
                        <a:ext cx="682487" cy="668003"/>
                      </a:xfrm>
                      <a:prstGeom prst="rect">
                        <a:avLst/>
                      </a:prstGeom>
                    </p:spPr>
                  </p:pic>
                </p:oleObj>
              </mc:Fallback>
            </mc:AlternateContent>
          </a:graphicData>
        </a:graphic>
      </p:graphicFrame>
      <p:pic>
        <p:nvPicPr>
          <p:cNvPr id="37" name="Picture 3" descr="MCS9-1">
            <a:extLst>
              <a:ext uri="{FF2B5EF4-FFF2-40B4-BE49-F238E27FC236}">
                <a16:creationId xmlns:a16="http://schemas.microsoft.com/office/drawing/2014/main" id="{22BE31CB-5A42-3793-7D96-DC7A73EBA3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76" y="1848672"/>
            <a:ext cx="3452087" cy="33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矩形 38">
            <a:extLst>
              <a:ext uri="{FF2B5EF4-FFF2-40B4-BE49-F238E27FC236}">
                <a16:creationId xmlns:a16="http://schemas.microsoft.com/office/drawing/2014/main" id="{B3C40084-BEF1-9E26-08D5-0E9A2FCE1FB5}"/>
              </a:ext>
            </a:extLst>
          </p:cNvPr>
          <p:cNvSpPr/>
          <p:nvPr/>
        </p:nvSpPr>
        <p:spPr>
          <a:xfrm>
            <a:off x="-16543" y="5448357"/>
            <a:ext cx="4198219" cy="707886"/>
          </a:xfrm>
          <a:prstGeom prst="rect">
            <a:avLst/>
          </a:prstGeom>
          <a:noFill/>
        </p:spPr>
        <p:txBody>
          <a:bodyPr wrap="square" rtlCol="0">
            <a:spAutoFit/>
          </a:bodyPr>
          <a:lstStyle/>
          <a:p>
            <a:pPr algn="ctr">
              <a:defRPr/>
            </a:pPr>
            <a:r>
              <a:rPr kumimoji="0" lang="en-US" altLang="zh-CN" sz="20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Successful Reception: </a:t>
            </a:r>
            <a:r>
              <a:rPr kumimoji="0" lang="en-US" altLang="zh-CN" sz="20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96%</a:t>
            </a:r>
          </a:p>
          <a:p>
            <a:pPr algn="ctr">
              <a:defRPr/>
            </a:pPr>
            <a:r>
              <a:rPr kumimoji="0" lang="en-US" altLang="zh-CN" sz="20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a:t>
            </a:r>
            <a:r>
              <a:rPr lang="en-US" altLang="zh-CN" sz="1400" b="1" dirty="0">
                <a:solidFill>
                  <a:prstClr val="black"/>
                </a:solidFill>
                <a:latin typeface="Microsoft YaHei" panose="020B0503020204020204" pitchFamily="34" charset="-122"/>
                <a:ea typeface="Microsoft YaHei" panose="020B0503020204020204" pitchFamily="34" charset="-122"/>
              </a:rPr>
              <a:t>MCS9,</a:t>
            </a:r>
            <a:r>
              <a:rPr lang="zh-CN" altLang="en-US" sz="1400" b="1" dirty="0">
                <a:solidFill>
                  <a:prstClr val="black"/>
                </a:solidFill>
                <a:latin typeface="Microsoft YaHei" panose="020B0503020204020204" pitchFamily="34" charset="-122"/>
                <a:ea typeface="Microsoft YaHei" panose="020B0503020204020204" pitchFamily="34" charset="-122"/>
              </a:rPr>
              <a:t> </a:t>
            </a:r>
            <a:r>
              <a:rPr lang="en-US" altLang="zh-CN" sz="1400" b="1" dirty="0">
                <a:solidFill>
                  <a:prstClr val="black"/>
                </a:solidFill>
                <a:latin typeface="Microsoft YaHei" panose="020B0503020204020204" pitchFamily="34" charset="-122"/>
                <a:ea typeface="Microsoft YaHei" panose="020B0503020204020204" pitchFamily="34" charset="-122"/>
              </a:rPr>
              <a:t>1 bit/s/Hz</a:t>
            </a:r>
            <a:r>
              <a:rPr kumimoji="0" lang="en-US" altLang="zh-CN" sz="20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a:t>
            </a:r>
          </a:p>
        </p:txBody>
      </p:sp>
      <p:sp>
        <p:nvSpPr>
          <p:cNvPr id="40" name="矩形 39">
            <a:extLst>
              <a:ext uri="{FF2B5EF4-FFF2-40B4-BE49-F238E27FC236}">
                <a16:creationId xmlns:a16="http://schemas.microsoft.com/office/drawing/2014/main" id="{1EAC9E05-B981-7ABF-CBFF-F4C70A38AC5A}"/>
              </a:ext>
            </a:extLst>
          </p:cNvPr>
          <p:cNvSpPr/>
          <p:nvPr/>
        </p:nvSpPr>
        <p:spPr>
          <a:xfrm>
            <a:off x="341976" y="6122967"/>
            <a:ext cx="4854915" cy="587469"/>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Location</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setup at the top of </a:t>
            </a:r>
            <a:r>
              <a:rPr lang="en-US" altLang="zh-CN" sz="1400" dirty="0">
                <a:solidFill>
                  <a:prstClr val="black"/>
                </a:solidFill>
                <a:latin typeface="Microsoft YaHei" panose="020B0503020204020204" pitchFamily="34" charset="-122"/>
                <a:ea typeface="Microsoft YaHei" panose="020B0503020204020204" pitchFamily="34" charset="-122"/>
              </a:rPr>
              <a:t>W</a:t>
            </a:r>
            <a:r>
              <a:rPr kumimoji="0" lang="en-US" altLang="zh-CN" sz="14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rPr>
              <a:t>utong</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Mountain</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Power</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260W (four directions, about 65W for each one)</a:t>
            </a:r>
            <a:endPar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41" name="文本框 40">
            <a:extLst>
              <a:ext uri="{FF2B5EF4-FFF2-40B4-BE49-F238E27FC236}">
                <a16:creationId xmlns:a16="http://schemas.microsoft.com/office/drawing/2014/main" id="{05EC00F2-4DC1-7982-793F-94F0A78E7AFB}"/>
              </a:ext>
            </a:extLst>
          </p:cNvPr>
          <p:cNvSpPr txBox="1"/>
          <p:nvPr/>
        </p:nvSpPr>
        <p:spPr>
          <a:xfrm>
            <a:off x="256504" y="1158792"/>
            <a:ext cx="369952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400" b="1" dirty="0">
                <a:solidFill>
                  <a:prstClr val="black"/>
                </a:solidFill>
                <a:latin typeface="Microsoft YaHei" panose="020B0503020204020204" pitchFamily="34" charset="-122"/>
                <a:ea typeface="Microsoft YaHei" panose="020B0503020204020204" pitchFamily="34" charset="-122"/>
              </a:rPr>
              <a:t>Field Test in Shenzhen</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nvGrpSpPr>
          <p:cNvPr id="2" name="组合 1"/>
          <p:cNvGrpSpPr/>
          <p:nvPr/>
        </p:nvGrpSpPr>
        <p:grpSpPr>
          <a:xfrm>
            <a:off x="4181677" y="1848672"/>
            <a:ext cx="4509062" cy="3356200"/>
            <a:chOff x="780585" y="1563959"/>
            <a:chExt cx="10664827" cy="4989483"/>
          </a:xfrm>
        </p:grpSpPr>
        <p:pic>
          <p:nvPicPr>
            <p:cNvPr id="42" name="图片 41">
              <a:extLst>
                <a:ext uri="{FF2B5EF4-FFF2-40B4-BE49-F238E27FC236}">
                  <a16:creationId xmlns:a16="http://schemas.microsoft.com/office/drawing/2014/main" id="{2341A2B4-C6A8-059D-8CB1-53F17E9C37E9}"/>
                </a:ext>
              </a:extLst>
            </p:cNvPr>
            <p:cNvPicPr>
              <a:picLocks noChangeAspect="1"/>
            </p:cNvPicPr>
            <p:nvPr/>
          </p:nvPicPr>
          <p:blipFill rotWithShape="1">
            <a:blip r:embed="rId8"/>
            <a:srcRect t="5527" b="10063"/>
            <a:stretch/>
          </p:blipFill>
          <p:spPr>
            <a:xfrm>
              <a:off x="780585" y="1563959"/>
              <a:ext cx="10664827" cy="4989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矩形: 圆角 7">
              <a:extLst>
                <a:ext uri="{FF2B5EF4-FFF2-40B4-BE49-F238E27FC236}">
                  <a16:creationId xmlns:a16="http://schemas.microsoft.com/office/drawing/2014/main" id="{DE23137A-41CE-4145-A62B-5870B4E99C1E}"/>
                </a:ext>
              </a:extLst>
            </p:cNvPr>
            <p:cNvSpPr/>
            <p:nvPr/>
          </p:nvSpPr>
          <p:spPr>
            <a:xfrm>
              <a:off x="4315523" y="3384396"/>
              <a:ext cx="2397511" cy="370571"/>
            </a:xfrm>
            <a:prstGeom prst="roundRect">
              <a:avLst/>
            </a:prstGeom>
            <a:solidFill>
              <a:schemeClr val="accent1">
                <a:lumMod val="40000"/>
                <a:lumOff val="60000"/>
              </a:schemeClr>
            </a:solidFill>
            <a:ln>
              <a:solidFill>
                <a:schemeClr val="accent1">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West Pearl Tower</a:t>
              </a:r>
              <a:endParaRPr lang="zh-CN" altLang="en-US" sz="1200" dirty="0">
                <a:ln w="0"/>
                <a:solidFill>
                  <a:schemeClr val="tx1"/>
                </a:solidFill>
                <a:effectLst>
                  <a:outerShdw blurRad="38100" dist="19050" dir="2700000" algn="tl" rotWithShape="0">
                    <a:schemeClr val="dk1">
                      <a:alpha val="40000"/>
                    </a:schemeClr>
                  </a:outerShdw>
                </a:effectLst>
              </a:endParaRPr>
            </a:p>
          </p:txBody>
        </p:sp>
        <p:sp>
          <p:nvSpPr>
            <p:cNvPr id="44" name="矩形: 圆角 8">
              <a:extLst>
                <a:ext uri="{FF2B5EF4-FFF2-40B4-BE49-F238E27FC236}">
                  <a16:creationId xmlns:a16="http://schemas.microsoft.com/office/drawing/2014/main" id="{8230936A-AEE7-4C5D-994F-A870EAAE6567}"/>
                </a:ext>
              </a:extLst>
            </p:cNvPr>
            <p:cNvSpPr/>
            <p:nvPr/>
          </p:nvSpPr>
          <p:spPr>
            <a:xfrm>
              <a:off x="4289500" y="4923742"/>
              <a:ext cx="2397511" cy="570153"/>
            </a:xfrm>
            <a:prstGeom prst="roundRect">
              <a:avLst/>
            </a:prstGeom>
            <a:solidFill>
              <a:schemeClr val="accent1">
                <a:lumMod val="40000"/>
                <a:lumOff val="60000"/>
              </a:schemeClr>
            </a:solidFill>
            <a:ln>
              <a:solidFill>
                <a:schemeClr val="accent1">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Sichuan Radio and Television</a:t>
              </a:r>
              <a:endParaRPr lang="zh-CN" altLang="en-US" sz="1200" dirty="0">
                <a:ln w="0"/>
                <a:solidFill>
                  <a:schemeClr val="tx1"/>
                </a:solidFill>
                <a:effectLst>
                  <a:outerShdw blurRad="38100" dist="19050" dir="2700000" algn="tl" rotWithShape="0">
                    <a:schemeClr val="dk1">
                      <a:alpha val="40000"/>
                    </a:schemeClr>
                  </a:outerShdw>
                </a:effectLst>
              </a:endParaRPr>
            </a:p>
          </p:txBody>
        </p:sp>
        <p:sp>
          <p:nvSpPr>
            <p:cNvPr id="45" name="矩形: 圆角 9">
              <a:extLst>
                <a:ext uri="{FF2B5EF4-FFF2-40B4-BE49-F238E27FC236}">
                  <a16:creationId xmlns:a16="http://schemas.microsoft.com/office/drawing/2014/main" id="{DED386D2-1B86-49B0-A530-15DC2A41191C}"/>
                </a:ext>
              </a:extLst>
            </p:cNvPr>
            <p:cNvSpPr/>
            <p:nvPr/>
          </p:nvSpPr>
          <p:spPr>
            <a:xfrm>
              <a:off x="7664366" y="4360072"/>
              <a:ext cx="2531560" cy="563670"/>
            </a:xfrm>
            <a:prstGeom prst="roundRect">
              <a:avLst/>
            </a:prstGeom>
            <a:solidFill>
              <a:schemeClr val="accent1">
                <a:lumMod val="40000"/>
                <a:lumOff val="60000"/>
              </a:schemeClr>
            </a:solidFill>
            <a:ln>
              <a:solidFill>
                <a:schemeClr val="accent1">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200" dirty="0">
                  <a:ln w="0"/>
                  <a:solidFill>
                    <a:schemeClr val="tx1"/>
                  </a:solidFill>
                  <a:effectLst>
                    <a:outerShdw blurRad="38100" dist="19050" dir="2700000" algn="tl" rotWithShape="0">
                      <a:schemeClr val="dk1">
                        <a:alpha val="40000"/>
                      </a:schemeClr>
                    </a:outerShdw>
                  </a:effectLst>
                </a:rPr>
                <a:t>Sichuan Radio and Television Bureau 702</a:t>
              </a:r>
              <a:endParaRPr lang="zh-CN" altLang="en-US" sz="1200" dirty="0">
                <a:ln w="0"/>
                <a:solidFill>
                  <a:schemeClr val="tx1"/>
                </a:solidFill>
                <a:effectLst>
                  <a:outerShdw blurRad="38100" dist="19050" dir="2700000" algn="tl" rotWithShape="0">
                    <a:schemeClr val="dk1">
                      <a:alpha val="40000"/>
                    </a:schemeClr>
                  </a:outerShdw>
                </a:effectLst>
              </a:endParaRPr>
            </a:p>
          </p:txBody>
        </p:sp>
      </p:grpSp>
      <p:sp>
        <p:nvSpPr>
          <p:cNvPr id="46" name="文本框 45">
            <a:extLst>
              <a:ext uri="{FF2B5EF4-FFF2-40B4-BE49-F238E27FC236}">
                <a16:creationId xmlns:a16="http://schemas.microsoft.com/office/drawing/2014/main" id="{05EC00F2-4DC1-7982-793F-94F0A78E7AFB}"/>
              </a:ext>
            </a:extLst>
          </p:cNvPr>
          <p:cNvSpPr txBox="1"/>
          <p:nvPr/>
        </p:nvSpPr>
        <p:spPr>
          <a:xfrm>
            <a:off x="3956028" y="1158792"/>
            <a:ext cx="435569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400" b="1" dirty="0">
                <a:solidFill>
                  <a:prstClr val="black"/>
                </a:solidFill>
                <a:latin typeface="Microsoft YaHei" panose="020B0503020204020204" pitchFamily="34" charset="-122"/>
                <a:ea typeface="Microsoft YaHei" panose="020B0503020204020204" pitchFamily="34" charset="-122"/>
              </a:rPr>
              <a:t>Trial Network in Chengdu</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7" name="矩形 46">
            <a:extLst>
              <a:ext uri="{FF2B5EF4-FFF2-40B4-BE49-F238E27FC236}">
                <a16:creationId xmlns:a16="http://schemas.microsoft.com/office/drawing/2014/main" id="{B3C40084-BEF1-9E26-08D5-0E9A2FCE1FB5}"/>
              </a:ext>
            </a:extLst>
          </p:cNvPr>
          <p:cNvSpPr/>
          <p:nvPr/>
        </p:nvSpPr>
        <p:spPr>
          <a:xfrm>
            <a:off x="8767508" y="5079220"/>
            <a:ext cx="3424492" cy="1631216"/>
          </a:xfrm>
          <a:prstGeom prst="rect">
            <a:avLst/>
          </a:prstGeom>
          <a:noFill/>
        </p:spPr>
        <p:txBody>
          <a:bodyPr wrap="square" rtlCol="0">
            <a:spAutoFit/>
          </a:bodyPr>
          <a:lstStyle/>
          <a:p>
            <a:pPr algn="ctr">
              <a:defRPr/>
            </a:pPr>
            <a:r>
              <a:rPr lang="en-US" altLang="zh-CN" sz="2000" b="1" dirty="0">
                <a:latin typeface="Microsoft YaHei" panose="020B0503020204020204" pitchFamily="34" charset="-122"/>
                <a:ea typeface="Microsoft YaHei" panose="020B0503020204020204" pitchFamily="34" charset="-122"/>
              </a:rPr>
              <a:t>NERC-DTV is working with some chip companies for the development  of Individual receiver chip</a:t>
            </a:r>
            <a:endParaRPr kumimoji="0" lang="en-US" altLang="zh-CN" sz="20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grpSp>
        <p:nvGrpSpPr>
          <p:cNvPr id="5" name="组合 4"/>
          <p:cNvGrpSpPr/>
          <p:nvPr/>
        </p:nvGrpSpPr>
        <p:grpSpPr>
          <a:xfrm>
            <a:off x="9389198" y="2235200"/>
            <a:ext cx="2193202" cy="2256962"/>
            <a:chOff x="9389198" y="2911690"/>
            <a:chExt cx="1253187" cy="1320573"/>
          </a:xfrm>
        </p:grpSpPr>
        <p:sp>
          <p:nvSpPr>
            <p:cNvPr id="53" name="矩形 52"/>
            <p:cNvSpPr/>
            <p:nvPr/>
          </p:nvSpPr>
          <p:spPr>
            <a:xfrm>
              <a:off x="9572003" y="3151461"/>
              <a:ext cx="912978" cy="830997"/>
            </a:xfrm>
            <a:prstGeom prst="rect">
              <a:avLst/>
            </a:prstGeom>
          </p:spPr>
          <p:txBody>
            <a:bodyPr wrap="square">
              <a:spAutoFit/>
            </a:bodyPr>
            <a:lstStyle/>
            <a:p>
              <a:pPr algn="ctr"/>
              <a:r>
                <a:rPr kumimoji="1" lang="zh-CN" altLang="en-US" sz="2400" b="1" dirty="0">
                  <a:solidFill>
                    <a:schemeClr val="bg1"/>
                  </a:solidFill>
                  <a:latin typeface="微软雅黑" panose="020B0503020204020204" pitchFamily="34" charset="-122"/>
                  <a:ea typeface="微软雅黑" panose="020B0503020204020204" pitchFamily="34" charset="-122"/>
                  <a:cs typeface="Calibri" pitchFamily="34" charset="0"/>
                </a:rPr>
                <a:t>显示处理</a:t>
              </a:r>
              <a:endParaRPr kumimoji="1" lang="en-US" altLang="zh-CN" sz="2400" b="1" dirty="0">
                <a:solidFill>
                  <a:schemeClr val="bg1"/>
                </a:solidFill>
                <a:latin typeface="微软雅黑" panose="020B0503020204020204" pitchFamily="34" charset="-122"/>
                <a:ea typeface="微软雅黑" panose="020B0503020204020204" pitchFamily="34" charset="-122"/>
                <a:cs typeface="Calibri" pitchFamily="34" charset="0"/>
              </a:endParaRPr>
            </a:p>
          </p:txBody>
        </p:sp>
        <p:grpSp>
          <p:nvGrpSpPr>
            <p:cNvPr id="54" name="组合 53"/>
            <p:cNvGrpSpPr/>
            <p:nvPr/>
          </p:nvGrpSpPr>
          <p:grpSpPr>
            <a:xfrm>
              <a:off x="9389198" y="2911690"/>
              <a:ext cx="1253187" cy="1320573"/>
              <a:chOff x="3635896" y="1708428"/>
              <a:chExt cx="1944216" cy="2048760"/>
            </a:xfrm>
          </p:grpSpPr>
          <p:pic>
            <p:nvPicPr>
              <p:cNvPr id="55" name="图片 54"/>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35896" y="1708428"/>
                <a:ext cx="1944216" cy="2048760"/>
              </a:xfrm>
              <a:prstGeom prst="rect">
                <a:avLst/>
              </a:prstGeom>
              <a:solidFill>
                <a:srgbClr val="FF0000"/>
              </a:solidFill>
            </p:spPr>
          </p:pic>
          <p:sp>
            <p:nvSpPr>
              <p:cNvPr id="56" name="圆角矩形 55"/>
              <p:cNvSpPr/>
              <p:nvPr/>
            </p:nvSpPr>
            <p:spPr>
              <a:xfrm>
                <a:off x="3923928" y="2021239"/>
                <a:ext cx="1374821" cy="14202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圆角矩形 56"/>
            <p:cNvSpPr/>
            <p:nvPr/>
          </p:nvSpPr>
          <p:spPr>
            <a:xfrm>
              <a:off x="9600887" y="3138551"/>
              <a:ext cx="858665" cy="85866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9600887" y="3327934"/>
              <a:ext cx="912978" cy="486225"/>
            </a:xfrm>
            <a:prstGeom prst="rect">
              <a:avLst/>
            </a:prstGeom>
          </p:spPr>
          <p:txBody>
            <a:bodyPr wrap="square">
              <a:spAutoFit/>
            </a:bodyPr>
            <a:lstStyle/>
            <a:p>
              <a:pPr algn="ctr"/>
              <a:r>
                <a:rPr kumimoji="1" lang="en-US" altLang="zh-CN" sz="2400" b="1" dirty="0">
                  <a:solidFill>
                    <a:schemeClr val="bg1"/>
                  </a:solidFill>
                  <a:latin typeface="微软雅黑" panose="020B0503020204020204" pitchFamily="34" charset="-122"/>
                  <a:ea typeface="微软雅黑" panose="020B0503020204020204" pitchFamily="34" charset="-122"/>
                  <a:cs typeface="Calibri" pitchFamily="34" charset="0"/>
                </a:rPr>
                <a:t>Receiver Chip</a:t>
              </a:r>
            </a:p>
          </p:txBody>
        </p:sp>
      </p:grpSp>
      <p:sp>
        <p:nvSpPr>
          <p:cNvPr id="59" name="文本框 58">
            <a:extLst>
              <a:ext uri="{FF2B5EF4-FFF2-40B4-BE49-F238E27FC236}">
                <a16:creationId xmlns:a16="http://schemas.microsoft.com/office/drawing/2014/main" id="{05EC00F2-4DC1-7982-793F-94F0A78E7AFB}"/>
              </a:ext>
            </a:extLst>
          </p:cNvPr>
          <p:cNvSpPr txBox="1"/>
          <p:nvPr/>
        </p:nvSpPr>
        <p:spPr>
          <a:xfrm>
            <a:off x="8137782" y="1158792"/>
            <a:ext cx="4355698" cy="461665"/>
          </a:xfrm>
          <a:prstGeom prst="rect">
            <a:avLst/>
          </a:prstGeom>
          <a:noFill/>
        </p:spPr>
        <p:txBody>
          <a:bodyPr wrap="square" rtlCol="0">
            <a:spAutoFit/>
          </a:bodyPr>
          <a:lstStyle/>
          <a:p>
            <a:pPr lvl="0" algn="ctr">
              <a:defRPr/>
            </a:pPr>
            <a:r>
              <a:rPr lang="en-US" altLang="zh-CN" sz="2400" b="1" dirty="0">
                <a:solidFill>
                  <a:prstClr val="black"/>
                </a:solidFill>
                <a:latin typeface="Microsoft YaHei" panose="020B0503020204020204" pitchFamily="34" charset="-122"/>
                <a:ea typeface="Microsoft YaHei" panose="020B0503020204020204" pitchFamily="34" charset="-122"/>
              </a:rPr>
              <a:t>Individual receiver chip</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0" name="矩形 59">
            <a:extLst>
              <a:ext uri="{FF2B5EF4-FFF2-40B4-BE49-F238E27FC236}">
                <a16:creationId xmlns:a16="http://schemas.microsoft.com/office/drawing/2014/main" id="{B3C40084-BEF1-9E26-08D5-0E9A2FCE1FB5}"/>
              </a:ext>
            </a:extLst>
          </p:cNvPr>
          <p:cNvSpPr/>
          <p:nvPr/>
        </p:nvSpPr>
        <p:spPr>
          <a:xfrm>
            <a:off x="4492520" y="5481633"/>
            <a:ext cx="4198219" cy="1015663"/>
          </a:xfrm>
          <a:prstGeom prst="rect">
            <a:avLst/>
          </a:prstGeom>
          <a:noFill/>
        </p:spPr>
        <p:txBody>
          <a:bodyPr wrap="square" rtlCol="0">
            <a:spAutoFit/>
          </a:bodyPr>
          <a:lstStyle/>
          <a:p>
            <a:pPr algn="ctr">
              <a:defRPr/>
            </a:pPr>
            <a:r>
              <a:rPr lang="en-US" altLang="zh-CN" sz="2000" b="1" dirty="0">
                <a:latin typeface="Microsoft YaHei" panose="020B0503020204020204" pitchFamily="34" charset="-122"/>
                <a:ea typeface="Microsoft YaHei" panose="020B0503020204020204" pitchFamily="34" charset="-122"/>
              </a:rPr>
              <a:t>NRTA has approved to set a trial network in Chengdu City, Sichuan Province</a:t>
            </a:r>
            <a:endParaRPr kumimoji="0" lang="en-US" altLang="zh-CN" sz="20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4064411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108EAF-4206-7B4F-AA05-C644A259C046}"/>
              </a:ext>
            </a:extLst>
          </p:cNvPr>
          <p:cNvSpPr txBox="1"/>
          <p:nvPr/>
        </p:nvSpPr>
        <p:spPr>
          <a:xfrm>
            <a:off x="366081" y="203057"/>
            <a:ext cx="1279517" cy="646331"/>
          </a:xfrm>
          <a:prstGeom prst="rect">
            <a:avLst/>
          </a:prstGeom>
          <a:noFill/>
        </p:spPr>
        <p:txBody>
          <a:bodyPr wrap="none" rtlCol="0">
            <a:spAutoFit/>
          </a:bodyPr>
          <a:lstStyle/>
          <a:p>
            <a:pPr algn="ctr"/>
            <a:r>
              <a:rPr lang="en-US" b="1"/>
              <a:t>5G Cellular </a:t>
            </a:r>
          </a:p>
          <a:p>
            <a:pPr algn="ctr"/>
            <a:r>
              <a:rPr lang="en-US" b="1"/>
              <a:t>Network</a:t>
            </a:r>
          </a:p>
        </p:txBody>
      </p:sp>
      <p:pic>
        <p:nvPicPr>
          <p:cNvPr id="8" name="Graphic 7" descr="Cell Tower outline">
            <a:extLst>
              <a:ext uri="{FF2B5EF4-FFF2-40B4-BE49-F238E27FC236}">
                <a16:creationId xmlns:a16="http://schemas.microsoft.com/office/drawing/2014/main" id="{6DA91196-9633-C7DC-7DB5-C82800D230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6388" y="2411043"/>
            <a:ext cx="914400" cy="914400"/>
          </a:xfrm>
          <a:prstGeom prst="rect">
            <a:avLst/>
          </a:prstGeom>
        </p:spPr>
      </p:pic>
      <p:pic>
        <p:nvPicPr>
          <p:cNvPr id="11" name="Graphic 10" descr="Smart Phone outline">
            <a:extLst>
              <a:ext uri="{FF2B5EF4-FFF2-40B4-BE49-F238E27FC236}">
                <a16:creationId xmlns:a16="http://schemas.microsoft.com/office/drawing/2014/main" id="{BBB16CDC-32CA-6CA8-D9B5-07F3AA893D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1094" y="3991033"/>
            <a:ext cx="724988" cy="724988"/>
          </a:xfrm>
          <a:prstGeom prst="rect">
            <a:avLst/>
          </a:prstGeom>
        </p:spPr>
      </p:pic>
      <p:cxnSp>
        <p:nvCxnSpPr>
          <p:cNvPr id="15" name="Straight Connector 14">
            <a:extLst>
              <a:ext uri="{FF2B5EF4-FFF2-40B4-BE49-F238E27FC236}">
                <a16:creationId xmlns:a16="http://schemas.microsoft.com/office/drawing/2014/main" id="{EDEEB794-7B19-BCD4-1759-77059C12DB2A}"/>
              </a:ext>
            </a:extLst>
          </p:cNvPr>
          <p:cNvCxnSpPr>
            <a:cxnSpLocks/>
            <a:stCxn id="8" idx="2"/>
            <a:endCxn id="11" idx="0"/>
          </p:cNvCxnSpPr>
          <p:nvPr/>
        </p:nvCxnSpPr>
        <p:spPr>
          <a:xfrm>
            <a:off x="953588" y="3325443"/>
            <a:ext cx="0" cy="665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CBB65B6-6284-0EFB-21AE-DD662D4009B1}"/>
              </a:ext>
            </a:extLst>
          </p:cNvPr>
          <p:cNvSpPr txBox="1"/>
          <p:nvPr/>
        </p:nvSpPr>
        <p:spPr>
          <a:xfrm>
            <a:off x="2266174" y="179442"/>
            <a:ext cx="1502014" cy="646331"/>
          </a:xfrm>
          <a:prstGeom prst="rect">
            <a:avLst/>
          </a:prstGeom>
          <a:noFill/>
        </p:spPr>
        <p:txBody>
          <a:bodyPr wrap="none" rtlCol="0">
            <a:spAutoFit/>
          </a:bodyPr>
          <a:lstStyle/>
          <a:p>
            <a:pPr algn="ctr"/>
            <a:r>
              <a:rPr lang="en-US" b="1">
                <a:solidFill>
                  <a:schemeClr val="accent1"/>
                </a:solidFill>
              </a:rPr>
              <a:t>5G</a:t>
            </a:r>
            <a:r>
              <a:rPr lang="en-US" b="1"/>
              <a:t> </a:t>
            </a:r>
            <a:r>
              <a:rPr lang="en-US" b="1">
                <a:solidFill>
                  <a:schemeClr val="accent1"/>
                </a:solidFill>
              </a:rPr>
              <a:t>Broadcast</a:t>
            </a:r>
            <a:r>
              <a:rPr lang="en-US" b="1"/>
              <a:t> </a:t>
            </a:r>
          </a:p>
          <a:p>
            <a:pPr algn="ctr"/>
            <a:r>
              <a:rPr lang="en-US" b="1"/>
              <a:t>Network</a:t>
            </a:r>
          </a:p>
        </p:txBody>
      </p:sp>
      <p:pic>
        <p:nvPicPr>
          <p:cNvPr id="21" name="Graphic 20" descr="Download from cloud outline">
            <a:extLst>
              <a:ext uri="{FF2B5EF4-FFF2-40B4-BE49-F238E27FC236}">
                <a16:creationId xmlns:a16="http://schemas.microsoft.com/office/drawing/2014/main" id="{D4DF838F-1241-7B57-97C1-0D9ECDCF05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7786" y="1461646"/>
            <a:ext cx="914400" cy="914400"/>
          </a:xfrm>
          <a:prstGeom prst="rect">
            <a:avLst/>
          </a:prstGeom>
        </p:spPr>
      </p:pic>
      <p:sp>
        <p:nvSpPr>
          <p:cNvPr id="22" name="TextBox 21">
            <a:extLst>
              <a:ext uri="{FF2B5EF4-FFF2-40B4-BE49-F238E27FC236}">
                <a16:creationId xmlns:a16="http://schemas.microsoft.com/office/drawing/2014/main" id="{7A355974-76F8-B18B-043D-89095BF63F68}"/>
              </a:ext>
            </a:extLst>
          </p:cNvPr>
          <p:cNvSpPr txBox="1"/>
          <p:nvPr/>
        </p:nvSpPr>
        <p:spPr>
          <a:xfrm>
            <a:off x="486698" y="1245275"/>
            <a:ext cx="945067" cy="369332"/>
          </a:xfrm>
          <a:prstGeom prst="rect">
            <a:avLst/>
          </a:prstGeom>
          <a:noFill/>
        </p:spPr>
        <p:txBody>
          <a:bodyPr wrap="none" rtlCol="0">
            <a:spAutoFit/>
          </a:bodyPr>
          <a:lstStyle/>
          <a:p>
            <a:r>
              <a:rPr lang="en-US"/>
              <a:t>Internet</a:t>
            </a:r>
          </a:p>
        </p:txBody>
      </p:sp>
      <p:sp>
        <p:nvSpPr>
          <p:cNvPr id="25" name="TextBox 24">
            <a:extLst>
              <a:ext uri="{FF2B5EF4-FFF2-40B4-BE49-F238E27FC236}">
                <a16:creationId xmlns:a16="http://schemas.microsoft.com/office/drawing/2014/main" id="{1FF13425-8B00-6D62-6AD9-38BAD279254D}"/>
              </a:ext>
            </a:extLst>
          </p:cNvPr>
          <p:cNvSpPr txBox="1"/>
          <p:nvPr/>
        </p:nvSpPr>
        <p:spPr>
          <a:xfrm>
            <a:off x="2478895" y="1255568"/>
            <a:ext cx="1059906" cy="646331"/>
          </a:xfrm>
          <a:prstGeom prst="rect">
            <a:avLst/>
          </a:prstGeom>
          <a:noFill/>
        </p:spPr>
        <p:txBody>
          <a:bodyPr wrap="none" rtlCol="0">
            <a:spAutoFit/>
          </a:bodyPr>
          <a:lstStyle/>
          <a:p>
            <a:pPr algn="ctr"/>
            <a:r>
              <a:rPr lang="en-US"/>
              <a:t>Linear TV</a:t>
            </a:r>
          </a:p>
          <a:p>
            <a:pPr algn="ctr"/>
            <a:r>
              <a:rPr lang="en-US"/>
              <a:t>Radio</a:t>
            </a:r>
          </a:p>
        </p:txBody>
      </p:sp>
      <p:cxnSp>
        <p:nvCxnSpPr>
          <p:cNvPr id="27" name="Straight Arrow Connector 26">
            <a:extLst>
              <a:ext uri="{FF2B5EF4-FFF2-40B4-BE49-F238E27FC236}">
                <a16:creationId xmlns:a16="http://schemas.microsoft.com/office/drawing/2014/main" id="{EEB9B578-E459-A897-F8BB-20FA60F2CBF7}"/>
              </a:ext>
            </a:extLst>
          </p:cNvPr>
          <p:cNvCxnSpPr>
            <a:stCxn id="25" idx="2"/>
          </p:cNvCxnSpPr>
          <p:nvPr/>
        </p:nvCxnSpPr>
        <p:spPr>
          <a:xfrm>
            <a:off x="3008848" y="1901899"/>
            <a:ext cx="0" cy="380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D5F945B-F7F2-238C-A6FB-7465DB7D4145}"/>
              </a:ext>
            </a:extLst>
          </p:cNvPr>
          <p:cNvSpPr/>
          <p:nvPr/>
        </p:nvSpPr>
        <p:spPr>
          <a:xfrm>
            <a:off x="304051" y="4692406"/>
            <a:ext cx="1263486"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5G Phone</a:t>
            </a:r>
          </a:p>
        </p:txBody>
      </p:sp>
      <p:pic>
        <p:nvPicPr>
          <p:cNvPr id="34" name="Graphic 33" descr="Smart Phone outline">
            <a:extLst>
              <a:ext uri="{FF2B5EF4-FFF2-40B4-BE49-F238E27FC236}">
                <a16:creationId xmlns:a16="http://schemas.microsoft.com/office/drawing/2014/main" id="{8C41AE85-4AB0-3B8E-2FEC-874BB5E1DF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46354" y="3991033"/>
            <a:ext cx="724988" cy="724988"/>
          </a:xfrm>
          <a:prstGeom prst="rect">
            <a:avLst/>
          </a:prstGeom>
        </p:spPr>
      </p:pic>
      <p:sp>
        <p:nvSpPr>
          <p:cNvPr id="35" name="Rectangle 34">
            <a:extLst>
              <a:ext uri="{FF2B5EF4-FFF2-40B4-BE49-F238E27FC236}">
                <a16:creationId xmlns:a16="http://schemas.microsoft.com/office/drawing/2014/main" id="{077CA83E-DB7E-DBAD-12EF-DBAEF91D7319}"/>
              </a:ext>
            </a:extLst>
          </p:cNvPr>
          <p:cNvSpPr/>
          <p:nvPr/>
        </p:nvSpPr>
        <p:spPr>
          <a:xfrm>
            <a:off x="2359311" y="4692406"/>
            <a:ext cx="1263486"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5G Phone</a:t>
            </a:r>
          </a:p>
        </p:txBody>
      </p:sp>
      <p:cxnSp>
        <p:nvCxnSpPr>
          <p:cNvPr id="37" name="Straight Connector 36">
            <a:extLst>
              <a:ext uri="{FF2B5EF4-FFF2-40B4-BE49-F238E27FC236}">
                <a16:creationId xmlns:a16="http://schemas.microsoft.com/office/drawing/2014/main" id="{D26C462D-C77F-2A48-FA61-CCF8A7E9EA33}"/>
              </a:ext>
            </a:extLst>
          </p:cNvPr>
          <p:cNvCxnSpPr>
            <a:cxnSpLocks/>
            <a:endCxn id="34" idx="0"/>
          </p:cNvCxnSpPr>
          <p:nvPr/>
        </p:nvCxnSpPr>
        <p:spPr>
          <a:xfrm flipH="1">
            <a:off x="3008848" y="3290446"/>
            <a:ext cx="8333" cy="70058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CC11225-497D-E6B7-DAAE-E058D3B9EB44}"/>
              </a:ext>
            </a:extLst>
          </p:cNvPr>
          <p:cNvSpPr txBox="1"/>
          <p:nvPr/>
        </p:nvSpPr>
        <p:spPr>
          <a:xfrm>
            <a:off x="2522831" y="4987147"/>
            <a:ext cx="1263486" cy="523220"/>
          </a:xfrm>
          <a:prstGeom prst="rect">
            <a:avLst/>
          </a:prstGeom>
          <a:noFill/>
        </p:spPr>
        <p:txBody>
          <a:bodyPr wrap="square" rtlCol="0">
            <a:spAutoFit/>
          </a:bodyPr>
          <a:lstStyle/>
          <a:p>
            <a:pPr algn="ctr"/>
            <a:r>
              <a:rPr lang="en-US" sz="1400"/>
              <a:t>UHF band support</a:t>
            </a:r>
          </a:p>
        </p:txBody>
      </p:sp>
      <p:sp>
        <p:nvSpPr>
          <p:cNvPr id="41" name="Cross 40">
            <a:extLst>
              <a:ext uri="{FF2B5EF4-FFF2-40B4-BE49-F238E27FC236}">
                <a16:creationId xmlns:a16="http://schemas.microsoft.com/office/drawing/2014/main" id="{4ED43436-6A74-144C-56C5-561E627834FB}"/>
              </a:ext>
            </a:extLst>
          </p:cNvPr>
          <p:cNvSpPr/>
          <p:nvPr/>
        </p:nvSpPr>
        <p:spPr>
          <a:xfrm>
            <a:off x="2416319" y="5115800"/>
            <a:ext cx="229964" cy="229964"/>
          </a:xfrm>
          <a:prstGeom prst="plus">
            <a:avLst>
              <a:gd name="adj" fmla="val 43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8828698C-18B5-D9B6-AA79-9F0268373AEE}"/>
              </a:ext>
            </a:extLst>
          </p:cNvPr>
          <p:cNvSpPr txBox="1"/>
          <p:nvPr/>
        </p:nvSpPr>
        <p:spPr>
          <a:xfrm>
            <a:off x="4422128" y="207741"/>
            <a:ext cx="2081339" cy="923330"/>
          </a:xfrm>
          <a:prstGeom prst="rect">
            <a:avLst/>
          </a:prstGeom>
          <a:noFill/>
        </p:spPr>
        <p:txBody>
          <a:bodyPr wrap="none" rtlCol="0">
            <a:spAutoFit/>
          </a:bodyPr>
          <a:lstStyle/>
          <a:p>
            <a:pPr algn="ctr"/>
            <a:r>
              <a:rPr lang="en-US" b="1"/>
              <a:t>5G Cellular and </a:t>
            </a:r>
          </a:p>
          <a:p>
            <a:pPr algn="ctr"/>
            <a:r>
              <a:rPr lang="en-US" b="1">
                <a:solidFill>
                  <a:schemeClr val="accent1"/>
                </a:solidFill>
              </a:rPr>
              <a:t>5G</a:t>
            </a:r>
            <a:r>
              <a:rPr lang="en-US" b="1"/>
              <a:t> </a:t>
            </a:r>
            <a:r>
              <a:rPr lang="en-US" b="1">
                <a:solidFill>
                  <a:schemeClr val="accent1"/>
                </a:solidFill>
              </a:rPr>
              <a:t>Broadcast</a:t>
            </a:r>
            <a:r>
              <a:rPr lang="en-US" b="1"/>
              <a:t> </a:t>
            </a:r>
          </a:p>
          <a:p>
            <a:pPr algn="ctr"/>
            <a:r>
              <a:rPr lang="en-US" b="1"/>
              <a:t>Converged Network</a:t>
            </a:r>
          </a:p>
        </p:txBody>
      </p:sp>
      <p:sp>
        <p:nvSpPr>
          <p:cNvPr id="46" name="TextBox 45">
            <a:extLst>
              <a:ext uri="{FF2B5EF4-FFF2-40B4-BE49-F238E27FC236}">
                <a16:creationId xmlns:a16="http://schemas.microsoft.com/office/drawing/2014/main" id="{F1CC4D12-10FE-65E1-B3EB-2886A180C5E6}"/>
              </a:ext>
            </a:extLst>
          </p:cNvPr>
          <p:cNvSpPr txBox="1"/>
          <p:nvPr/>
        </p:nvSpPr>
        <p:spPr>
          <a:xfrm>
            <a:off x="5566047" y="1255568"/>
            <a:ext cx="1059906" cy="646331"/>
          </a:xfrm>
          <a:prstGeom prst="rect">
            <a:avLst/>
          </a:prstGeom>
          <a:noFill/>
        </p:spPr>
        <p:txBody>
          <a:bodyPr wrap="none" rtlCol="0">
            <a:spAutoFit/>
          </a:bodyPr>
          <a:lstStyle/>
          <a:p>
            <a:pPr algn="ctr"/>
            <a:r>
              <a:rPr lang="en-US"/>
              <a:t>Linear TV</a:t>
            </a:r>
          </a:p>
          <a:p>
            <a:pPr algn="ctr"/>
            <a:r>
              <a:rPr lang="en-US"/>
              <a:t>Radio</a:t>
            </a:r>
          </a:p>
        </p:txBody>
      </p:sp>
      <p:cxnSp>
        <p:nvCxnSpPr>
          <p:cNvPr id="47" name="Straight Arrow Connector 46">
            <a:extLst>
              <a:ext uri="{FF2B5EF4-FFF2-40B4-BE49-F238E27FC236}">
                <a16:creationId xmlns:a16="http://schemas.microsoft.com/office/drawing/2014/main" id="{A7045841-FE9A-8D7D-0099-B0F2E9B4F8D2}"/>
              </a:ext>
            </a:extLst>
          </p:cNvPr>
          <p:cNvCxnSpPr>
            <a:stCxn id="46" idx="2"/>
          </p:cNvCxnSpPr>
          <p:nvPr/>
        </p:nvCxnSpPr>
        <p:spPr>
          <a:xfrm>
            <a:off x="6096000" y="1901899"/>
            <a:ext cx="0" cy="380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8" name="Graphic 47" descr="Cell Tower outline">
            <a:extLst>
              <a:ext uri="{FF2B5EF4-FFF2-40B4-BE49-F238E27FC236}">
                <a16:creationId xmlns:a16="http://schemas.microsoft.com/office/drawing/2014/main" id="{EFF7DA35-9003-AF4E-1B80-79A87B0B49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24905" y="2411043"/>
            <a:ext cx="914400" cy="914400"/>
          </a:xfrm>
          <a:prstGeom prst="rect">
            <a:avLst/>
          </a:prstGeom>
        </p:spPr>
      </p:pic>
      <p:pic>
        <p:nvPicPr>
          <p:cNvPr id="50" name="Graphic 49" descr="Smart Phone outline">
            <a:extLst>
              <a:ext uri="{FF2B5EF4-FFF2-40B4-BE49-F238E27FC236}">
                <a16:creationId xmlns:a16="http://schemas.microsoft.com/office/drawing/2014/main" id="{DB1A9069-ABD3-F265-FAAC-24BBDFB99D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96990" y="4007501"/>
            <a:ext cx="724988" cy="724988"/>
          </a:xfrm>
          <a:prstGeom prst="rect">
            <a:avLst/>
          </a:prstGeom>
        </p:spPr>
      </p:pic>
      <p:sp>
        <p:nvSpPr>
          <p:cNvPr id="51" name="Rectangle 50">
            <a:extLst>
              <a:ext uri="{FF2B5EF4-FFF2-40B4-BE49-F238E27FC236}">
                <a16:creationId xmlns:a16="http://schemas.microsoft.com/office/drawing/2014/main" id="{3F37CB2B-ABF1-8A02-4465-CA25A4662C3E}"/>
              </a:ext>
            </a:extLst>
          </p:cNvPr>
          <p:cNvSpPr/>
          <p:nvPr/>
        </p:nvSpPr>
        <p:spPr>
          <a:xfrm>
            <a:off x="4709947" y="4708874"/>
            <a:ext cx="1263486"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5G Phone</a:t>
            </a:r>
          </a:p>
        </p:txBody>
      </p:sp>
      <p:cxnSp>
        <p:nvCxnSpPr>
          <p:cNvPr id="52" name="Straight Connector 51">
            <a:extLst>
              <a:ext uri="{FF2B5EF4-FFF2-40B4-BE49-F238E27FC236}">
                <a16:creationId xmlns:a16="http://schemas.microsoft.com/office/drawing/2014/main" id="{9CCD67E2-39EE-6248-2C2D-A80F23B55D78}"/>
              </a:ext>
            </a:extLst>
          </p:cNvPr>
          <p:cNvCxnSpPr>
            <a:cxnSpLocks/>
            <a:endCxn id="50" idx="0"/>
          </p:cNvCxnSpPr>
          <p:nvPr/>
        </p:nvCxnSpPr>
        <p:spPr>
          <a:xfrm flipH="1">
            <a:off x="5359484" y="3325443"/>
            <a:ext cx="730345" cy="6820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2013100-DADC-7D85-5F7E-E8BA6E562C1D}"/>
              </a:ext>
            </a:extLst>
          </p:cNvPr>
          <p:cNvSpPr txBox="1"/>
          <p:nvPr/>
        </p:nvSpPr>
        <p:spPr>
          <a:xfrm>
            <a:off x="4826213" y="5008452"/>
            <a:ext cx="1263486" cy="523220"/>
          </a:xfrm>
          <a:prstGeom prst="rect">
            <a:avLst/>
          </a:prstGeom>
          <a:noFill/>
        </p:spPr>
        <p:txBody>
          <a:bodyPr wrap="square" rtlCol="0">
            <a:spAutoFit/>
          </a:bodyPr>
          <a:lstStyle/>
          <a:p>
            <a:pPr algn="ctr"/>
            <a:r>
              <a:rPr lang="en-US" sz="1400"/>
              <a:t>UHF band support</a:t>
            </a:r>
          </a:p>
        </p:txBody>
      </p:sp>
      <p:sp>
        <p:nvSpPr>
          <p:cNvPr id="54" name="Cross 53">
            <a:extLst>
              <a:ext uri="{FF2B5EF4-FFF2-40B4-BE49-F238E27FC236}">
                <a16:creationId xmlns:a16="http://schemas.microsoft.com/office/drawing/2014/main" id="{CD5C682E-FEFD-D0AA-1E04-2717BA2E2F36}"/>
              </a:ext>
            </a:extLst>
          </p:cNvPr>
          <p:cNvSpPr/>
          <p:nvPr/>
        </p:nvSpPr>
        <p:spPr>
          <a:xfrm>
            <a:off x="4701156" y="5094784"/>
            <a:ext cx="229964" cy="229964"/>
          </a:xfrm>
          <a:prstGeom prst="plus">
            <a:avLst>
              <a:gd name="adj" fmla="val 43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raphic 60" descr="Download from cloud outline">
            <a:extLst>
              <a:ext uri="{FF2B5EF4-FFF2-40B4-BE49-F238E27FC236}">
                <a16:creationId xmlns:a16="http://schemas.microsoft.com/office/drawing/2014/main" id="{D698552F-45A4-66F4-B1AB-71D6EF9C6F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18434" y="1461646"/>
            <a:ext cx="914400" cy="914400"/>
          </a:xfrm>
          <a:prstGeom prst="rect">
            <a:avLst/>
          </a:prstGeom>
        </p:spPr>
      </p:pic>
      <p:sp>
        <p:nvSpPr>
          <p:cNvPr id="62" name="TextBox 61">
            <a:extLst>
              <a:ext uri="{FF2B5EF4-FFF2-40B4-BE49-F238E27FC236}">
                <a16:creationId xmlns:a16="http://schemas.microsoft.com/office/drawing/2014/main" id="{792F009D-5473-793A-89C0-BE64800BBEE6}"/>
              </a:ext>
            </a:extLst>
          </p:cNvPr>
          <p:cNvSpPr txBox="1"/>
          <p:nvPr/>
        </p:nvSpPr>
        <p:spPr>
          <a:xfrm>
            <a:off x="4317346" y="1245275"/>
            <a:ext cx="945067" cy="369332"/>
          </a:xfrm>
          <a:prstGeom prst="rect">
            <a:avLst/>
          </a:prstGeom>
          <a:noFill/>
        </p:spPr>
        <p:txBody>
          <a:bodyPr wrap="none" rtlCol="0">
            <a:spAutoFit/>
          </a:bodyPr>
          <a:lstStyle/>
          <a:p>
            <a:r>
              <a:rPr lang="en-US"/>
              <a:t>Internet</a:t>
            </a:r>
          </a:p>
        </p:txBody>
      </p:sp>
      <p:cxnSp>
        <p:nvCxnSpPr>
          <p:cNvPr id="1024" name="Straight Connector 1023">
            <a:extLst>
              <a:ext uri="{FF2B5EF4-FFF2-40B4-BE49-F238E27FC236}">
                <a16:creationId xmlns:a16="http://schemas.microsoft.com/office/drawing/2014/main" id="{BA256C9A-57C4-2E5F-4A7A-D69B1FB9CAD1}"/>
              </a:ext>
            </a:extLst>
          </p:cNvPr>
          <p:cNvCxnSpPr>
            <a:cxnSpLocks/>
            <a:stCxn id="48" idx="2"/>
            <a:endCxn id="50" idx="0"/>
          </p:cNvCxnSpPr>
          <p:nvPr/>
        </p:nvCxnSpPr>
        <p:spPr>
          <a:xfrm>
            <a:off x="4782105" y="3325443"/>
            <a:ext cx="577379" cy="682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28" name="TextBox 1027">
            <a:extLst>
              <a:ext uri="{FF2B5EF4-FFF2-40B4-BE49-F238E27FC236}">
                <a16:creationId xmlns:a16="http://schemas.microsoft.com/office/drawing/2014/main" id="{035CCBA4-7534-9737-7B55-8163820DC3EB}"/>
              </a:ext>
            </a:extLst>
          </p:cNvPr>
          <p:cNvSpPr txBox="1"/>
          <p:nvPr/>
        </p:nvSpPr>
        <p:spPr>
          <a:xfrm>
            <a:off x="7116176" y="226584"/>
            <a:ext cx="1702454" cy="646331"/>
          </a:xfrm>
          <a:prstGeom prst="rect">
            <a:avLst/>
          </a:prstGeom>
          <a:noFill/>
        </p:spPr>
        <p:txBody>
          <a:bodyPr wrap="none" rtlCol="0">
            <a:spAutoFit/>
          </a:bodyPr>
          <a:lstStyle/>
          <a:p>
            <a:pPr algn="ctr"/>
            <a:r>
              <a:rPr lang="en-US" b="1">
                <a:solidFill>
                  <a:srgbClr val="C00000"/>
                </a:solidFill>
              </a:rPr>
              <a:t>ATSC</a:t>
            </a:r>
            <a:r>
              <a:rPr lang="en-US" b="1"/>
              <a:t> </a:t>
            </a:r>
            <a:r>
              <a:rPr lang="en-US" b="1">
                <a:solidFill>
                  <a:srgbClr val="C00000"/>
                </a:solidFill>
              </a:rPr>
              <a:t>Broadcast</a:t>
            </a:r>
            <a:r>
              <a:rPr lang="en-US" b="1"/>
              <a:t> </a:t>
            </a:r>
          </a:p>
          <a:p>
            <a:pPr algn="ctr"/>
            <a:r>
              <a:rPr lang="en-US" b="1"/>
              <a:t>Network</a:t>
            </a:r>
          </a:p>
        </p:txBody>
      </p:sp>
      <p:sp>
        <p:nvSpPr>
          <p:cNvPr id="1029" name="TextBox 1028">
            <a:extLst>
              <a:ext uri="{FF2B5EF4-FFF2-40B4-BE49-F238E27FC236}">
                <a16:creationId xmlns:a16="http://schemas.microsoft.com/office/drawing/2014/main" id="{5318D590-C417-73E2-3C22-BFB210F62BBE}"/>
              </a:ext>
            </a:extLst>
          </p:cNvPr>
          <p:cNvSpPr txBox="1"/>
          <p:nvPr/>
        </p:nvSpPr>
        <p:spPr>
          <a:xfrm>
            <a:off x="7368288" y="1295651"/>
            <a:ext cx="1059906" cy="646331"/>
          </a:xfrm>
          <a:prstGeom prst="rect">
            <a:avLst/>
          </a:prstGeom>
          <a:noFill/>
        </p:spPr>
        <p:txBody>
          <a:bodyPr wrap="none" rtlCol="0">
            <a:spAutoFit/>
          </a:bodyPr>
          <a:lstStyle/>
          <a:p>
            <a:pPr algn="ctr"/>
            <a:r>
              <a:rPr lang="en-US"/>
              <a:t>Linear TV</a:t>
            </a:r>
          </a:p>
          <a:p>
            <a:pPr algn="ctr"/>
            <a:r>
              <a:rPr lang="en-US"/>
              <a:t>Radio</a:t>
            </a:r>
          </a:p>
        </p:txBody>
      </p:sp>
      <p:cxnSp>
        <p:nvCxnSpPr>
          <p:cNvPr id="1030" name="Straight Arrow Connector 1029">
            <a:extLst>
              <a:ext uri="{FF2B5EF4-FFF2-40B4-BE49-F238E27FC236}">
                <a16:creationId xmlns:a16="http://schemas.microsoft.com/office/drawing/2014/main" id="{6FF50B6F-D3C6-0B36-81A3-AD47306458DB}"/>
              </a:ext>
            </a:extLst>
          </p:cNvPr>
          <p:cNvCxnSpPr>
            <a:stCxn id="1029" idx="2"/>
          </p:cNvCxnSpPr>
          <p:nvPr/>
        </p:nvCxnSpPr>
        <p:spPr>
          <a:xfrm>
            <a:off x="7898241" y="1941982"/>
            <a:ext cx="0" cy="380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3" name="Rectangle 1032">
            <a:extLst>
              <a:ext uri="{FF2B5EF4-FFF2-40B4-BE49-F238E27FC236}">
                <a16:creationId xmlns:a16="http://schemas.microsoft.com/office/drawing/2014/main" id="{66DAA664-E5D4-8704-1E9A-C63C325B27E7}"/>
              </a:ext>
            </a:extLst>
          </p:cNvPr>
          <p:cNvSpPr/>
          <p:nvPr/>
        </p:nvSpPr>
        <p:spPr>
          <a:xfrm>
            <a:off x="7248704" y="4732489"/>
            <a:ext cx="1263486" cy="26996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ATSC TV</a:t>
            </a:r>
          </a:p>
        </p:txBody>
      </p:sp>
      <p:cxnSp>
        <p:nvCxnSpPr>
          <p:cNvPr id="1034" name="Straight Connector 1033">
            <a:extLst>
              <a:ext uri="{FF2B5EF4-FFF2-40B4-BE49-F238E27FC236}">
                <a16:creationId xmlns:a16="http://schemas.microsoft.com/office/drawing/2014/main" id="{39303512-0CF7-4758-ED06-AB2D06C8B223}"/>
              </a:ext>
            </a:extLst>
          </p:cNvPr>
          <p:cNvCxnSpPr>
            <a:cxnSpLocks/>
          </p:cNvCxnSpPr>
          <p:nvPr/>
        </p:nvCxnSpPr>
        <p:spPr>
          <a:xfrm flipH="1">
            <a:off x="7898241" y="3330529"/>
            <a:ext cx="8333" cy="7005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038" name="Graphic 1037" descr="Cell Tower with solid fill">
            <a:extLst>
              <a:ext uri="{FF2B5EF4-FFF2-40B4-BE49-F238E27FC236}">
                <a16:creationId xmlns:a16="http://schemas.microsoft.com/office/drawing/2014/main" id="{26329CB3-BB8C-ED51-A525-988DBA87B0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28151" y="2378223"/>
            <a:ext cx="914400" cy="914400"/>
          </a:xfrm>
          <a:prstGeom prst="rect">
            <a:avLst/>
          </a:prstGeom>
        </p:spPr>
      </p:pic>
      <p:pic>
        <p:nvPicPr>
          <p:cNvPr id="1041" name="Graphic 1040" descr="Cell Tower with solid fill">
            <a:extLst>
              <a:ext uri="{FF2B5EF4-FFF2-40B4-BE49-F238E27FC236}">
                <a16:creationId xmlns:a16="http://schemas.microsoft.com/office/drawing/2014/main" id="{6EA95E48-D87A-F83E-818C-65C208254A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75443" y="2370930"/>
            <a:ext cx="914400" cy="914400"/>
          </a:xfrm>
          <a:prstGeom prst="rect">
            <a:avLst/>
          </a:prstGeom>
        </p:spPr>
      </p:pic>
      <p:pic>
        <p:nvPicPr>
          <p:cNvPr id="1042" name="Graphic 1041" descr="Cell Tower with solid fill">
            <a:extLst>
              <a:ext uri="{FF2B5EF4-FFF2-40B4-BE49-F238E27FC236}">
                <a16:creationId xmlns:a16="http://schemas.microsoft.com/office/drawing/2014/main" id="{A4345179-2F79-46A5-A140-0CBD836CEB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50974" y="2370930"/>
            <a:ext cx="914400" cy="914400"/>
          </a:xfrm>
          <a:prstGeom prst="rect">
            <a:avLst/>
          </a:prstGeom>
        </p:spPr>
      </p:pic>
      <p:pic>
        <p:nvPicPr>
          <p:cNvPr id="1044" name="Graphic 1043" descr="Television with solid fill">
            <a:extLst>
              <a:ext uri="{FF2B5EF4-FFF2-40B4-BE49-F238E27FC236}">
                <a16:creationId xmlns:a16="http://schemas.microsoft.com/office/drawing/2014/main" id="{9DF8FE8F-E8FD-33E3-1BC4-6E3E6248084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35747" y="4031116"/>
            <a:ext cx="724988" cy="724988"/>
          </a:xfrm>
          <a:prstGeom prst="rect">
            <a:avLst/>
          </a:prstGeom>
        </p:spPr>
      </p:pic>
      <p:sp>
        <p:nvSpPr>
          <p:cNvPr id="1045" name="TextBox 1044">
            <a:extLst>
              <a:ext uri="{FF2B5EF4-FFF2-40B4-BE49-F238E27FC236}">
                <a16:creationId xmlns:a16="http://schemas.microsoft.com/office/drawing/2014/main" id="{6CA5743D-38BD-AA2D-BAB5-14F2EE5C4449}"/>
              </a:ext>
            </a:extLst>
          </p:cNvPr>
          <p:cNvSpPr txBox="1"/>
          <p:nvPr/>
        </p:nvSpPr>
        <p:spPr>
          <a:xfrm>
            <a:off x="9437334" y="222979"/>
            <a:ext cx="2081339" cy="923330"/>
          </a:xfrm>
          <a:prstGeom prst="rect">
            <a:avLst/>
          </a:prstGeom>
          <a:noFill/>
        </p:spPr>
        <p:txBody>
          <a:bodyPr wrap="none" rtlCol="0">
            <a:spAutoFit/>
          </a:bodyPr>
          <a:lstStyle/>
          <a:p>
            <a:pPr algn="ctr"/>
            <a:r>
              <a:rPr lang="en-US" b="1"/>
              <a:t>5G Cellular and </a:t>
            </a:r>
          </a:p>
          <a:p>
            <a:pPr algn="ctr"/>
            <a:r>
              <a:rPr lang="en-US" b="1">
                <a:solidFill>
                  <a:srgbClr val="C00000"/>
                </a:solidFill>
              </a:rPr>
              <a:t>ATSC</a:t>
            </a:r>
            <a:r>
              <a:rPr lang="en-US" b="1"/>
              <a:t> </a:t>
            </a:r>
            <a:r>
              <a:rPr lang="en-US" b="1">
                <a:solidFill>
                  <a:srgbClr val="C00000"/>
                </a:solidFill>
              </a:rPr>
              <a:t>Broadcast</a:t>
            </a:r>
            <a:r>
              <a:rPr lang="en-US" b="1"/>
              <a:t> </a:t>
            </a:r>
          </a:p>
          <a:p>
            <a:pPr algn="ctr"/>
            <a:r>
              <a:rPr lang="en-US" b="1"/>
              <a:t>Converged Network</a:t>
            </a:r>
          </a:p>
        </p:txBody>
      </p:sp>
      <p:sp>
        <p:nvSpPr>
          <p:cNvPr id="1046" name="TextBox 1045">
            <a:extLst>
              <a:ext uri="{FF2B5EF4-FFF2-40B4-BE49-F238E27FC236}">
                <a16:creationId xmlns:a16="http://schemas.microsoft.com/office/drawing/2014/main" id="{68CCECEC-C287-D5AB-8814-7D2AA561EDC9}"/>
              </a:ext>
            </a:extLst>
          </p:cNvPr>
          <p:cNvSpPr txBox="1"/>
          <p:nvPr/>
        </p:nvSpPr>
        <p:spPr>
          <a:xfrm>
            <a:off x="10522236" y="1299640"/>
            <a:ext cx="1059906" cy="646331"/>
          </a:xfrm>
          <a:prstGeom prst="rect">
            <a:avLst/>
          </a:prstGeom>
          <a:noFill/>
        </p:spPr>
        <p:txBody>
          <a:bodyPr wrap="none" rtlCol="0">
            <a:spAutoFit/>
          </a:bodyPr>
          <a:lstStyle/>
          <a:p>
            <a:pPr algn="ctr"/>
            <a:r>
              <a:rPr lang="en-US"/>
              <a:t>Linear TV</a:t>
            </a:r>
          </a:p>
          <a:p>
            <a:pPr algn="ctr"/>
            <a:r>
              <a:rPr lang="en-US"/>
              <a:t>Radio</a:t>
            </a:r>
          </a:p>
        </p:txBody>
      </p:sp>
      <p:cxnSp>
        <p:nvCxnSpPr>
          <p:cNvPr id="1047" name="Straight Arrow Connector 1046">
            <a:extLst>
              <a:ext uri="{FF2B5EF4-FFF2-40B4-BE49-F238E27FC236}">
                <a16:creationId xmlns:a16="http://schemas.microsoft.com/office/drawing/2014/main" id="{2EFD8F2D-2235-E8F4-0453-FC90D6701E53}"/>
              </a:ext>
            </a:extLst>
          </p:cNvPr>
          <p:cNvCxnSpPr>
            <a:stCxn id="1046" idx="2"/>
          </p:cNvCxnSpPr>
          <p:nvPr/>
        </p:nvCxnSpPr>
        <p:spPr>
          <a:xfrm>
            <a:off x="11052189" y="1945971"/>
            <a:ext cx="0" cy="380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48" name="Graphic 1047" descr="Cell Tower outline">
            <a:extLst>
              <a:ext uri="{FF2B5EF4-FFF2-40B4-BE49-F238E27FC236}">
                <a16:creationId xmlns:a16="http://schemas.microsoft.com/office/drawing/2014/main" id="{A47A9E47-D17E-74D5-F191-75D311E156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81094" y="2455115"/>
            <a:ext cx="914400" cy="914400"/>
          </a:xfrm>
          <a:prstGeom prst="rect">
            <a:avLst/>
          </a:prstGeom>
        </p:spPr>
      </p:pic>
      <p:sp>
        <p:nvSpPr>
          <p:cNvPr id="1050" name="Rectangle 1049">
            <a:extLst>
              <a:ext uri="{FF2B5EF4-FFF2-40B4-BE49-F238E27FC236}">
                <a16:creationId xmlns:a16="http://schemas.microsoft.com/office/drawing/2014/main" id="{9DC31306-B3E7-E155-87EC-3100CB634B84}"/>
              </a:ext>
            </a:extLst>
          </p:cNvPr>
          <p:cNvSpPr/>
          <p:nvPr/>
        </p:nvSpPr>
        <p:spPr>
          <a:xfrm>
            <a:off x="9666136" y="4752946"/>
            <a:ext cx="1263486" cy="269966"/>
          </a:xfrm>
          <a:prstGeom prst="rect">
            <a:avLst/>
          </a:prstGeom>
          <a:gradFill flip="none" rotWithShape="1">
            <a:gsLst>
              <a:gs pos="0">
                <a:schemeClr val="accent1">
                  <a:lumMod val="67000"/>
                </a:schemeClr>
              </a:gs>
              <a:gs pos="48000">
                <a:schemeClr val="accent1">
                  <a:lumMod val="97000"/>
                  <a:lumOff val="3000"/>
                </a:schemeClr>
              </a:gs>
              <a:gs pos="100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5G Phone</a:t>
            </a:r>
          </a:p>
        </p:txBody>
      </p:sp>
      <p:cxnSp>
        <p:nvCxnSpPr>
          <p:cNvPr id="1051" name="Straight Connector 1050">
            <a:extLst>
              <a:ext uri="{FF2B5EF4-FFF2-40B4-BE49-F238E27FC236}">
                <a16:creationId xmlns:a16="http://schemas.microsoft.com/office/drawing/2014/main" id="{1B77CBFE-3785-7FA8-0698-EE6A9C6C3F66}"/>
              </a:ext>
            </a:extLst>
          </p:cNvPr>
          <p:cNvCxnSpPr>
            <a:cxnSpLocks/>
          </p:cNvCxnSpPr>
          <p:nvPr/>
        </p:nvCxnSpPr>
        <p:spPr>
          <a:xfrm flipH="1">
            <a:off x="10315673" y="3369515"/>
            <a:ext cx="730345" cy="68205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52" name="TextBox 1051">
            <a:extLst>
              <a:ext uri="{FF2B5EF4-FFF2-40B4-BE49-F238E27FC236}">
                <a16:creationId xmlns:a16="http://schemas.microsoft.com/office/drawing/2014/main" id="{7F731450-AEB8-0724-E480-411F3BA2848D}"/>
              </a:ext>
            </a:extLst>
          </p:cNvPr>
          <p:cNvSpPr txBox="1"/>
          <p:nvPr/>
        </p:nvSpPr>
        <p:spPr>
          <a:xfrm>
            <a:off x="9879638" y="5061334"/>
            <a:ext cx="1737675" cy="307777"/>
          </a:xfrm>
          <a:prstGeom prst="rect">
            <a:avLst/>
          </a:prstGeom>
          <a:noFill/>
        </p:spPr>
        <p:txBody>
          <a:bodyPr wrap="square" rtlCol="0">
            <a:spAutoFit/>
          </a:bodyPr>
          <a:lstStyle/>
          <a:p>
            <a:pPr algn="ctr"/>
            <a:r>
              <a:rPr lang="en-US" sz="1400" dirty="0"/>
              <a:t>UHF band support</a:t>
            </a:r>
          </a:p>
        </p:txBody>
      </p:sp>
      <p:sp>
        <p:nvSpPr>
          <p:cNvPr id="1053" name="Cross 1052">
            <a:extLst>
              <a:ext uri="{FF2B5EF4-FFF2-40B4-BE49-F238E27FC236}">
                <a16:creationId xmlns:a16="http://schemas.microsoft.com/office/drawing/2014/main" id="{BDBFE5D2-923A-CCB4-9AC5-4E166291F8FB}"/>
              </a:ext>
            </a:extLst>
          </p:cNvPr>
          <p:cNvSpPr/>
          <p:nvPr/>
        </p:nvSpPr>
        <p:spPr>
          <a:xfrm>
            <a:off x="9690215" y="5096850"/>
            <a:ext cx="229964" cy="229964"/>
          </a:xfrm>
          <a:prstGeom prst="plus">
            <a:avLst>
              <a:gd name="adj" fmla="val 43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4" name="Graphic 1053" descr="Download from cloud outline">
            <a:extLst>
              <a:ext uri="{FF2B5EF4-FFF2-40B4-BE49-F238E27FC236}">
                <a16:creationId xmlns:a16="http://schemas.microsoft.com/office/drawing/2014/main" id="{97D09BA8-BC94-00DD-07FC-5BFD491A0C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74623" y="1505718"/>
            <a:ext cx="914400" cy="914400"/>
          </a:xfrm>
          <a:prstGeom prst="rect">
            <a:avLst/>
          </a:prstGeom>
        </p:spPr>
      </p:pic>
      <p:sp>
        <p:nvSpPr>
          <p:cNvPr id="1055" name="TextBox 1054">
            <a:extLst>
              <a:ext uri="{FF2B5EF4-FFF2-40B4-BE49-F238E27FC236}">
                <a16:creationId xmlns:a16="http://schemas.microsoft.com/office/drawing/2014/main" id="{E72B6588-AE7F-FFA5-B8B7-B7BF9BCC1236}"/>
              </a:ext>
            </a:extLst>
          </p:cNvPr>
          <p:cNvSpPr txBox="1"/>
          <p:nvPr/>
        </p:nvSpPr>
        <p:spPr>
          <a:xfrm>
            <a:off x="9273535" y="1289347"/>
            <a:ext cx="945067" cy="369332"/>
          </a:xfrm>
          <a:prstGeom prst="rect">
            <a:avLst/>
          </a:prstGeom>
          <a:noFill/>
        </p:spPr>
        <p:txBody>
          <a:bodyPr wrap="none" rtlCol="0">
            <a:spAutoFit/>
          </a:bodyPr>
          <a:lstStyle/>
          <a:p>
            <a:r>
              <a:rPr lang="en-US"/>
              <a:t>Internet</a:t>
            </a:r>
          </a:p>
        </p:txBody>
      </p:sp>
      <p:cxnSp>
        <p:nvCxnSpPr>
          <p:cNvPr id="1056" name="Straight Connector 1055">
            <a:extLst>
              <a:ext uri="{FF2B5EF4-FFF2-40B4-BE49-F238E27FC236}">
                <a16:creationId xmlns:a16="http://schemas.microsoft.com/office/drawing/2014/main" id="{E15D12C5-0E33-39CE-FC1C-F94B6EC4DE2B}"/>
              </a:ext>
            </a:extLst>
          </p:cNvPr>
          <p:cNvCxnSpPr>
            <a:cxnSpLocks/>
            <a:stCxn id="1048" idx="2"/>
          </p:cNvCxnSpPr>
          <p:nvPr/>
        </p:nvCxnSpPr>
        <p:spPr>
          <a:xfrm>
            <a:off x="9738294" y="3369515"/>
            <a:ext cx="577379" cy="682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57" name="Graphic 1056" descr="Cell Tower with solid fill">
            <a:extLst>
              <a:ext uri="{FF2B5EF4-FFF2-40B4-BE49-F238E27FC236}">
                <a16:creationId xmlns:a16="http://schemas.microsoft.com/office/drawing/2014/main" id="{D586BCB7-B0C7-DD0D-2D0D-8F601B5AF1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31632" y="2415002"/>
            <a:ext cx="914400" cy="914400"/>
          </a:xfrm>
          <a:prstGeom prst="rect">
            <a:avLst/>
          </a:prstGeom>
        </p:spPr>
      </p:pic>
      <p:sp>
        <p:nvSpPr>
          <p:cNvPr id="1058" name="Cross 1057">
            <a:extLst>
              <a:ext uri="{FF2B5EF4-FFF2-40B4-BE49-F238E27FC236}">
                <a16:creationId xmlns:a16="http://schemas.microsoft.com/office/drawing/2014/main" id="{1E1E7ED0-903F-9369-7703-5EE13A9EA1E0}"/>
              </a:ext>
            </a:extLst>
          </p:cNvPr>
          <p:cNvSpPr/>
          <p:nvPr/>
        </p:nvSpPr>
        <p:spPr>
          <a:xfrm>
            <a:off x="9678813" y="5525202"/>
            <a:ext cx="229964" cy="229964"/>
          </a:xfrm>
          <a:prstGeom prst="plus">
            <a:avLst>
              <a:gd name="adj" fmla="val 43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0" name="Graphic 1059" descr="Processor with solid fill">
            <a:extLst>
              <a:ext uri="{FF2B5EF4-FFF2-40B4-BE49-F238E27FC236}">
                <a16:creationId xmlns:a16="http://schemas.microsoft.com/office/drawing/2014/main" id="{6C7C5DFD-E0BC-62D4-DB1B-18BED018D34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988725" y="5375784"/>
            <a:ext cx="523221" cy="523221"/>
          </a:xfrm>
          <a:prstGeom prst="rect">
            <a:avLst/>
          </a:prstGeom>
        </p:spPr>
      </p:pic>
      <p:sp>
        <p:nvSpPr>
          <p:cNvPr id="1061" name="TextBox 1060">
            <a:extLst>
              <a:ext uri="{FF2B5EF4-FFF2-40B4-BE49-F238E27FC236}">
                <a16:creationId xmlns:a16="http://schemas.microsoft.com/office/drawing/2014/main" id="{E4E70727-FF9D-7C43-9A94-8BCC9CE72BCA}"/>
              </a:ext>
            </a:extLst>
          </p:cNvPr>
          <p:cNvSpPr txBox="1"/>
          <p:nvPr/>
        </p:nvSpPr>
        <p:spPr>
          <a:xfrm>
            <a:off x="10445687" y="5483695"/>
            <a:ext cx="1669989" cy="307777"/>
          </a:xfrm>
          <a:prstGeom prst="rect">
            <a:avLst/>
          </a:prstGeom>
          <a:noFill/>
        </p:spPr>
        <p:txBody>
          <a:bodyPr wrap="square" rtlCol="0">
            <a:spAutoFit/>
          </a:bodyPr>
          <a:lstStyle/>
          <a:p>
            <a:pPr algn="ctr"/>
            <a:r>
              <a:rPr lang="en-US" sz="1400" dirty="0"/>
              <a:t>ATSC receiver</a:t>
            </a:r>
          </a:p>
        </p:txBody>
      </p:sp>
      <p:cxnSp>
        <p:nvCxnSpPr>
          <p:cNvPr id="1063" name="Straight Connector 1062">
            <a:extLst>
              <a:ext uri="{FF2B5EF4-FFF2-40B4-BE49-F238E27FC236}">
                <a16:creationId xmlns:a16="http://schemas.microsoft.com/office/drawing/2014/main" id="{E7BDF955-1866-2C49-01C4-C435A0729F58}"/>
              </a:ext>
            </a:extLst>
          </p:cNvPr>
          <p:cNvCxnSpPr/>
          <p:nvPr/>
        </p:nvCxnSpPr>
        <p:spPr>
          <a:xfrm>
            <a:off x="1950720" y="219525"/>
            <a:ext cx="0" cy="6041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7EA7AE50-B502-FE27-D068-327BF5143FD4}"/>
              </a:ext>
            </a:extLst>
          </p:cNvPr>
          <p:cNvCxnSpPr/>
          <p:nvPr/>
        </p:nvCxnSpPr>
        <p:spPr>
          <a:xfrm>
            <a:off x="4066904" y="254361"/>
            <a:ext cx="0" cy="6041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DA0427F6-26F5-AB0A-65BF-9775C98EB638}"/>
              </a:ext>
            </a:extLst>
          </p:cNvPr>
          <p:cNvCxnSpPr/>
          <p:nvPr/>
        </p:nvCxnSpPr>
        <p:spPr>
          <a:xfrm>
            <a:off x="6871064" y="304824"/>
            <a:ext cx="0" cy="6041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2C7F3A75-BC78-A901-2732-82FFB83C0180}"/>
              </a:ext>
            </a:extLst>
          </p:cNvPr>
          <p:cNvCxnSpPr/>
          <p:nvPr/>
        </p:nvCxnSpPr>
        <p:spPr>
          <a:xfrm>
            <a:off x="9117875" y="272004"/>
            <a:ext cx="0" cy="6041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DF486423-799E-5485-E570-FB9E2E06B0D1}"/>
              </a:ext>
            </a:extLst>
          </p:cNvPr>
          <p:cNvCxnSpPr>
            <a:cxnSpLocks/>
          </p:cNvCxnSpPr>
          <p:nvPr/>
        </p:nvCxnSpPr>
        <p:spPr>
          <a:xfrm>
            <a:off x="171149" y="1131071"/>
            <a:ext cx="118001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071" name="Graphic 1070" descr="Smart Phone with solid fill">
            <a:extLst>
              <a:ext uri="{FF2B5EF4-FFF2-40B4-BE49-F238E27FC236}">
                <a16:creationId xmlns:a16="http://schemas.microsoft.com/office/drawing/2014/main" id="{9ED22CAA-5409-055A-A9BD-88BF4F185D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006760" y="4087905"/>
            <a:ext cx="671516" cy="671516"/>
          </a:xfrm>
          <a:prstGeom prst="rect">
            <a:avLst/>
          </a:prstGeom>
        </p:spPr>
      </p:pic>
      <p:sp>
        <p:nvSpPr>
          <p:cNvPr id="1073" name="TextBox 1072">
            <a:extLst>
              <a:ext uri="{FF2B5EF4-FFF2-40B4-BE49-F238E27FC236}">
                <a16:creationId xmlns:a16="http://schemas.microsoft.com/office/drawing/2014/main" id="{8F8B1C66-42D7-EC07-E523-848EE125D75D}"/>
              </a:ext>
            </a:extLst>
          </p:cNvPr>
          <p:cNvSpPr txBox="1"/>
          <p:nvPr/>
        </p:nvSpPr>
        <p:spPr>
          <a:xfrm>
            <a:off x="2046320" y="5848449"/>
            <a:ext cx="1889467" cy="646331"/>
          </a:xfrm>
          <a:prstGeom prst="rect">
            <a:avLst/>
          </a:prstGeom>
          <a:noFill/>
          <a:ln>
            <a:solidFill>
              <a:schemeClr val="accent1"/>
            </a:solidFill>
          </a:ln>
        </p:spPr>
        <p:txBody>
          <a:bodyPr wrap="square" rtlCol="0">
            <a:spAutoFit/>
          </a:bodyPr>
          <a:lstStyle/>
          <a:p>
            <a:r>
              <a:rPr lang="en-US" sz="1200" u="sng" dirty="0"/>
              <a:t>Supports: </a:t>
            </a:r>
          </a:p>
          <a:p>
            <a:pPr marL="285750" indent="-285750">
              <a:buFont typeface="Arial" panose="020B0604020202020204" pitchFamily="34" charset="0"/>
              <a:buChar char="•"/>
            </a:pPr>
            <a:r>
              <a:rPr lang="en-US" sz="1200" dirty="0"/>
              <a:t>Free-To-Air</a:t>
            </a:r>
          </a:p>
          <a:p>
            <a:pPr marL="285750" indent="-285750">
              <a:buFont typeface="Arial" panose="020B0604020202020204" pitchFamily="34" charset="0"/>
              <a:buChar char="•"/>
            </a:pPr>
            <a:r>
              <a:rPr lang="en-US" sz="1200" dirty="0"/>
              <a:t>No SIM operation</a:t>
            </a:r>
          </a:p>
        </p:txBody>
      </p:sp>
      <p:sp>
        <p:nvSpPr>
          <p:cNvPr id="2" name="Rectangle 1">
            <a:extLst>
              <a:ext uri="{FF2B5EF4-FFF2-40B4-BE49-F238E27FC236}">
                <a16:creationId xmlns:a16="http://schemas.microsoft.com/office/drawing/2014/main" id="{A004BA9A-E791-6311-A962-C64FDA586050}"/>
              </a:ext>
            </a:extLst>
          </p:cNvPr>
          <p:cNvSpPr/>
          <p:nvPr/>
        </p:nvSpPr>
        <p:spPr>
          <a:xfrm>
            <a:off x="171149" y="2411043"/>
            <a:ext cx="1598585" cy="9143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bout 3GPP">
            <a:extLst>
              <a:ext uri="{FF2B5EF4-FFF2-40B4-BE49-F238E27FC236}">
                <a16:creationId xmlns:a16="http://schemas.microsoft.com/office/drawing/2014/main" id="{F81F9186-1DF5-3500-8E65-0D342F263B5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6229" y="2455115"/>
            <a:ext cx="404865" cy="2358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F35831F-1C79-E3DB-894A-96BAC927477A}"/>
              </a:ext>
            </a:extLst>
          </p:cNvPr>
          <p:cNvSpPr/>
          <p:nvPr/>
        </p:nvSpPr>
        <p:spPr>
          <a:xfrm>
            <a:off x="2217888" y="2382767"/>
            <a:ext cx="1598585" cy="9143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bout 3GPP">
            <a:extLst>
              <a:ext uri="{FF2B5EF4-FFF2-40B4-BE49-F238E27FC236}">
                <a16:creationId xmlns:a16="http://schemas.microsoft.com/office/drawing/2014/main" id="{DD709A6A-9D27-C632-EC5A-D23FA3BC524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32968" y="2426839"/>
            <a:ext cx="404865" cy="2358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775E874-2E37-1E49-D6B2-6AC6062966F3}"/>
              </a:ext>
            </a:extLst>
          </p:cNvPr>
          <p:cNvSpPr/>
          <p:nvPr/>
        </p:nvSpPr>
        <p:spPr>
          <a:xfrm>
            <a:off x="4169908" y="2382767"/>
            <a:ext cx="2418702" cy="9143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About 3GPP">
            <a:extLst>
              <a:ext uri="{FF2B5EF4-FFF2-40B4-BE49-F238E27FC236}">
                <a16:creationId xmlns:a16="http://schemas.microsoft.com/office/drawing/2014/main" id="{3FBF0E68-DE57-10FB-0879-26D3976F57B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84988" y="2426839"/>
            <a:ext cx="404865" cy="2358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71D2572-4EC9-E1EF-FBBF-1CBE1BA9333A}"/>
              </a:ext>
            </a:extLst>
          </p:cNvPr>
          <p:cNvSpPr/>
          <p:nvPr/>
        </p:nvSpPr>
        <p:spPr>
          <a:xfrm>
            <a:off x="9273535" y="2464454"/>
            <a:ext cx="909361" cy="9143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bout 3GPP">
            <a:extLst>
              <a:ext uri="{FF2B5EF4-FFF2-40B4-BE49-F238E27FC236}">
                <a16:creationId xmlns:a16="http://schemas.microsoft.com/office/drawing/2014/main" id="{CF5FE24B-EBD8-0EF5-B0EE-5EDD4A664B8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88615" y="2508526"/>
            <a:ext cx="404865" cy="2358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C41A85AB-7698-82A8-0DDE-6BFD2F7E4882}"/>
              </a:ext>
            </a:extLst>
          </p:cNvPr>
          <p:cNvCxnSpPr>
            <a:cxnSpLocks/>
          </p:cNvCxnSpPr>
          <p:nvPr/>
        </p:nvCxnSpPr>
        <p:spPr>
          <a:xfrm>
            <a:off x="5239305" y="2892406"/>
            <a:ext cx="48914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A2BECD2-DCCE-6F87-73C9-AE13D6335FF9}"/>
              </a:ext>
            </a:extLst>
          </p:cNvPr>
          <p:cNvCxnSpPr>
            <a:cxnSpLocks/>
          </p:cNvCxnSpPr>
          <p:nvPr/>
        </p:nvCxnSpPr>
        <p:spPr>
          <a:xfrm>
            <a:off x="10006760" y="2970783"/>
            <a:ext cx="48914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Cross 16">
            <a:extLst>
              <a:ext uri="{FF2B5EF4-FFF2-40B4-BE49-F238E27FC236}">
                <a16:creationId xmlns:a16="http://schemas.microsoft.com/office/drawing/2014/main" id="{98CBDE8B-299B-4658-0FDA-653D29C8DDD9}"/>
              </a:ext>
            </a:extLst>
          </p:cNvPr>
          <p:cNvSpPr/>
          <p:nvPr/>
        </p:nvSpPr>
        <p:spPr>
          <a:xfrm>
            <a:off x="9681404" y="6020203"/>
            <a:ext cx="229964" cy="229964"/>
          </a:xfrm>
          <a:prstGeom prst="plus">
            <a:avLst>
              <a:gd name="adj" fmla="val 4351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7450492-99A2-97EA-2C81-E53C7C57B8C5}"/>
              </a:ext>
            </a:extLst>
          </p:cNvPr>
          <p:cNvSpPr txBox="1"/>
          <p:nvPr/>
        </p:nvSpPr>
        <p:spPr>
          <a:xfrm>
            <a:off x="9941609" y="5896428"/>
            <a:ext cx="2174067" cy="461665"/>
          </a:xfrm>
          <a:prstGeom prst="rect">
            <a:avLst/>
          </a:prstGeom>
          <a:noFill/>
        </p:spPr>
        <p:txBody>
          <a:bodyPr wrap="square" rtlCol="0">
            <a:spAutoFit/>
          </a:bodyPr>
          <a:lstStyle/>
          <a:p>
            <a:r>
              <a:rPr lang="en-US" sz="1200" dirty="0"/>
              <a:t>Rel-19 Work on non-3GPP Broadcast interworking</a:t>
            </a:r>
          </a:p>
        </p:txBody>
      </p:sp>
      <p:sp>
        <p:nvSpPr>
          <p:cNvPr id="23" name="TextBox 22">
            <a:extLst>
              <a:ext uri="{FF2B5EF4-FFF2-40B4-BE49-F238E27FC236}">
                <a16:creationId xmlns:a16="http://schemas.microsoft.com/office/drawing/2014/main" id="{771D2496-2147-199D-5BAC-7377E3DFFFF2}"/>
              </a:ext>
            </a:extLst>
          </p:cNvPr>
          <p:cNvSpPr txBox="1"/>
          <p:nvPr/>
        </p:nvSpPr>
        <p:spPr>
          <a:xfrm>
            <a:off x="286928" y="5815010"/>
            <a:ext cx="1150678" cy="590931"/>
          </a:xfrm>
          <a:prstGeom prst="rect">
            <a:avLst/>
          </a:prstGeom>
        </p:spPr>
        <p:txBody>
          <a:bodyPr wrap="square" lIns="0" tIns="0" rIns="0" bIns="0" rtlCol="0">
            <a:spAutoFit/>
          </a:bodyPr>
          <a:lstStyle/>
          <a:p>
            <a:pPr algn="l">
              <a:lnSpc>
                <a:spcPct val="96000"/>
              </a:lnSpc>
            </a:pPr>
            <a:r>
              <a:rPr lang="de-DE" sz="4000" dirty="0">
                <a:solidFill>
                  <a:schemeClr val="tx2"/>
                </a:solidFill>
                <a:latin typeface="Microsoft Sans Serif"/>
                <a:cs typeface="Microsoft Sans Serif" panose="020B0604020202020204" pitchFamily="34" charset="0"/>
              </a:rPr>
              <a:t>India</a:t>
            </a:r>
            <a:endParaRPr lang="en-US" sz="4000" dirty="0">
              <a:solidFill>
                <a:schemeClr val="tx2"/>
              </a:solidFill>
              <a:latin typeface="Microsoft Sans Serif"/>
              <a:cs typeface="Microsoft Sans Serif" panose="020B0604020202020204" pitchFamily="34" charset="0"/>
            </a:endParaRPr>
          </a:p>
        </p:txBody>
      </p:sp>
      <p:sp>
        <p:nvSpPr>
          <p:cNvPr id="26" name="TextBox 25">
            <a:extLst>
              <a:ext uri="{FF2B5EF4-FFF2-40B4-BE49-F238E27FC236}">
                <a16:creationId xmlns:a16="http://schemas.microsoft.com/office/drawing/2014/main" id="{3E3617D4-0C6B-7EA8-9D7A-57541FFC9368}"/>
              </a:ext>
            </a:extLst>
          </p:cNvPr>
          <p:cNvSpPr txBox="1"/>
          <p:nvPr/>
        </p:nvSpPr>
        <p:spPr>
          <a:xfrm>
            <a:off x="4169908" y="5976644"/>
            <a:ext cx="4859587" cy="738664"/>
          </a:xfrm>
          <a:prstGeom prst="rect">
            <a:avLst/>
          </a:prstGeom>
          <a:solidFill>
            <a:srgbClr val="FFFF00"/>
          </a:solidFill>
        </p:spPr>
        <p:txBody>
          <a:bodyPr wrap="square">
            <a:spAutoFit/>
          </a:bodyPr>
          <a:lstStyle/>
          <a:p>
            <a:pPr algn="l" fontAlgn="base"/>
            <a:r>
              <a:rPr lang="en-US" sz="1400" b="1" i="0" dirty="0">
                <a:solidFill>
                  <a:srgbClr val="353535"/>
                </a:solidFill>
                <a:effectLst/>
                <a:latin typeface="Roboto" panose="02000000000000000000" pitchFamily="2" charset="0"/>
              </a:rPr>
              <a:t>Samsung, Qualcomm, And Other Tech Giants Raise Concerns Over India’s Plan For Live TV On Smartphones</a:t>
            </a:r>
          </a:p>
          <a:p>
            <a:pPr algn="l" fontAlgn="base"/>
            <a:r>
              <a:rPr lang="en-US" sz="1400" b="0" i="0" u="none" strike="noStrike" dirty="0">
                <a:solidFill>
                  <a:srgbClr val="FFFFFF"/>
                </a:solidFill>
                <a:effectLst/>
                <a:latin typeface="inherit"/>
                <a:hlinkClick r:id="rId20"/>
              </a:rPr>
              <a:t>News</a:t>
            </a:r>
            <a:endParaRPr lang="en-US" sz="1400" b="0" i="0" dirty="0">
              <a:solidFill>
                <a:srgbClr val="3D3D3D"/>
              </a:solidFill>
              <a:effectLst/>
              <a:latin typeface="Roboto" panose="02000000000000000000" pitchFamily="2" charset="0"/>
            </a:endParaRPr>
          </a:p>
        </p:txBody>
      </p:sp>
      <p:sp>
        <p:nvSpPr>
          <p:cNvPr id="28" name="Footer Placeholder 27">
            <a:extLst>
              <a:ext uri="{FF2B5EF4-FFF2-40B4-BE49-F238E27FC236}">
                <a16:creationId xmlns:a16="http://schemas.microsoft.com/office/drawing/2014/main" id="{5C3FE580-B2D5-2D94-FFB9-5892D1CAE785}"/>
              </a:ext>
            </a:extLst>
          </p:cNvPr>
          <p:cNvSpPr>
            <a:spLocks noGrp="1"/>
          </p:cNvSpPr>
          <p:nvPr>
            <p:ph type="ftr" sz="quarter" idx="3"/>
          </p:nvPr>
        </p:nvSpPr>
        <p:spPr/>
        <p:txBody>
          <a:bodyPr/>
          <a:lstStyle/>
          <a:p>
            <a:r>
              <a:rPr lang="en-US"/>
              <a:t>IBC 2024</a:t>
            </a:r>
            <a:endParaRPr lang="en-US" dirty="0"/>
          </a:p>
        </p:txBody>
      </p:sp>
    </p:spTree>
    <p:extLst>
      <p:ext uri="{BB962C8B-B14F-4D97-AF65-F5344CB8AC3E}">
        <p14:creationId xmlns:p14="http://schemas.microsoft.com/office/powerpoint/2010/main" val="277020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113"/>
            <a:ext cx="12192000" cy="6858000"/>
            <a:chOff x="0" y="0"/>
            <a:chExt cx="24384000" cy="13716000"/>
          </a:xfrm>
        </p:grpSpPr>
        <p:grpSp>
          <p:nvGrpSpPr>
            <p:cNvPr id="3" name="Group 3"/>
            <p:cNvGrpSpPr/>
            <p:nvPr/>
          </p:nvGrpSpPr>
          <p:grpSpPr>
            <a:xfrm>
              <a:off x="0" y="0"/>
              <a:ext cx="24384000" cy="13716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9F9F9"/>
              </a:solidFill>
            </p:spPr>
            <p:txBody>
              <a:bodyPr/>
              <a:lstStyle/>
              <a:p>
                <a:pPr defTabSz="609630"/>
                <a:endParaRPr lang="en-GB" sz="1200">
                  <a:solidFill>
                    <a:prstClr val="black"/>
                  </a:solidFill>
                  <a:latin typeface="Calibri"/>
                </a:endParaRPr>
              </a:p>
            </p:txBody>
          </p:sp>
          <p:sp>
            <p:nvSpPr>
              <p:cNvPr id="5" name="TextBox 5"/>
              <p:cNvSpPr txBox="1"/>
              <p:nvPr/>
            </p:nvSpPr>
            <p:spPr>
              <a:xfrm>
                <a:off x="0" y="-38100"/>
                <a:ext cx="4816593" cy="2747433"/>
              </a:xfrm>
              <a:prstGeom prst="rect">
                <a:avLst/>
              </a:prstGeom>
            </p:spPr>
            <p:txBody>
              <a:bodyPr lIns="33867" tIns="33867" rIns="33867" bIns="33867" rtlCol="0" anchor="ctr"/>
              <a:lstStyle/>
              <a:p>
                <a:pPr algn="ctr" defTabSz="609630">
                  <a:lnSpc>
                    <a:spcPts val="1773"/>
                  </a:lnSpc>
                  <a:spcBef>
                    <a:spcPct val="0"/>
                  </a:spcBef>
                </a:pPr>
                <a:endParaRPr sz="1200" dirty="0">
                  <a:solidFill>
                    <a:prstClr val="black"/>
                  </a:solidFill>
                  <a:latin typeface="Calibri"/>
                </a:endParaRPr>
              </a:p>
            </p:txBody>
          </p:sp>
        </p:grpSp>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a:ln cap="sq">
              <a:noFill/>
              <a:prstDash val="solid"/>
              <a:miter/>
            </a:ln>
          </p:spPr>
          <p:txBody>
            <a:bodyPr/>
            <a:lstStyle/>
            <a:p>
              <a:pPr defTabSz="609630"/>
              <a:endParaRPr lang="en-GB" sz="1200" dirty="0">
                <a:solidFill>
                  <a:prstClr val="black"/>
                </a:solidFill>
                <a:latin typeface="Calibri"/>
              </a:endParaRPr>
            </a:p>
          </p:txBody>
        </p:sp>
      </p:grpSp>
      <p:grpSp>
        <p:nvGrpSpPr>
          <p:cNvPr id="7" name="Group 7"/>
          <p:cNvGrpSpPr/>
          <p:nvPr/>
        </p:nvGrpSpPr>
        <p:grpSpPr>
          <a:xfrm>
            <a:off x="-478544" y="300038"/>
            <a:ext cx="9495317" cy="771525"/>
            <a:chOff x="0" y="0"/>
            <a:chExt cx="7502473" cy="609600"/>
          </a:xfrm>
        </p:grpSpPr>
        <p:sp>
          <p:nvSpPr>
            <p:cNvPr id="8" name="Freeform 8"/>
            <p:cNvSpPr/>
            <p:nvPr/>
          </p:nvSpPr>
          <p:spPr>
            <a:xfrm>
              <a:off x="0" y="0"/>
              <a:ext cx="7502473" cy="609600"/>
            </a:xfrm>
            <a:custGeom>
              <a:avLst/>
              <a:gdLst/>
              <a:ahLst/>
              <a:cxnLst/>
              <a:rect l="l" t="t" r="r" b="b"/>
              <a:pathLst>
                <a:path w="7502473" h="609600">
                  <a:moveTo>
                    <a:pt x="7299273" y="0"/>
                  </a:moveTo>
                  <a:lnTo>
                    <a:pt x="0" y="0"/>
                  </a:lnTo>
                  <a:lnTo>
                    <a:pt x="203200" y="609600"/>
                  </a:lnTo>
                  <a:lnTo>
                    <a:pt x="7502473" y="609600"/>
                  </a:lnTo>
                  <a:lnTo>
                    <a:pt x="7299273"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9" name="TextBox 9"/>
            <p:cNvSpPr txBox="1"/>
            <p:nvPr/>
          </p:nvSpPr>
          <p:spPr>
            <a:xfrm>
              <a:off x="101600" y="-38100"/>
              <a:ext cx="7299273"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0" name="Group 10"/>
          <p:cNvGrpSpPr/>
          <p:nvPr/>
        </p:nvGrpSpPr>
        <p:grpSpPr>
          <a:xfrm>
            <a:off x="8867038" y="293688"/>
            <a:ext cx="539631" cy="771525"/>
            <a:chOff x="0" y="0"/>
            <a:chExt cx="426375" cy="609600"/>
          </a:xfrm>
        </p:grpSpPr>
        <p:sp>
          <p:nvSpPr>
            <p:cNvPr id="11" name="Freeform 11"/>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2" name="TextBox 12"/>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9209747" y="293688"/>
            <a:ext cx="539631" cy="771525"/>
            <a:chOff x="0" y="0"/>
            <a:chExt cx="426375" cy="609600"/>
          </a:xfrm>
        </p:grpSpPr>
        <p:sp>
          <p:nvSpPr>
            <p:cNvPr id="14" name="Freeform 14"/>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5" name="TextBox 15"/>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6" name="AutoShape 16"/>
          <p:cNvSpPr/>
          <p:nvPr/>
        </p:nvSpPr>
        <p:spPr>
          <a:xfrm>
            <a:off x="1722385" y="2201769"/>
            <a:ext cx="4328160" cy="0"/>
          </a:xfrm>
          <a:prstGeom prst="line">
            <a:avLst/>
          </a:prstGeom>
          <a:ln w="76200" cap="flat">
            <a:solidFill>
              <a:srgbClr val="E88B00"/>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7" name="AutoShape 17"/>
          <p:cNvSpPr/>
          <p:nvPr/>
        </p:nvSpPr>
        <p:spPr>
          <a:xfrm>
            <a:off x="6906049" y="2225064"/>
            <a:ext cx="4328160" cy="0"/>
          </a:xfrm>
          <a:prstGeom prst="line">
            <a:avLst/>
          </a:prstGeom>
          <a:ln w="76200" cap="flat">
            <a:solidFill>
              <a:srgbClr val="E88B00"/>
            </a:solidFill>
            <a:prstDash val="solid"/>
            <a:headEnd type="none" w="sm" len="sm"/>
            <a:tailEnd type="none" w="sm" len="sm"/>
          </a:ln>
        </p:spPr>
        <p:txBody>
          <a:bodyPr/>
          <a:lstStyle/>
          <a:p>
            <a:pPr defTabSz="609630"/>
            <a:endParaRPr lang="en-GB" sz="1200">
              <a:solidFill>
                <a:prstClr val="black"/>
              </a:solidFill>
              <a:latin typeface="Calibri"/>
            </a:endParaRPr>
          </a:p>
        </p:txBody>
      </p:sp>
      <p:grpSp>
        <p:nvGrpSpPr>
          <p:cNvPr id="18" name="Group 18"/>
          <p:cNvGrpSpPr/>
          <p:nvPr/>
        </p:nvGrpSpPr>
        <p:grpSpPr>
          <a:xfrm>
            <a:off x="4360256" y="2892941"/>
            <a:ext cx="3471488" cy="540974"/>
            <a:chOff x="0" y="0"/>
            <a:chExt cx="1371452" cy="213718"/>
          </a:xfrm>
        </p:grpSpPr>
        <p:sp>
          <p:nvSpPr>
            <p:cNvPr id="19" name="Freeform 19"/>
            <p:cNvSpPr/>
            <p:nvPr/>
          </p:nvSpPr>
          <p:spPr>
            <a:xfrm>
              <a:off x="0" y="0"/>
              <a:ext cx="1371452" cy="213718"/>
            </a:xfrm>
            <a:custGeom>
              <a:avLst/>
              <a:gdLst/>
              <a:ahLst/>
              <a:cxnLst/>
              <a:rect l="l" t="t" r="r" b="b"/>
              <a:pathLst>
                <a:path w="1371452" h="213718">
                  <a:moveTo>
                    <a:pt x="0" y="0"/>
                  </a:moveTo>
                  <a:lnTo>
                    <a:pt x="1371452" y="0"/>
                  </a:lnTo>
                  <a:lnTo>
                    <a:pt x="1371452" y="213718"/>
                  </a:lnTo>
                  <a:lnTo>
                    <a:pt x="0" y="213718"/>
                  </a:lnTo>
                  <a:close/>
                </a:path>
              </a:pathLst>
            </a:custGeom>
            <a:solidFill>
              <a:srgbClr val="000000">
                <a:alpha val="0"/>
              </a:srgbClr>
            </a:solidFill>
            <a:ln w="38100" cap="sq">
              <a:solidFill>
                <a:srgbClr val="000000"/>
              </a:solidFill>
              <a:prstDash val="solid"/>
              <a:miter/>
            </a:ln>
          </p:spPr>
          <p:txBody>
            <a:bodyPr/>
            <a:lstStyle/>
            <a:p>
              <a:pPr defTabSz="609630"/>
              <a:endParaRPr lang="en-GB" sz="1200">
                <a:solidFill>
                  <a:prstClr val="black"/>
                </a:solidFill>
                <a:latin typeface="Calibri"/>
              </a:endParaRPr>
            </a:p>
          </p:txBody>
        </p:sp>
        <p:sp>
          <p:nvSpPr>
            <p:cNvPr id="20" name="TextBox 20"/>
            <p:cNvSpPr txBox="1"/>
            <p:nvPr/>
          </p:nvSpPr>
          <p:spPr>
            <a:xfrm>
              <a:off x="0" y="-57150"/>
              <a:ext cx="1371452" cy="27086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1" name="TextBox 21"/>
          <p:cNvSpPr txBox="1"/>
          <p:nvPr/>
        </p:nvSpPr>
        <p:spPr>
          <a:xfrm>
            <a:off x="6185647" y="1313940"/>
            <a:ext cx="589286" cy="1685141"/>
          </a:xfrm>
          <a:prstGeom prst="rect">
            <a:avLst/>
          </a:prstGeom>
        </p:spPr>
        <p:txBody>
          <a:bodyPr lIns="0" tIns="0" rIns="0" bIns="0" rtlCol="0" anchor="t">
            <a:spAutoFit/>
          </a:bodyPr>
          <a:lstStyle/>
          <a:p>
            <a:pPr algn="ctr" defTabSz="609630">
              <a:lnSpc>
                <a:spcPts val="14001"/>
              </a:lnSpc>
              <a:spcBef>
                <a:spcPct val="0"/>
              </a:spcBef>
            </a:pPr>
            <a:r>
              <a:rPr lang="en-US" sz="10001">
                <a:solidFill>
                  <a:srgbClr val="E88B00"/>
                </a:solidFill>
                <a:latin typeface="Germania One"/>
                <a:ea typeface="Germania One"/>
                <a:cs typeface="Germania One"/>
                <a:sym typeface="Germania One"/>
              </a:rPr>
              <a:t>2</a:t>
            </a:r>
          </a:p>
        </p:txBody>
      </p:sp>
      <p:sp>
        <p:nvSpPr>
          <p:cNvPr id="22" name="Freeform 22"/>
          <p:cNvSpPr/>
          <p:nvPr/>
        </p:nvSpPr>
        <p:spPr>
          <a:xfrm>
            <a:off x="6303275" y="2918757"/>
            <a:ext cx="1297619" cy="463411"/>
          </a:xfrm>
          <a:custGeom>
            <a:avLst/>
            <a:gdLst/>
            <a:ahLst/>
            <a:cxnLst/>
            <a:rect l="l" t="t" r="r" b="b"/>
            <a:pathLst>
              <a:path w="1946429" h="695116">
                <a:moveTo>
                  <a:pt x="0" y="0"/>
                </a:moveTo>
                <a:lnTo>
                  <a:pt x="1946428" y="0"/>
                </a:lnTo>
                <a:lnTo>
                  <a:pt x="1946428" y="695116"/>
                </a:lnTo>
                <a:lnTo>
                  <a:pt x="0" y="695116"/>
                </a:lnTo>
                <a:lnTo>
                  <a:pt x="0" y="0"/>
                </a:lnTo>
                <a:close/>
              </a:path>
            </a:pathLst>
          </a:custGeom>
          <a:blipFill>
            <a:blip r:embed="rId4"/>
            <a:stretch>
              <a:fillRect l="-2578" t="-8023" b="-5105"/>
            </a:stretch>
          </a:blipFill>
        </p:spPr>
        <p:txBody>
          <a:bodyPr/>
          <a:lstStyle/>
          <a:p>
            <a:pPr defTabSz="609630"/>
            <a:endParaRPr lang="en-GB" sz="1200">
              <a:solidFill>
                <a:prstClr val="black"/>
              </a:solidFill>
              <a:latin typeface="Calibri"/>
            </a:endParaRPr>
          </a:p>
        </p:txBody>
      </p:sp>
      <p:sp>
        <p:nvSpPr>
          <p:cNvPr id="23" name="Freeform 23"/>
          <p:cNvSpPr/>
          <p:nvPr/>
        </p:nvSpPr>
        <p:spPr>
          <a:xfrm>
            <a:off x="0" y="4126154"/>
            <a:ext cx="11876034" cy="2167166"/>
          </a:xfrm>
          <a:custGeom>
            <a:avLst/>
            <a:gdLst/>
            <a:ahLst/>
            <a:cxnLst/>
            <a:rect l="l" t="t" r="r" b="b"/>
            <a:pathLst>
              <a:path w="17814051" h="3250749">
                <a:moveTo>
                  <a:pt x="0" y="0"/>
                </a:moveTo>
                <a:lnTo>
                  <a:pt x="17814051" y="0"/>
                </a:lnTo>
                <a:lnTo>
                  <a:pt x="17814051" y="3250750"/>
                </a:lnTo>
                <a:lnTo>
                  <a:pt x="0" y="3250750"/>
                </a:lnTo>
                <a:lnTo>
                  <a:pt x="0" y="0"/>
                </a:lnTo>
                <a:close/>
              </a:path>
            </a:pathLst>
          </a:custGeom>
          <a:blipFill>
            <a:blip r:embed="rId5"/>
            <a:stretch>
              <a:fillRect t="-213" b="-1851"/>
            </a:stretch>
          </a:blipFill>
        </p:spPr>
        <p:txBody>
          <a:bodyPr/>
          <a:lstStyle/>
          <a:p>
            <a:pPr defTabSz="609630"/>
            <a:endParaRPr lang="en-GB" sz="1200">
              <a:solidFill>
                <a:prstClr val="black"/>
              </a:solidFill>
              <a:latin typeface="Calibri"/>
            </a:endParaRPr>
          </a:p>
        </p:txBody>
      </p:sp>
      <p:sp>
        <p:nvSpPr>
          <p:cNvPr id="24" name="Freeform 24"/>
          <p:cNvSpPr/>
          <p:nvPr/>
        </p:nvSpPr>
        <p:spPr>
          <a:xfrm>
            <a:off x="6789590" y="3887344"/>
            <a:ext cx="1816910" cy="1776030"/>
          </a:xfrm>
          <a:custGeom>
            <a:avLst/>
            <a:gdLst/>
            <a:ahLst/>
            <a:cxnLst/>
            <a:rect l="l" t="t" r="r" b="b"/>
            <a:pathLst>
              <a:path w="2725365" h="2664045">
                <a:moveTo>
                  <a:pt x="0" y="0"/>
                </a:moveTo>
                <a:lnTo>
                  <a:pt x="2725366" y="0"/>
                </a:lnTo>
                <a:lnTo>
                  <a:pt x="2725366" y="2664045"/>
                </a:lnTo>
                <a:lnTo>
                  <a:pt x="0" y="2664045"/>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grpSp>
        <p:nvGrpSpPr>
          <p:cNvPr id="25" name="Group 25"/>
          <p:cNvGrpSpPr/>
          <p:nvPr/>
        </p:nvGrpSpPr>
        <p:grpSpPr>
          <a:xfrm>
            <a:off x="278677" y="3693609"/>
            <a:ext cx="5050679" cy="387470"/>
            <a:chOff x="0" y="0"/>
            <a:chExt cx="4066701" cy="311983"/>
          </a:xfrm>
        </p:grpSpPr>
        <p:sp>
          <p:nvSpPr>
            <p:cNvPr id="26" name="Freeform 26"/>
            <p:cNvSpPr/>
            <p:nvPr/>
          </p:nvSpPr>
          <p:spPr>
            <a:xfrm>
              <a:off x="0" y="0"/>
              <a:ext cx="4066701" cy="311983"/>
            </a:xfrm>
            <a:custGeom>
              <a:avLst/>
              <a:gdLst/>
              <a:ahLst/>
              <a:cxnLst/>
              <a:rect l="l" t="t" r="r" b="b"/>
              <a:pathLst>
                <a:path w="4066701" h="311983">
                  <a:moveTo>
                    <a:pt x="3863501" y="0"/>
                  </a:moveTo>
                  <a:lnTo>
                    <a:pt x="203200" y="0"/>
                  </a:lnTo>
                  <a:lnTo>
                    <a:pt x="0" y="155991"/>
                  </a:lnTo>
                  <a:lnTo>
                    <a:pt x="203200" y="311983"/>
                  </a:lnTo>
                  <a:lnTo>
                    <a:pt x="3863501" y="311983"/>
                  </a:lnTo>
                  <a:lnTo>
                    <a:pt x="4066701" y="155991"/>
                  </a:lnTo>
                  <a:lnTo>
                    <a:pt x="3863501" y="0"/>
                  </a:lnTo>
                  <a:close/>
                </a:path>
              </a:pathLst>
            </a:custGeom>
            <a:solidFill>
              <a:srgbClr val="000000">
                <a:alpha val="0"/>
              </a:srgbClr>
            </a:solidFill>
            <a:ln w="47625" cap="sq">
              <a:gradFill>
                <a:gsLst>
                  <a:gs pos="0">
                    <a:srgbClr val="40A578">
                      <a:alpha val="100000"/>
                    </a:srgbClr>
                  </a:gs>
                  <a:gs pos="50000">
                    <a:srgbClr val="318962">
                      <a:alpha val="100000"/>
                    </a:srgbClr>
                  </a:gs>
                  <a:gs pos="100000">
                    <a:srgbClr val="1E6647">
                      <a:alpha val="100000"/>
                    </a:srgbClr>
                  </a:gs>
                </a:gsLst>
                <a:lin ang="0"/>
              </a:gradFill>
              <a:prstDash val="solid"/>
              <a:miter/>
            </a:ln>
          </p:spPr>
          <p:txBody>
            <a:bodyPr/>
            <a:lstStyle/>
            <a:p>
              <a:pPr defTabSz="609630"/>
              <a:endParaRPr lang="en-GB" sz="1200">
                <a:solidFill>
                  <a:prstClr val="black"/>
                </a:solidFill>
                <a:latin typeface="Calibri"/>
              </a:endParaRPr>
            </a:p>
          </p:txBody>
        </p:sp>
        <p:sp>
          <p:nvSpPr>
            <p:cNvPr id="27" name="TextBox 27"/>
            <p:cNvSpPr txBox="1"/>
            <p:nvPr/>
          </p:nvSpPr>
          <p:spPr>
            <a:xfrm>
              <a:off x="152400" y="-38100"/>
              <a:ext cx="3761901" cy="350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28"/>
          <p:cNvGrpSpPr/>
          <p:nvPr/>
        </p:nvGrpSpPr>
        <p:grpSpPr>
          <a:xfrm>
            <a:off x="5383833" y="3668668"/>
            <a:ext cx="6122367" cy="387470"/>
            <a:chOff x="0" y="0"/>
            <a:chExt cx="4929601" cy="311983"/>
          </a:xfrm>
        </p:grpSpPr>
        <p:sp>
          <p:nvSpPr>
            <p:cNvPr id="29" name="Freeform 29"/>
            <p:cNvSpPr/>
            <p:nvPr/>
          </p:nvSpPr>
          <p:spPr>
            <a:xfrm>
              <a:off x="0" y="0"/>
              <a:ext cx="4929601" cy="311983"/>
            </a:xfrm>
            <a:custGeom>
              <a:avLst/>
              <a:gdLst/>
              <a:ahLst/>
              <a:cxnLst/>
              <a:rect l="l" t="t" r="r" b="b"/>
              <a:pathLst>
                <a:path w="4929601" h="311983">
                  <a:moveTo>
                    <a:pt x="4726401" y="0"/>
                  </a:moveTo>
                  <a:lnTo>
                    <a:pt x="203200" y="0"/>
                  </a:lnTo>
                  <a:lnTo>
                    <a:pt x="0" y="155991"/>
                  </a:lnTo>
                  <a:lnTo>
                    <a:pt x="203200" y="311983"/>
                  </a:lnTo>
                  <a:lnTo>
                    <a:pt x="4726401" y="311983"/>
                  </a:lnTo>
                  <a:lnTo>
                    <a:pt x="4929601" y="155991"/>
                  </a:lnTo>
                  <a:lnTo>
                    <a:pt x="4726401" y="0"/>
                  </a:lnTo>
                  <a:close/>
                </a:path>
              </a:pathLst>
            </a:custGeom>
            <a:solidFill>
              <a:srgbClr val="000000">
                <a:alpha val="0"/>
              </a:srgbClr>
            </a:solidFill>
            <a:ln w="47625" cap="sq">
              <a:gradFill>
                <a:gsLst>
                  <a:gs pos="0">
                    <a:srgbClr val="40A578">
                      <a:alpha val="100000"/>
                    </a:srgbClr>
                  </a:gs>
                  <a:gs pos="50000">
                    <a:srgbClr val="318962">
                      <a:alpha val="100000"/>
                    </a:srgbClr>
                  </a:gs>
                  <a:gs pos="100000">
                    <a:srgbClr val="1E6647">
                      <a:alpha val="100000"/>
                    </a:srgbClr>
                  </a:gs>
                </a:gsLst>
                <a:lin ang="0"/>
              </a:gradFill>
              <a:prstDash val="solid"/>
              <a:miter/>
            </a:ln>
          </p:spPr>
          <p:txBody>
            <a:bodyPr/>
            <a:lstStyle/>
            <a:p>
              <a:pPr defTabSz="609630"/>
              <a:endParaRPr lang="en-GB" sz="1200">
                <a:solidFill>
                  <a:prstClr val="black"/>
                </a:solidFill>
                <a:latin typeface="Calibri"/>
              </a:endParaRPr>
            </a:p>
          </p:txBody>
        </p:sp>
        <p:sp>
          <p:nvSpPr>
            <p:cNvPr id="30" name="TextBox 30"/>
            <p:cNvSpPr txBox="1"/>
            <p:nvPr/>
          </p:nvSpPr>
          <p:spPr>
            <a:xfrm>
              <a:off x="152400" y="-38100"/>
              <a:ext cx="4624801" cy="350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Freeform 31"/>
          <p:cNvSpPr/>
          <p:nvPr/>
        </p:nvSpPr>
        <p:spPr>
          <a:xfrm>
            <a:off x="477222" y="5847216"/>
            <a:ext cx="480569" cy="324985"/>
          </a:xfrm>
          <a:custGeom>
            <a:avLst/>
            <a:gdLst/>
            <a:ahLst/>
            <a:cxnLst/>
            <a:rect l="l" t="t" r="r" b="b"/>
            <a:pathLst>
              <a:path w="720854" h="487477">
                <a:moveTo>
                  <a:pt x="0" y="0"/>
                </a:moveTo>
                <a:lnTo>
                  <a:pt x="720854" y="0"/>
                </a:lnTo>
                <a:lnTo>
                  <a:pt x="720854" y="487477"/>
                </a:lnTo>
                <a:lnTo>
                  <a:pt x="0" y="4874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32" name="Freeform 32"/>
          <p:cNvSpPr/>
          <p:nvPr/>
        </p:nvSpPr>
        <p:spPr>
          <a:xfrm>
            <a:off x="2237109" y="5885753"/>
            <a:ext cx="480569" cy="324985"/>
          </a:xfrm>
          <a:custGeom>
            <a:avLst/>
            <a:gdLst/>
            <a:ahLst/>
            <a:cxnLst/>
            <a:rect l="l" t="t" r="r" b="b"/>
            <a:pathLst>
              <a:path w="720854" h="487477">
                <a:moveTo>
                  <a:pt x="0" y="0"/>
                </a:moveTo>
                <a:lnTo>
                  <a:pt x="720854" y="0"/>
                </a:lnTo>
                <a:lnTo>
                  <a:pt x="720854" y="487478"/>
                </a:lnTo>
                <a:lnTo>
                  <a:pt x="0" y="487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33" name="Freeform 33"/>
          <p:cNvSpPr/>
          <p:nvPr/>
        </p:nvSpPr>
        <p:spPr>
          <a:xfrm>
            <a:off x="3932766" y="5885753"/>
            <a:ext cx="480569" cy="324985"/>
          </a:xfrm>
          <a:custGeom>
            <a:avLst/>
            <a:gdLst/>
            <a:ahLst/>
            <a:cxnLst/>
            <a:rect l="l" t="t" r="r" b="b"/>
            <a:pathLst>
              <a:path w="720854" h="487477">
                <a:moveTo>
                  <a:pt x="0" y="0"/>
                </a:moveTo>
                <a:lnTo>
                  <a:pt x="720854" y="0"/>
                </a:lnTo>
                <a:lnTo>
                  <a:pt x="720854" y="487478"/>
                </a:lnTo>
                <a:lnTo>
                  <a:pt x="0" y="487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34" name="Freeform 34"/>
          <p:cNvSpPr/>
          <p:nvPr/>
        </p:nvSpPr>
        <p:spPr>
          <a:xfrm>
            <a:off x="5721852" y="5885753"/>
            <a:ext cx="480569" cy="324985"/>
          </a:xfrm>
          <a:custGeom>
            <a:avLst/>
            <a:gdLst/>
            <a:ahLst/>
            <a:cxnLst/>
            <a:rect l="l" t="t" r="r" b="b"/>
            <a:pathLst>
              <a:path w="720854" h="487477">
                <a:moveTo>
                  <a:pt x="0" y="0"/>
                </a:moveTo>
                <a:lnTo>
                  <a:pt x="720854" y="0"/>
                </a:lnTo>
                <a:lnTo>
                  <a:pt x="720854" y="487478"/>
                </a:lnTo>
                <a:lnTo>
                  <a:pt x="0" y="487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35" name="TextBox 35"/>
          <p:cNvSpPr txBox="1"/>
          <p:nvPr/>
        </p:nvSpPr>
        <p:spPr>
          <a:xfrm>
            <a:off x="192441" y="447208"/>
            <a:ext cx="8773360" cy="464679"/>
          </a:xfrm>
          <a:prstGeom prst="rect">
            <a:avLst/>
          </a:prstGeom>
        </p:spPr>
        <p:txBody>
          <a:bodyPr lIns="0" tIns="0" rIns="0" bIns="0" rtlCol="0" anchor="t">
            <a:spAutoFit/>
          </a:bodyPr>
          <a:lstStyle/>
          <a:p>
            <a:pPr defTabSz="609630">
              <a:lnSpc>
                <a:spcPts val="3517"/>
              </a:lnSpc>
            </a:pPr>
            <a:r>
              <a:rPr lang="en-US" sz="3782" dirty="0">
                <a:solidFill>
                  <a:srgbClr val="FFFFFF"/>
                </a:solidFill>
                <a:latin typeface="Barlow SemiCondensed Bold"/>
                <a:ea typeface="Barlow SemiCondensed Bold"/>
                <a:cs typeface="Barlow SemiCondensed Bold"/>
                <a:sym typeface="Barlow SemiCondensed Bold"/>
              </a:rPr>
              <a:t>FUTURE BROADCASTING STUDY WORKPLAN</a:t>
            </a:r>
          </a:p>
        </p:txBody>
      </p:sp>
      <p:sp>
        <p:nvSpPr>
          <p:cNvPr id="36" name="TextBox 36"/>
          <p:cNvSpPr txBox="1"/>
          <p:nvPr/>
        </p:nvSpPr>
        <p:spPr>
          <a:xfrm>
            <a:off x="1801430" y="1589150"/>
            <a:ext cx="3983157" cy="474232"/>
          </a:xfrm>
          <a:prstGeom prst="rect">
            <a:avLst/>
          </a:prstGeom>
        </p:spPr>
        <p:txBody>
          <a:bodyPr lIns="0" tIns="0" rIns="0" bIns="0" rtlCol="0" anchor="t">
            <a:spAutoFit/>
          </a:bodyPr>
          <a:lstStyle/>
          <a:p>
            <a:pPr algn="just" defTabSz="609630">
              <a:lnSpc>
                <a:spcPts val="1867"/>
              </a:lnSpc>
              <a:spcBef>
                <a:spcPct val="0"/>
              </a:spcBef>
            </a:pPr>
            <a:r>
              <a:rPr lang="en-US" sz="1333">
                <a:solidFill>
                  <a:srgbClr val="021B79"/>
                </a:solidFill>
                <a:latin typeface="Poppins Bold"/>
                <a:ea typeface="Poppins Bold"/>
                <a:cs typeface="Poppins Bold"/>
                <a:sym typeface="Poppins Bold"/>
              </a:rPr>
              <a:t>E</a:t>
            </a:r>
            <a:r>
              <a:rPr lang="en-US" sz="1333">
                <a:solidFill>
                  <a:srgbClr val="003D60"/>
                </a:solidFill>
                <a:latin typeface="Poppins Bold"/>
                <a:ea typeface="Poppins Bold"/>
                <a:cs typeface="Poppins Bold"/>
                <a:sym typeface="Poppins Bold"/>
              </a:rPr>
              <a:t>stablishment of the study group for the Future Broadcasting Study</a:t>
            </a:r>
          </a:p>
        </p:txBody>
      </p:sp>
      <p:sp>
        <p:nvSpPr>
          <p:cNvPr id="37" name="TextBox 37"/>
          <p:cNvSpPr txBox="1"/>
          <p:nvPr/>
        </p:nvSpPr>
        <p:spPr>
          <a:xfrm>
            <a:off x="1801430" y="2357752"/>
            <a:ext cx="3983157" cy="474232"/>
          </a:xfrm>
          <a:prstGeom prst="rect">
            <a:avLst/>
          </a:prstGeom>
        </p:spPr>
        <p:txBody>
          <a:bodyPr lIns="0" tIns="0" rIns="0" bIns="0" rtlCol="0" anchor="t">
            <a:spAutoFit/>
          </a:bodyPr>
          <a:lstStyle/>
          <a:p>
            <a:pPr algn="just" defTabSz="609630">
              <a:lnSpc>
                <a:spcPts val="1867"/>
              </a:lnSpc>
              <a:spcBef>
                <a:spcPct val="0"/>
              </a:spcBef>
            </a:pPr>
            <a:r>
              <a:rPr lang="en-US" sz="1333">
                <a:solidFill>
                  <a:srgbClr val="000000"/>
                </a:solidFill>
                <a:latin typeface="Poppins"/>
                <a:ea typeface="Poppins"/>
                <a:cs typeface="Poppins"/>
                <a:sym typeface="Poppins"/>
              </a:rPr>
              <a:t>To publish a comprehensive report on the Future Broadcasting Study</a:t>
            </a:r>
          </a:p>
        </p:txBody>
      </p:sp>
      <p:sp>
        <p:nvSpPr>
          <p:cNvPr id="38" name="TextBox 38"/>
          <p:cNvSpPr txBox="1"/>
          <p:nvPr/>
        </p:nvSpPr>
        <p:spPr>
          <a:xfrm>
            <a:off x="6952084" y="2272875"/>
            <a:ext cx="3983157" cy="474232"/>
          </a:xfrm>
          <a:prstGeom prst="rect">
            <a:avLst/>
          </a:prstGeom>
        </p:spPr>
        <p:txBody>
          <a:bodyPr lIns="0" tIns="0" rIns="0" bIns="0" rtlCol="0" anchor="t">
            <a:spAutoFit/>
          </a:bodyPr>
          <a:lstStyle/>
          <a:p>
            <a:pPr algn="just" defTabSz="609630">
              <a:lnSpc>
                <a:spcPts val="1867"/>
              </a:lnSpc>
              <a:spcBef>
                <a:spcPct val="0"/>
              </a:spcBef>
            </a:pPr>
            <a:r>
              <a:rPr lang="en-US" sz="1333">
                <a:solidFill>
                  <a:srgbClr val="000000"/>
                </a:solidFill>
                <a:latin typeface="Poppins"/>
                <a:ea typeface="Poppins"/>
                <a:cs typeface="Poppins"/>
                <a:sym typeface="Poppins"/>
              </a:rPr>
              <a:t>To publish report on the outcomes of the Test-bed facility</a:t>
            </a:r>
          </a:p>
        </p:txBody>
      </p:sp>
      <p:sp>
        <p:nvSpPr>
          <p:cNvPr id="39" name="TextBox 39"/>
          <p:cNvSpPr txBox="1"/>
          <p:nvPr/>
        </p:nvSpPr>
        <p:spPr>
          <a:xfrm>
            <a:off x="6955747" y="1575080"/>
            <a:ext cx="3983157" cy="474232"/>
          </a:xfrm>
          <a:prstGeom prst="rect">
            <a:avLst/>
          </a:prstGeom>
        </p:spPr>
        <p:txBody>
          <a:bodyPr lIns="0" tIns="0" rIns="0" bIns="0" rtlCol="0" anchor="t">
            <a:spAutoFit/>
          </a:bodyPr>
          <a:lstStyle/>
          <a:p>
            <a:pPr algn="just" defTabSz="609630">
              <a:lnSpc>
                <a:spcPts val="1867"/>
              </a:lnSpc>
              <a:spcBef>
                <a:spcPct val="0"/>
              </a:spcBef>
            </a:pPr>
            <a:r>
              <a:rPr lang="en-US" sz="1333">
                <a:solidFill>
                  <a:srgbClr val="003D60"/>
                </a:solidFill>
                <a:latin typeface="Poppins Bold"/>
                <a:ea typeface="Poppins Bold"/>
                <a:cs typeface="Poppins Bold"/>
                <a:sym typeface="Poppins Bold"/>
              </a:rPr>
              <a:t>To conduct a Test-bed facility to validate the use-cases </a:t>
            </a:r>
          </a:p>
        </p:txBody>
      </p:sp>
      <p:sp>
        <p:nvSpPr>
          <p:cNvPr id="40" name="TextBox 40"/>
          <p:cNvSpPr txBox="1"/>
          <p:nvPr/>
        </p:nvSpPr>
        <p:spPr>
          <a:xfrm>
            <a:off x="1796646" y="1221974"/>
            <a:ext cx="3983157" cy="329064"/>
          </a:xfrm>
          <a:prstGeom prst="rect">
            <a:avLst/>
          </a:prstGeom>
        </p:spPr>
        <p:txBody>
          <a:bodyPr lIns="0" tIns="0" rIns="0" bIns="0" rtlCol="0" anchor="t">
            <a:spAutoFit/>
          </a:bodyPr>
          <a:lstStyle/>
          <a:p>
            <a:pPr algn="just" defTabSz="609630">
              <a:lnSpc>
                <a:spcPts val="2706"/>
              </a:lnSpc>
              <a:spcBef>
                <a:spcPct val="0"/>
              </a:spcBef>
            </a:pPr>
            <a:r>
              <a:rPr lang="en-US" sz="1933">
                <a:solidFill>
                  <a:srgbClr val="000000"/>
                </a:solidFill>
                <a:latin typeface="Poppins Bold"/>
                <a:ea typeface="Poppins Bold"/>
                <a:cs typeface="Poppins Bold"/>
                <a:sym typeface="Poppins Bold"/>
              </a:rPr>
              <a:t>JAN - DEC 2023</a:t>
            </a:r>
          </a:p>
        </p:txBody>
      </p:sp>
      <p:sp>
        <p:nvSpPr>
          <p:cNvPr id="41" name="TextBox 41"/>
          <p:cNvSpPr txBox="1"/>
          <p:nvPr/>
        </p:nvSpPr>
        <p:spPr>
          <a:xfrm>
            <a:off x="6906050" y="1200693"/>
            <a:ext cx="3983157" cy="329064"/>
          </a:xfrm>
          <a:prstGeom prst="rect">
            <a:avLst/>
          </a:prstGeom>
        </p:spPr>
        <p:txBody>
          <a:bodyPr lIns="0" tIns="0" rIns="0" bIns="0" rtlCol="0" anchor="t">
            <a:spAutoFit/>
          </a:bodyPr>
          <a:lstStyle/>
          <a:p>
            <a:pPr algn="just" defTabSz="609630">
              <a:lnSpc>
                <a:spcPts val="2706"/>
              </a:lnSpc>
              <a:spcBef>
                <a:spcPct val="0"/>
              </a:spcBef>
            </a:pPr>
            <a:r>
              <a:rPr lang="en-US" sz="1933">
                <a:solidFill>
                  <a:srgbClr val="000000"/>
                </a:solidFill>
                <a:latin typeface="Poppins Bold"/>
                <a:ea typeface="Poppins Bold"/>
                <a:cs typeface="Poppins Bold"/>
                <a:sym typeface="Poppins Bold"/>
              </a:rPr>
              <a:t>JAN - DEC 2024</a:t>
            </a:r>
          </a:p>
        </p:txBody>
      </p:sp>
      <p:sp>
        <p:nvSpPr>
          <p:cNvPr id="42" name="TextBox 42"/>
          <p:cNvSpPr txBox="1"/>
          <p:nvPr/>
        </p:nvSpPr>
        <p:spPr>
          <a:xfrm>
            <a:off x="773730" y="870808"/>
            <a:ext cx="610893" cy="1685141"/>
          </a:xfrm>
          <a:prstGeom prst="rect">
            <a:avLst/>
          </a:prstGeom>
        </p:spPr>
        <p:txBody>
          <a:bodyPr lIns="0" tIns="0" rIns="0" bIns="0" rtlCol="0" anchor="t">
            <a:spAutoFit/>
          </a:bodyPr>
          <a:lstStyle/>
          <a:p>
            <a:pPr algn="ctr" defTabSz="609630">
              <a:lnSpc>
                <a:spcPts val="14001"/>
              </a:lnSpc>
              <a:spcBef>
                <a:spcPct val="0"/>
              </a:spcBef>
            </a:pPr>
            <a:r>
              <a:rPr lang="en-US" sz="10001" dirty="0">
                <a:solidFill>
                  <a:srgbClr val="E88B00"/>
                </a:solidFill>
                <a:latin typeface="Germania One"/>
                <a:ea typeface="Germania One"/>
                <a:cs typeface="Germania One"/>
                <a:sym typeface="Germania One"/>
              </a:rPr>
              <a:t>1</a:t>
            </a:r>
          </a:p>
        </p:txBody>
      </p:sp>
      <p:sp>
        <p:nvSpPr>
          <p:cNvPr id="43" name="TextBox 43"/>
          <p:cNvSpPr txBox="1"/>
          <p:nvPr/>
        </p:nvSpPr>
        <p:spPr>
          <a:xfrm>
            <a:off x="4394975" y="3085517"/>
            <a:ext cx="1849107" cy="154979"/>
          </a:xfrm>
          <a:prstGeom prst="rect">
            <a:avLst/>
          </a:prstGeom>
        </p:spPr>
        <p:txBody>
          <a:bodyPr lIns="0" tIns="0" rIns="0" bIns="0" rtlCol="0" anchor="t">
            <a:spAutoFit/>
          </a:bodyPr>
          <a:lstStyle/>
          <a:p>
            <a:pPr algn="ctr" defTabSz="609630">
              <a:lnSpc>
                <a:spcPts val="1245"/>
              </a:lnSpc>
            </a:pPr>
            <a:r>
              <a:rPr lang="en-US" sz="1101" spc="-33">
                <a:solidFill>
                  <a:srgbClr val="000000"/>
                </a:solidFill>
                <a:latin typeface="Poppins Bold"/>
                <a:ea typeface="Poppins Bold"/>
                <a:cs typeface="Poppins Bold"/>
                <a:sym typeface="Poppins Bold"/>
              </a:rPr>
              <a:t>Collaboration Partner : </a:t>
            </a:r>
          </a:p>
        </p:txBody>
      </p:sp>
      <p:sp>
        <p:nvSpPr>
          <p:cNvPr id="44" name="TextBox 44"/>
          <p:cNvSpPr txBox="1"/>
          <p:nvPr/>
        </p:nvSpPr>
        <p:spPr>
          <a:xfrm>
            <a:off x="192441" y="4381649"/>
            <a:ext cx="960552" cy="860620"/>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1:</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TERM OF REFERENCE (TOR)</a:t>
            </a:r>
          </a:p>
        </p:txBody>
      </p:sp>
      <p:sp>
        <p:nvSpPr>
          <p:cNvPr id="45" name="TextBox 45"/>
          <p:cNvSpPr txBox="1"/>
          <p:nvPr/>
        </p:nvSpPr>
        <p:spPr>
          <a:xfrm>
            <a:off x="1804878" y="4455273"/>
            <a:ext cx="1275141"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2:</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ESTABLISHED STUDY GROUP</a:t>
            </a:r>
          </a:p>
        </p:txBody>
      </p:sp>
      <p:sp>
        <p:nvSpPr>
          <p:cNvPr id="46" name="TextBox 46"/>
          <p:cNvSpPr txBox="1"/>
          <p:nvPr/>
        </p:nvSpPr>
        <p:spPr>
          <a:xfrm>
            <a:off x="3485425" y="4381649"/>
            <a:ext cx="1349291"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3:</a:t>
            </a:r>
          </a:p>
          <a:p>
            <a:pPr algn="ctr" defTabSz="609630">
              <a:lnSpc>
                <a:spcPts val="1680"/>
              </a:lnSpc>
            </a:pPr>
            <a:r>
              <a:rPr lang="en-US" sz="1200">
                <a:solidFill>
                  <a:srgbClr val="000000"/>
                </a:solidFill>
                <a:latin typeface="Poppins Bold"/>
                <a:ea typeface="Poppins Bold"/>
                <a:cs typeface="Poppins Bold"/>
                <a:sym typeface="Poppins Bold"/>
              </a:rPr>
              <a:t>PUBLISH INDUSTRY </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STUDY REPORT</a:t>
            </a:r>
          </a:p>
        </p:txBody>
      </p:sp>
      <p:sp>
        <p:nvSpPr>
          <p:cNvPr id="47" name="TextBox 47"/>
          <p:cNvSpPr txBox="1"/>
          <p:nvPr/>
        </p:nvSpPr>
        <p:spPr>
          <a:xfrm>
            <a:off x="5241116" y="4462079"/>
            <a:ext cx="1349291"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4:</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ENGAGEMENT WITH INDUSTRY</a:t>
            </a:r>
          </a:p>
        </p:txBody>
      </p:sp>
      <p:sp>
        <p:nvSpPr>
          <p:cNvPr id="48" name="TextBox 48"/>
          <p:cNvSpPr txBox="1"/>
          <p:nvPr/>
        </p:nvSpPr>
        <p:spPr>
          <a:xfrm>
            <a:off x="7023400" y="4498081"/>
            <a:ext cx="1349291" cy="424603"/>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5:</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TEST-BED SESSION</a:t>
            </a:r>
          </a:p>
        </p:txBody>
      </p:sp>
      <p:sp>
        <p:nvSpPr>
          <p:cNvPr id="49" name="TextBox 49"/>
          <p:cNvSpPr txBox="1"/>
          <p:nvPr/>
        </p:nvSpPr>
        <p:spPr>
          <a:xfrm>
            <a:off x="8550460" y="4498081"/>
            <a:ext cx="1642974"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6:</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 5G BROADCAST DAY SHOWCASE</a:t>
            </a:r>
          </a:p>
        </p:txBody>
      </p:sp>
      <p:sp>
        <p:nvSpPr>
          <p:cNvPr id="50" name="TextBox 50"/>
          <p:cNvSpPr txBox="1"/>
          <p:nvPr/>
        </p:nvSpPr>
        <p:spPr>
          <a:xfrm>
            <a:off x="10561375" y="4498081"/>
            <a:ext cx="1199645"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7:</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ESTABLISH FINAL REPORT</a:t>
            </a:r>
          </a:p>
        </p:txBody>
      </p:sp>
      <p:sp>
        <p:nvSpPr>
          <p:cNvPr id="51" name="TextBox 51"/>
          <p:cNvSpPr txBox="1"/>
          <p:nvPr/>
        </p:nvSpPr>
        <p:spPr>
          <a:xfrm>
            <a:off x="417586" y="6293321"/>
            <a:ext cx="536429" cy="230576"/>
          </a:xfrm>
          <a:prstGeom prst="rect">
            <a:avLst/>
          </a:prstGeom>
        </p:spPr>
        <p:txBody>
          <a:bodyPr lIns="0" tIns="0" rIns="0" bIns="0" rtlCol="0" anchor="t">
            <a:spAutoFit/>
          </a:bodyPr>
          <a:lstStyle/>
          <a:p>
            <a:pPr algn="just" defTabSz="609630">
              <a:lnSpc>
                <a:spcPts val="1867"/>
              </a:lnSpc>
            </a:pPr>
            <a:r>
              <a:rPr lang="en-US" sz="1333">
                <a:solidFill>
                  <a:srgbClr val="000000"/>
                </a:solidFill>
                <a:latin typeface="Poppins Bold"/>
                <a:ea typeface="Poppins Bold"/>
                <a:cs typeface="Poppins Bold"/>
                <a:sym typeface="Poppins Bold"/>
              </a:rPr>
              <a:t>2023</a:t>
            </a:r>
          </a:p>
        </p:txBody>
      </p:sp>
      <p:sp>
        <p:nvSpPr>
          <p:cNvPr id="52" name="TextBox 52"/>
          <p:cNvSpPr txBox="1"/>
          <p:nvPr/>
        </p:nvSpPr>
        <p:spPr>
          <a:xfrm>
            <a:off x="5687091" y="6334432"/>
            <a:ext cx="556991" cy="230576"/>
          </a:xfrm>
          <a:prstGeom prst="rect">
            <a:avLst/>
          </a:prstGeom>
        </p:spPr>
        <p:txBody>
          <a:bodyPr lIns="0" tIns="0" rIns="0" bIns="0" rtlCol="0" anchor="t">
            <a:spAutoFit/>
          </a:bodyPr>
          <a:lstStyle/>
          <a:p>
            <a:pPr algn="just" defTabSz="609630">
              <a:lnSpc>
                <a:spcPts val="1867"/>
              </a:lnSpc>
            </a:pPr>
            <a:r>
              <a:rPr lang="en-US" sz="1333">
                <a:solidFill>
                  <a:srgbClr val="000000"/>
                </a:solidFill>
                <a:latin typeface="Poppins Bold"/>
                <a:ea typeface="Poppins Bold"/>
                <a:cs typeface="Poppins Bold"/>
                <a:sym typeface="Poppins Bold"/>
              </a:rPr>
              <a:t>2024</a:t>
            </a:r>
          </a:p>
        </p:txBody>
      </p:sp>
      <p:sp>
        <p:nvSpPr>
          <p:cNvPr id="53" name="TextBox 53"/>
          <p:cNvSpPr txBox="1"/>
          <p:nvPr/>
        </p:nvSpPr>
        <p:spPr>
          <a:xfrm>
            <a:off x="10887864" y="6248871"/>
            <a:ext cx="988170" cy="230576"/>
          </a:xfrm>
          <a:prstGeom prst="rect">
            <a:avLst/>
          </a:prstGeom>
        </p:spPr>
        <p:txBody>
          <a:bodyPr lIns="0" tIns="0" rIns="0" bIns="0" rtlCol="0" anchor="t">
            <a:spAutoFit/>
          </a:bodyPr>
          <a:lstStyle/>
          <a:p>
            <a:pPr algn="just" defTabSz="609630">
              <a:lnSpc>
                <a:spcPts val="1867"/>
              </a:lnSpc>
            </a:pPr>
            <a:r>
              <a:rPr lang="en-US" sz="1333">
                <a:solidFill>
                  <a:srgbClr val="000000"/>
                </a:solidFill>
                <a:latin typeface="Poppins Bold"/>
                <a:ea typeface="Poppins Bold"/>
                <a:cs typeface="Poppins Bold"/>
                <a:sym typeface="Poppins Bold"/>
              </a:rPr>
              <a:t>Mar 2025</a:t>
            </a:r>
          </a:p>
        </p:txBody>
      </p:sp>
      <p:sp>
        <p:nvSpPr>
          <p:cNvPr id="54" name="TextBox 54"/>
          <p:cNvSpPr txBox="1"/>
          <p:nvPr/>
        </p:nvSpPr>
        <p:spPr>
          <a:xfrm>
            <a:off x="2249759" y="3711589"/>
            <a:ext cx="1108515" cy="329064"/>
          </a:xfrm>
          <a:prstGeom prst="rect">
            <a:avLst/>
          </a:prstGeom>
        </p:spPr>
        <p:txBody>
          <a:bodyPr lIns="0" tIns="0" rIns="0" bIns="0" rtlCol="0" anchor="t">
            <a:spAutoFit/>
          </a:bodyPr>
          <a:lstStyle/>
          <a:p>
            <a:pPr algn="just" defTabSz="609630">
              <a:lnSpc>
                <a:spcPts val="2706"/>
              </a:lnSpc>
              <a:spcBef>
                <a:spcPct val="0"/>
              </a:spcBef>
            </a:pPr>
            <a:r>
              <a:rPr lang="en-US" sz="1933">
                <a:solidFill>
                  <a:srgbClr val="000000"/>
                </a:solidFill>
                <a:latin typeface="Poppins Bold"/>
                <a:ea typeface="Poppins Bold"/>
                <a:cs typeface="Poppins Bold"/>
                <a:sym typeface="Poppins Bold"/>
              </a:rPr>
              <a:t>PHASE 1</a:t>
            </a:r>
          </a:p>
        </p:txBody>
      </p:sp>
      <p:sp>
        <p:nvSpPr>
          <p:cNvPr id="55" name="TextBox 55"/>
          <p:cNvSpPr txBox="1"/>
          <p:nvPr/>
        </p:nvSpPr>
        <p:spPr>
          <a:xfrm>
            <a:off x="7857286" y="3642809"/>
            <a:ext cx="1108515" cy="329064"/>
          </a:xfrm>
          <a:prstGeom prst="rect">
            <a:avLst/>
          </a:prstGeom>
        </p:spPr>
        <p:txBody>
          <a:bodyPr lIns="0" tIns="0" rIns="0" bIns="0" rtlCol="0" anchor="t">
            <a:spAutoFit/>
          </a:bodyPr>
          <a:lstStyle/>
          <a:p>
            <a:pPr algn="just" defTabSz="609630">
              <a:lnSpc>
                <a:spcPts val="2706"/>
              </a:lnSpc>
              <a:spcBef>
                <a:spcPct val="0"/>
              </a:spcBef>
            </a:pPr>
            <a:r>
              <a:rPr lang="en-US" sz="1933">
                <a:solidFill>
                  <a:srgbClr val="000000"/>
                </a:solidFill>
                <a:latin typeface="Poppins Bold"/>
                <a:ea typeface="Poppins Bold"/>
                <a:cs typeface="Poppins Bold"/>
                <a:sym typeface="Poppins Bold"/>
              </a:rPr>
              <a:t>PHASE 2</a:t>
            </a:r>
          </a:p>
        </p:txBody>
      </p:sp>
      <p:sp>
        <p:nvSpPr>
          <p:cNvPr id="56" name="Freeform 32">
            <a:extLst>
              <a:ext uri="{FF2B5EF4-FFF2-40B4-BE49-F238E27FC236}">
                <a16:creationId xmlns:a16="http://schemas.microsoft.com/office/drawing/2014/main" id="{7C1CDD2E-0039-10A5-2AA3-C9ACBFA0F14E}"/>
              </a:ext>
            </a:extLst>
          </p:cNvPr>
          <p:cNvSpPr/>
          <p:nvPr/>
        </p:nvSpPr>
        <p:spPr>
          <a:xfrm>
            <a:off x="647453" y="2344721"/>
            <a:ext cx="964703" cy="1392691"/>
          </a:xfrm>
          <a:custGeom>
            <a:avLst/>
            <a:gdLst/>
            <a:ahLst/>
            <a:cxnLst/>
            <a:rect l="l" t="t" r="r" b="b"/>
            <a:pathLst>
              <a:path w="3482908" h="4784930">
                <a:moveTo>
                  <a:pt x="0" y="0"/>
                </a:moveTo>
                <a:lnTo>
                  <a:pt x="3482908" y="0"/>
                </a:lnTo>
                <a:lnTo>
                  <a:pt x="3482908" y="4784930"/>
                </a:lnTo>
                <a:lnTo>
                  <a:pt x="0" y="4784930"/>
                </a:lnTo>
                <a:lnTo>
                  <a:pt x="0" y="0"/>
                </a:lnTo>
                <a:close/>
              </a:path>
            </a:pathLst>
          </a:custGeom>
          <a:blipFill>
            <a:blip r:embed="rId9"/>
            <a:stretch>
              <a:fillRect/>
            </a:stretch>
          </a:blipFill>
        </p:spPr>
        <p:txBody>
          <a:bodyPr/>
          <a:lstStyle/>
          <a:p>
            <a:pPr defTabSz="609630"/>
            <a:endParaRPr lang="en-GB" sz="1200">
              <a:solidFill>
                <a:prstClr val="black"/>
              </a:solidFill>
              <a:latin typeface="Calibri"/>
            </a:endParaRPr>
          </a:p>
        </p:txBody>
      </p:sp>
      <p:sp>
        <p:nvSpPr>
          <p:cNvPr id="57" name="Freeform 33">
            <a:extLst>
              <a:ext uri="{FF2B5EF4-FFF2-40B4-BE49-F238E27FC236}">
                <a16:creationId xmlns:a16="http://schemas.microsoft.com/office/drawing/2014/main" id="{56E3B608-F919-3FB1-AF0D-D232FE9613AF}"/>
              </a:ext>
            </a:extLst>
          </p:cNvPr>
          <p:cNvSpPr/>
          <p:nvPr/>
        </p:nvSpPr>
        <p:spPr>
          <a:xfrm>
            <a:off x="1742835" y="2887549"/>
            <a:ext cx="786503" cy="786503"/>
          </a:xfrm>
          <a:custGeom>
            <a:avLst/>
            <a:gdLst/>
            <a:ahLst/>
            <a:cxnLst/>
            <a:rect l="l" t="t" r="r" b="b"/>
            <a:pathLst>
              <a:path w="1629767" h="1629767">
                <a:moveTo>
                  <a:pt x="0" y="0"/>
                </a:moveTo>
                <a:lnTo>
                  <a:pt x="1629767" y="0"/>
                </a:lnTo>
                <a:lnTo>
                  <a:pt x="1629767" y="1629767"/>
                </a:lnTo>
                <a:lnTo>
                  <a:pt x="0" y="1629767"/>
                </a:lnTo>
                <a:lnTo>
                  <a:pt x="0" y="0"/>
                </a:lnTo>
                <a:close/>
              </a:path>
            </a:pathLst>
          </a:custGeom>
          <a:blipFill>
            <a:blip r:embed="rId10"/>
            <a:stretch>
              <a:fillRect/>
            </a:stretch>
          </a:blipFill>
        </p:spPr>
        <p:txBody>
          <a:bodyPr/>
          <a:lstStyle/>
          <a:p>
            <a:pPr defTabSz="609630"/>
            <a:endParaRPr lang="en-GB" sz="1200">
              <a:solidFill>
                <a:prstClr val="black"/>
              </a:solidFill>
              <a:latin typeface="Calibri"/>
            </a:endParaRPr>
          </a:p>
        </p:txBody>
      </p:sp>
      <p:sp>
        <p:nvSpPr>
          <p:cNvPr id="58" name="Footer Placeholder 57">
            <a:extLst>
              <a:ext uri="{FF2B5EF4-FFF2-40B4-BE49-F238E27FC236}">
                <a16:creationId xmlns:a16="http://schemas.microsoft.com/office/drawing/2014/main" id="{E3FBDD33-FBAD-B9B1-5C38-5A6F2A953821}"/>
              </a:ext>
            </a:extLst>
          </p:cNvPr>
          <p:cNvSpPr>
            <a:spLocks noGrp="1"/>
          </p:cNvSpPr>
          <p:nvPr>
            <p:ph type="ftr" sz="quarter" idx="11"/>
          </p:nvPr>
        </p:nvSpPr>
        <p:spPr/>
        <p:txBody>
          <a:bodyPr/>
          <a:lstStyle/>
          <a:p>
            <a:r>
              <a:rPr lang="en-US"/>
              <a:t>IBC 2024</a:t>
            </a:r>
          </a:p>
        </p:txBody>
      </p:sp>
      <p:sp>
        <p:nvSpPr>
          <p:cNvPr id="59" name="Slide Number Placeholder 58">
            <a:extLst>
              <a:ext uri="{FF2B5EF4-FFF2-40B4-BE49-F238E27FC236}">
                <a16:creationId xmlns:a16="http://schemas.microsoft.com/office/drawing/2014/main" id="{EBF1F5C6-2F2B-DB2E-5962-8954167A45B9}"/>
              </a:ext>
            </a:extLst>
          </p:cNvPr>
          <p:cNvSpPr>
            <a:spLocks noGrp="1"/>
          </p:cNvSpPr>
          <p:nvPr>
            <p:ph type="sldNum" sz="quarter" idx="12"/>
          </p:nvPr>
        </p:nvSpPr>
        <p:spPr/>
        <p:txBody>
          <a:bodyPr/>
          <a:lstStyle/>
          <a:p>
            <a:fld id="{B6F15528-21DE-4FAA-801E-634DDDAF4B2B}" type="slidenum">
              <a:rPr lang="en-US" smtClean="0"/>
              <a:pPr/>
              <a:t>12</a:t>
            </a:fld>
            <a:endParaRPr lang="en-US"/>
          </a:p>
        </p:txBody>
      </p:sp>
      <p:sp>
        <p:nvSpPr>
          <p:cNvPr id="60" name="TextBox 59">
            <a:extLst>
              <a:ext uri="{FF2B5EF4-FFF2-40B4-BE49-F238E27FC236}">
                <a16:creationId xmlns:a16="http://schemas.microsoft.com/office/drawing/2014/main" id="{E7BF97CA-B2D2-5793-5A39-0BA74E34A743}"/>
              </a:ext>
            </a:extLst>
          </p:cNvPr>
          <p:cNvSpPr txBox="1"/>
          <p:nvPr/>
        </p:nvSpPr>
        <p:spPr>
          <a:xfrm>
            <a:off x="9620790" y="271719"/>
            <a:ext cx="1508460" cy="461665"/>
          </a:xfrm>
          <a:prstGeom prst="rect">
            <a:avLst/>
          </a:prstGeom>
          <a:solidFill>
            <a:srgbClr val="FFFF00"/>
          </a:solidFill>
        </p:spPr>
        <p:txBody>
          <a:bodyPr wrap="square">
            <a:spAutoFit/>
          </a:bodyPr>
          <a:lstStyle/>
          <a:p>
            <a:pPr algn="l" fontAlgn="base"/>
            <a:r>
              <a:rPr lang="en-US" sz="2400" b="1" i="0" dirty="0">
                <a:solidFill>
                  <a:srgbClr val="353535"/>
                </a:solidFill>
                <a:effectLst/>
                <a:latin typeface="Roboto" panose="02000000000000000000" pitchFamily="2" charset="0"/>
              </a:rPr>
              <a:t>Malaysia</a:t>
            </a:r>
            <a:endParaRPr lang="en-US" sz="2400" b="0" i="0" dirty="0">
              <a:solidFill>
                <a:srgbClr val="3D3D3D"/>
              </a:solidFill>
              <a:effectLst/>
              <a:latin typeface="Roboto" panose="02000000000000000000" pitchFamily="2" charset="0"/>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497"/>
            <a:ext cx="12192000" cy="6858000"/>
            <a:chOff x="0" y="0"/>
            <a:chExt cx="24384000" cy="13716000"/>
          </a:xfrm>
        </p:grpSpPr>
        <p:grpSp>
          <p:nvGrpSpPr>
            <p:cNvPr id="3" name="Group 3"/>
            <p:cNvGrpSpPr/>
            <p:nvPr/>
          </p:nvGrpSpPr>
          <p:grpSpPr>
            <a:xfrm>
              <a:off x="0" y="0"/>
              <a:ext cx="24384000" cy="13716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9F9F9"/>
              </a:solidFill>
            </p:spPr>
            <p:txBody>
              <a:bodyPr/>
              <a:lstStyle/>
              <a:p>
                <a:pPr defTabSz="609630"/>
                <a:endParaRPr lang="en-GB" sz="1200">
                  <a:solidFill>
                    <a:prstClr val="black"/>
                  </a:solidFill>
                  <a:latin typeface="Calibri"/>
                </a:endParaRPr>
              </a:p>
            </p:txBody>
          </p:sp>
          <p:sp>
            <p:nvSpPr>
              <p:cNvPr id="5" name="TextBox 5"/>
              <p:cNvSpPr txBox="1"/>
              <p:nvPr/>
            </p:nvSpPr>
            <p:spPr>
              <a:xfrm>
                <a:off x="0" y="-38100"/>
                <a:ext cx="4816593" cy="274743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a:ln cap="sq">
              <a:noFill/>
              <a:prstDash val="solid"/>
              <a:miter/>
            </a:ln>
          </p:spPr>
          <p:txBody>
            <a:bodyPr/>
            <a:lstStyle/>
            <a:p>
              <a:pPr defTabSz="609630"/>
              <a:endParaRPr lang="en-GB" sz="1200">
                <a:solidFill>
                  <a:prstClr val="black"/>
                </a:solidFill>
                <a:latin typeface="Calibri"/>
              </a:endParaRPr>
            </a:p>
          </p:txBody>
        </p:sp>
      </p:grpSp>
      <p:grpSp>
        <p:nvGrpSpPr>
          <p:cNvPr id="7" name="Group 7"/>
          <p:cNvGrpSpPr/>
          <p:nvPr/>
        </p:nvGrpSpPr>
        <p:grpSpPr>
          <a:xfrm>
            <a:off x="-535549" y="201678"/>
            <a:ext cx="9620788" cy="915735"/>
            <a:chOff x="0" y="0"/>
            <a:chExt cx="7601610" cy="723544"/>
          </a:xfrm>
        </p:grpSpPr>
        <p:sp>
          <p:nvSpPr>
            <p:cNvPr id="8" name="Freeform 8"/>
            <p:cNvSpPr/>
            <p:nvPr/>
          </p:nvSpPr>
          <p:spPr>
            <a:xfrm>
              <a:off x="0" y="0"/>
              <a:ext cx="7601610" cy="723544"/>
            </a:xfrm>
            <a:custGeom>
              <a:avLst/>
              <a:gdLst/>
              <a:ahLst/>
              <a:cxnLst/>
              <a:rect l="l" t="t" r="r" b="b"/>
              <a:pathLst>
                <a:path w="7601610" h="723544">
                  <a:moveTo>
                    <a:pt x="7398410" y="0"/>
                  </a:moveTo>
                  <a:lnTo>
                    <a:pt x="0" y="0"/>
                  </a:lnTo>
                  <a:lnTo>
                    <a:pt x="203200" y="723544"/>
                  </a:lnTo>
                  <a:lnTo>
                    <a:pt x="7601610" y="723544"/>
                  </a:lnTo>
                  <a:lnTo>
                    <a:pt x="7398410"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9" name="TextBox 9"/>
            <p:cNvSpPr txBox="1"/>
            <p:nvPr/>
          </p:nvSpPr>
          <p:spPr>
            <a:xfrm>
              <a:off x="101600" y="-38100"/>
              <a:ext cx="7398410" cy="7616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0" name="Group 10"/>
          <p:cNvGrpSpPr/>
          <p:nvPr/>
        </p:nvGrpSpPr>
        <p:grpSpPr>
          <a:xfrm>
            <a:off x="8929061" y="273783"/>
            <a:ext cx="539631" cy="771525"/>
            <a:chOff x="0" y="0"/>
            <a:chExt cx="426375" cy="609600"/>
          </a:xfrm>
        </p:grpSpPr>
        <p:sp>
          <p:nvSpPr>
            <p:cNvPr id="11" name="Freeform 11"/>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2" name="TextBox 12"/>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9273029" y="273783"/>
            <a:ext cx="539631" cy="771525"/>
            <a:chOff x="0" y="0"/>
            <a:chExt cx="426375" cy="609600"/>
          </a:xfrm>
        </p:grpSpPr>
        <p:sp>
          <p:nvSpPr>
            <p:cNvPr id="14" name="Freeform 14"/>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5" name="TextBox 15"/>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6" name="TextBox 16"/>
          <p:cNvSpPr txBox="1"/>
          <p:nvPr/>
        </p:nvSpPr>
        <p:spPr>
          <a:xfrm>
            <a:off x="209100" y="418581"/>
            <a:ext cx="9240201" cy="464679"/>
          </a:xfrm>
          <a:prstGeom prst="rect">
            <a:avLst/>
          </a:prstGeom>
        </p:spPr>
        <p:txBody>
          <a:bodyPr lIns="0" tIns="0" rIns="0" bIns="0" rtlCol="0" anchor="t">
            <a:spAutoFit/>
          </a:bodyPr>
          <a:lstStyle/>
          <a:p>
            <a:pPr defTabSz="609630">
              <a:lnSpc>
                <a:spcPts val="3517"/>
              </a:lnSpc>
            </a:pPr>
            <a:r>
              <a:rPr lang="en-US" sz="3782">
                <a:solidFill>
                  <a:srgbClr val="FFFFFF"/>
                </a:solidFill>
                <a:latin typeface="Barlow SemiCondensed Bold"/>
                <a:ea typeface="Barlow SemiCondensed Bold"/>
                <a:cs typeface="Barlow SemiCondensed Bold"/>
                <a:sym typeface="Barlow SemiCondensed Bold"/>
              </a:rPr>
              <a:t>WAY FORWARD OF 5G BROADCAST ACTIVITY</a:t>
            </a:r>
          </a:p>
        </p:txBody>
      </p:sp>
      <p:sp>
        <p:nvSpPr>
          <p:cNvPr id="17" name="Freeform 17"/>
          <p:cNvSpPr/>
          <p:nvPr/>
        </p:nvSpPr>
        <p:spPr>
          <a:xfrm>
            <a:off x="2206818" y="1551620"/>
            <a:ext cx="4048157" cy="4746931"/>
          </a:xfrm>
          <a:custGeom>
            <a:avLst/>
            <a:gdLst/>
            <a:ahLst/>
            <a:cxnLst/>
            <a:rect l="l" t="t" r="r" b="b"/>
            <a:pathLst>
              <a:path w="6072236" h="7120396">
                <a:moveTo>
                  <a:pt x="0" y="0"/>
                </a:moveTo>
                <a:lnTo>
                  <a:pt x="6072236" y="0"/>
                </a:lnTo>
                <a:lnTo>
                  <a:pt x="6072236" y="7120396"/>
                </a:lnTo>
                <a:lnTo>
                  <a:pt x="0" y="7120396"/>
                </a:lnTo>
                <a:lnTo>
                  <a:pt x="0" y="0"/>
                </a:lnTo>
                <a:close/>
              </a:path>
            </a:pathLst>
          </a:custGeom>
          <a:blipFill>
            <a:blip r:embed="rId4"/>
            <a:stretch>
              <a:fillRect t="-21692" r="-127711" b="-23951"/>
            </a:stretch>
          </a:blipFill>
        </p:spPr>
        <p:txBody>
          <a:bodyPr/>
          <a:lstStyle/>
          <a:p>
            <a:pPr defTabSz="609630"/>
            <a:endParaRPr lang="en-GB" sz="1200">
              <a:solidFill>
                <a:prstClr val="black"/>
              </a:solidFill>
              <a:latin typeface="Calibri"/>
            </a:endParaRPr>
          </a:p>
        </p:txBody>
      </p:sp>
      <p:sp>
        <p:nvSpPr>
          <p:cNvPr id="18" name="Freeform 18"/>
          <p:cNvSpPr/>
          <p:nvPr/>
        </p:nvSpPr>
        <p:spPr>
          <a:xfrm>
            <a:off x="6254975" y="3222366"/>
            <a:ext cx="4798985" cy="4746931"/>
          </a:xfrm>
          <a:custGeom>
            <a:avLst/>
            <a:gdLst/>
            <a:ahLst/>
            <a:cxnLst/>
            <a:rect l="l" t="t" r="r" b="b"/>
            <a:pathLst>
              <a:path w="7198477" h="7120396">
                <a:moveTo>
                  <a:pt x="0" y="0"/>
                </a:moveTo>
                <a:lnTo>
                  <a:pt x="7198477" y="0"/>
                </a:lnTo>
                <a:lnTo>
                  <a:pt x="7198477" y="7120396"/>
                </a:lnTo>
                <a:lnTo>
                  <a:pt x="0" y="7120396"/>
                </a:lnTo>
                <a:lnTo>
                  <a:pt x="0" y="0"/>
                </a:lnTo>
                <a:close/>
              </a:path>
            </a:pathLst>
          </a:custGeom>
          <a:blipFill>
            <a:blip r:embed="rId4"/>
            <a:stretch>
              <a:fillRect l="-92085" t="-21692" b="-23951"/>
            </a:stretch>
          </a:blipFill>
        </p:spPr>
        <p:txBody>
          <a:bodyPr/>
          <a:lstStyle/>
          <a:p>
            <a:pPr defTabSz="609630"/>
            <a:endParaRPr lang="en-GB" sz="1200">
              <a:solidFill>
                <a:prstClr val="black"/>
              </a:solidFill>
              <a:latin typeface="Calibri"/>
            </a:endParaRPr>
          </a:p>
        </p:txBody>
      </p:sp>
      <p:sp>
        <p:nvSpPr>
          <p:cNvPr id="19" name="Freeform 19"/>
          <p:cNvSpPr/>
          <p:nvPr/>
        </p:nvSpPr>
        <p:spPr>
          <a:xfrm>
            <a:off x="4993653" y="5792250"/>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0" name="Freeform 20"/>
          <p:cNvSpPr/>
          <p:nvPr/>
        </p:nvSpPr>
        <p:spPr>
          <a:xfrm>
            <a:off x="4574496" y="5152217"/>
            <a:ext cx="97388" cy="158037"/>
          </a:xfrm>
          <a:custGeom>
            <a:avLst/>
            <a:gdLst/>
            <a:ahLst/>
            <a:cxnLst/>
            <a:rect l="l" t="t" r="r" b="b"/>
            <a:pathLst>
              <a:path w="146082" h="237056">
                <a:moveTo>
                  <a:pt x="0" y="0"/>
                </a:moveTo>
                <a:lnTo>
                  <a:pt x="146081" y="0"/>
                </a:lnTo>
                <a:lnTo>
                  <a:pt x="146081"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1" name="Freeform 21"/>
          <p:cNvSpPr/>
          <p:nvPr/>
        </p:nvSpPr>
        <p:spPr>
          <a:xfrm>
            <a:off x="4488689" y="5441816"/>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2" name="Freeform 22"/>
          <p:cNvSpPr/>
          <p:nvPr/>
        </p:nvSpPr>
        <p:spPr>
          <a:xfrm>
            <a:off x="4343889" y="5339920"/>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3" name="Freeform 23"/>
          <p:cNvSpPr/>
          <p:nvPr/>
        </p:nvSpPr>
        <p:spPr>
          <a:xfrm>
            <a:off x="4397519" y="5095906"/>
            <a:ext cx="97388" cy="158037"/>
          </a:xfrm>
          <a:custGeom>
            <a:avLst/>
            <a:gdLst/>
            <a:ahLst/>
            <a:cxnLst/>
            <a:rect l="l" t="t" r="r" b="b"/>
            <a:pathLst>
              <a:path w="146082" h="237056">
                <a:moveTo>
                  <a:pt x="0" y="0"/>
                </a:moveTo>
                <a:lnTo>
                  <a:pt x="146081" y="0"/>
                </a:lnTo>
                <a:lnTo>
                  <a:pt x="146081"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4" name="Freeform 24"/>
          <p:cNvSpPr/>
          <p:nvPr/>
        </p:nvSpPr>
        <p:spPr>
          <a:xfrm>
            <a:off x="4006023" y="510663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5" name="Freeform 25"/>
          <p:cNvSpPr/>
          <p:nvPr/>
        </p:nvSpPr>
        <p:spPr>
          <a:xfrm>
            <a:off x="4054289" y="477144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6" name="Freeform 26"/>
          <p:cNvSpPr/>
          <p:nvPr/>
        </p:nvSpPr>
        <p:spPr>
          <a:xfrm>
            <a:off x="3633298" y="4666870"/>
            <a:ext cx="97388" cy="158037"/>
          </a:xfrm>
          <a:custGeom>
            <a:avLst/>
            <a:gdLst/>
            <a:ahLst/>
            <a:cxnLst/>
            <a:rect l="l" t="t" r="r" b="b"/>
            <a:pathLst>
              <a:path w="146082" h="237056">
                <a:moveTo>
                  <a:pt x="0" y="0"/>
                </a:moveTo>
                <a:lnTo>
                  <a:pt x="146081" y="0"/>
                </a:lnTo>
                <a:lnTo>
                  <a:pt x="146081"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7" name="Freeform 27"/>
          <p:cNvSpPr/>
          <p:nvPr/>
        </p:nvSpPr>
        <p:spPr>
          <a:xfrm>
            <a:off x="3526039" y="4377270"/>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8" name="Freeform 28"/>
          <p:cNvSpPr/>
          <p:nvPr/>
        </p:nvSpPr>
        <p:spPr>
          <a:xfrm>
            <a:off x="3386602" y="4125212"/>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9" name="Freeform 29"/>
          <p:cNvSpPr/>
          <p:nvPr/>
        </p:nvSpPr>
        <p:spPr>
          <a:xfrm>
            <a:off x="3509950" y="3690813"/>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0" name="Freeform 30"/>
          <p:cNvSpPr/>
          <p:nvPr/>
        </p:nvSpPr>
        <p:spPr>
          <a:xfrm>
            <a:off x="3204261" y="3229599"/>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1" name="Freeform 31"/>
          <p:cNvSpPr/>
          <p:nvPr/>
        </p:nvSpPr>
        <p:spPr>
          <a:xfrm>
            <a:off x="3139906" y="282737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2" name="Freeform 32"/>
          <p:cNvSpPr/>
          <p:nvPr/>
        </p:nvSpPr>
        <p:spPr>
          <a:xfrm>
            <a:off x="2925388" y="2580682"/>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3" name="Freeform 33"/>
          <p:cNvSpPr/>
          <p:nvPr/>
        </p:nvSpPr>
        <p:spPr>
          <a:xfrm>
            <a:off x="3928260" y="2913185"/>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4" name="Freeform 34"/>
          <p:cNvSpPr/>
          <p:nvPr/>
        </p:nvSpPr>
        <p:spPr>
          <a:xfrm>
            <a:off x="4217859" y="328859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5" name="Freeform 35"/>
          <p:cNvSpPr/>
          <p:nvPr/>
        </p:nvSpPr>
        <p:spPr>
          <a:xfrm>
            <a:off x="4315247" y="4046193"/>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6" name="Freeform 36"/>
          <p:cNvSpPr/>
          <p:nvPr/>
        </p:nvSpPr>
        <p:spPr>
          <a:xfrm>
            <a:off x="4469918" y="2934636"/>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7" name="Freeform 37"/>
          <p:cNvSpPr/>
          <p:nvPr/>
        </p:nvSpPr>
        <p:spPr>
          <a:xfrm>
            <a:off x="4852515" y="3251051"/>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8" name="Freeform 38"/>
          <p:cNvSpPr/>
          <p:nvPr/>
        </p:nvSpPr>
        <p:spPr>
          <a:xfrm>
            <a:off x="4949903" y="3875834"/>
            <a:ext cx="97388" cy="158037"/>
          </a:xfrm>
          <a:custGeom>
            <a:avLst/>
            <a:gdLst/>
            <a:ahLst/>
            <a:cxnLst/>
            <a:rect l="l" t="t" r="r" b="b"/>
            <a:pathLst>
              <a:path w="146082" h="237056">
                <a:moveTo>
                  <a:pt x="0" y="0"/>
                </a:moveTo>
                <a:lnTo>
                  <a:pt x="146081" y="0"/>
                </a:lnTo>
                <a:lnTo>
                  <a:pt x="146081"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9" name="Freeform 39"/>
          <p:cNvSpPr/>
          <p:nvPr/>
        </p:nvSpPr>
        <p:spPr>
          <a:xfrm>
            <a:off x="5019621" y="507319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0" name="Freeform 40"/>
          <p:cNvSpPr/>
          <p:nvPr/>
        </p:nvSpPr>
        <p:spPr>
          <a:xfrm>
            <a:off x="3607338" y="2855618"/>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1" name="Freeform 41"/>
          <p:cNvSpPr/>
          <p:nvPr/>
        </p:nvSpPr>
        <p:spPr>
          <a:xfrm>
            <a:off x="4587311" y="461055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2" name="Freeform 42"/>
          <p:cNvSpPr/>
          <p:nvPr/>
        </p:nvSpPr>
        <p:spPr>
          <a:xfrm>
            <a:off x="4965991" y="4630755"/>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3" name="Freeform 43"/>
          <p:cNvSpPr/>
          <p:nvPr/>
        </p:nvSpPr>
        <p:spPr>
          <a:xfrm>
            <a:off x="4620081" y="408105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4" name="Freeform 44"/>
          <p:cNvSpPr/>
          <p:nvPr/>
        </p:nvSpPr>
        <p:spPr>
          <a:xfrm>
            <a:off x="4107919" y="444305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5" name="Freeform 45"/>
          <p:cNvSpPr/>
          <p:nvPr/>
        </p:nvSpPr>
        <p:spPr>
          <a:xfrm>
            <a:off x="3979208" y="3756594"/>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6" name="Freeform 46"/>
          <p:cNvSpPr/>
          <p:nvPr/>
        </p:nvSpPr>
        <p:spPr>
          <a:xfrm>
            <a:off x="4558407" y="3684194"/>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7" name="Freeform 47"/>
          <p:cNvSpPr/>
          <p:nvPr/>
        </p:nvSpPr>
        <p:spPr>
          <a:xfrm>
            <a:off x="4107919" y="2626267"/>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8" name="Freeform 48"/>
          <p:cNvSpPr/>
          <p:nvPr/>
        </p:nvSpPr>
        <p:spPr>
          <a:xfrm>
            <a:off x="2791315" y="3064328"/>
            <a:ext cx="97388" cy="158037"/>
          </a:xfrm>
          <a:custGeom>
            <a:avLst/>
            <a:gdLst/>
            <a:ahLst/>
            <a:cxnLst/>
            <a:rect l="l" t="t" r="r" b="b"/>
            <a:pathLst>
              <a:path w="146082" h="237056">
                <a:moveTo>
                  <a:pt x="0" y="0"/>
                </a:moveTo>
                <a:lnTo>
                  <a:pt x="146081" y="0"/>
                </a:lnTo>
                <a:lnTo>
                  <a:pt x="146081"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9" name="Freeform 49"/>
          <p:cNvSpPr/>
          <p:nvPr/>
        </p:nvSpPr>
        <p:spPr>
          <a:xfrm>
            <a:off x="3091639" y="3771257"/>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0" name="Freeform 50"/>
          <p:cNvSpPr/>
          <p:nvPr/>
        </p:nvSpPr>
        <p:spPr>
          <a:xfrm>
            <a:off x="6698304" y="5996730"/>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1" name="Freeform 51"/>
          <p:cNvSpPr/>
          <p:nvPr/>
        </p:nvSpPr>
        <p:spPr>
          <a:xfrm>
            <a:off x="7292130" y="621953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2" name="Freeform 52"/>
          <p:cNvSpPr/>
          <p:nvPr/>
        </p:nvSpPr>
        <p:spPr>
          <a:xfrm>
            <a:off x="7389518" y="5772054"/>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3" name="Freeform 53"/>
          <p:cNvSpPr/>
          <p:nvPr/>
        </p:nvSpPr>
        <p:spPr>
          <a:xfrm>
            <a:off x="9385341" y="5915668"/>
            <a:ext cx="393852" cy="639129"/>
          </a:xfrm>
          <a:custGeom>
            <a:avLst/>
            <a:gdLst/>
            <a:ahLst/>
            <a:cxnLst/>
            <a:rect l="l" t="t" r="r" b="b"/>
            <a:pathLst>
              <a:path w="590778" h="958693">
                <a:moveTo>
                  <a:pt x="0" y="0"/>
                </a:moveTo>
                <a:lnTo>
                  <a:pt x="590778" y="0"/>
                </a:lnTo>
                <a:lnTo>
                  <a:pt x="590778" y="958694"/>
                </a:lnTo>
                <a:lnTo>
                  <a:pt x="0" y="958694"/>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4" name="Freeform 54"/>
          <p:cNvSpPr/>
          <p:nvPr/>
        </p:nvSpPr>
        <p:spPr>
          <a:xfrm>
            <a:off x="6451825" y="2567786"/>
            <a:ext cx="728610" cy="1151121"/>
          </a:xfrm>
          <a:custGeom>
            <a:avLst/>
            <a:gdLst/>
            <a:ahLst/>
            <a:cxnLst/>
            <a:rect l="l" t="t" r="r" b="b"/>
            <a:pathLst>
              <a:path w="1092915" h="1726682">
                <a:moveTo>
                  <a:pt x="0" y="0"/>
                </a:moveTo>
                <a:lnTo>
                  <a:pt x="1092915" y="0"/>
                </a:lnTo>
                <a:lnTo>
                  <a:pt x="1092915" y="1726682"/>
                </a:lnTo>
                <a:lnTo>
                  <a:pt x="0" y="1726682"/>
                </a:lnTo>
                <a:lnTo>
                  <a:pt x="0" y="0"/>
                </a:lnTo>
                <a:close/>
              </a:path>
            </a:pathLst>
          </a:custGeom>
          <a:blipFill>
            <a:blip r:embed="rId5"/>
            <a:stretch>
              <a:fillRect l="-140897" t="-11691" r="-32983" b="-17816"/>
            </a:stretch>
          </a:blipFill>
        </p:spPr>
        <p:txBody>
          <a:bodyPr/>
          <a:lstStyle/>
          <a:p>
            <a:pPr defTabSz="609630"/>
            <a:endParaRPr lang="en-GB" sz="1200">
              <a:solidFill>
                <a:prstClr val="black"/>
              </a:solidFill>
              <a:latin typeface="Calibri"/>
            </a:endParaRPr>
          </a:p>
        </p:txBody>
      </p:sp>
      <p:sp>
        <p:nvSpPr>
          <p:cNvPr id="55" name="Freeform 55"/>
          <p:cNvSpPr/>
          <p:nvPr/>
        </p:nvSpPr>
        <p:spPr>
          <a:xfrm>
            <a:off x="6382694" y="3825544"/>
            <a:ext cx="728610" cy="1151121"/>
          </a:xfrm>
          <a:custGeom>
            <a:avLst/>
            <a:gdLst/>
            <a:ahLst/>
            <a:cxnLst/>
            <a:rect l="l" t="t" r="r" b="b"/>
            <a:pathLst>
              <a:path w="1092915" h="1726682">
                <a:moveTo>
                  <a:pt x="0" y="0"/>
                </a:moveTo>
                <a:lnTo>
                  <a:pt x="1092915" y="0"/>
                </a:lnTo>
                <a:lnTo>
                  <a:pt x="1092915" y="1726682"/>
                </a:lnTo>
                <a:lnTo>
                  <a:pt x="0" y="1726682"/>
                </a:lnTo>
                <a:lnTo>
                  <a:pt x="0" y="0"/>
                </a:lnTo>
                <a:close/>
              </a:path>
            </a:pathLst>
          </a:custGeom>
          <a:blipFill>
            <a:blip r:embed="rId5"/>
            <a:stretch>
              <a:fillRect l="-140897" t="-11691" r="-32983" b="-17816"/>
            </a:stretch>
          </a:blipFill>
        </p:spPr>
        <p:txBody>
          <a:bodyPr/>
          <a:lstStyle/>
          <a:p>
            <a:pPr defTabSz="609630"/>
            <a:endParaRPr lang="en-GB" sz="1200">
              <a:solidFill>
                <a:prstClr val="black"/>
              </a:solidFill>
              <a:latin typeface="Calibri"/>
            </a:endParaRPr>
          </a:p>
        </p:txBody>
      </p:sp>
      <p:sp>
        <p:nvSpPr>
          <p:cNvPr id="56" name="Freeform 56"/>
          <p:cNvSpPr/>
          <p:nvPr/>
        </p:nvSpPr>
        <p:spPr>
          <a:xfrm>
            <a:off x="8092047" y="5185820"/>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7" name="Freeform 57"/>
          <p:cNvSpPr/>
          <p:nvPr/>
        </p:nvSpPr>
        <p:spPr>
          <a:xfrm>
            <a:off x="8043353" y="5772054"/>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8" name="Freeform 58"/>
          <p:cNvSpPr/>
          <p:nvPr/>
        </p:nvSpPr>
        <p:spPr>
          <a:xfrm>
            <a:off x="7569159" y="548968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9" name="Freeform 59"/>
          <p:cNvSpPr/>
          <p:nvPr/>
        </p:nvSpPr>
        <p:spPr>
          <a:xfrm>
            <a:off x="8696516" y="5343858"/>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0" name="Freeform 60"/>
          <p:cNvSpPr/>
          <p:nvPr/>
        </p:nvSpPr>
        <p:spPr>
          <a:xfrm>
            <a:off x="8373602" y="481862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1" name="Freeform 61"/>
          <p:cNvSpPr/>
          <p:nvPr/>
        </p:nvSpPr>
        <p:spPr>
          <a:xfrm>
            <a:off x="8852305" y="4700304"/>
            <a:ext cx="97388" cy="158037"/>
          </a:xfrm>
          <a:custGeom>
            <a:avLst/>
            <a:gdLst/>
            <a:ahLst/>
            <a:cxnLst/>
            <a:rect l="l" t="t" r="r" b="b"/>
            <a:pathLst>
              <a:path w="146082" h="237056">
                <a:moveTo>
                  <a:pt x="0" y="0"/>
                </a:moveTo>
                <a:lnTo>
                  <a:pt x="146081" y="0"/>
                </a:lnTo>
                <a:lnTo>
                  <a:pt x="146081"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2" name="Freeform 62"/>
          <p:cNvSpPr/>
          <p:nvPr/>
        </p:nvSpPr>
        <p:spPr>
          <a:xfrm>
            <a:off x="9400607" y="4110718"/>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3" name="Freeform 63"/>
          <p:cNvSpPr/>
          <p:nvPr/>
        </p:nvSpPr>
        <p:spPr>
          <a:xfrm>
            <a:off x="10392753" y="4314510"/>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4" name="Freeform 64"/>
          <p:cNvSpPr/>
          <p:nvPr/>
        </p:nvSpPr>
        <p:spPr>
          <a:xfrm>
            <a:off x="10119396" y="4621285"/>
            <a:ext cx="97388" cy="158037"/>
          </a:xfrm>
          <a:custGeom>
            <a:avLst/>
            <a:gdLst/>
            <a:ahLst/>
            <a:cxnLst/>
            <a:rect l="l" t="t" r="r" b="b"/>
            <a:pathLst>
              <a:path w="146082" h="237056">
                <a:moveTo>
                  <a:pt x="0" y="0"/>
                </a:moveTo>
                <a:lnTo>
                  <a:pt x="146081" y="0"/>
                </a:lnTo>
                <a:lnTo>
                  <a:pt x="146081"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5" name="Freeform 65"/>
          <p:cNvSpPr/>
          <p:nvPr/>
        </p:nvSpPr>
        <p:spPr>
          <a:xfrm>
            <a:off x="5293245" y="5364640"/>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6" name="Freeform 66"/>
          <p:cNvSpPr/>
          <p:nvPr/>
        </p:nvSpPr>
        <p:spPr>
          <a:xfrm>
            <a:off x="5515807" y="5774906"/>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7" name="Freeform 67"/>
          <p:cNvSpPr/>
          <p:nvPr/>
        </p:nvSpPr>
        <p:spPr>
          <a:xfrm>
            <a:off x="253170" y="3966070"/>
            <a:ext cx="1588777" cy="1588777"/>
          </a:xfrm>
          <a:custGeom>
            <a:avLst/>
            <a:gdLst/>
            <a:ahLst/>
            <a:cxnLst/>
            <a:rect l="l" t="t" r="r" b="b"/>
            <a:pathLst>
              <a:path w="2383166" h="2383166">
                <a:moveTo>
                  <a:pt x="0" y="0"/>
                </a:moveTo>
                <a:lnTo>
                  <a:pt x="2383167" y="0"/>
                </a:lnTo>
                <a:lnTo>
                  <a:pt x="2383167" y="2383166"/>
                </a:lnTo>
                <a:lnTo>
                  <a:pt x="0" y="23831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68" name="Freeform 68"/>
          <p:cNvSpPr/>
          <p:nvPr/>
        </p:nvSpPr>
        <p:spPr>
          <a:xfrm>
            <a:off x="9815793" y="5851074"/>
            <a:ext cx="703723" cy="703723"/>
          </a:xfrm>
          <a:custGeom>
            <a:avLst/>
            <a:gdLst/>
            <a:ahLst/>
            <a:cxnLst/>
            <a:rect l="l" t="t" r="r" b="b"/>
            <a:pathLst>
              <a:path w="1055585" h="1055585">
                <a:moveTo>
                  <a:pt x="0" y="0"/>
                </a:moveTo>
                <a:lnTo>
                  <a:pt x="1055585" y="0"/>
                </a:lnTo>
                <a:lnTo>
                  <a:pt x="1055585" y="1055585"/>
                </a:lnTo>
                <a:lnTo>
                  <a:pt x="0" y="10555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sp>
        <p:nvSpPr>
          <p:cNvPr id="69" name="Freeform 69"/>
          <p:cNvSpPr/>
          <p:nvPr/>
        </p:nvSpPr>
        <p:spPr>
          <a:xfrm>
            <a:off x="10717998" y="5893399"/>
            <a:ext cx="1220833" cy="341833"/>
          </a:xfrm>
          <a:custGeom>
            <a:avLst/>
            <a:gdLst/>
            <a:ahLst/>
            <a:cxnLst/>
            <a:rect l="l" t="t" r="r" b="b"/>
            <a:pathLst>
              <a:path w="1831249" h="512750">
                <a:moveTo>
                  <a:pt x="0" y="0"/>
                </a:moveTo>
                <a:lnTo>
                  <a:pt x="1831249" y="0"/>
                </a:lnTo>
                <a:lnTo>
                  <a:pt x="1831249" y="512750"/>
                </a:lnTo>
                <a:lnTo>
                  <a:pt x="0" y="512750"/>
                </a:lnTo>
                <a:lnTo>
                  <a:pt x="0" y="0"/>
                </a:lnTo>
                <a:close/>
              </a:path>
            </a:pathLst>
          </a:custGeom>
          <a:blipFill>
            <a:blip r:embed="rId10"/>
            <a:stretch>
              <a:fillRect/>
            </a:stretch>
          </a:blipFill>
        </p:spPr>
        <p:txBody>
          <a:bodyPr/>
          <a:lstStyle/>
          <a:p>
            <a:pPr defTabSz="609630"/>
            <a:endParaRPr lang="en-GB" sz="1200">
              <a:solidFill>
                <a:prstClr val="black"/>
              </a:solidFill>
              <a:latin typeface="Calibri"/>
            </a:endParaRPr>
          </a:p>
        </p:txBody>
      </p:sp>
      <p:sp>
        <p:nvSpPr>
          <p:cNvPr id="70" name="TextBox 70"/>
          <p:cNvSpPr txBox="1"/>
          <p:nvPr/>
        </p:nvSpPr>
        <p:spPr>
          <a:xfrm>
            <a:off x="10648189" y="6271603"/>
            <a:ext cx="1250639" cy="269048"/>
          </a:xfrm>
          <a:prstGeom prst="rect">
            <a:avLst/>
          </a:prstGeom>
        </p:spPr>
        <p:txBody>
          <a:bodyPr lIns="0" tIns="0" rIns="0" bIns="0" rtlCol="0" anchor="t">
            <a:spAutoFit/>
          </a:bodyPr>
          <a:lstStyle/>
          <a:p>
            <a:pPr algn="ctr" defTabSz="609630">
              <a:lnSpc>
                <a:spcPts val="2239"/>
              </a:lnSpc>
              <a:spcBef>
                <a:spcPct val="0"/>
              </a:spcBef>
            </a:pPr>
            <a:r>
              <a:rPr lang="en-US" sz="1600">
                <a:solidFill>
                  <a:srgbClr val="000000"/>
                </a:solidFill>
                <a:latin typeface="Poppins Bold"/>
                <a:ea typeface="Poppins Bold"/>
                <a:cs typeface="Poppins Bold"/>
                <a:sym typeface="Poppins Bold"/>
              </a:rPr>
              <a:t> SITES</a:t>
            </a:r>
          </a:p>
        </p:txBody>
      </p:sp>
      <p:sp>
        <p:nvSpPr>
          <p:cNvPr id="71" name="TextBox 71"/>
          <p:cNvSpPr txBox="1"/>
          <p:nvPr/>
        </p:nvSpPr>
        <p:spPr>
          <a:xfrm>
            <a:off x="7180558" y="3406968"/>
            <a:ext cx="1660304" cy="515269"/>
          </a:xfrm>
          <a:prstGeom prst="rect">
            <a:avLst/>
          </a:prstGeom>
        </p:spPr>
        <p:txBody>
          <a:bodyPr wrap="square" lIns="0" tIns="0" rIns="0" bIns="0" rtlCol="0" anchor="t">
            <a:spAutoFit/>
          </a:bodyPr>
          <a:lstStyle/>
          <a:p>
            <a:pPr algn="ctr" defTabSz="609630">
              <a:lnSpc>
                <a:spcPts val="2239"/>
              </a:lnSpc>
              <a:spcBef>
                <a:spcPct val="0"/>
              </a:spcBef>
            </a:pPr>
            <a:r>
              <a:rPr lang="en-US" sz="1600" dirty="0">
                <a:solidFill>
                  <a:srgbClr val="000000"/>
                </a:solidFill>
                <a:latin typeface="Poppins Bold"/>
                <a:ea typeface="Poppins Bold"/>
                <a:cs typeface="Poppins Bold"/>
                <a:sym typeface="Poppins Bold"/>
              </a:rPr>
              <a:t>CENTRAL REGION</a:t>
            </a:r>
          </a:p>
          <a:p>
            <a:pPr algn="ctr" defTabSz="609630">
              <a:lnSpc>
                <a:spcPts val="2239"/>
              </a:lnSpc>
              <a:spcBef>
                <a:spcPct val="0"/>
              </a:spcBef>
            </a:pPr>
            <a:r>
              <a:rPr lang="en-US" sz="600" dirty="0">
                <a:solidFill>
                  <a:srgbClr val="000000"/>
                </a:solidFill>
                <a:latin typeface="Poppins Bold"/>
                <a:ea typeface="Poppins Bold"/>
                <a:cs typeface="Poppins Bold"/>
                <a:sym typeface="Poppins Bold"/>
              </a:rPr>
              <a:t>NOTE: Proposal only, subject to change</a:t>
            </a:r>
          </a:p>
        </p:txBody>
      </p:sp>
      <p:sp>
        <p:nvSpPr>
          <p:cNvPr id="72" name="TextBox 72"/>
          <p:cNvSpPr txBox="1"/>
          <p:nvPr/>
        </p:nvSpPr>
        <p:spPr>
          <a:xfrm>
            <a:off x="4204683" y="1746798"/>
            <a:ext cx="6174894" cy="624595"/>
          </a:xfrm>
          <a:prstGeom prst="rect">
            <a:avLst/>
          </a:prstGeom>
        </p:spPr>
        <p:txBody>
          <a:bodyPr lIns="0" tIns="0" rIns="0" bIns="0" rtlCol="0" anchor="t">
            <a:spAutoFit/>
          </a:bodyPr>
          <a:lstStyle/>
          <a:p>
            <a:pPr algn="ctr" defTabSz="609630">
              <a:lnSpc>
                <a:spcPts val="2479"/>
              </a:lnSpc>
              <a:spcBef>
                <a:spcPct val="0"/>
              </a:spcBef>
            </a:pPr>
            <a:r>
              <a:rPr lang="en-US" sz="1770" dirty="0">
                <a:solidFill>
                  <a:srgbClr val="000000"/>
                </a:solidFill>
                <a:latin typeface="Poppins Bold"/>
                <a:ea typeface="Poppins Bold"/>
                <a:cs typeface="Poppins Bold"/>
                <a:sym typeface="Poppins Bold"/>
              </a:rPr>
              <a:t>TO CONDUCT POC FOR 5G BROADCAST BUT SUBJECT TO THE SUCCESSFUL OUCTOMES OF TEST-BED SESSION</a:t>
            </a:r>
          </a:p>
        </p:txBody>
      </p:sp>
      <p:sp>
        <p:nvSpPr>
          <p:cNvPr id="73" name="TextBox 73"/>
          <p:cNvSpPr txBox="1"/>
          <p:nvPr/>
        </p:nvSpPr>
        <p:spPr>
          <a:xfrm>
            <a:off x="4027902" y="1260974"/>
            <a:ext cx="6174894" cy="402482"/>
          </a:xfrm>
          <a:prstGeom prst="rect">
            <a:avLst/>
          </a:prstGeom>
        </p:spPr>
        <p:txBody>
          <a:bodyPr lIns="0" tIns="0" rIns="0" bIns="0" rtlCol="0" anchor="t">
            <a:spAutoFit/>
          </a:bodyPr>
          <a:lstStyle/>
          <a:p>
            <a:pPr algn="ctr" defTabSz="609630">
              <a:lnSpc>
                <a:spcPts val="3319"/>
              </a:lnSpc>
              <a:spcBef>
                <a:spcPct val="0"/>
              </a:spcBef>
            </a:pPr>
            <a:r>
              <a:rPr lang="en-US" sz="2370">
                <a:solidFill>
                  <a:srgbClr val="2579BC"/>
                </a:solidFill>
                <a:latin typeface="Poppins Bold"/>
                <a:ea typeface="Poppins Bold"/>
                <a:cs typeface="Poppins Bold"/>
                <a:sym typeface="Poppins Bold"/>
              </a:rPr>
              <a:t>2025 -2026</a:t>
            </a:r>
          </a:p>
        </p:txBody>
      </p:sp>
      <p:sp>
        <p:nvSpPr>
          <p:cNvPr id="74" name="AutoShape 74"/>
          <p:cNvSpPr/>
          <p:nvPr/>
        </p:nvSpPr>
        <p:spPr>
          <a:xfrm flipH="1">
            <a:off x="3730686" y="3143347"/>
            <a:ext cx="2721139" cy="1574369"/>
          </a:xfrm>
          <a:prstGeom prst="line">
            <a:avLst/>
          </a:prstGeom>
          <a:ln w="38100" cap="flat">
            <a:solidFill>
              <a:srgbClr val="E82A54"/>
            </a:solidFill>
            <a:prstDash val="solid"/>
            <a:headEnd type="none" w="sm" len="sm"/>
            <a:tailEnd type="triangle" w="lg" len="med"/>
          </a:ln>
        </p:spPr>
        <p:txBody>
          <a:bodyPr/>
          <a:lstStyle/>
          <a:p>
            <a:pPr defTabSz="609630"/>
            <a:endParaRPr lang="en-GB" sz="1200">
              <a:solidFill>
                <a:prstClr val="black"/>
              </a:solidFill>
              <a:latin typeface="Calibri"/>
            </a:endParaRPr>
          </a:p>
        </p:txBody>
      </p:sp>
      <p:sp>
        <p:nvSpPr>
          <p:cNvPr id="75" name="AutoShape 75"/>
          <p:cNvSpPr/>
          <p:nvPr/>
        </p:nvSpPr>
        <p:spPr>
          <a:xfrm flipH="1">
            <a:off x="3623427" y="4401104"/>
            <a:ext cx="2759267" cy="54228"/>
          </a:xfrm>
          <a:prstGeom prst="line">
            <a:avLst/>
          </a:prstGeom>
          <a:ln w="38100" cap="flat">
            <a:solidFill>
              <a:srgbClr val="E82A54"/>
            </a:solidFill>
            <a:prstDash val="solid"/>
            <a:headEnd type="none" w="sm" len="sm"/>
            <a:tailEnd type="triangle" w="lg" len="med"/>
          </a:ln>
        </p:spPr>
        <p:txBody>
          <a:bodyPr/>
          <a:lstStyle/>
          <a:p>
            <a:pPr defTabSz="609630"/>
            <a:endParaRPr lang="en-GB" sz="1200">
              <a:solidFill>
                <a:prstClr val="black"/>
              </a:solidFill>
              <a:latin typeface="Calibri"/>
            </a:endParaRPr>
          </a:p>
        </p:txBody>
      </p:sp>
      <p:sp>
        <p:nvSpPr>
          <p:cNvPr id="76" name="Footer Placeholder 75">
            <a:extLst>
              <a:ext uri="{FF2B5EF4-FFF2-40B4-BE49-F238E27FC236}">
                <a16:creationId xmlns:a16="http://schemas.microsoft.com/office/drawing/2014/main" id="{4ABDA2F4-2DCC-77D7-380F-4ACC7D8CB792}"/>
              </a:ext>
            </a:extLst>
          </p:cNvPr>
          <p:cNvSpPr>
            <a:spLocks noGrp="1"/>
          </p:cNvSpPr>
          <p:nvPr>
            <p:ph type="ftr" sz="quarter" idx="11"/>
          </p:nvPr>
        </p:nvSpPr>
        <p:spPr/>
        <p:txBody>
          <a:bodyPr/>
          <a:lstStyle/>
          <a:p>
            <a:r>
              <a:rPr lang="en-US"/>
              <a:t>IBC 2024</a:t>
            </a:r>
          </a:p>
        </p:txBody>
      </p:sp>
      <p:sp>
        <p:nvSpPr>
          <p:cNvPr id="77" name="Slide Number Placeholder 76">
            <a:extLst>
              <a:ext uri="{FF2B5EF4-FFF2-40B4-BE49-F238E27FC236}">
                <a16:creationId xmlns:a16="http://schemas.microsoft.com/office/drawing/2014/main" id="{B70AE62C-2590-8013-B47D-79697DEE1191}"/>
              </a:ext>
            </a:extLst>
          </p:cNvPr>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AB6E47-B86E-61A0-BD77-60DC8767F7FD}"/>
              </a:ext>
            </a:extLst>
          </p:cNvPr>
          <p:cNvSpPr>
            <a:spLocks noGrp="1"/>
          </p:cNvSpPr>
          <p:nvPr>
            <p:ph type="ftr" sz="quarter" idx="10"/>
          </p:nvPr>
        </p:nvSpPr>
        <p:spPr/>
        <p:txBody>
          <a:bodyPr/>
          <a:lstStyle/>
          <a:p>
            <a:r>
              <a:rPr lang="en-US"/>
              <a:t>IBC 2024</a:t>
            </a:r>
          </a:p>
        </p:txBody>
      </p:sp>
      <p:sp>
        <p:nvSpPr>
          <p:cNvPr id="3" name="Title 2">
            <a:extLst>
              <a:ext uri="{FF2B5EF4-FFF2-40B4-BE49-F238E27FC236}">
                <a16:creationId xmlns:a16="http://schemas.microsoft.com/office/drawing/2014/main" id="{EC11A530-CD21-5167-2F51-DA22A2B13FCC}"/>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B8E5DCD9-FADE-A7C8-DA2C-0621B6055790}"/>
              </a:ext>
            </a:extLst>
          </p:cNvPr>
          <p:cNvSpPr>
            <a:spLocks noGrp="1"/>
          </p:cNvSpPr>
          <p:nvPr>
            <p:ph sz="quarter" idx="14"/>
          </p:nvPr>
        </p:nvSpPr>
        <p:spPr/>
        <p:txBody>
          <a:bodyPr/>
          <a:lstStyle/>
          <a:p>
            <a:endParaRPr lang="en-US"/>
          </a:p>
        </p:txBody>
      </p:sp>
      <p:sp>
        <p:nvSpPr>
          <p:cNvPr id="5" name="Subtitle 4">
            <a:extLst>
              <a:ext uri="{FF2B5EF4-FFF2-40B4-BE49-F238E27FC236}">
                <a16:creationId xmlns:a16="http://schemas.microsoft.com/office/drawing/2014/main" id="{EAF5C51A-3589-9678-8FF5-C8D1CCC72BBE}"/>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E3619F56-F35C-C57E-F53A-0DA54AD62498}"/>
              </a:ext>
            </a:extLst>
          </p:cNvPr>
          <p:cNvPicPr>
            <a:picLocks noChangeAspect="1"/>
          </p:cNvPicPr>
          <p:nvPr/>
        </p:nvPicPr>
        <p:blipFill>
          <a:blip r:embed="rId2"/>
          <a:stretch>
            <a:fillRect/>
          </a:stretch>
        </p:blipFill>
        <p:spPr>
          <a:xfrm>
            <a:off x="3149" y="0"/>
            <a:ext cx="12185702" cy="6858000"/>
          </a:xfrm>
          <a:prstGeom prst="rect">
            <a:avLst/>
          </a:prstGeom>
        </p:spPr>
      </p:pic>
    </p:spTree>
    <p:extLst>
      <p:ext uri="{BB962C8B-B14F-4D97-AF65-F5344CB8AC3E}">
        <p14:creationId xmlns:p14="http://schemas.microsoft.com/office/powerpoint/2010/main" val="226600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4CDD7B3B-EEBA-D6B8-2F3D-AE44966EEADD}"/>
              </a:ext>
            </a:extLst>
          </p:cNvPr>
          <p:cNvSpPr>
            <a:spLocks noGrp="1"/>
          </p:cNvSpPr>
          <p:nvPr>
            <p:ph type="body" sz="quarter" idx="10"/>
          </p:nvPr>
        </p:nvSpPr>
        <p:spPr>
          <a:xfrm>
            <a:off x="1089245" y="468852"/>
            <a:ext cx="7724632" cy="292796"/>
          </a:xfrm>
        </p:spPr>
        <p:txBody>
          <a:bodyPr/>
          <a:lstStyle/>
          <a:p>
            <a:r>
              <a:rPr lang="fr-FR" dirty="0"/>
              <a:t>A France </a:t>
            </a:r>
            <a:r>
              <a:rPr lang="fr-FR" dirty="0" err="1"/>
              <a:t>premiere</a:t>
            </a:r>
            <a:r>
              <a:rPr lang="fr-FR" dirty="0"/>
              <a:t>… and a world </a:t>
            </a:r>
            <a:r>
              <a:rPr lang="fr-FR" dirty="0" err="1"/>
              <a:t>premiere</a:t>
            </a:r>
            <a:r>
              <a:rPr lang="fr-FR" dirty="0"/>
              <a:t> </a:t>
            </a:r>
            <a:r>
              <a:rPr lang="fr-FR" dirty="0" err="1"/>
              <a:t>too</a:t>
            </a:r>
            <a:r>
              <a:rPr lang="fr-FR" dirty="0"/>
              <a:t> !</a:t>
            </a:r>
          </a:p>
        </p:txBody>
      </p:sp>
      <p:pic>
        <p:nvPicPr>
          <p:cNvPr id="4" name="Image 3">
            <a:extLst>
              <a:ext uri="{FF2B5EF4-FFF2-40B4-BE49-F238E27FC236}">
                <a16:creationId xmlns:a16="http://schemas.microsoft.com/office/drawing/2014/main" id="{C586EF98-17E4-F515-593F-E77CB060AE36}"/>
              </a:ext>
            </a:extLst>
          </p:cNvPr>
          <p:cNvPicPr>
            <a:picLocks noChangeAspect="1"/>
          </p:cNvPicPr>
          <p:nvPr/>
        </p:nvPicPr>
        <p:blipFill>
          <a:blip r:embed="rId2"/>
          <a:srcRect l="52678" b="71159"/>
          <a:stretch/>
        </p:blipFill>
        <p:spPr>
          <a:xfrm>
            <a:off x="5509661" y="1472653"/>
            <a:ext cx="1501589" cy="1495204"/>
          </a:xfrm>
          <a:prstGeom prst="rect">
            <a:avLst/>
          </a:prstGeom>
        </p:spPr>
      </p:pic>
      <p:sp>
        <p:nvSpPr>
          <p:cNvPr id="28" name="ZoneTexte 27">
            <a:extLst>
              <a:ext uri="{FF2B5EF4-FFF2-40B4-BE49-F238E27FC236}">
                <a16:creationId xmlns:a16="http://schemas.microsoft.com/office/drawing/2014/main" id="{D722372A-67DD-AACF-86A6-225B16DBAE2E}"/>
              </a:ext>
            </a:extLst>
          </p:cNvPr>
          <p:cNvSpPr txBox="1"/>
          <p:nvPr/>
        </p:nvSpPr>
        <p:spPr>
          <a:xfrm>
            <a:off x="8804158" y="844235"/>
            <a:ext cx="22430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FF3300"/>
                </a:solidFill>
                <a:effectLst/>
                <a:uLnTx/>
                <a:uFillTx/>
                <a:latin typeface="Trebuchet MS"/>
                <a:ea typeface="+mn-ea"/>
                <a:cs typeface="+mn-cs"/>
              </a:rPr>
              <a:t>Friendly</a:t>
            </a:r>
            <a:r>
              <a:rPr kumimoji="0" lang="fr-FR" sz="1800" b="1" i="0" u="none" strike="noStrike" kern="1200" cap="none" spc="0" normalizeH="0" baseline="0" noProof="0" dirty="0">
                <a:ln>
                  <a:noFill/>
                </a:ln>
                <a:solidFill>
                  <a:srgbClr val="FF3300"/>
                </a:solidFill>
                <a:effectLst/>
                <a:uLnTx/>
                <a:uFillTx/>
                <a:latin typeface="Trebuchet MS"/>
                <a:ea typeface="+mn-ea"/>
                <a:cs typeface="+mn-cs"/>
              </a:rPr>
              <a:t> </a:t>
            </a:r>
            <a:r>
              <a:rPr kumimoji="0" lang="fr-FR" sz="1800" b="1" i="0" u="none" strike="noStrike" kern="1200" cap="none" spc="0" normalizeH="0" baseline="0" noProof="0" dirty="0" err="1">
                <a:ln>
                  <a:noFill/>
                </a:ln>
                <a:solidFill>
                  <a:srgbClr val="FF3300"/>
                </a:solidFill>
                <a:effectLst/>
                <a:uLnTx/>
                <a:uFillTx/>
                <a:latin typeface="Trebuchet MS"/>
                <a:ea typeface="+mn-ea"/>
                <a:cs typeface="+mn-cs"/>
              </a:rPr>
              <a:t>users</a:t>
            </a:r>
            <a:endParaRPr kumimoji="0" lang="fr-FR" sz="1800" b="1" i="0" u="none" strike="noStrike" kern="1200" cap="none" spc="0" normalizeH="0" baseline="0" noProof="0" dirty="0">
              <a:ln>
                <a:noFill/>
              </a:ln>
              <a:solidFill>
                <a:srgbClr val="FF3300"/>
              </a:solidFill>
              <a:effectLst/>
              <a:uLnTx/>
              <a:uFillTx/>
              <a:latin typeface="Trebuchet MS"/>
              <a:ea typeface="+mn-ea"/>
              <a:cs typeface="+mn-cs"/>
            </a:endParaRPr>
          </a:p>
        </p:txBody>
      </p:sp>
      <p:pic>
        <p:nvPicPr>
          <p:cNvPr id="47" name="Image 46">
            <a:extLst>
              <a:ext uri="{FF2B5EF4-FFF2-40B4-BE49-F238E27FC236}">
                <a16:creationId xmlns:a16="http://schemas.microsoft.com/office/drawing/2014/main" id="{72B428FF-0797-32B1-3D54-1A5ED3080A33}"/>
              </a:ext>
            </a:extLst>
          </p:cNvPr>
          <p:cNvPicPr>
            <a:picLocks noChangeAspect="1"/>
          </p:cNvPicPr>
          <p:nvPr/>
        </p:nvPicPr>
        <p:blipFill rotWithShape="1">
          <a:blip r:embed="rId3"/>
          <a:srcRect b="4012"/>
          <a:stretch/>
        </p:blipFill>
        <p:spPr>
          <a:xfrm>
            <a:off x="8804158" y="4567967"/>
            <a:ext cx="2143419" cy="1930528"/>
          </a:xfrm>
          <a:prstGeom prst="roundRect">
            <a:avLst>
              <a:gd name="adj" fmla="val 9598"/>
            </a:avLst>
          </a:prstGeom>
          <a:ln w="38100">
            <a:solidFill>
              <a:srgbClr val="FFCC00"/>
            </a:solidFill>
          </a:ln>
        </p:spPr>
      </p:pic>
      <p:grpSp>
        <p:nvGrpSpPr>
          <p:cNvPr id="49" name="Groupe 48">
            <a:extLst>
              <a:ext uri="{FF2B5EF4-FFF2-40B4-BE49-F238E27FC236}">
                <a16:creationId xmlns:a16="http://schemas.microsoft.com/office/drawing/2014/main" id="{80C71106-736D-B727-1D78-A460C9BFD32E}"/>
              </a:ext>
            </a:extLst>
          </p:cNvPr>
          <p:cNvGrpSpPr/>
          <p:nvPr/>
        </p:nvGrpSpPr>
        <p:grpSpPr>
          <a:xfrm>
            <a:off x="10467865" y="4656829"/>
            <a:ext cx="1014367" cy="553695"/>
            <a:chOff x="10898378" y="4358728"/>
            <a:chExt cx="1014367" cy="553695"/>
          </a:xfrm>
        </p:grpSpPr>
        <p:sp>
          <p:nvSpPr>
            <p:cNvPr id="55" name="Rectangle 54">
              <a:extLst>
                <a:ext uri="{FF2B5EF4-FFF2-40B4-BE49-F238E27FC236}">
                  <a16:creationId xmlns:a16="http://schemas.microsoft.com/office/drawing/2014/main" id="{52DA6EA7-0124-DD31-6B84-0785243E2A20}"/>
                </a:ext>
              </a:extLst>
            </p:cNvPr>
            <p:cNvSpPr/>
            <p:nvPr/>
          </p:nvSpPr>
          <p:spPr>
            <a:xfrm>
              <a:off x="10898378" y="4358728"/>
              <a:ext cx="1014367" cy="553695"/>
            </a:xfrm>
            <a:prstGeom prst="rect">
              <a:avLst/>
            </a:prstGeom>
            <a:solidFill>
              <a:schemeClr val="bg1"/>
            </a:solidFill>
            <a:ln w="28575">
              <a:solidFill>
                <a:srgbClr val="FF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56" name="Image 55" descr="Une image contenant Police, texte, logo, Graphique&#10;&#10;Description générée automatiquement">
              <a:extLst>
                <a:ext uri="{FF2B5EF4-FFF2-40B4-BE49-F238E27FC236}">
                  <a16:creationId xmlns:a16="http://schemas.microsoft.com/office/drawing/2014/main" id="{D1ADB341-6247-7D95-CD8C-5D9CA254A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706" y="4445944"/>
              <a:ext cx="891815" cy="398132"/>
            </a:xfrm>
            <a:prstGeom prst="rect">
              <a:avLst/>
            </a:prstGeom>
          </p:spPr>
        </p:pic>
      </p:grpSp>
      <p:grpSp>
        <p:nvGrpSpPr>
          <p:cNvPr id="50" name="Groupe 49">
            <a:extLst>
              <a:ext uri="{FF2B5EF4-FFF2-40B4-BE49-F238E27FC236}">
                <a16:creationId xmlns:a16="http://schemas.microsoft.com/office/drawing/2014/main" id="{0943B96B-E9EC-7943-FAB9-D1281F30774A}"/>
              </a:ext>
            </a:extLst>
          </p:cNvPr>
          <p:cNvGrpSpPr/>
          <p:nvPr/>
        </p:nvGrpSpPr>
        <p:grpSpPr>
          <a:xfrm>
            <a:off x="10480916" y="5916225"/>
            <a:ext cx="1014367" cy="553695"/>
            <a:chOff x="10898378" y="5682304"/>
            <a:chExt cx="1014367" cy="553695"/>
          </a:xfrm>
        </p:grpSpPr>
        <p:sp>
          <p:nvSpPr>
            <p:cNvPr id="53" name="Rectangle 52">
              <a:extLst>
                <a:ext uri="{FF2B5EF4-FFF2-40B4-BE49-F238E27FC236}">
                  <a16:creationId xmlns:a16="http://schemas.microsoft.com/office/drawing/2014/main" id="{B97CBB91-3311-FA45-7951-C2661066477B}"/>
                </a:ext>
              </a:extLst>
            </p:cNvPr>
            <p:cNvSpPr/>
            <p:nvPr/>
          </p:nvSpPr>
          <p:spPr>
            <a:xfrm>
              <a:off x="10898378" y="5682304"/>
              <a:ext cx="1014367" cy="553695"/>
            </a:xfrm>
            <a:prstGeom prst="rect">
              <a:avLst/>
            </a:prstGeom>
            <a:solidFill>
              <a:schemeClr val="bg1"/>
            </a:solidFill>
            <a:ln w="28575">
              <a:solidFill>
                <a:srgbClr val="FF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54" name="Image 53" descr="Une image contenant Police, logo, Graphique, symbole&#10;&#10;Description générée automatiquement">
              <a:extLst>
                <a:ext uri="{FF2B5EF4-FFF2-40B4-BE49-F238E27FC236}">
                  <a16:creationId xmlns:a16="http://schemas.microsoft.com/office/drawing/2014/main" id="{ED21DC57-38C4-5A10-B20F-FC9DBEB10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0020" y="5735203"/>
              <a:ext cx="511880" cy="447895"/>
            </a:xfrm>
            <a:prstGeom prst="rect">
              <a:avLst/>
            </a:prstGeom>
          </p:spPr>
        </p:pic>
      </p:grpSp>
      <p:sp>
        <p:nvSpPr>
          <p:cNvPr id="51" name="Rectangle 50">
            <a:extLst>
              <a:ext uri="{FF2B5EF4-FFF2-40B4-BE49-F238E27FC236}">
                <a16:creationId xmlns:a16="http://schemas.microsoft.com/office/drawing/2014/main" id="{DF732167-2128-C280-5729-2CBFAB19027D}"/>
              </a:ext>
            </a:extLst>
          </p:cNvPr>
          <p:cNvSpPr/>
          <p:nvPr/>
        </p:nvSpPr>
        <p:spPr>
          <a:xfrm>
            <a:off x="8434036" y="4057225"/>
            <a:ext cx="59022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w="9525">
                  <a:solidFill>
                    <a:prstClr val="white"/>
                  </a:solidFill>
                  <a:prstDash val="solid"/>
                </a:ln>
                <a:solidFill>
                  <a:srgbClr val="FFCC00"/>
                </a:solidFill>
                <a:effectLst>
                  <a:outerShdw blurRad="12700" dist="38100" dir="2700000" algn="tl" rotWithShape="0">
                    <a:srgbClr val="FFCC00">
                      <a:lumMod val="75000"/>
                    </a:srgbClr>
                  </a:outerShdw>
                </a:effectLst>
                <a:uLnTx/>
                <a:uFillTx/>
                <a:latin typeface="Trebuchet MS"/>
                <a:ea typeface="+mn-ea"/>
                <a:cs typeface="+mn-cs"/>
              </a:rPr>
              <a:t>2</a:t>
            </a:r>
          </a:p>
        </p:txBody>
      </p:sp>
      <p:sp>
        <p:nvSpPr>
          <p:cNvPr id="52" name="ZoneTexte 51">
            <a:extLst>
              <a:ext uri="{FF2B5EF4-FFF2-40B4-BE49-F238E27FC236}">
                <a16:creationId xmlns:a16="http://schemas.microsoft.com/office/drawing/2014/main" id="{608736D1-9BAD-F363-C585-18A3F34CF381}"/>
              </a:ext>
            </a:extLst>
          </p:cNvPr>
          <p:cNvSpPr txBox="1"/>
          <p:nvPr/>
        </p:nvSpPr>
        <p:spPr>
          <a:xfrm>
            <a:off x="8879791" y="4163598"/>
            <a:ext cx="22430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C000"/>
                </a:solidFill>
                <a:effectLst/>
                <a:uLnTx/>
                <a:uFillTx/>
                <a:latin typeface="Trebuchet MS"/>
                <a:ea typeface="+mn-ea"/>
                <a:cs typeface="+mn-cs"/>
              </a:rPr>
              <a:t>Pop up store</a:t>
            </a:r>
          </a:p>
        </p:txBody>
      </p:sp>
      <p:sp>
        <p:nvSpPr>
          <p:cNvPr id="82" name="ZoneTexte 81">
            <a:extLst>
              <a:ext uri="{FF2B5EF4-FFF2-40B4-BE49-F238E27FC236}">
                <a16:creationId xmlns:a16="http://schemas.microsoft.com/office/drawing/2014/main" id="{B4703501-ADB4-8573-AD6B-BC6D67E1D87F}"/>
              </a:ext>
            </a:extLst>
          </p:cNvPr>
          <p:cNvSpPr txBox="1"/>
          <p:nvPr/>
        </p:nvSpPr>
        <p:spPr>
          <a:xfrm>
            <a:off x="8112237" y="2967857"/>
            <a:ext cx="30458"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white"/>
                </a:solidFill>
                <a:effectLst/>
                <a:uLnTx/>
                <a:uFillTx/>
                <a:latin typeface="Trebuchet MS"/>
                <a:ea typeface="+mn-ea"/>
                <a:cs typeface="+mn-cs"/>
              </a:rPr>
              <a:t> </a:t>
            </a:r>
          </a:p>
        </p:txBody>
      </p:sp>
      <p:sp>
        <p:nvSpPr>
          <p:cNvPr id="86" name="ZoneTexte 85">
            <a:extLst>
              <a:ext uri="{FF2B5EF4-FFF2-40B4-BE49-F238E27FC236}">
                <a16:creationId xmlns:a16="http://schemas.microsoft.com/office/drawing/2014/main" id="{2E54CEAF-F147-682F-CCDF-300070D88FDA}"/>
              </a:ext>
            </a:extLst>
          </p:cNvPr>
          <p:cNvSpPr txBox="1"/>
          <p:nvPr/>
        </p:nvSpPr>
        <p:spPr>
          <a:xfrm>
            <a:off x="7685898" y="3866772"/>
            <a:ext cx="19075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Trebuchet MS"/>
                <a:ea typeface="+mn-ea"/>
                <a:cs typeface="+mn-cs"/>
              </a:rPr>
              <a:t>0 </a:t>
            </a:r>
          </a:p>
        </p:txBody>
      </p:sp>
      <p:sp>
        <p:nvSpPr>
          <p:cNvPr id="89" name="Flèche : gauche 88">
            <a:extLst>
              <a:ext uri="{FF2B5EF4-FFF2-40B4-BE49-F238E27FC236}">
                <a16:creationId xmlns:a16="http://schemas.microsoft.com/office/drawing/2014/main" id="{ACCD693D-E1C6-39B7-E728-2EDA4DA7A468}"/>
              </a:ext>
            </a:extLst>
          </p:cNvPr>
          <p:cNvSpPr/>
          <p:nvPr/>
        </p:nvSpPr>
        <p:spPr>
          <a:xfrm flipH="1">
            <a:off x="7480268" y="5541848"/>
            <a:ext cx="1077127" cy="606171"/>
          </a:xfrm>
          <a:prstGeom prst="leftArrow">
            <a:avLst>
              <a:gd name="adj1" fmla="val 9145"/>
              <a:gd name="adj2" fmla="val 7671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0" name="ZoneTexte 89">
            <a:extLst>
              <a:ext uri="{FF2B5EF4-FFF2-40B4-BE49-F238E27FC236}">
                <a16:creationId xmlns:a16="http://schemas.microsoft.com/office/drawing/2014/main" id="{5C9F5210-CAD3-BFFA-24BE-FFE807C1B9F0}"/>
              </a:ext>
            </a:extLst>
          </p:cNvPr>
          <p:cNvSpPr txBox="1"/>
          <p:nvPr/>
        </p:nvSpPr>
        <p:spPr>
          <a:xfrm>
            <a:off x="8154040" y="5706435"/>
            <a:ext cx="31258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Trebuchet MS"/>
                <a:ea typeface="+mn-ea"/>
                <a:cs typeface="+mn-cs"/>
              </a:rPr>
              <a:t>20 </a:t>
            </a:r>
          </a:p>
        </p:txBody>
      </p:sp>
      <p:sp>
        <p:nvSpPr>
          <p:cNvPr id="91" name="ZoneTexte 90">
            <a:extLst>
              <a:ext uri="{FF2B5EF4-FFF2-40B4-BE49-F238E27FC236}">
                <a16:creationId xmlns:a16="http://schemas.microsoft.com/office/drawing/2014/main" id="{3E90B32D-5D79-FAA2-2E96-CBF7BDC4EE1E}"/>
              </a:ext>
            </a:extLst>
          </p:cNvPr>
          <p:cNvSpPr txBox="1"/>
          <p:nvPr/>
        </p:nvSpPr>
        <p:spPr>
          <a:xfrm>
            <a:off x="7555579" y="5667435"/>
            <a:ext cx="37189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err="1">
                <a:ln>
                  <a:noFill/>
                </a:ln>
                <a:solidFill>
                  <a:prstClr val="black"/>
                </a:solidFill>
                <a:effectLst/>
                <a:uLnTx/>
                <a:uFillTx/>
                <a:latin typeface="Trebuchet MS"/>
                <a:ea typeface="+mn-ea"/>
                <a:cs typeface="+mn-cs"/>
              </a:rPr>
              <a:t>devices</a:t>
            </a:r>
            <a:r>
              <a:rPr kumimoji="0" lang="fr-FR" sz="800" b="0" i="0" u="none" strike="noStrike" kern="1200" cap="none" spc="0" normalizeH="0" baseline="0" noProof="0">
                <a:ln>
                  <a:noFill/>
                </a:ln>
                <a:solidFill>
                  <a:prstClr val="black"/>
                </a:solidFill>
                <a:effectLst/>
                <a:uLnTx/>
                <a:uFillTx/>
                <a:latin typeface="Trebuchet MS"/>
                <a:ea typeface="+mn-ea"/>
                <a:cs typeface="+mn-cs"/>
              </a:rPr>
              <a:t> </a:t>
            </a:r>
          </a:p>
        </p:txBody>
      </p:sp>
      <p:sp>
        <p:nvSpPr>
          <p:cNvPr id="97" name="Flèche : gauche 96">
            <a:extLst>
              <a:ext uri="{FF2B5EF4-FFF2-40B4-BE49-F238E27FC236}">
                <a16:creationId xmlns:a16="http://schemas.microsoft.com/office/drawing/2014/main" id="{95545F3D-DC36-1ED8-3506-1A0F531959FE}"/>
              </a:ext>
            </a:extLst>
          </p:cNvPr>
          <p:cNvSpPr/>
          <p:nvPr/>
        </p:nvSpPr>
        <p:spPr>
          <a:xfrm flipH="1">
            <a:off x="7474647" y="3186767"/>
            <a:ext cx="1405143" cy="94082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8" name="ZoneTexte 97">
            <a:extLst>
              <a:ext uri="{FF2B5EF4-FFF2-40B4-BE49-F238E27FC236}">
                <a16:creationId xmlns:a16="http://schemas.microsoft.com/office/drawing/2014/main" id="{AD0A4538-C041-107E-A6BF-8070DE58877A}"/>
              </a:ext>
            </a:extLst>
          </p:cNvPr>
          <p:cNvSpPr txBox="1"/>
          <p:nvPr/>
        </p:nvSpPr>
        <p:spPr>
          <a:xfrm>
            <a:off x="7608479" y="3534147"/>
            <a:ext cx="36548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Trebuchet MS"/>
                <a:ea typeface="+mn-ea"/>
                <a:cs typeface="+mn-cs"/>
              </a:rPr>
              <a:t>150</a:t>
            </a:r>
          </a:p>
        </p:txBody>
      </p:sp>
      <p:sp>
        <p:nvSpPr>
          <p:cNvPr id="99" name="ZoneTexte 98">
            <a:extLst>
              <a:ext uri="{FF2B5EF4-FFF2-40B4-BE49-F238E27FC236}">
                <a16:creationId xmlns:a16="http://schemas.microsoft.com/office/drawing/2014/main" id="{B85A6573-AC51-B88E-1C66-7A542E301099}"/>
              </a:ext>
            </a:extLst>
          </p:cNvPr>
          <p:cNvSpPr txBox="1"/>
          <p:nvPr/>
        </p:nvSpPr>
        <p:spPr>
          <a:xfrm>
            <a:off x="7579427" y="3871780"/>
            <a:ext cx="37189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err="1">
                <a:ln>
                  <a:noFill/>
                </a:ln>
                <a:solidFill>
                  <a:prstClr val="white"/>
                </a:solidFill>
                <a:effectLst/>
                <a:uLnTx/>
                <a:uFillTx/>
                <a:latin typeface="Trebuchet MS"/>
                <a:ea typeface="+mn-ea"/>
                <a:cs typeface="+mn-cs"/>
              </a:rPr>
              <a:t>devices</a:t>
            </a:r>
            <a:r>
              <a:rPr kumimoji="0" lang="fr-FR" sz="800" b="0" i="0" u="none" strike="noStrike" kern="1200" cap="none" spc="0" normalizeH="0" baseline="0" noProof="0" dirty="0">
                <a:ln>
                  <a:noFill/>
                </a:ln>
                <a:solidFill>
                  <a:prstClr val="white"/>
                </a:solidFill>
                <a:effectLst/>
                <a:uLnTx/>
                <a:uFillTx/>
                <a:latin typeface="Trebuchet MS"/>
                <a:ea typeface="+mn-ea"/>
                <a:cs typeface="+mn-cs"/>
              </a:rPr>
              <a:t> </a:t>
            </a:r>
          </a:p>
        </p:txBody>
      </p:sp>
      <p:sp>
        <p:nvSpPr>
          <p:cNvPr id="5" name="ZoneTexte 4">
            <a:extLst>
              <a:ext uri="{FF2B5EF4-FFF2-40B4-BE49-F238E27FC236}">
                <a16:creationId xmlns:a16="http://schemas.microsoft.com/office/drawing/2014/main" id="{9E01EA5B-D76D-7ADF-B308-004D7276D960}"/>
              </a:ext>
            </a:extLst>
          </p:cNvPr>
          <p:cNvSpPr txBox="1"/>
          <p:nvPr/>
        </p:nvSpPr>
        <p:spPr>
          <a:xfrm>
            <a:off x="7579427" y="3994891"/>
            <a:ext cx="69844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Trebuchet MS"/>
                <a:ea typeface="+mn-ea"/>
                <a:cs typeface="+mn-cs"/>
              </a:rPr>
              <a:t>Return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Trebuchet MS"/>
                <a:ea typeface="+mn-ea"/>
                <a:cs typeface="+mn-cs"/>
              </a:rPr>
              <a:t>Sept./Oct.</a:t>
            </a:r>
          </a:p>
        </p:txBody>
      </p:sp>
      <p:sp>
        <p:nvSpPr>
          <p:cNvPr id="6" name="ZoneTexte 5">
            <a:extLst>
              <a:ext uri="{FF2B5EF4-FFF2-40B4-BE49-F238E27FC236}">
                <a16:creationId xmlns:a16="http://schemas.microsoft.com/office/drawing/2014/main" id="{31F25342-D0F3-7E5E-4D07-A6A576E3267B}"/>
              </a:ext>
            </a:extLst>
          </p:cNvPr>
          <p:cNvSpPr txBox="1"/>
          <p:nvPr/>
        </p:nvSpPr>
        <p:spPr>
          <a:xfrm>
            <a:off x="7564518" y="5901798"/>
            <a:ext cx="94413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solidFill>
                <a:effectLst/>
                <a:uLnTx/>
                <a:uFillTx/>
                <a:latin typeface="Trebuchet MS"/>
                <a:ea typeface="+mn-ea"/>
                <a:cs typeface="+mn-cs"/>
              </a:rPr>
              <a:t>Street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err="1">
                <a:ln>
                  <a:noFill/>
                </a:ln>
                <a:solidFill>
                  <a:prstClr val="black"/>
                </a:solidFill>
                <a:effectLst/>
                <a:uLnTx/>
                <a:uFillTx/>
                <a:latin typeface="Trebuchet MS"/>
                <a:ea typeface="+mn-ea"/>
                <a:cs typeface="+mn-cs"/>
              </a:rPr>
              <a:t>demo</a:t>
            </a:r>
            <a:endParaRPr kumimoji="0" lang="fr-FR" sz="800" b="0" i="0" u="none" strike="noStrike" kern="1200" cap="none" spc="0" normalizeH="0" baseline="0" noProof="0">
              <a:ln>
                <a:noFill/>
              </a:ln>
              <a:solidFill>
                <a:prstClr val="black"/>
              </a:solidFill>
              <a:effectLst/>
              <a:uLnTx/>
              <a:uFillTx/>
              <a:latin typeface="Trebuchet MS"/>
              <a:ea typeface="+mn-ea"/>
              <a:cs typeface="+mn-cs"/>
            </a:endParaRPr>
          </a:p>
        </p:txBody>
      </p:sp>
      <p:pic>
        <p:nvPicPr>
          <p:cNvPr id="7" name="Image 6">
            <a:extLst>
              <a:ext uri="{FF2B5EF4-FFF2-40B4-BE49-F238E27FC236}">
                <a16:creationId xmlns:a16="http://schemas.microsoft.com/office/drawing/2014/main" id="{FC90E7EA-3B67-D310-E744-520B517D84CD}"/>
              </a:ext>
            </a:extLst>
          </p:cNvPr>
          <p:cNvPicPr>
            <a:picLocks noChangeAspect="1"/>
          </p:cNvPicPr>
          <p:nvPr/>
        </p:nvPicPr>
        <p:blipFill>
          <a:blip r:embed="rId6"/>
          <a:stretch>
            <a:fillRect/>
          </a:stretch>
        </p:blipFill>
        <p:spPr>
          <a:xfrm>
            <a:off x="8893418" y="1233657"/>
            <a:ext cx="2258677" cy="2893930"/>
          </a:xfrm>
          <a:prstGeom prst="roundRect">
            <a:avLst>
              <a:gd name="adj" fmla="val 8267"/>
            </a:avLst>
          </a:prstGeom>
          <a:blipFill>
            <a:blip r:embed="rId7"/>
            <a:stretch>
              <a:fillRect/>
            </a:stretch>
          </a:blipFill>
          <a:ln w="38100">
            <a:solidFill>
              <a:srgbClr val="FF3300"/>
            </a:solidFill>
          </a:ln>
        </p:spPr>
      </p:pic>
      <p:pic>
        <p:nvPicPr>
          <p:cNvPr id="11" name="Image 10">
            <a:extLst>
              <a:ext uri="{FF2B5EF4-FFF2-40B4-BE49-F238E27FC236}">
                <a16:creationId xmlns:a16="http://schemas.microsoft.com/office/drawing/2014/main" id="{5BEFE621-700E-9B31-9F17-47594438A07B}"/>
              </a:ext>
            </a:extLst>
          </p:cNvPr>
          <p:cNvPicPr>
            <a:picLocks noChangeAspect="1"/>
          </p:cNvPicPr>
          <p:nvPr/>
        </p:nvPicPr>
        <p:blipFill>
          <a:blip r:embed="rId8"/>
          <a:stretch>
            <a:fillRect/>
          </a:stretch>
        </p:blipFill>
        <p:spPr>
          <a:xfrm>
            <a:off x="4807743" y="3090968"/>
            <a:ext cx="2662464" cy="3450629"/>
          </a:xfrm>
          <a:prstGeom prst="roundRect">
            <a:avLst>
              <a:gd name="adj" fmla="val 8267"/>
            </a:avLst>
          </a:prstGeom>
          <a:blipFill>
            <a:blip r:embed="rId7"/>
            <a:stretch>
              <a:fillRect/>
            </a:stretch>
          </a:blipFill>
          <a:ln w="38100">
            <a:solidFill>
              <a:srgbClr val="0035FF"/>
            </a:solidFill>
          </a:ln>
        </p:spPr>
      </p:pic>
      <p:pic>
        <p:nvPicPr>
          <p:cNvPr id="14" name="Image 13">
            <a:extLst>
              <a:ext uri="{FF2B5EF4-FFF2-40B4-BE49-F238E27FC236}">
                <a16:creationId xmlns:a16="http://schemas.microsoft.com/office/drawing/2014/main" id="{60DBD94C-FE91-483E-1172-CD8FB51E034E}"/>
              </a:ext>
            </a:extLst>
          </p:cNvPr>
          <p:cNvPicPr>
            <a:picLocks noChangeAspect="1"/>
          </p:cNvPicPr>
          <p:nvPr/>
        </p:nvPicPr>
        <p:blipFill>
          <a:blip r:embed="rId2"/>
          <a:srcRect l="52678" t="28648" b="60809"/>
          <a:stretch/>
        </p:blipFill>
        <p:spPr>
          <a:xfrm>
            <a:off x="1847574" y="5489551"/>
            <a:ext cx="2693308" cy="980369"/>
          </a:xfrm>
          <a:prstGeom prst="rect">
            <a:avLst/>
          </a:prstGeom>
        </p:spPr>
      </p:pic>
      <p:sp>
        <p:nvSpPr>
          <p:cNvPr id="8" name="Rectangle 7">
            <a:extLst>
              <a:ext uri="{FF2B5EF4-FFF2-40B4-BE49-F238E27FC236}">
                <a16:creationId xmlns:a16="http://schemas.microsoft.com/office/drawing/2014/main" id="{B52915BE-6512-3739-FCEE-E52D52C43F85}"/>
              </a:ext>
            </a:extLst>
          </p:cNvPr>
          <p:cNvSpPr/>
          <p:nvPr/>
        </p:nvSpPr>
        <p:spPr>
          <a:xfrm>
            <a:off x="8508654" y="998882"/>
            <a:ext cx="59022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w="9525">
                  <a:solidFill>
                    <a:prstClr val="white"/>
                  </a:solidFill>
                  <a:prstDash val="solid"/>
                </a:ln>
                <a:solidFill>
                  <a:srgbClr val="FF3300"/>
                </a:solidFill>
                <a:effectLst>
                  <a:outerShdw blurRad="12700" dist="38100" dir="2700000" algn="tl" rotWithShape="0">
                    <a:srgbClr val="FF3300">
                      <a:lumMod val="60000"/>
                      <a:lumOff val="40000"/>
                    </a:srgbClr>
                  </a:outerShdw>
                </a:effectLst>
                <a:uLnTx/>
                <a:uFillTx/>
                <a:latin typeface="Trebuchet MS"/>
                <a:ea typeface="+mn-ea"/>
                <a:cs typeface="+mn-cs"/>
              </a:rPr>
              <a:t>1</a:t>
            </a:r>
          </a:p>
        </p:txBody>
      </p:sp>
      <p:sp>
        <p:nvSpPr>
          <p:cNvPr id="9" name="ZoneTexte 8">
            <a:extLst>
              <a:ext uri="{FF2B5EF4-FFF2-40B4-BE49-F238E27FC236}">
                <a16:creationId xmlns:a16="http://schemas.microsoft.com/office/drawing/2014/main" id="{C8964A56-4283-6CA0-8EB4-CDFE3F95031B}"/>
              </a:ext>
            </a:extLst>
          </p:cNvPr>
          <p:cNvSpPr txBox="1"/>
          <p:nvPr/>
        </p:nvSpPr>
        <p:spPr>
          <a:xfrm>
            <a:off x="1020277" y="1552492"/>
            <a:ext cx="4347901"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A running Live Test </a:t>
            </a:r>
            <a:r>
              <a:rPr kumimoji="0" lang="fr-FR" sz="16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Calibri"/>
              </a:rPr>
              <a:t>during</a:t>
            </a: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 </a:t>
            </a:r>
            <a:r>
              <a:rPr kumimoji="0" lang="fr-FR" sz="16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Calibri"/>
              </a:rPr>
              <a:t>Olympics</a:t>
            </a: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 </a:t>
            </a:r>
            <a:r>
              <a:rPr kumimoji="0" lang="fr-FR" sz="16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Calibri"/>
              </a:rPr>
              <a:t>with</a:t>
            </a: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 </a:t>
            </a:r>
            <a:r>
              <a:rPr kumimoji="0" lang="fr-FR" sz="16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Calibri"/>
              </a:rPr>
              <a:t>several</a:t>
            </a: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 objectives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Trebuchet MS"/>
                <a:ea typeface="+mn-ea"/>
                <a:cs typeface="+mn-cs"/>
              </a:rPr>
              <a:t>A large </a:t>
            </a:r>
            <a:r>
              <a:rPr kumimoji="0" lang="fr-FR" sz="1400" b="0" i="0" u="none" strike="noStrike" kern="1200" cap="none" spc="0" normalizeH="0" baseline="0" noProof="0" dirty="0" err="1">
                <a:ln>
                  <a:noFill/>
                </a:ln>
                <a:solidFill>
                  <a:srgbClr val="000000"/>
                </a:solidFill>
                <a:effectLst/>
                <a:uLnTx/>
                <a:uFillTx/>
                <a:latin typeface="Trebuchet MS"/>
                <a:ea typeface="+mn-ea"/>
                <a:cs typeface="+mn-cs"/>
              </a:rPr>
              <a:t>coverage</a:t>
            </a:r>
            <a:r>
              <a:rPr kumimoji="0" lang="fr-FR" sz="1400" b="0" i="0" u="none" strike="noStrike" kern="1200" cap="none" spc="0" normalizeH="0" baseline="0" noProof="0" dirty="0">
                <a:ln>
                  <a:noFill/>
                </a:ln>
                <a:solidFill>
                  <a:srgbClr val="000000"/>
                </a:solidFill>
                <a:effectLst/>
                <a:uLnTx/>
                <a:uFillTx/>
                <a:latin typeface="Trebuchet MS"/>
                <a:ea typeface="+mn-ea"/>
                <a:cs typeface="+mn-cs"/>
              </a:rPr>
              <a:t>: Paris, Bordeaux, Nantes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Trebuchet MS"/>
                <a:ea typeface="+mn-ea"/>
                <a:cs typeface="+mn-cs"/>
              </a:rPr>
              <a:t>An end-to-end architecture</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Trebuchet MS"/>
                <a:ea typeface="+mn-ea"/>
                <a:cs typeface="+mn-cs"/>
              </a:rPr>
              <a:t>~150 Xiaomi smartphones </a:t>
            </a:r>
            <a:r>
              <a:rPr kumimoji="0" lang="fr-FR" sz="1400" b="0" i="0" u="none" strike="noStrike" kern="1200" cap="none" spc="0" normalizeH="0" baseline="0" noProof="0" dirty="0" err="1">
                <a:ln>
                  <a:noFill/>
                </a:ln>
                <a:solidFill>
                  <a:srgbClr val="000000"/>
                </a:solidFill>
                <a:effectLst/>
                <a:uLnTx/>
                <a:uFillTx/>
                <a:latin typeface="Trebuchet MS"/>
                <a:ea typeface="+mn-ea"/>
                <a:cs typeface="+mn-cs"/>
              </a:rPr>
              <a:t>distributed</a:t>
            </a:r>
            <a:r>
              <a:rPr kumimoji="0" lang="fr-FR" sz="1400" b="0" i="0" u="none" strike="noStrike" kern="1200" cap="none" spc="0" normalizeH="0" baseline="0" noProof="0" dirty="0">
                <a:ln>
                  <a:noFill/>
                </a:ln>
                <a:solidFill>
                  <a:srgbClr val="000000"/>
                </a:solidFill>
                <a:effectLst/>
                <a:uLnTx/>
                <a:uFillTx/>
                <a:latin typeface="Trebuchet MS"/>
                <a:ea typeface="+mn-ea"/>
                <a:cs typeface="+mn-cs"/>
              </a:rPr>
              <a:t> to the </a:t>
            </a:r>
            <a:r>
              <a:rPr kumimoji="0" lang="fr-FR" sz="1400" b="0" i="0" u="none" strike="noStrike" kern="1200" cap="none" spc="0" normalizeH="0" baseline="0" noProof="0" dirty="0" err="1">
                <a:ln>
                  <a:noFill/>
                </a:ln>
                <a:solidFill>
                  <a:srgbClr val="000000"/>
                </a:solidFill>
                <a:effectLst/>
                <a:uLnTx/>
                <a:uFillTx/>
                <a:latin typeface="Trebuchet MS"/>
                <a:ea typeface="+mn-ea"/>
                <a:cs typeface="+mn-cs"/>
              </a:rPr>
              <a:t>ecosystem</a:t>
            </a:r>
            <a:endParaRPr kumimoji="0" lang="fr-FR" sz="1400" b="0" i="0" u="none" strike="noStrike" kern="1200" cap="none" spc="0" normalizeH="0" baseline="0" noProof="0" dirty="0">
              <a:ln>
                <a:noFill/>
              </a:ln>
              <a:solidFill>
                <a:srgbClr val="000000"/>
              </a:solidFill>
              <a:effectLst/>
              <a:uLnTx/>
              <a:uFillTx/>
              <a:latin typeface="Trebuchet MS"/>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Trebuchet MS"/>
                <a:ea typeface="+mn-ea"/>
                <a:cs typeface="+mn-cs"/>
              </a:rPr>
              <a:t>The brand </a:t>
            </a:r>
            <a:r>
              <a:rPr kumimoji="0" lang="fr-FR" sz="1400" b="0" i="0" u="none" strike="noStrike" kern="1200" cap="none" spc="0" normalizeH="0" baseline="0" noProof="0" dirty="0" err="1">
                <a:ln>
                  <a:noFill/>
                </a:ln>
                <a:solidFill>
                  <a:srgbClr val="000000"/>
                </a:solidFill>
                <a:effectLst/>
                <a:uLnTx/>
                <a:uFillTx/>
                <a:latin typeface="Trebuchet MS"/>
                <a:ea typeface="+mn-ea"/>
                <a:cs typeface="+mn-cs"/>
              </a:rPr>
              <a:t>insTNT</a:t>
            </a:r>
            <a:r>
              <a:rPr kumimoji="0" lang="fr-FR" sz="1400" b="0" i="0" u="none" strike="noStrike" kern="1200" cap="none" spc="0" normalizeH="0" baseline="0" noProof="0" dirty="0">
                <a:ln>
                  <a:noFill/>
                </a:ln>
                <a:solidFill>
                  <a:srgbClr val="000000"/>
                </a:solidFill>
                <a:effectLst/>
                <a:uLnTx/>
                <a:uFillTx/>
                <a:latin typeface="Trebuchet MS"/>
                <a:ea typeface="+mn-ea"/>
                <a:cs typeface="+mn-cs"/>
              </a:rPr>
              <a:t> </a:t>
            </a:r>
          </a:p>
        </p:txBody>
      </p:sp>
    </p:spTree>
    <p:extLst>
      <p:ext uri="{BB962C8B-B14F-4D97-AF65-F5344CB8AC3E}">
        <p14:creationId xmlns:p14="http://schemas.microsoft.com/office/powerpoint/2010/main" val="709123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50551DE-97B2-6690-5DD5-793158CE269B}"/>
              </a:ext>
            </a:extLst>
          </p:cNvPr>
          <p:cNvGrpSpPr/>
          <p:nvPr/>
        </p:nvGrpSpPr>
        <p:grpSpPr>
          <a:xfrm>
            <a:off x="3456596" y="3375674"/>
            <a:ext cx="6626233" cy="3309008"/>
            <a:chOff x="2438474" y="529781"/>
            <a:chExt cx="6626234" cy="6083210"/>
          </a:xfrm>
        </p:grpSpPr>
        <p:sp>
          <p:nvSpPr>
            <p:cNvPr id="5" name="Rectangle 4">
              <a:extLst>
                <a:ext uri="{FF2B5EF4-FFF2-40B4-BE49-F238E27FC236}">
                  <a16:creationId xmlns:a16="http://schemas.microsoft.com/office/drawing/2014/main" id="{7D7BFDE1-DF28-4110-050A-720CF8BB7C87}"/>
                </a:ext>
              </a:extLst>
            </p:cNvPr>
            <p:cNvSpPr/>
            <p:nvPr/>
          </p:nvSpPr>
          <p:spPr>
            <a:xfrm>
              <a:off x="3257182" y="559630"/>
              <a:ext cx="757001"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ED6088B-943F-C0D3-DC5A-B6AE24AC10A4}"/>
                </a:ext>
              </a:extLst>
            </p:cNvPr>
            <p:cNvSpPr/>
            <p:nvPr/>
          </p:nvSpPr>
          <p:spPr>
            <a:xfrm>
              <a:off x="4109582" y="570551"/>
              <a:ext cx="757001"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16E368A-4DD0-DDFD-8536-763A07C99D1F}"/>
                </a:ext>
              </a:extLst>
            </p:cNvPr>
            <p:cNvSpPr/>
            <p:nvPr/>
          </p:nvSpPr>
          <p:spPr>
            <a:xfrm>
              <a:off x="4961982" y="570551"/>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FF01666-D56D-5395-ECA8-AE59A8C446BB}"/>
                </a:ext>
              </a:extLst>
            </p:cNvPr>
            <p:cNvSpPr/>
            <p:nvPr/>
          </p:nvSpPr>
          <p:spPr>
            <a:xfrm>
              <a:off x="5801607" y="570551"/>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6CCD899-6CC9-B6BB-4C46-687E36B46A49}"/>
                </a:ext>
              </a:extLst>
            </p:cNvPr>
            <p:cNvSpPr/>
            <p:nvPr/>
          </p:nvSpPr>
          <p:spPr>
            <a:xfrm>
              <a:off x="6641232" y="574169"/>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8C22ED8-6A76-4B4B-BD0D-EEFC99AA31F5}"/>
                </a:ext>
              </a:extLst>
            </p:cNvPr>
            <p:cNvSpPr/>
            <p:nvPr/>
          </p:nvSpPr>
          <p:spPr>
            <a:xfrm>
              <a:off x="7480857" y="566428"/>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E7952AE-7308-EDE1-F5FA-F5A018EF76F9}"/>
                </a:ext>
              </a:extLst>
            </p:cNvPr>
            <p:cNvSpPr/>
            <p:nvPr/>
          </p:nvSpPr>
          <p:spPr>
            <a:xfrm>
              <a:off x="8320482" y="529781"/>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60B701F-01E9-BF3E-2AA3-650DA77C3CF5}"/>
                </a:ext>
              </a:extLst>
            </p:cNvPr>
            <p:cNvSpPr/>
            <p:nvPr/>
          </p:nvSpPr>
          <p:spPr>
            <a:xfrm>
              <a:off x="2438474" y="570551"/>
              <a:ext cx="721998" cy="6038822"/>
            </a:xfrm>
            <a:prstGeom prst="rect">
              <a:avLst/>
            </a:prstGeom>
            <a:pattFill prst="ltDnDiag">
              <a:fgClr>
                <a:schemeClr val="bg2">
                  <a:lumMod val="75000"/>
                </a:schemeClr>
              </a:fgClr>
              <a:bgClr>
                <a:schemeClr val="bg1"/>
              </a:bgClr>
            </a:patt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e 18">
            <a:extLst>
              <a:ext uri="{FF2B5EF4-FFF2-40B4-BE49-F238E27FC236}">
                <a16:creationId xmlns:a16="http://schemas.microsoft.com/office/drawing/2014/main" id="{10574861-DA31-EAC2-9662-3BB4B6BBBD44}"/>
              </a:ext>
            </a:extLst>
          </p:cNvPr>
          <p:cNvGrpSpPr/>
          <p:nvPr/>
        </p:nvGrpSpPr>
        <p:grpSpPr>
          <a:xfrm>
            <a:off x="3108287" y="1856129"/>
            <a:ext cx="1259743" cy="764683"/>
            <a:chOff x="1281736" y="1203280"/>
            <a:chExt cx="824694" cy="470311"/>
          </a:xfrm>
        </p:grpSpPr>
        <p:pic>
          <p:nvPicPr>
            <p:cNvPr id="20" name="Picture 2" descr="La TNT en Ultra HD... - Conseils Tuner TNT - Cobra.fr">
              <a:extLst>
                <a:ext uri="{FF2B5EF4-FFF2-40B4-BE49-F238E27FC236}">
                  <a16:creationId xmlns:a16="http://schemas.microsoft.com/office/drawing/2014/main" id="{09E44AD4-2864-6A49-26E7-A74BE091A83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427202" y="1203280"/>
              <a:ext cx="679228" cy="468085"/>
            </a:xfrm>
            <a:prstGeom prst="rect">
              <a:avLst/>
            </a:prstGeom>
            <a:noFill/>
            <a:extLst>
              <a:ext uri="{909E8E84-426E-40DD-AFC4-6F175D3DCCD1}">
                <a14:hiddenFill xmlns:a14="http://schemas.microsoft.com/office/drawing/2010/main">
                  <a:solidFill>
                    <a:srgbClr val="FFFFFF"/>
                  </a:solidFill>
                </a14:hiddenFill>
              </a:ext>
            </a:extLst>
          </p:spPr>
        </p:pic>
        <p:sp>
          <p:nvSpPr>
            <p:cNvPr id="21" name="Triangle rectangle 20">
              <a:extLst>
                <a:ext uri="{FF2B5EF4-FFF2-40B4-BE49-F238E27FC236}">
                  <a16:creationId xmlns:a16="http://schemas.microsoft.com/office/drawing/2014/main" id="{8B17B07E-39C1-9818-FACE-F912BD7197C2}"/>
                </a:ext>
              </a:extLst>
            </p:cNvPr>
            <p:cNvSpPr/>
            <p:nvPr/>
          </p:nvSpPr>
          <p:spPr>
            <a:xfrm rot="11360154">
              <a:off x="1281736" y="1210615"/>
              <a:ext cx="208550" cy="46297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22" name="Flèche : droite 50">
            <a:extLst>
              <a:ext uri="{FF2B5EF4-FFF2-40B4-BE49-F238E27FC236}">
                <a16:creationId xmlns:a16="http://schemas.microsoft.com/office/drawing/2014/main" id="{708619F8-1CB1-2297-E1BE-F006F982C673}"/>
              </a:ext>
            </a:extLst>
          </p:cNvPr>
          <p:cNvSpPr/>
          <p:nvPr/>
        </p:nvSpPr>
        <p:spPr>
          <a:xfrm>
            <a:off x="3198654" y="3557002"/>
            <a:ext cx="4923836" cy="795867"/>
          </a:xfrm>
          <a:prstGeom prst="rightArrow">
            <a:avLst>
              <a:gd name="adj1" fmla="val 100000"/>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Flèche : droite 51">
            <a:extLst>
              <a:ext uri="{FF2B5EF4-FFF2-40B4-BE49-F238E27FC236}">
                <a16:creationId xmlns:a16="http://schemas.microsoft.com/office/drawing/2014/main" id="{166107E7-5EE5-909F-7A3B-648BC7C8213A}"/>
              </a:ext>
            </a:extLst>
          </p:cNvPr>
          <p:cNvSpPr/>
          <p:nvPr/>
        </p:nvSpPr>
        <p:spPr>
          <a:xfrm>
            <a:off x="3305095" y="4602794"/>
            <a:ext cx="6406859" cy="795867"/>
          </a:xfrm>
          <a:prstGeom prst="rightArrow">
            <a:avLst>
              <a:gd name="adj1" fmla="val 10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Flèche : droite 52">
            <a:extLst>
              <a:ext uri="{FF2B5EF4-FFF2-40B4-BE49-F238E27FC236}">
                <a16:creationId xmlns:a16="http://schemas.microsoft.com/office/drawing/2014/main" id="{86B89A59-3DDC-99B7-7E00-15E63A5D714A}"/>
              </a:ext>
            </a:extLst>
          </p:cNvPr>
          <p:cNvSpPr/>
          <p:nvPr/>
        </p:nvSpPr>
        <p:spPr>
          <a:xfrm>
            <a:off x="3198653" y="5652245"/>
            <a:ext cx="5265528" cy="743312"/>
          </a:xfrm>
          <a:prstGeom prst="rightArrow">
            <a:avLst>
              <a:gd name="adj1" fmla="val 100000"/>
              <a:gd name="adj2" fmla="val 0"/>
            </a:avLst>
          </a:prstGeom>
          <a:solidFill>
            <a:srgbClr val="D0E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Flèche : pentagone 39">
            <a:extLst>
              <a:ext uri="{FF2B5EF4-FFF2-40B4-BE49-F238E27FC236}">
                <a16:creationId xmlns:a16="http://schemas.microsoft.com/office/drawing/2014/main" id="{9941085A-4009-A7C5-8EF6-5F0164F2CE7C}"/>
              </a:ext>
            </a:extLst>
          </p:cNvPr>
          <p:cNvSpPr/>
          <p:nvPr/>
        </p:nvSpPr>
        <p:spPr>
          <a:xfrm>
            <a:off x="1313734" y="3568485"/>
            <a:ext cx="2221581" cy="768741"/>
          </a:xfrm>
          <a:prstGeom prst="homePlate">
            <a:avLst>
              <a:gd name="adj" fmla="val 22537"/>
            </a:avLst>
          </a:prstGeom>
          <a:solidFill>
            <a:schemeClr val="bg1"/>
          </a:solidFill>
          <a:ln w="28575">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72000" r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lèche : pentagone 44">
            <a:extLst>
              <a:ext uri="{FF2B5EF4-FFF2-40B4-BE49-F238E27FC236}">
                <a16:creationId xmlns:a16="http://schemas.microsoft.com/office/drawing/2014/main" id="{5B1AB623-2E9A-DA45-99BD-9D4929525347}"/>
              </a:ext>
            </a:extLst>
          </p:cNvPr>
          <p:cNvSpPr/>
          <p:nvPr/>
        </p:nvSpPr>
        <p:spPr>
          <a:xfrm>
            <a:off x="1300560" y="4632916"/>
            <a:ext cx="2221581" cy="782765"/>
          </a:xfrm>
          <a:prstGeom prst="homePlate">
            <a:avLst>
              <a:gd name="adj" fmla="val 22537"/>
            </a:avLst>
          </a:prstGeom>
          <a:solidFill>
            <a:schemeClr val="bg1"/>
          </a:solid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72000" r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lèche : pentagone 45">
            <a:extLst>
              <a:ext uri="{FF2B5EF4-FFF2-40B4-BE49-F238E27FC236}">
                <a16:creationId xmlns:a16="http://schemas.microsoft.com/office/drawing/2014/main" id="{48D1CFF1-EB24-47BE-4158-5D45A6440637}"/>
              </a:ext>
            </a:extLst>
          </p:cNvPr>
          <p:cNvSpPr/>
          <p:nvPr/>
        </p:nvSpPr>
        <p:spPr>
          <a:xfrm>
            <a:off x="1313734" y="5672153"/>
            <a:ext cx="2221581" cy="713391"/>
          </a:xfrm>
          <a:prstGeom prst="homePlate">
            <a:avLst>
              <a:gd name="adj" fmla="val 22537"/>
            </a:avLst>
          </a:prstGeom>
          <a:solidFill>
            <a:schemeClr val="bg1"/>
          </a:solid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72000" r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CCA1B7BB-6A03-A259-379D-6A154218F73E}"/>
              </a:ext>
            </a:extLst>
          </p:cNvPr>
          <p:cNvSpPr txBox="1"/>
          <p:nvPr/>
        </p:nvSpPr>
        <p:spPr>
          <a:xfrm>
            <a:off x="1936056" y="3734308"/>
            <a:ext cx="147014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EXPERIMENTAL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MULTIPLEX</a:t>
            </a:r>
          </a:p>
        </p:txBody>
      </p:sp>
      <p:sp>
        <p:nvSpPr>
          <p:cNvPr id="29" name="ZoneTexte 28">
            <a:extLst>
              <a:ext uri="{FF2B5EF4-FFF2-40B4-BE49-F238E27FC236}">
                <a16:creationId xmlns:a16="http://schemas.microsoft.com/office/drawing/2014/main" id="{A9D2BA8C-CA2A-AF2F-143E-0508BBC36FFA}"/>
              </a:ext>
            </a:extLst>
          </p:cNvPr>
          <p:cNvSpPr txBox="1"/>
          <p:nvPr/>
        </p:nvSpPr>
        <p:spPr>
          <a:xfrm>
            <a:off x="2026532" y="4763385"/>
            <a:ext cx="1047530"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1 PAY TV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MULTIPLEX</a:t>
            </a:r>
          </a:p>
        </p:txBody>
      </p:sp>
      <p:sp>
        <p:nvSpPr>
          <p:cNvPr id="30" name="ZoneTexte 29">
            <a:extLst>
              <a:ext uri="{FF2B5EF4-FFF2-40B4-BE49-F238E27FC236}">
                <a16:creationId xmlns:a16="http://schemas.microsoft.com/office/drawing/2014/main" id="{FF259C9E-4FE9-271D-4225-7F0112B0DCE6}"/>
              </a:ext>
            </a:extLst>
          </p:cNvPr>
          <p:cNvSpPr txBox="1"/>
          <p:nvPr/>
        </p:nvSpPr>
        <p:spPr>
          <a:xfrm>
            <a:off x="2015982" y="5775024"/>
            <a:ext cx="1047530"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5 Free TV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MULTIPLEX</a:t>
            </a:r>
          </a:p>
        </p:txBody>
      </p:sp>
      <p:pic>
        <p:nvPicPr>
          <p:cNvPr id="31" name="Picture 6" descr="France Télévisions s'engage vers la TV en 5G Broadcast pour les Jeux  olympiques de 2024 | iGeneration">
            <a:extLst>
              <a:ext uri="{FF2B5EF4-FFF2-40B4-BE49-F238E27FC236}">
                <a16:creationId xmlns:a16="http://schemas.microsoft.com/office/drawing/2014/main" id="{41AFCFB9-7069-22BB-8646-94607BC45BB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81971" y="1914395"/>
            <a:ext cx="1037540" cy="681068"/>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32">
            <a:extLst>
              <a:ext uri="{FF2B5EF4-FFF2-40B4-BE49-F238E27FC236}">
                <a16:creationId xmlns:a16="http://schemas.microsoft.com/office/drawing/2014/main" id="{66CBC57F-A140-92BF-9689-071295B7CF34}"/>
              </a:ext>
            </a:extLst>
          </p:cNvPr>
          <p:cNvCxnSpPr>
            <a:cxnSpLocks/>
            <a:stCxn id="22" idx="2"/>
            <a:endCxn id="22" idx="0"/>
          </p:cNvCxnSpPr>
          <p:nvPr/>
        </p:nvCxnSpPr>
        <p:spPr>
          <a:xfrm flipV="1">
            <a:off x="8122490" y="3557002"/>
            <a:ext cx="0" cy="79586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416E3D6C-9D30-0337-44A2-D6974336BE87}"/>
              </a:ext>
            </a:extLst>
          </p:cNvPr>
          <p:cNvGrpSpPr/>
          <p:nvPr/>
        </p:nvGrpSpPr>
        <p:grpSpPr>
          <a:xfrm>
            <a:off x="7785551" y="3251540"/>
            <a:ext cx="744226" cy="363364"/>
            <a:chOff x="4631261" y="1667215"/>
            <a:chExt cx="1663922" cy="363365"/>
          </a:xfrm>
        </p:grpSpPr>
        <p:sp>
          <p:nvSpPr>
            <p:cNvPr id="35" name="ZoneTexte 34">
              <a:extLst>
                <a:ext uri="{FF2B5EF4-FFF2-40B4-BE49-F238E27FC236}">
                  <a16:creationId xmlns:a16="http://schemas.microsoft.com/office/drawing/2014/main" id="{0BF3B0C8-F835-74A1-81BF-33E66A4EB822}"/>
                </a:ext>
              </a:extLst>
            </p:cNvPr>
            <p:cNvSpPr txBox="1"/>
            <p:nvPr/>
          </p:nvSpPr>
          <p:spPr>
            <a:xfrm>
              <a:off x="4631261" y="1667215"/>
              <a:ext cx="1663922" cy="246222"/>
            </a:xfrm>
            <a:prstGeom prst="rect">
              <a:avLst/>
            </a:prstGeom>
            <a:ln>
              <a:noFill/>
            </a:ln>
          </p:spPr>
          <p:style>
            <a:lnRef idx="1">
              <a:schemeClr val="accent1"/>
            </a:lnRef>
            <a:fillRef idx="0">
              <a:schemeClr val="accent1"/>
            </a:fillRef>
            <a:effectRef idx="0">
              <a:schemeClr val="accent1"/>
            </a:effectRef>
            <a:fontRef idx="minor">
              <a:schemeClr val="tx1"/>
            </a:fontRef>
          </p:style>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latin typeface="Calibri" panose="020F0502020204030204"/>
                  <a:ea typeface="+mn-ea"/>
                  <a:cs typeface="+mn-cs"/>
                </a:rPr>
                <a:t>SWITCH  MUX</a:t>
              </a:r>
            </a:p>
          </p:txBody>
        </p:sp>
        <p:sp>
          <p:nvSpPr>
            <p:cNvPr id="36" name="Triangle isocèle 6157">
              <a:extLst>
                <a:ext uri="{FF2B5EF4-FFF2-40B4-BE49-F238E27FC236}">
                  <a16:creationId xmlns:a16="http://schemas.microsoft.com/office/drawing/2014/main" id="{936BA29C-A1F7-E04C-415C-9D788870F918}"/>
                </a:ext>
              </a:extLst>
            </p:cNvPr>
            <p:cNvSpPr/>
            <p:nvPr/>
          </p:nvSpPr>
          <p:spPr>
            <a:xfrm flipV="1">
              <a:off x="5209385" y="1890452"/>
              <a:ext cx="293614" cy="140128"/>
            </a:xfrm>
            <a:prstGeom prst="triangle">
              <a:avLst/>
            </a:pr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7" name="Connecteur droit 36">
              <a:extLst>
                <a:ext uri="{FF2B5EF4-FFF2-40B4-BE49-F238E27FC236}">
                  <a16:creationId xmlns:a16="http://schemas.microsoft.com/office/drawing/2014/main" id="{50564FB5-D05D-2C38-913E-728B98D76C37}"/>
                </a:ext>
              </a:extLst>
            </p:cNvPr>
            <p:cNvCxnSpPr>
              <a:cxnSpLocks/>
            </p:cNvCxnSpPr>
            <p:nvPr/>
          </p:nvCxnSpPr>
          <p:spPr>
            <a:xfrm>
              <a:off x="4790755" y="1888933"/>
              <a:ext cx="1130870"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38" name="ZoneTexte 37">
            <a:extLst>
              <a:ext uri="{FF2B5EF4-FFF2-40B4-BE49-F238E27FC236}">
                <a16:creationId xmlns:a16="http://schemas.microsoft.com/office/drawing/2014/main" id="{12248950-CAE6-8B4E-C7BB-BA900A4D7BAE}"/>
              </a:ext>
            </a:extLst>
          </p:cNvPr>
          <p:cNvSpPr txBox="1"/>
          <p:nvPr/>
        </p:nvSpPr>
        <p:spPr>
          <a:xfrm>
            <a:off x="3888406" y="3635181"/>
            <a:ext cx="1515183" cy="670953"/>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UHD T2/HEVC</a:t>
            </a:r>
          </a:p>
        </p:txBody>
      </p:sp>
      <p:cxnSp>
        <p:nvCxnSpPr>
          <p:cNvPr id="39" name="Connecteur : en angle 6175">
            <a:extLst>
              <a:ext uri="{FF2B5EF4-FFF2-40B4-BE49-F238E27FC236}">
                <a16:creationId xmlns:a16="http://schemas.microsoft.com/office/drawing/2014/main" id="{A866A5DC-3A7D-ACBA-D040-546C222A8A1C}"/>
              </a:ext>
            </a:extLst>
          </p:cNvPr>
          <p:cNvCxnSpPr>
            <a:stCxn id="20" idx="3"/>
            <a:endCxn id="38" idx="0"/>
          </p:cNvCxnSpPr>
          <p:nvPr/>
        </p:nvCxnSpPr>
        <p:spPr>
          <a:xfrm>
            <a:off x="4368030" y="2236661"/>
            <a:ext cx="277968" cy="139852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8" descr="Olympic Games - Torch, Rings, Anthem | Britannica">
            <a:extLst>
              <a:ext uri="{FF2B5EF4-FFF2-40B4-BE49-F238E27FC236}">
                <a16:creationId xmlns:a16="http://schemas.microsoft.com/office/drawing/2014/main" id="{3D53004E-8330-5D77-33B4-8C35DB96982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77582" y="2601493"/>
            <a:ext cx="576503" cy="27936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Connecteur : en angle 6177">
            <a:extLst>
              <a:ext uri="{FF2B5EF4-FFF2-40B4-BE49-F238E27FC236}">
                <a16:creationId xmlns:a16="http://schemas.microsoft.com/office/drawing/2014/main" id="{60356812-B549-6B72-0F8A-B5186D23D6DD}"/>
              </a:ext>
            </a:extLst>
          </p:cNvPr>
          <p:cNvCxnSpPr>
            <a:cxnSpLocks/>
          </p:cNvCxnSpPr>
          <p:nvPr/>
        </p:nvCxnSpPr>
        <p:spPr>
          <a:xfrm rot="16200000" flipH="1">
            <a:off x="7900652" y="2327565"/>
            <a:ext cx="1189054" cy="115133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e 41">
            <a:extLst>
              <a:ext uri="{FF2B5EF4-FFF2-40B4-BE49-F238E27FC236}">
                <a16:creationId xmlns:a16="http://schemas.microsoft.com/office/drawing/2014/main" id="{F9FAD752-6AD0-BA1F-F4EC-13F88BD5B83D}"/>
              </a:ext>
            </a:extLst>
          </p:cNvPr>
          <p:cNvGrpSpPr/>
          <p:nvPr/>
        </p:nvGrpSpPr>
        <p:grpSpPr>
          <a:xfrm>
            <a:off x="3415103" y="3009162"/>
            <a:ext cx="6631356" cy="269033"/>
            <a:chOff x="1557305" y="1461121"/>
            <a:chExt cx="4973517" cy="201775"/>
          </a:xfrm>
        </p:grpSpPr>
        <p:sp>
          <p:nvSpPr>
            <p:cNvPr id="43" name="Rectangle : coins arrondis 42">
              <a:extLst>
                <a:ext uri="{FF2B5EF4-FFF2-40B4-BE49-F238E27FC236}">
                  <a16:creationId xmlns:a16="http://schemas.microsoft.com/office/drawing/2014/main" id="{55343B3B-A4F6-D5F0-4091-159C0454987D}"/>
                </a:ext>
              </a:extLst>
            </p:cNvPr>
            <p:cNvSpPr/>
            <p:nvPr/>
          </p:nvSpPr>
          <p:spPr>
            <a:xfrm>
              <a:off x="1557305" y="1464080"/>
              <a:ext cx="555379" cy="193655"/>
            </a:xfrm>
            <a:prstGeom prst="roundRect">
              <a:avLst/>
            </a:prstGeom>
            <a:solidFill>
              <a:schemeClr val="bg1">
                <a:lumMod val="75000"/>
              </a:schemeClr>
            </a:solid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alibri" panose="020F0502020204030204"/>
                  <a:ea typeface="+mn-ea"/>
                  <a:cs typeface="+mn-cs"/>
                </a:rPr>
                <a:t>2023</a:t>
              </a:r>
            </a:p>
          </p:txBody>
        </p:sp>
        <p:sp>
          <p:nvSpPr>
            <p:cNvPr id="44" name="Rectangle : coins arrondis 43">
              <a:extLst>
                <a:ext uri="{FF2B5EF4-FFF2-40B4-BE49-F238E27FC236}">
                  <a16:creationId xmlns:a16="http://schemas.microsoft.com/office/drawing/2014/main" id="{15323787-90D6-3047-6C12-3F4A9E5C4CF2}"/>
                </a:ext>
              </a:extLst>
            </p:cNvPr>
            <p:cNvSpPr/>
            <p:nvPr/>
          </p:nvSpPr>
          <p:spPr>
            <a:xfrm>
              <a:off x="2902950" y="1461122"/>
              <a:ext cx="457306"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2025</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5" name="Rectangle : coins arrondis 44">
              <a:extLst>
                <a:ext uri="{FF2B5EF4-FFF2-40B4-BE49-F238E27FC236}">
                  <a16:creationId xmlns:a16="http://schemas.microsoft.com/office/drawing/2014/main" id="{E4BDD154-92EE-9703-7A20-EE2FA94CE18B}"/>
                </a:ext>
              </a:extLst>
            </p:cNvPr>
            <p:cNvSpPr/>
            <p:nvPr/>
          </p:nvSpPr>
          <p:spPr>
            <a:xfrm>
              <a:off x="3552554" y="1469241"/>
              <a:ext cx="457306" cy="193655"/>
            </a:xfrm>
            <a:prstGeom prst="roundRect">
              <a:avLst>
                <a:gd name="adj"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2026</a:t>
              </a: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 coins arrondis 45">
              <a:extLst>
                <a:ext uri="{FF2B5EF4-FFF2-40B4-BE49-F238E27FC236}">
                  <a16:creationId xmlns:a16="http://schemas.microsoft.com/office/drawing/2014/main" id="{96FCE5BF-427E-115B-765F-826E19024942}"/>
                </a:ext>
              </a:extLst>
            </p:cNvPr>
            <p:cNvSpPr/>
            <p:nvPr/>
          </p:nvSpPr>
          <p:spPr>
            <a:xfrm>
              <a:off x="4176340" y="1469240"/>
              <a:ext cx="457306"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2027</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7" name="Rectangle : coins arrondis 46">
              <a:extLst>
                <a:ext uri="{FF2B5EF4-FFF2-40B4-BE49-F238E27FC236}">
                  <a16:creationId xmlns:a16="http://schemas.microsoft.com/office/drawing/2014/main" id="{0D764D59-F681-89F8-D68B-5FAAC370358D}"/>
                </a:ext>
              </a:extLst>
            </p:cNvPr>
            <p:cNvSpPr/>
            <p:nvPr/>
          </p:nvSpPr>
          <p:spPr>
            <a:xfrm>
              <a:off x="4825944" y="1461121"/>
              <a:ext cx="457306"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2028</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8" name="Rectangle : coins arrondis 47">
              <a:extLst>
                <a:ext uri="{FF2B5EF4-FFF2-40B4-BE49-F238E27FC236}">
                  <a16:creationId xmlns:a16="http://schemas.microsoft.com/office/drawing/2014/main" id="{46B3AA8F-F9FD-651A-E839-D923E179CF56}"/>
                </a:ext>
              </a:extLst>
            </p:cNvPr>
            <p:cNvSpPr/>
            <p:nvPr/>
          </p:nvSpPr>
          <p:spPr>
            <a:xfrm>
              <a:off x="5487004" y="1461122"/>
              <a:ext cx="433933"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2029</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9" name="Rectangle : coins arrondis 48">
              <a:extLst>
                <a:ext uri="{FF2B5EF4-FFF2-40B4-BE49-F238E27FC236}">
                  <a16:creationId xmlns:a16="http://schemas.microsoft.com/office/drawing/2014/main" id="{8CA95DDD-9A43-658A-524A-7623787624BE}"/>
                </a:ext>
              </a:extLst>
            </p:cNvPr>
            <p:cNvSpPr/>
            <p:nvPr/>
          </p:nvSpPr>
          <p:spPr>
            <a:xfrm>
              <a:off x="6073516" y="1461121"/>
              <a:ext cx="457306"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2030</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50" name="Rectangle : coins arrondis 49">
              <a:extLst>
                <a:ext uri="{FF2B5EF4-FFF2-40B4-BE49-F238E27FC236}">
                  <a16:creationId xmlns:a16="http://schemas.microsoft.com/office/drawing/2014/main" id="{D3656004-78CC-F0A4-8C3C-A76B94519815}"/>
                </a:ext>
              </a:extLst>
            </p:cNvPr>
            <p:cNvSpPr/>
            <p:nvPr/>
          </p:nvSpPr>
          <p:spPr>
            <a:xfrm>
              <a:off x="2279164" y="1461121"/>
              <a:ext cx="457306" cy="193655"/>
            </a:xfrm>
            <a:prstGeom prst="roundRect">
              <a:avLst>
                <a:gd name="adj"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2024</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grpSp>
      <p:sp>
        <p:nvSpPr>
          <p:cNvPr id="51" name="Flèche : droite 6188">
            <a:extLst>
              <a:ext uri="{FF2B5EF4-FFF2-40B4-BE49-F238E27FC236}">
                <a16:creationId xmlns:a16="http://schemas.microsoft.com/office/drawing/2014/main" id="{6AA5B526-EFCA-83DC-1D60-5E38527053CC}"/>
              </a:ext>
            </a:extLst>
          </p:cNvPr>
          <p:cNvSpPr/>
          <p:nvPr/>
        </p:nvSpPr>
        <p:spPr>
          <a:xfrm>
            <a:off x="9716689" y="4582891"/>
            <a:ext cx="2309507" cy="795867"/>
          </a:xfrm>
          <a:prstGeom prst="rightArrow">
            <a:avLst>
              <a:gd name="adj1" fmla="val 100000"/>
              <a:gd name="adj2" fmla="val 3212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52" name="Connecteur droit 51">
            <a:extLst>
              <a:ext uri="{FF2B5EF4-FFF2-40B4-BE49-F238E27FC236}">
                <a16:creationId xmlns:a16="http://schemas.microsoft.com/office/drawing/2014/main" id="{7560ABBE-EBE3-5B2F-439E-6FC1D54298E8}"/>
              </a:ext>
            </a:extLst>
          </p:cNvPr>
          <p:cNvCxnSpPr>
            <a:cxnSpLocks/>
          </p:cNvCxnSpPr>
          <p:nvPr/>
        </p:nvCxnSpPr>
        <p:spPr>
          <a:xfrm flipV="1">
            <a:off x="9716689" y="4619814"/>
            <a:ext cx="0" cy="79586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53" name="Groupe 52">
            <a:extLst>
              <a:ext uri="{FF2B5EF4-FFF2-40B4-BE49-F238E27FC236}">
                <a16:creationId xmlns:a16="http://schemas.microsoft.com/office/drawing/2014/main" id="{5767E83E-32E5-E02B-CFC6-74BEC39AE8C5}"/>
              </a:ext>
            </a:extLst>
          </p:cNvPr>
          <p:cNvGrpSpPr/>
          <p:nvPr/>
        </p:nvGrpSpPr>
        <p:grpSpPr>
          <a:xfrm>
            <a:off x="9314283" y="4333091"/>
            <a:ext cx="848527" cy="361287"/>
            <a:chOff x="4435404" y="1669292"/>
            <a:chExt cx="1897116" cy="361288"/>
          </a:xfrm>
        </p:grpSpPr>
        <p:sp>
          <p:nvSpPr>
            <p:cNvPr id="54" name="ZoneTexte 53">
              <a:extLst>
                <a:ext uri="{FF2B5EF4-FFF2-40B4-BE49-F238E27FC236}">
                  <a16:creationId xmlns:a16="http://schemas.microsoft.com/office/drawing/2014/main" id="{1F234A49-5C42-A2C1-442C-79E4C99D79DE}"/>
                </a:ext>
              </a:extLst>
            </p:cNvPr>
            <p:cNvSpPr txBox="1"/>
            <p:nvPr/>
          </p:nvSpPr>
          <p:spPr>
            <a:xfrm>
              <a:off x="4435404" y="1669292"/>
              <a:ext cx="1897116" cy="246222"/>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latin typeface="Calibri" panose="020F0502020204030204"/>
                  <a:ea typeface="+mn-ea"/>
                  <a:cs typeface="+mn-cs"/>
                </a:rPr>
                <a:t>SWITCH  MUX</a:t>
              </a:r>
            </a:p>
          </p:txBody>
        </p:sp>
        <p:sp>
          <p:nvSpPr>
            <p:cNvPr id="55" name="Triangle isocèle 6186">
              <a:extLst>
                <a:ext uri="{FF2B5EF4-FFF2-40B4-BE49-F238E27FC236}">
                  <a16:creationId xmlns:a16="http://schemas.microsoft.com/office/drawing/2014/main" id="{AA15C5E4-49F6-0207-6033-D96CCCB405DF}"/>
                </a:ext>
              </a:extLst>
            </p:cNvPr>
            <p:cNvSpPr/>
            <p:nvPr/>
          </p:nvSpPr>
          <p:spPr>
            <a:xfrm flipV="1">
              <a:off x="5209385" y="1890452"/>
              <a:ext cx="293614" cy="140128"/>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6" name="Connecteur droit 55">
              <a:extLst>
                <a:ext uri="{FF2B5EF4-FFF2-40B4-BE49-F238E27FC236}">
                  <a16:creationId xmlns:a16="http://schemas.microsoft.com/office/drawing/2014/main" id="{199015F8-904A-9BC8-E55F-F517E9C27D89}"/>
                </a:ext>
              </a:extLst>
            </p:cNvPr>
            <p:cNvCxnSpPr>
              <a:cxnSpLocks/>
            </p:cNvCxnSpPr>
            <p:nvPr/>
          </p:nvCxnSpPr>
          <p:spPr>
            <a:xfrm>
              <a:off x="4790755" y="1888933"/>
              <a:ext cx="11308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ZoneTexte 56">
            <a:extLst>
              <a:ext uri="{FF2B5EF4-FFF2-40B4-BE49-F238E27FC236}">
                <a16:creationId xmlns:a16="http://schemas.microsoft.com/office/drawing/2014/main" id="{4130C876-B69A-7D31-4D67-26BE2E34B125}"/>
              </a:ext>
            </a:extLst>
          </p:cNvPr>
          <p:cNvSpPr txBox="1"/>
          <p:nvPr/>
        </p:nvSpPr>
        <p:spPr>
          <a:xfrm>
            <a:off x="9897310" y="4736362"/>
            <a:ext cx="1777948" cy="523220"/>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5G Broadcast</a:t>
            </a:r>
          </a:p>
        </p:txBody>
      </p:sp>
      <p:sp>
        <p:nvSpPr>
          <p:cNvPr id="58" name="ZoneTexte 57">
            <a:extLst>
              <a:ext uri="{FF2B5EF4-FFF2-40B4-BE49-F238E27FC236}">
                <a16:creationId xmlns:a16="http://schemas.microsoft.com/office/drawing/2014/main" id="{4837B9B2-6C38-4CE3-65E9-5FA3A1422661}"/>
              </a:ext>
            </a:extLst>
          </p:cNvPr>
          <p:cNvSpPr txBox="1"/>
          <p:nvPr/>
        </p:nvSpPr>
        <p:spPr>
          <a:xfrm>
            <a:off x="3819301" y="4794810"/>
            <a:ext cx="1696507" cy="523220"/>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err="1">
                <a:ln>
                  <a:noFill/>
                </a:ln>
                <a:solidFill>
                  <a:prstClr val="black"/>
                </a:solidFill>
                <a:effectLst/>
                <a:uLnTx/>
                <a:uFillTx/>
                <a:latin typeface="Calibri" panose="020F0502020204030204"/>
                <a:ea typeface="+mn-ea"/>
                <a:cs typeface="+mn-cs"/>
              </a:rPr>
              <a:t>Pay</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 TV 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SD/HD</a:t>
            </a:r>
          </a:p>
        </p:txBody>
      </p:sp>
      <p:cxnSp>
        <p:nvCxnSpPr>
          <p:cNvPr id="59" name="Connecteur : en angle 6199">
            <a:extLst>
              <a:ext uri="{FF2B5EF4-FFF2-40B4-BE49-F238E27FC236}">
                <a16:creationId xmlns:a16="http://schemas.microsoft.com/office/drawing/2014/main" id="{6DCB89F3-077A-CAB7-2A3E-97C31F7D31A7}"/>
              </a:ext>
            </a:extLst>
          </p:cNvPr>
          <p:cNvCxnSpPr>
            <a:cxnSpLocks/>
          </p:cNvCxnSpPr>
          <p:nvPr/>
        </p:nvCxnSpPr>
        <p:spPr>
          <a:xfrm>
            <a:off x="9647917" y="4113186"/>
            <a:ext cx="918173" cy="462552"/>
          </a:xfrm>
          <a:prstGeom prst="bentConnector3">
            <a:avLst>
              <a:gd name="adj1" fmla="val 10053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45500751-B66F-D164-DB39-0EA8C46D8F26}"/>
              </a:ext>
            </a:extLst>
          </p:cNvPr>
          <p:cNvSpPr txBox="1"/>
          <p:nvPr/>
        </p:nvSpPr>
        <p:spPr>
          <a:xfrm>
            <a:off x="4720545" y="5830799"/>
            <a:ext cx="2185000" cy="553998"/>
          </a:xfrm>
          <a:prstGeom prst="rect">
            <a:avLst/>
          </a:prstGeom>
          <a:noFill/>
          <a:ln>
            <a:noFill/>
            <a:prstDash val="dash"/>
          </a:ln>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HD</a:t>
            </a: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61" name="Connecteur droit 60">
            <a:extLst>
              <a:ext uri="{FF2B5EF4-FFF2-40B4-BE49-F238E27FC236}">
                <a16:creationId xmlns:a16="http://schemas.microsoft.com/office/drawing/2014/main" id="{639941D0-B788-7BB2-E7BB-46F4B573C509}"/>
              </a:ext>
            </a:extLst>
          </p:cNvPr>
          <p:cNvCxnSpPr>
            <a:cxnSpLocks/>
          </p:cNvCxnSpPr>
          <p:nvPr/>
        </p:nvCxnSpPr>
        <p:spPr>
          <a:xfrm flipV="1">
            <a:off x="8468063" y="5638597"/>
            <a:ext cx="2367" cy="77477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28F495CC-0286-0F39-2660-8E8D09ECB528}"/>
              </a:ext>
            </a:extLst>
          </p:cNvPr>
          <p:cNvSpPr txBox="1"/>
          <p:nvPr/>
        </p:nvSpPr>
        <p:spPr>
          <a:xfrm>
            <a:off x="8049519" y="6457858"/>
            <a:ext cx="848527"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latin typeface="Calibri" panose="020F0502020204030204"/>
                <a:ea typeface="+mn-ea"/>
                <a:cs typeface="+mn-cs"/>
              </a:rPr>
              <a:t>SWITCH  MUX</a:t>
            </a:r>
          </a:p>
        </p:txBody>
      </p:sp>
      <p:sp>
        <p:nvSpPr>
          <p:cNvPr id="63" name="Triangle isocèle 6195">
            <a:extLst>
              <a:ext uri="{FF2B5EF4-FFF2-40B4-BE49-F238E27FC236}">
                <a16:creationId xmlns:a16="http://schemas.microsoft.com/office/drawing/2014/main" id="{C6311144-7009-C90E-35BF-5CCC9A8CBDB2}"/>
              </a:ext>
            </a:extLst>
          </p:cNvPr>
          <p:cNvSpPr/>
          <p:nvPr/>
        </p:nvSpPr>
        <p:spPr>
          <a:xfrm>
            <a:off x="8409416" y="6351613"/>
            <a:ext cx="131325" cy="140128"/>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4" name="Connecteur droit 63">
            <a:extLst>
              <a:ext uri="{FF2B5EF4-FFF2-40B4-BE49-F238E27FC236}">
                <a16:creationId xmlns:a16="http://schemas.microsoft.com/office/drawing/2014/main" id="{06D1B810-0A3A-87F1-1835-BCE011C630D3}"/>
              </a:ext>
            </a:extLst>
          </p:cNvPr>
          <p:cNvCxnSpPr>
            <a:cxnSpLocks/>
          </p:cNvCxnSpPr>
          <p:nvPr/>
        </p:nvCxnSpPr>
        <p:spPr>
          <a:xfrm>
            <a:off x="8210435" y="6481723"/>
            <a:ext cx="5058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Forme libre : forme 6217">
            <a:extLst>
              <a:ext uri="{FF2B5EF4-FFF2-40B4-BE49-F238E27FC236}">
                <a16:creationId xmlns:a16="http://schemas.microsoft.com/office/drawing/2014/main" id="{2345519D-700C-5938-4CC6-D62FC96D1618}"/>
              </a:ext>
            </a:extLst>
          </p:cNvPr>
          <p:cNvSpPr/>
          <p:nvPr/>
        </p:nvSpPr>
        <p:spPr>
          <a:xfrm flipV="1">
            <a:off x="8483522" y="6012823"/>
            <a:ext cx="3421925" cy="408756"/>
          </a:xfrm>
          <a:custGeom>
            <a:avLst/>
            <a:gdLst>
              <a:gd name="connsiteX0" fmla="*/ 1762432 w 1762432"/>
              <a:gd name="connsiteY0" fmla="*/ 272845 h 302342"/>
              <a:gd name="connsiteX1" fmla="*/ 1607574 w 1762432"/>
              <a:gd name="connsiteY1" fmla="*/ 7374 h 302342"/>
              <a:gd name="connsiteX2" fmla="*/ 7374 w 1762432"/>
              <a:gd name="connsiteY2" fmla="*/ 0 h 302342"/>
              <a:gd name="connsiteX3" fmla="*/ 0 w 1762432"/>
              <a:gd name="connsiteY3" fmla="*/ 302342 h 302342"/>
              <a:gd name="connsiteX4" fmla="*/ 1762432 w 1762432"/>
              <a:gd name="connsiteY4" fmla="*/ 272845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432" h="302342">
                <a:moveTo>
                  <a:pt x="1762432" y="272845"/>
                </a:moveTo>
                <a:lnTo>
                  <a:pt x="1607574" y="7374"/>
                </a:lnTo>
                <a:lnTo>
                  <a:pt x="7374" y="0"/>
                </a:lnTo>
                <a:lnTo>
                  <a:pt x="0" y="302342"/>
                </a:lnTo>
                <a:lnTo>
                  <a:pt x="1762432" y="272845"/>
                </a:lnTo>
                <a:close/>
              </a:path>
            </a:pathLst>
          </a:custGeom>
          <a:solidFill>
            <a:srgbClr val="D0E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66" name="Espace réservé du texte 1">
            <a:extLst>
              <a:ext uri="{FF2B5EF4-FFF2-40B4-BE49-F238E27FC236}">
                <a16:creationId xmlns:a16="http://schemas.microsoft.com/office/drawing/2014/main" id="{0A0581D7-8E52-D8D9-58B7-DD7DAA73BD92}"/>
              </a:ext>
            </a:extLst>
          </p:cNvPr>
          <p:cNvSpPr txBox="1">
            <a:spLocks/>
          </p:cNvSpPr>
          <p:nvPr/>
        </p:nvSpPr>
        <p:spPr>
          <a:xfrm>
            <a:off x="8053470" y="1831374"/>
            <a:ext cx="3242113" cy="910181"/>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1500" b="1" kern="1200">
                <a:solidFill>
                  <a:schemeClr val="tx1">
                    <a:lumMod val="75000"/>
                    <a:lumOff val="25000"/>
                  </a:schemeClr>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5G Broadcast </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roll out from 2028 in Exp. MUX then in another MUX to scale up with market adoption</a:t>
            </a:r>
          </a:p>
        </p:txBody>
      </p:sp>
      <p:sp>
        <p:nvSpPr>
          <p:cNvPr id="67" name="Espace réservé du texte 1">
            <a:extLst>
              <a:ext uri="{FF2B5EF4-FFF2-40B4-BE49-F238E27FC236}">
                <a16:creationId xmlns:a16="http://schemas.microsoft.com/office/drawing/2014/main" id="{D469EF7E-0D0B-0547-9AF3-C81CD2C04745}"/>
              </a:ext>
            </a:extLst>
          </p:cNvPr>
          <p:cNvSpPr txBox="1">
            <a:spLocks/>
          </p:cNvSpPr>
          <p:nvPr/>
        </p:nvSpPr>
        <p:spPr>
          <a:xfrm>
            <a:off x="2632461" y="1020669"/>
            <a:ext cx="2013536" cy="910181"/>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1500" b="1" kern="1200">
                <a:solidFill>
                  <a:schemeClr val="tx1">
                    <a:lumMod val="75000"/>
                    <a:lumOff val="25000"/>
                  </a:schemeClr>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UHD </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roll out in 2024 with adoption driven by Olympics Games</a:t>
            </a:r>
          </a:p>
        </p:txBody>
      </p:sp>
      <p:pic>
        <p:nvPicPr>
          <p:cNvPr id="68" name="Image 67" descr="Une image contenant noir, obscurité&#10;&#10;Description générée automatiquement">
            <a:extLst>
              <a:ext uri="{FF2B5EF4-FFF2-40B4-BE49-F238E27FC236}">
                <a16:creationId xmlns:a16="http://schemas.microsoft.com/office/drawing/2014/main" id="{F50E9328-30FC-3B29-8F11-0FB7331316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9218" y="3698040"/>
            <a:ext cx="511637" cy="511637"/>
          </a:xfrm>
          <a:prstGeom prst="rect">
            <a:avLst/>
          </a:prstGeom>
        </p:spPr>
      </p:pic>
      <p:pic>
        <p:nvPicPr>
          <p:cNvPr id="69" name="Image 68" descr="Une image contenant noir, obscurité&#10;&#10;Description générée automatiquement">
            <a:extLst>
              <a:ext uri="{FF2B5EF4-FFF2-40B4-BE49-F238E27FC236}">
                <a16:creationId xmlns:a16="http://schemas.microsoft.com/office/drawing/2014/main" id="{B0ECBF53-93DA-D6CD-FDC0-3287E5728A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2104" y="4688656"/>
            <a:ext cx="665844" cy="665844"/>
          </a:xfrm>
          <a:prstGeom prst="rect">
            <a:avLst/>
          </a:prstGeom>
        </p:spPr>
      </p:pic>
      <p:grpSp>
        <p:nvGrpSpPr>
          <p:cNvPr id="70" name="Groupe 69">
            <a:extLst>
              <a:ext uri="{FF2B5EF4-FFF2-40B4-BE49-F238E27FC236}">
                <a16:creationId xmlns:a16="http://schemas.microsoft.com/office/drawing/2014/main" id="{25480A4F-C28F-4541-53B3-2F9190D6591C}"/>
              </a:ext>
            </a:extLst>
          </p:cNvPr>
          <p:cNvGrpSpPr/>
          <p:nvPr/>
        </p:nvGrpSpPr>
        <p:grpSpPr>
          <a:xfrm>
            <a:off x="1377897" y="5672153"/>
            <a:ext cx="586656" cy="616880"/>
            <a:chOff x="593526" y="3349799"/>
            <a:chExt cx="439992" cy="462660"/>
          </a:xfrm>
        </p:grpSpPr>
        <p:pic>
          <p:nvPicPr>
            <p:cNvPr id="71" name="Image 70" descr="Une image contenant noir, obscurité&#10;&#10;Description générée automatiquement">
              <a:extLst>
                <a:ext uri="{FF2B5EF4-FFF2-40B4-BE49-F238E27FC236}">
                  <a16:creationId xmlns:a16="http://schemas.microsoft.com/office/drawing/2014/main" id="{CB29C4CB-071A-FB3F-A825-FE5A8499729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5152" b="1"/>
            <a:stretch/>
          </p:blipFill>
          <p:spPr>
            <a:xfrm>
              <a:off x="593526" y="3349799"/>
              <a:ext cx="439992" cy="462660"/>
            </a:xfrm>
            <a:prstGeom prst="rect">
              <a:avLst/>
            </a:prstGeom>
          </p:spPr>
        </p:pic>
        <p:pic>
          <p:nvPicPr>
            <p:cNvPr id="72" name="Image 71">
              <a:extLst>
                <a:ext uri="{FF2B5EF4-FFF2-40B4-BE49-F238E27FC236}">
                  <a16:creationId xmlns:a16="http://schemas.microsoft.com/office/drawing/2014/main" id="{CB63F2A9-262C-0434-E2CD-C376ACF181E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2960" y="3472639"/>
              <a:ext cx="230796" cy="287406"/>
            </a:xfrm>
            <a:prstGeom prst="rect">
              <a:avLst/>
            </a:prstGeom>
          </p:spPr>
        </p:pic>
      </p:grpSp>
      <p:sp>
        <p:nvSpPr>
          <p:cNvPr id="73" name="Forme libre : forme 6217">
            <a:extLst>
              <a:ext uri="{FF2B5EF4-FFF2-40B4-BE49-F238E27FC236}">
                <a16:creationId xmlns:a16="http://schemas.microsoft.com/office/drawing/2014/main" id="{DD734BE5-80EA-CB13-A527-44AD390E9709}"/>
              </a:ext>
            </a:extLst>
          </p:cNvPr>
          <p:cNvSpPr/>
          <p:nvPr/>
        </p:nvSpPr>
        <p:spPr>
          <a:xfrm>
            <a:off x="8496194" y="5683695"/>
            <a:ext cx="3383410" cy="404633"/>
          </a:xfrm>
          <a:custGeom>
            <a:avLst/>
            <a:gdLst>
              <a:gd name="connsiteX0" fmla="*/ 1762432 w 1762432"/>
              <a:gd name="connsiteY0" fmla="*/ 272845 h 302342"/>
              <a:gd name="connsiteX1" fmla="*/ 1607574 w 1762432"/>
              <a:gd name="connsiteY1" fmla="*/ 7374 h 302342"/>
              <a:gd name="connsiteX2" fmla="*/ 7374 w 1762432"/>
              <a:gd name="connsiteY2" fmla="*/ 0 h 302342"/>
              <a:gd name="connsiteX3" fmla="*/ 0 w 1762432"/>
              <a:gd name="connsiteY3" fmla="*/ 302342 h 302342"/>
              <a:gd name="connsiteX4" fmla="*/ 1762432 w 1762432"/>
              <a:gd name="connsiteY4" fmla="*/ 272845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432" h="302342">
                <a:moveTo>
                  <a:pt x="1762432" y="272845"/>
                </a:moveTo>
                <a:lnTo>
                  <a:pt x="1607574" y="7374"/>
                </a:lnTo>
                <a:lnTo>
                  <a:pt x="7374" y="0"/>
                </a:lnTo>
                <a:lnTo>
                  <a:pt x="0" y="302342"/>
                </a:lnTo>
                <a:lnTo>
                  <a:pt x="1762432" y="272845"/>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74" name="ZoneTexte 73">
            <a:extLst>
              <a:ext uri="{FF2B5EF4-FFF2-40B4-BE49-F238E27FC236}">
                <a16:creationId xmlns:a16="http://schemas.microsoft.com/office/drawing/2014/main" id="{8C6BE4B5-2106-6D0B-1EAB-274B924A1F91}"/>
              </a:ext>
            </a:extLst>
          </p:cNvPr>
          <p:cNvSpPr txBox="1"/>
          <p:nvPr/>
        </p:nvSpPr>
        <p:spPr>
          <a:xfrm>
            <a:off x="8670855" y="5744971"/>
            <a:ext cx="1715449" cy="523220"/>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HD+ /  UHD</a:t>
            </a:r>
          </a:p>
        </p:txBody>
      </p:sp>
      <p:sp>
        <p:nvSpPr>
          <p:cNvPr id="75" name="Rectangle 74">
            <a:extLst>
              <a:ext uri="{FF2B5EF4-FFF2-40B4-BE49-F238E27FC236}">
                <a16:creationId xmlns:a16="http://schemas.microsoft.com/office/drawing/2014/main" id="{8D8099AF-7F97-4032-FE2B-E219F2405774}"/>
              </a:ext>
            </a:extLst>
          </p:cNvPr>
          <p:cNvSpPr/>
          <p:nvPr/>
        </p:nvSpPr>
        <p:spPr>
          <a:xfrm>
            <a:off x="8596594" y="5677009"/>
            <a:ext cx="249383" cy="1817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76" name="Flèche : droite 6188">
            <a:extLst>
              <a:ext uri="{FF2B5EF4-FFF2-40B4-BE49-F238E27FC236}">
                <a16:creationId xmlns:a16="http://schemas.microsoft.com/office/drawing/2014/main" id="{B2A79E96-B8B9-9D24-CFA5-AFE7143099FC}"/>
              </a:ext>
            </a:extLst>
          </p:cNvPr>
          <p:cNvSpPr/>
          <p:nvPr/>
        </p:nvSpPr>
        <p:spPr>
          <a:xfrm>
            <a:off x="8146810" y="3556738"/>
            <a:ext cx="1675083" cy="795867"/>
          </a:xfrm>
          <a:prstGeom prst="rightArrow">
            <a:avLst>
              <a:gd name="adj1" fmla="val 100000"/>
              <a:gd name="adj2" fmla="val 3212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77" name="ZoneTexte 76">
            <a:extLst>
              <a:ext uri="{FF2B5EF4-FFF2-40B4-BE49-F238E27FC236}">
                <a16:creationId xmlns:a16="http://schemas.microsoft.com/office/drawing/2014/main" id="{F28405AD-C03A-6E30-C7FF-513D2488A0EE}"/>
              </a:ext>
            </a:extLst>
          </p:cNvPr>
          <p:cNvSpPr txBox="1"/>
          <p:nvPr/>
        </p:nvSpPr>
        <p:spPr>
          <a:xfrm>
            <a:off x="8409947" y="3655309"/>
            <a:ext cx="1172356" cy="637739"/>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channels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5G Broadcast</a:t>
            </a:r>
          </a:p>
        </p:txBody>
      </p:sp>
      <p:cxnSp>
        <p:nvCxnSpPr>
          <p:cNvPr id="78" name="Connecteur : en angle 6199">
            <a:extLst>
              <a:ext uri="{FF2B5EF4-FFF2-40B4-BE49-F238E27FC236}">
                <a16:creationId xmlns:a16="http://schemas.microsoft.com/office/drawing/2014/main" id="{A8841575-D284-B1F0-825C-0C0765C6C573}"/>
              </a:ext>
            </a:extLst>
          </p:cNvPr>
          <p:cNvCxnSpPr>
            <a:cxnSpLocks/>
            <a:endCxn id="75" idx="0"/>
          </p:cNvCxnSpPr>
          <p:nvPr/>
        </p:nvCxnSpPr>
        <p:spPr>
          <a:xfrm rot="16200000" flipH="1">
            <a:off x="7660630" y="4616352"/>
            <a:ext cx="1364063" cy="75725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Espace réservé du texte 1">
            <a:extLst>
              <a:ext uri="{FF2B5EF4-FFF2-40B4-BE49-F238E27FC236}">
                <a16:creationId xmlns:a16="http://schemas.microsoft.com/office/drawing/2014/main" id="{38AE1404-2718-E2BD-CE73-124732E66713}"/>
              </a:ext>
            </a:extLst>
          </p:cNvPr>
          <p:cNvSpPr txBox="1">
            <a:spLocks/>
          </p:cNvSpPr>
          <p:nvPr/>
        </p:nvSpPr>
        <p:spPr>
          <a:xfrm>
            <a:off x="1303669" y="489950"/>
            <a:ext cx="6139959" cy="292796"/>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TDF roadmap for France </a:t>
            </a:r>
          </a:p>
        </p:txBody>
      </p:sp>
    </p:spTree>
    <p:extLst>
      <p:ext uri="{BB962C8B-B14F-4D97-AF65-F5344CB8AC3E}">
        <p14:creationId xmlns:p14="http://schemas.microsoft.com/office/powerpoint/2010/main" val="129922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24074-2E5E-DC15-BAB5-D4959BFBD53D}"/>
              </a:ext>
            </a:extLst>
          </p:cNvPr>
          <p:cNvSpPr>
            <a:spLocks noGrp="1"/>
          </p:cNvSpPr>
          <p:nvPr>
            <p:ph type="title"/>
          </p:nvPr>
        </p:nvSpPr>
        <p:spPr/>
        <p:txBody>
          <a:bodyPr/>
          <a:lstStyle/>
          <a:p>
            <a:r>
              <a:rPr lang="de-DE" dirty="0"/>
              <a:t>Promotion and other activities</a:t>
            </a:r>
            <a:endParaRPr lang="en-US" dirty="0"/>
          </a:p>
        </p:txBody>
      </p:sp>
      <p:sp>
        <p:nvSpPr>
          <p:cNvPr id="3" name="Footer Placeholder 2">
            <a:extLst>
              <a:ext uri="{FF2B5EF4-FFF2-40B4-BE49-F238E27FC236}">
                <a16:creationId xmlns:a16="http://schemas.microsoft.com/office/drawing/2014/main" id="{F4CEBB53-C545-0552-64E8-A24180D3C49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CA" sz="900" b="0" i="0" u="none" strike="noStrike" kern="1200" cap="none" spc="0" normalizeH="0" baseline="0" noProof="0">
              <a:ln>
                <a:noFill/>
              </a:ln>
              <a:solidFill>
                <a:srgbClr val="A4A8B9">
                  <a:lumMod val="50000"/>
                </a:srgbClr>
              </a:solidFill>
              <a:effectLst/>
              <a:uLnTx/>
              <a:uFillTx/>
              <a:latin typeface="Microsoft Sans Serif"/>
              <a:ea typeface="+mn-ea"/>
              <a:cs typeface="+mn-cs"/>
            </a:endParaRPr>
          </a:p>
        </p:txBody>
      </p:sp>
      <p:sp>
        <p:nvSpPr>
          <p:cNvPr id="4" name="Content Placeholder 3">
            <a:extLst>
              <a:ext uri="{FF2B5EF4-FFF2-40B4-BE49-F238E27FC236}">
                <a16:creationId xmlns:a16="http://schemas.microsoft.com/office/drawing/2014/main" id="{D13000EC-4D8E-6912-0D41-CD6225E94D3E}"/>
              </a:ext>
            </a:extLst>
          </p:cNvPr>
          <p:cNvSpPr>
            <a:spLocks noGrp="1"/>
          </p:cNvSpPr>
          <p:nvPr>
            <p:ph idx="1"/>
          </p:nvPr>
        </p:nvSpPr>
        <p:spPr/>
        <p:txBody>
          <a:bodyPr/>
          <a:lstStyle/>
          <a:p>
            <a:r>
              <a:rPr lang="de-DE" sz="2000" dirty="0"/>
              <a:t>IBC September 2024</a:t>
            </a:r>
            <a:endParaRPr lang="en-US" sz="1100" dirty="0">
              <a:solidFill>
                <a:schemeClr val="accent1"/>
              </a:solidFill>
            </a:endParaRPr>
          </a:p>
          <a:p>
            <a:pPr lvl="1"/>
            <a:r>
              <a:rPr lang="en-US" sz="1400" dirty="0">
                <a:solidFill>
                  <a:schemeClr val="accent1"/>
                </a:solidFill>
              </a:rPr>
              <a:t>Demos</a:t>
            </a:r>
          </a:p>
          <a:p>
            <a:pPr lvl="2">
              <a:lnSpc>
                <a:spcPct val="110000"/>
              </a:lnSpc>
            </a:pPr>
            <a:r>
              <a:rPr lang="en-US" sz="1000" dirty="0">
                <a:solidFill>
                  <a:schemeClr val="accent1"/>
                </a:solidFill>
              </a:rPr>
              <a:t>Demos to showcase 5G Broadcast use cases (using current SW/HW in Qualcomm devices and rooted Xiaomi/OnePlus devices)</a:t>
            </a:r>
          </a:p>
          <a:p>
            <a:pPr lvl="2">
              <a:lnSpc>
                <a:spcPct val="110000"/>
              </a:lnSpc>
            </a:pPr>
            <a:r>
              <a:rPr lang="en-US" sz="1000" dirty="0">
                <a:hlinkClick r:id="rId2"/>
              </a:rPr>
              <a:t>DVB-I over 5G Broadcast demo at DVB booth (youtube.com)</a:t>
            </a:r>
            <a:endParaRPr lang="en-US" sz="1000" dirty="0">
              <a:solidFill>
                <a:schemeClr val="accent1"/>
              </a:solidFill>
            </a:endParaRPr>
          </a:p>
          <a:p>
            <a:pPr lvl="2"/>
            <a:r>
              <a:rPr lang="en-US" sz="1000" dirty="0">
                <a:solidFill>
                  <a:schemeClr val="accent1"/>
                </a:solidFill>
              </a:rPr>
              <a:t>Significant interest from multiple companies for future technology </a:t>
            </a:r>
            <a:r>
              <a:rPr lang="en-US" sz="1000" dirty="0" err="1">
                <a:solidFill>
                  <a:schemeClr val="accent1"/>
                </a:solidFill>
              </a:rPr>
              <a:t>demps</a:t>
            </a:r>
            <a:r>
              <a:rPr lang="en-US" sz="1000" dirty="0">
                <a:solidFill>
                  <a:schemeClr val="accent1"/>
                </a:solidFill>
              </a:rPr>
              <a:t>: ATEME, </a:t>
            </a:r>
            <a:r>
              <a:rPr lang="en-US" sz="1000" dirty="0" err="1">
                <a:solidFill>
                  <a:schemeClr val="accent1"/>
                </a:solidFill>
              </a:rPr>
              <a:t>XGeN</a:t>
            </a:r>
            <a:r>
              <a:rPr lang="en-US" sz="1000" dirty="0">
                <a:solidFill>
                  <a:schemeClr val="accent1"/>
                </a:solidFill>
              </a:rPr>
              <a:t> Network, ORS, Sofia Digital Ltd., TDF, R&amp;S, </a:t>
            </a:r>
            <a:r>
              <a:rPr lang="en-US" sz="1000" dirty="0" err="1">
                <a:solidFill>
                  <a:schemeClr val="accent1"/>
                </a:solidFill>
              </a:rPr>
              <a:t>castLabs</a:t>
            </a:r>
            <a:r>
              <a:rPr lang="en-US" sz="1000" dirty="0">
                <a:solidFill>
                  <a:schemeClr val="accent1"/>
                </a:solidFill>
              </a:rPr>
              <a:t>, </a:t>
            </a:r>
            <a:r>
              <a:rPr lang="en-US" sz="1000" dirty="0" err="1">
                <a:solidFill>
                  <a:schemeClr val="accent1"/>
                </a:solidFill>
              </a:rPr>
              <a:t>Alicloud</a:t>
            </a:r>
            <a:endParaRPr lang="en-US" sz="1000" dirty="0">
              <a:solidFill>
                <a:schemeClr val="accent1"/>
              </a:solidFill>
            </a:endParaRPr>
          </a:p>
          <a:p>
            <a:pPr lvl="1"/>
            <a:r>
              <a:rPr lang="en-US" sz="1400" dirty="0">
                <a:solidFill>
                  <a:schemeClr val="accent1"/>
                </a:solidFill>
              </a:rPr>
              <a:t>IBC Conference - Qualcomm involvement  with 2 paper presentations and member of paper/program committee: </a:t>
            </a:r>
          </a:p>
          <a:p>
            <a:pPr lvl="2"/>
            <a:r>
              <a:rPr lang="en-US" sz="1000" i="0" dirty="0">
                <a:solidFill>
                  <a:srgbClr val="212121"/>
                </a:solidFill>
                <a:effectLst/>
                <a:hlinkClick r:id="rId3"/>
              </a:rPr>
              <a:t>Smart Introduction Of 5G Broadcast In Co-existence With Legacy Broadcast Systems</a:t>
            </a:r>
            <a:r>
              <a:rPr lang="en-US" sz="1000" i="0" dirty="0">
                <a:solidFill>
                  <a:srgbClr val="212121"/>
                </a:solidFill>
                <a:effectLst/>
              </a:rPr>
              <a:t> (Javier Rodriguez Fernandez, Ayan Sengupta, Alberto Rico </a:t>
            </a:r>
            <a:r>
              <a:rPr lang="en-US" sz="1000" i="0" dirty="0" err="1">
                <a:solidFill>
                  <a:srgbClr val="212121"/>
                </a:solidFill>
                <a:effectLst/>
              </a:rPr>
              <a:t>Alverino</a:t>
            </a:r>
            <a:r>
              <a:rPr lang="en-US" sz="1000" i="0" dirty="0">
                <a:solidFill>
                  <a:srgbClr val="212121"/>
                </a:solidFill>
                <a:effectLst/>
              </a:rPr>
              <a:t> (Qualcomm Technologies Inc., San Diego, USA), Thomas Stockhammer (Qualcomm CDMA Technologies </a:t>
            </a:r>
            <a:r>
              <a:rPr lang="en-US" sz="1000" i="0" dirty="0" err="1">
                <a:solidFill>
                  <a:srgbClr val="212121"/>
                </a:solidFill>
                <a:effectLst/>
              </a:rPr>
              <a:t>Gmbh</a:t>
            </a:r>
            <a:r>
              <a:rPr lang="en-US" sz="1000" i="0" dirty="0">
                <a:solidFill>
                  <a:srgbClr val="212121"/>
                </a:solidFill>
                <a:effectLst/>
              </a:rPr>
              <a:t>, Munich, Germany))</a:t>
            </a:r>
          </a:p>
          <a:p>
            <a:pPr lvl="2"/>
            <a:r>
              <a:rPr lang="en-US" sz="1000" i="0" dirty="0">
                <a:solidFill>
                  <a:srgbClr val="212121"/>
                </a:solidFill>
                <a:effectLst/>
                <a:hlinkClick r:id="rId4"/>
              </a:rPr>
              <a:t>DVB-I Extensions and 3GPP Service URLs - </a:t>
            </a:r>
            <a:r>
              <a:rPr lang="en-US" sz="1000" i="0" dirty="0" err="1">
                <a:solidFill>
                  <a:srgbClr val="212121"/>
                </a:solidFill>
                <a:effectLst/>
                <a:hlinkClick r:id="rId4"/>
              </a:rPr>
              <a:t>Modernising</a:t>
            </a:r>
            <a:r>
              <a:rPr lang="en-US" sz="1000" i="0" dirty="0">
                <a:solidFill>
                  <a:srgbClr val="212121"/>
                </a:solidFill>
                <a:effectLst/>
                <a:hlinkClick r:id="rId4"/>
              </a:rPr>
              <a:t> Service Announcement </a:t>
            </a:r>
            <a:r>
              <a:rPr lang="en-US" sz="1000" dirty="0">
                <a:solidFill>
                  <a:srgbClr val="212121"/>
                </a:solidFill>
                <a:hlinkClick r:id="rId4"/>
              </a:rPr>
              <a:t>a</a:t>
            </a:r>
            <a:r>
              <a:rPr lang="en-US" sz="1000" i="0" dirty="0">
                <a:solidFill>
                  <a:srgbClr val="212121"/>
                </a:solidFill>
                <a:effectLst/>
                <a:hlinkClick r:id="rId4"/>
              </a:rPr>
              <a:t>nd Discovery</a:t>
            </a:r>
            <a:r>
              <a:rPr lang="en-US" sz="1000" i="0" dirty="0">
                <a:solidFill>
                  <a:srgbClr val="212121"/>
                </a:solidFill>
                <a:effectLst/>
              </a:rPr>
              <a:t> (Thomas Stockhammer (Qualcomm, Munich, Germany), Frederic Gabin (Dolby, Paris, France), Richard Bradbury (British Broadcasting Corporation, UK), Marc Hoffrichter (ZDF, Mainz, Germany), Daniel Silhavy (Fraunhofer FOKUS, Berlin, Germany))</a:t>
            </a:r>
          </a:p>
          <a:p>
            <a:pPr lvl="1"/>
            <a:r>
              <a:rPr lang="en-US" sz="1400" dirty="0">
                <a:solidFill>
                  <a:schemeClr val="accent1"/>
                </a:solidFill>
              </a:rPr>
              <a:t>IEEE BTS "Mobile TV – Finally?" with focus on 5G Broadcast</a:t>
            </a:r>
          </a:p>
          <a:p>
            <a:pPr lvl="2">
              <a:lnSpc>
                <a:spcPct val="110000"/>
              </a:lnSpc>
            </a:pPr>
            <a:r>
              <a:rPr lang="en-US" sz="1000" dirty="0">
                <a:solidFill>
                  <a:schemeClr val="accent1"/>
                </a:solidFill>
              </a:rPr>
              <a:t>Program and presentations are available: https://bts.ieee.org/conferences-events/bts-international.html</a:t>
            </a:r>
          </a:p>
          <a:p>
            <a:pPr lvl="2">
              <a:lnSpc>
                <a:spcPct val="110000"/>
              </a:lnSpc>
            </a:pPr>
            <a:r>
              <a:rPr lang="en-US" sz="1000" dirty="0">
                <a:solidFill>
                  <a:schemeClr val="accent1"/>
                </a:solidFill>
              </a:rPr>
              <a:t>In Part 1, presentations from ATSC, DVB, TDF, 5G-MAG, Media Broadcast, Telecom Italia, et al.</a:t>
            </a:r>
          </a:p>
          <a:p>
            <a:pPr lvl="2">
              <a:lnSpc>
                <a:spcPct val="110000"/>
              </a:lnSpc>
            </a:pPr>
            <a:r>
              <a:rPr lang="en-US" sz="1000" dirty="0">
                <a:solidFill>
                  <a:schemeClr val="accent1"/>
                </a:solidFill>
              </a:rPr>
              <a:t>Part 2 round table discussion with implementers, regulators, BNOs, OEMs.</a:t>
            </a:r>
          </a:p>
          <a:p>
            <a:pPr lvl="2">
              <a:lnSpc>
                <a:spcPct val="110000"/>
              </a:lnSpc>
            </a:pPr>
            <a:r>
              <a:rPr lang="en-US" sz="1000" dirty="0">
                <a:solidFill>
                  <a:schemeClr val="accent1"/>
                </a:solidFill>
              </a:rPr>
              <a:t>Qualcomm involvement: Thomas organizer and panel moderator, Aytac part of panel</a:t>
            </a:r>
          </a:p>
          <a:p>
            <a:pPr lvl="1"/>
            <a:r>
              <a:rPr lang="en-US" sz="1400" dirty="0">
                <a:solidFill>
                  <a:schemeClr val="accent1"/>
                </a:solidFill>
              </a:rPr>
              <a:t>FOBTV Meeting: update from around the world on broadcast</a:t>
            </a:r>
          </a:p>
          <a:p>
            <a:pPr lvl="1"/>
            <a:r>
              <a:rPr lang="en-US" sz="1400" dirty="0">
                <a:solidFill>
                  <a:schemeClr val="accent1"/>
                </a:solidFill>
              </a:rPr>
              <a:t>Rohde &amp;Schwarz partner event</a:t>
            </a:r>
          </a:p>
          <a:p>
            <a:pPr lvl="1"/>
            <a:r>
              <a:rPr lang="en-US" sz="1400" dirty="0">
                <a:solidFill>
                  <a:schemeClr val="accent1"/>
                </a:solidFill>
              </a:rPr>
              <a:t>5G-MAG Insights with a dedicated session on 5G-Broadcast</a:t>
            </a:r>
          </a:p>
          <a:p>
            <a:r>
              <a:rPr lang="de-DE" sz="2000" dirty="0"/>
              <a:t>SET Expo August 2024 Rio de Janeiro: Demo, Paper, Presentation, Panel</a:t>
            </a:r>
          </a:p>
          <a:p>
            <a:r>
              <a:rPr lang="de-DE" sz="2000" dirty="0"/>
              <a:t>Further promotion expected in 2025 for MWC, NAB, IBC</a:t>
            </a:r>
            <a:endParaRPr lang="en-US" sz="2000" dirty="0"/>
          </a:p>
          <a:p>
            <a:endParaRPr lang="en-US" sz="1200" dirty="0">
              <a:solidFill>
                <a:schemeClr val="accent1"/>
              </a:solidFill>
            </a:endParaRPr>
          </a:p>
          <a:p>
            <a:pPr lvl="1"/>
            <a:endParaRPr lang="en-US" sz="1200" dirty="0">
              <a:solidFill>
                <a:schemeClr val="accent1"/>
              </a:solidFill>
            </a:endParaRPr>
          </a:p>
          <a:p>
            <a:pPr marL="163703" lvl="1" indent="0">
              <a:buNone/>
            </a:pPr>
            <a:endParaRPr lang="en-US" dirty="0"/>
          </a:p>
        </p:txBody>
      </p:sp>
      <p:sp>
        <p:nvSpPr>
          <p:cNvPr id="5" name="Text Placeholder 4">
            <a:extLst>
              <a:ext uri="{FF2B5EF4-FFF2-40B4-BE49-F238E27FC236}">
                <a16:creationId xmlns:a16="http://schemas.microsoft.com/office/drawing/2014/main" id="{B1DE6E29-438B-9D6E-4A20-DC6E8E7CC994}"/>
              </a:ext>
            </a:extLst>
          </p:cNvPr>
          <p:cNvSpPr>
            <a:spLocks noGrp="1"/>
          </p:cNvSpPr>
          <p:nvPr>
            <p:ph type="body" sz="quarter" idx="11"/>
          </p:nvPr>
        </p:nvSpPr>
        <p:spPr>
          <a:xfrm>
            <a:off x="515938" y="1387475"/>
            <a:ext cx="11160125" cy="243272"/>
          </a:xfrm>
        </p:spPr>
        <p:txBody>
          <a:bodyPr/>
          <a:lstStyle/>
          <a:p>
            <a:r>
              <a:rPr lang="de-DE" dirty="0"/>
              <a:t>detailed review tomorrow</a:t>
            </a:r>
            <a:endParaRPr lang="en-US" dirty="0"/>
          </a:p>
        </p:txBody>
      </p:sp>
      <p:pic>
        <p:nvPicPr>
          <p:cNvPr id="6" name="Picture 5" descr="A group of people in circles&#10;&#10;Description automatically generated">
            <a:extLst>
              <a:ext uri="{FF2B5EF4-FFF2-40B4-BE49-F238E27FC236}">
                <a16:creationId xmlns:a16="http://schemas.microsoft.com/office/drawing/2014/main" id="{C4FC3CB4-2C9B-54AF-FBB7-025848FE64FA}"/>
              </a:ext>
            </a:extLst>
          </p:cNvPr>
          <p:cNvPicPr>
            <a:picLocks noChangeAspect="1"/>
          </p:cNvPicPr>
          <p:nvPr/>
        </p:nvPicPr>
        <p:blipFill>
          <a:blip r:embed="rId5"/>
          <a:stretch>
            <a:fillRect/>
          </a:stretch>
        </p:blipFill>
        <p:spPr>
          <a:xfrm>
            <a:off x="8022165" y="0"/>
            <a:ext cx="4169835" cy="2345532"/>
          </a:xfrm>
          <a:prstGeom prst="rect">
            <a:avLst/>
          </a:prstGeom>
        </p:spPr>
      </p:pic>
      <p:pic>
        <p:nvPicPr>
          <p:cNvPr id="7" name="Picture 6">
            <a:extLst>
              <a:ext uri="{FF2B5EF4-FFF2-40B4-BE49-F238E27FC236}">
                <a16:creationId xmlns:a16="http://schemas.microsoft.com/office/drawing/2014/main" id="{3F027732-5B9A-9B19-D81F-970FB647CDD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7401015" y="3691605"/>
            <a:ext cx="3426724" cy="1519630"/>
          </a:xfrm>
          <a:prstGeom prst="rect">
            <a:avLst/>
          </a:prstGeom>
        </p:spPr>
      </p:pic>
      <p:pic>
        <p:nvPicPr>
          <p:cNvPr id="9" name="Picture 8">
            <a:extLst>
              <a:ext uri="{FF2B5EF4-FFF2-40B4-BE49-F238E27FC236}">
                <a16:creationId xmlns:a16="http://schemas.microsoft.com/office/drawing/2014/main" id="{93D885A2-C9B7-A2AC-E952-8B1645881223}"/>
              </a:ext>
            </a:extLst>
          </p:cNvPr>
          <p:cNvPicPr>
            <a:picLocks noChangeAspect="1"/>
          </p:cNvPicPr>
          <p:nvPr/>
        </p:nvPicPr>
        <p:blipFill>
          <a:blip r:embed="rId8"/>
          <a:stretch>
            <a:fillRect/>
          </a:stretch>
        </p:blipFill>
        <p:spPr>
          <a:xfrm>
            <a:off x="10827739" y="3681134"/>
            <a:ext cx="1299410" cy="3176866"/>
          </a:xfrm>
          <a:prstGeom prst="rect">
            <a:avLst/>
          </a:prstGeom>
        </p:spPr>
      </p:pic>
    </p:spTree>
    <p:extLst>
      <p:ext uri="{BB962C8B-B14F-4D97-AF65-F5344CB8AC3E}">
        <p14:creationId xmlns:p14="http://schemas.microsoft.com/office/powerpoint/2010/main" val="230923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D4D08-C6A9-AF32-9256-5F8E71986570}"/>
              </a:ext>
            </a:extLst>
          </p:cNvPr>
          <p:cNvSpPr>
            <a:spLocks noGrp="1"/>
          </p:cNvSpPr>
          <p:nvPr>
            <p:ph type="title"/>
          </p:nvPr>
        </p:nvSpPr>
        <p:spPr/>
        <p:txBody>
          <a:bodyPr/>
          <a:lstStyle/>
          <a:p>
            <a:r>
              <a:rPr lang="en-US" dirty="0">
                <a:solidFill>
                  <a:schemeClr val="accent5"/>
                </a:solidFill>
              </a:rPr>
              <a:t>Summary Latest 5GBC Market &amp; Ecosystem status</a:t>
            </a:r>
          </a:p>
        </p:txBody>
      </p:sp>
      <p:sp>
        <p:nvSpPr>
          <p:cNvPr id="3" name="Content Placeholder 2">
            <a:extLst>
              <a:ext uri="{FF2B5EF4-FFF2-40B4-BE49-F238E27FC236}">
                <a16:creationId xmlns:a16="http://schemas.microsoft.com/office/drawing/2014/main" id="{499A19B6-F711-B860-60EB-BD795D7EA2F5}"/>
              </a:ext>
            </a:extLst>
          </p:cNvPr>
          <p:cNvSpPr>
            <a:spLocks noGrp="1"/>
          </p:cNvSpPr>
          <p:nvPr>
            <p:ph type="subTitle" idx="1"/>
          </p:nvPr>
        </p:nvSpPr>
        <p:spPr/>
        <p:txBody>
          <a:bodyPr vert="horz" lIns="0" tIns="0" rIns="0" bIns="0" rtlCol="0" anchor="t">
            <a:noAutofit/>
          </a:bodyPr>
          <a:lstStyle/>
          <a:p>
            <a:pPr marL="0" indent="0">
              <a:buNone/>
            </a:pPr>
            <a:endParaRPr lang="en-US" sz="2000">
              <a:solidFill>
                <a:schemeClr val="accent1"/>
              </a:solidFill>
            </a:endParaRPr>
          </a:p>
          <a:p>
            <a:endParaRPr lang="en-US" sz="2000">
              <a:solidFill>
                <a:schemeClr val="accent1"/>
              </a:solidFill>
            </a:endParaRPr>
          </a:p>
          <a:p>
            <a:pPr marL="401320" lvl="1"/>
            <a:endParaRPr lang="en-US"/>
          </a:p>
        </p:txBody>
      </p:sp>
      <p:sp>
        <p:nvSpPr>
          <p:cNvPr id="5" name="Text Placeholder 4">
            <a:extLst>
              <a:ext uri="{FF2B5EF4-FFF2-40B4-BE49-F238E27FC236}">
                <a16:creationId xmlns:a16="http://schemas.microsoft.com/office/drawing/2014/main" id="{31DBD175-EAC7-56E4-8B78-3A6B66F1D565}"/>
              </a:ext>
            </a:extLst>
          </p:cNvPr>
          <p:cNvSpPr>
            <a:spLocks noGrp="1"/>
          </p:cNvSpPr>
          <p:nvPr>
            <p:ph type="body" sz="quarter" idx="10"/>
          </p:nvPr>
        </p:nvSpPr>
        <p:spPr/>
        <p:txBody>
          <a:bodyPr/>
          <a:lstStyle/>
          <a:p>
            <a:endParaRPr lang="en-US"/>
          </a:p>
        </p:txBody>
      </p:sp>
      <p:sp>
        <p:nvSpPr>
          <p:cNvPr id="8" name="Title 1">
            <a:extLst>
              <a:ext uri="{FF2B5EF4-FFF2-40B4-BE49-F238E27FC236}">
                <a16:creationId xmlns:a16="http://schemas.microsoft.com/office/drawing/2014/main" id="{ED161F09-063E-B64C-9960-3D80574D1F9C}"/>
              </a:ext>
            </a:extLst>
          </p:cNvPr>
          <p:cNvSpPr txBox="1">
            <a:spLocks/>
          </p:cNvSpPr>
          <p:nvPr/>
        </p:nvSpPr>
        <p:spPr>
          <a:xfrm>
            <a:off x="11042024" y="474395"/>
            <a:ext cx="781381" cy="230197"/>
          </a:xfrm>
          <a:prstGeom prst="rect">
            <a:avLst/>
          </a:prstGeom>
        </p:spPr>
        <p:txBody>
          <a:bodyPr vert="horz" wrap="square" lIns="0" tIns="0" rIns="0" bIns="0" rtlCol="0" anchor="t">
            <a:noAutofit/>
          </a:bodyPr>
          <a:lstStyle>
            <a:lvl1pPr algn="l" defTabSz="914400" rtl="0" eaLnBrk="1" latinLnBrk="0" hangingPunct="1">
              <a:lnSpc>
                <a:spcPct val="85000"/>
              </a:lnSpc>
              <a:spcBef>
                <a:spcPct val="0"/>
              </a:spcBef>
              <a:buNone/>
              <a:defRPr sz="2800" kern="2000" spc="-50" baseline="0">
                <a:solidFill>
                  <a:schemeClr val="accent1"/>
                </a:solidFill>
                <a:latin typeface="+mj-lt"/>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1400" b="0" i="0" u="none" strike="noStrike" kern="2000" cap="none" spc="-50" normalizeH="0" baseline="0" noProof="0">
                <a:ln>
                  <a:noFill/>
                </a:ln>
                <a:solidFill>
                  <a:srgbClr val="2A2AEA">
                    <a:lumMod val="60000"/>
                    <a:lumOff val="40000"/>
                  </a:srgbClr>
                </a:solidFill>
                <a:effectLst/>
                <a:uLnTx/>
                <a:uFillTx/>
                <a:latin typeface="Aptos Display" panose="02110004020202020204"/>
                <a:ea typeface="+mj-ea"/>
                <a:cs typeface="+mj-cs"/>
              </a:rPr>
              <a:t> </a:t>
            </a:r>
          </a:p>
        </p:txBody>
      </p:sp>
      <p:graphicFrame>
        <p:nvGraphicFramePr>
          <p:cNvPr id="4" name="Table 3">
            <a:extLst>
              <a:ext uri="{FF2B5EF4-FFF2-40B4-BE49-F238E27FC236}">
                <a16:creationId xmlns:a16="http://schemas.microsoft.com/office/drawing/2014/main" id="{21954BE4-3943-A2C2-7A87-2B6810444206}"/>
              </a:ext>
            </a:extLst>
          </p:cNvPr>
          <p:cNvGraphicFramePr>
            <a:graphicFrameLocks noGrp="1"/>
          </p:cNvGraphicFramePr>
          <p:nvPr/>
        </p:nvGraphicFramePr>
        <p:xfrm>
          <a:off x="704050" y="967205"/>
          <a:ext cx="9926607" cy="5517340"/>
        </p:xfrm>
        <a:graphic>
          <a:graphicData uri="http://schemas.openxmlformats.org/drawingml/2006/table">
            <a:tbl>
              <a:tblPr firstRow="1">
                <a:tableStyleId>{F5AB1C69-6EDB-4FF4-983F-18BD219EF322}</a:tableStyleId>
              </a:tblPr>
              <a:tblGrid>
                <a:gridCol w="2519742">
                  <a:extLst>
                    <a:ext uri="{9D8B030D-6E8A-4147-A177-3AD203B41FA5}">
                      <a16:colId xmlns:a16="http://schemas.microsoft.com/office/drawing/2014/main" val="136062298"/>
                    </a:ext>
                  </a:extLst>
                </a:gridCol>
                <a:gridCol w="7406865">
                  <a:extLst>
                    <a:ext uri="{9D8B030D-6E8A-4147-A177-3AD203B41FA5}">
                      <a16:colId xmlns:a16="http://schemas.microsoft.com/office/drawing/2014/main" val="1214276275"/>
                    </a:ext>
                  </a:extLst>
                </a:gridCol>
              </a:tblGrid>
              <a:tr h="544945">
                <a:tc>
                  <a:txBody>
                    <a:bodyPr/>
                    <a:lstStyle/>
                    <a:p>
                      <a:endParaRPr lang="en-US" sz="1600"/>
                    </a:p>
                  </a:txBody>
                  <a:tcPr/>
                </a:tc>
                <a:tc>
                  <a:txBody>
                    <a:bodyPr/>
                    <a:lstStyle/>
                    <a:p>
                      <a:r>
                        <a:rPr lang="en-US" sz="1600" dirty="0"/>
                        <a:t>Recent developments</a:t>
                      </a:r>
                    </a:p>
                  </a:txBody>
                  <a:tcPr/>
                </a:tc>
                <a:extLst>
                  <a:ext uri="{0D108BD9-81ED-4DB2-BD59-A6C34878D82A}">
                    <a16:rowId xmlns:a16="http://schemas.microsoft.com/office/drawing/2014/main" val="1113074588"/>
                  </a:ext>
                </a:extLst>
              </a:tr>
              <a:tr h="687410">
                <a:tc>
                  <a:txBody>
                    <a:bodyPr/>
                    <a:lstStyle/>
                    <a:p>
                      <a:r>
                        <a:rPr lang="en-US" sz="1400" b="1"/>
                        <a:t>Europe</a:t>
                      </a:r>
                    </a:p>
                  </a:txBody>
                  <a:tcPr anchor="ctr"/>
                </a:tc>
                <a:tc>
                  <a:txBody>
                    <a:bodyPr/>
                    <a:lstStyle/>
                    <a:p>
                      <a:pPr marL="171450" indent="-171450">
                        <a:buFont typeface="Arial" panose="020B0604020202020204" pitchFamily="34" charset="0"/>
                        <a:buChar char="•"/>
                      </a:pPr>
                      <a:r>
                        <a:rPr lang="en-US" sz="1050" dirty="0">
                          <a:hlinkClick r:id="rId3"/>
                        </a:rPr>
                        <a:t>Summer Olympics trial </a:t>
                      </a:r>
                      <a:r>
                        <a:rPr lang="en-US" sz="1050" dirty="0"/>
                        <a:t>by TDF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hlinkClick r:id="rId4"/>
                        </a:rPr>
                        <a:t>5G Broadcast receiver profile for EU</a:t>
                      </a:r>
                      <a:r>
                        <a:rPr lang="en-US" sz="1050" dirty="0"/>
                        <a:t> released </a:t>
                      </a:r>
                    </a:p>
                    <a:p>
                      <a:pPr marL="171450" lvl="0" indent="-171450">
                        <a:buFont typeface="Arial" panose="020B0604020202020204" pitchFamily="34" charset="0"/>
                        <a:buChar char="•"/>
                      </a:pPr>
                      <a:r>
                        <a:rPr lang="en-US" sz="1050" dirty="0"/>
                        <a:t>Media Broadcast </a:t>
                      </a:r>
                      <a:r>
                        <a:rPr lang="en-US" sz="1050" dirty="0">
                          <a:hlinkClick r:id="rId5"/>
                        </a:rPr>
                        <a:t>5GB signal on air in 5 German cities</a:t>
                      </a:r>
                      <a:endParaRPr lang="en-US" sz="1050" dirty="0"/>
                    </a:p>
                    <a:p>
                      <a:pPr marL="171450" lvl="0" indent="-171450">
                        <a:buFont typeface="Arial" panose="020B0604020202020204" pitchFamily="34" charset="0"/>
                        <a:buChar char="•"/>
                      </a:pPr>
                      <a:r>
                        <a:rPr lang="en-US" sz="1050" dirty="0"/>
                        <a:t>Communication with Xiaomi and Samsung PdM</a:t>
                      </a:r>
                    </a:p>
                  </a:txBody>
                  <a:tcPr/>
                </a:tc>
                <a:extLst>
                  <a:ext uri="{0D108BD9-81ED-4DB2-BD59-A6C34878D82A}">
                    <a16:rowId xmlns:a16="http://schemas.microsoft.com/office/drawing/2014/main" val="1404796768"/>
                  </a:ext>
                </a:extLst>
              </a:tr>
              <a:tr h="544945">
                <a:tc>
                  <a:txBody>
                    <a:bodyPr/>
                    <a:lstStyle/>
                    <a:p>
                      <a:r>
                        <a:rPr lang="en-US" sz="1400" b="1"/>
                        <a:t>China</a:t>
                      </a:r>
                    </a:p>
                  </a:txBody>
                  <a:tcPr anchor="ctr"/>
                </a:tc>
                <a:tc>
                  <a:txBody>
                    <a:bodyPr/>
                    <a:lstStyle/>
                    <a:p>
                      <a:pPr marL="171450" indent="-171450">
                        <a:buFont typeface="Arial" panose="020B0604020202020204" pitchFamily="34" charset="0"/>
                        <a:buChar char="•"/>
                      </a:pPr>
                      <a:r>
                        <a:rPr lang="en-US" sz="1050" dirty="0">
                          <a:hlinkClick r:id="rId6"/>
                        </a:rPr>
                        <a:t>China receiver profile</a:t>
                      </a:r>
                      <a:r>
                        <a:rPr lang="en-US" sz="1050" dirty="0"/>
                        <a:t> from ABS</a:t>
                      </a:r>
                    </a:p>
                    <a:p>
                      <a:pPr marL="171450" indent="-171450">
                        <a:buFont typeface="Arial" panose="020B0604020202020204" pitchFamily="34" charset="0"/>
                        <a:buChar char="•"/>
                      </a:pPr>
                      <a:r>
                        <a:rPr lang="en-US" sz="1050" dirty="0"/>
                        <a:t>Neuron 5GB SOC announcement</a:t>
                      </a:r>
                    </a:p>
                    <a:p>
                      <a:pPr marL="171450" indent="-171450">
                        <a:buFont typeface="Arial" panose="020B0604020202020204" pitchFamily="34" charset="0"/>
                        <a:buChar char="•"/>
                      </a:pPr>
                      <a:r>
                        <a:rPr lang="en-US" sz="1050" dirty="0" err="1"/>
                        <a:t>RnS</a:t>
                      </a:r>
                      <a:r>
                        <a:rPr lang="en-US" sz="1050" dirty="0"/>
                        <a:t> Broadcast core running on Alibaba cloud </a:t>
                      </a:r>
                    </a:p>
                  </a:txBody>
                  <a:tcPr/>
                </a:tc>
                <a:extLst>
                  <a:ext uri="{0D108BD9-81ED-4DB2-BD59-A6C34878D82A}">
                    <a16:rowId xmlns:a16="http://schemas.microsoft.com/office/drawing/2014/main" val="2375953691"/>
                  </a:ext>
                </a:extLst>
              </a:tr>
              <a:tr h="687410">
                <a:tc>
                  <a:txBody>
                    <a:bodyPr/>
                    <a:lstStyle/>
                    <a:p>
                      <a:r>
                        <a:rPr lang="en-US" sz="1400" b="1"/>
                        <a:t>India</a:t>
                      </a:r>
                    </a:p>
                  </a:txBody>
                  <a:tcPr anchor="ctr"/>
                </a:tc>
                <a:tc>
                  <a:txBody>
                    <a:bodyPr/>
                    <a:lstStyle/>
                    <a:p>
                      <a:pPr marL="171450" indent="-171450">
                        <a:buFont typeface="Arial"/>
                        <a:buChar char="•"/>
                      </a:pPr>
                      <a:r>
                        <a:rPr lang="en-US" sz="1050" dirty="0"/>
                        <a:t>Sinclair &amp; </a:t>
                      </a:r>
                      <a:r>
                        <a:rPr lang="en-US" sz="1050" dirty="0" err="1"/>
                        <a:t>Saankya</a:t>
                      </a:r>
                      <a:r>
                        <a:rPr lang="en-US" sz="1050" dirty="0"/>
                        <a:t> announced development of </a:t>
                      </a:r>
                      <a:r>
                        <a:rPr lang="en-US" sz="1050" dirty="0">
                          <a:hlinkClick r:id="rId7"/>
                        </a:rPr>
                        <a:t>devices with ATSC 3.0 </a:t>
                      </a:r>
                      <a:r>
                        <a:rPr lang="en-US" sz="1050" dirty="0"/>
                        <a:t>for trials</a:t>
                      </a:r>
                    </a:p>
                    <a:p>
                      <a:pPr marL="171450" indent="-171450">
                        <a:buFont typeface="Arial"/>
                        <a:buChar char="•"/>
                      </a:pPr>
                      <a:r>
                        <a:rPr lang="en-US" sz="1050" dirty="0"/>
                        <a:t>Engaged with TRAI, TEC for 5GB promotion</a:t>
                      </a:r>
                    </a:p>
                    <a:p>
                      <a:pPr marL="171450" lvl="0" indent="-171450">
                        <a:buFont typeface="Arial"/>
                        <a:buChar char="•"/>
                      </a:pPr>
                      <a:r>
                        <a:rPr lang="en-US" sz="1050" dirty="0"/>
                        <a:t>Aligning with MNOs and mobile OEMs on the technology choice</a:t>
                      </a:r>
                    </a:p>
                    <a:p>
                      <a:pPr marL="171450" lvl="0" indent="-171450">
                        <a:buFont typeface="Arial"/>
                        <a:buChar char="•"/>
                      </a:pPr>
                      <a:r>
                        <a:rPr lang="en-US" sz="1050" dirty="0"/>
                        <a:t>Newly formed group with MIB, DOT to deliberate and finalize D2M  policy </a:t>
                      </a:r>
                    </a:p>
                  </a:txBody>
                  <a:tcPr/>
                </a:tc>
                <a:extLst>
                  <a:ext uri="{0D108BD9-81ED-4DB2-BD59-A6C34878D82A}">
                    <a16:rowId xmlns:a16="http://schemas.microsoft.com/office/drawing/2014/main" val="1923180890"/>
                  </a:ext>
                </a:extLst>
              </a:tr>
              <a:tr h="544945">
                <a:tc>
                  <a:txBody>
                    <a:bodyPr/>
                    <a:lstStyle/>
                    <a:p>
                      <a:r>
                        <a:rPr lang="en-US" sz="1400" b="1"/>
                        <a:t>Brazil</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t>Briefed Ministry of Communication staff with 5GB</a:t>
                      </a:r>
                    </a:p>
                    <a:p>
                      <a:pPr marL="171450" indent="-171450">
                        <a:buFont typeface="Arial" panose="020B0604020202020204" pitchFamily="34" charset="0"/>
                        <a:buChar char="•"/>
                      </a:pPr>
                      <a:r>
                        <a:rPr lang="en-US" sz="1050" dirty="0"/>
                        <a:t>5GB demo, presentation/paper and panel at </a:t>
                      </a:r>
                      <a:r>
                        <a:rPr lang="en-US" sz="1050" dirty="0">
                          <a:hlinkClick r:id="rId3"/>
                        </a:rPr>
                        <a:t>Set Expo</a:t>
                      </a:r>
                      <a:endParaRPr lang="en-US" sz="1050" dirty="0"/>
                    </a:p>
                    <a:p>
                      <a:pPr marL="171450" indent="-171450">
                        <a:buFont typeface="Arial" panose="020B0604020202020204" pitchFamily="34" charset="0"/>
                        <a:buChar char="•"/>
                      </a:pPr>
                      <a:r>
                        <a:rPr lang="en-US" sz="1050" dirty="0"/>
                        <a:t>Clear message that ATSC3.0 is not for mobile</a:t>
                      </a:r>
                    </a:p>
                  </a:txBody>
                  <a:tcPr/>
                </a:tc>
                <a:extLst>
                  <a:ext uri="{0D108BD9-81ED-4DB2-BD59-A6C34878D82A}">
                    <a16:rowId xmlns:a16="http://schemas.microsoft.com/office/drawing/2014/main" val="949807627"/>
                  </a:ext>
                </a:extLst>
              </a:tr>
              <a:tr h="544945">
                <a:tc>
                  <a:txBody>
                    <a:bodyPr/>
                    <a:lstStyle/>
                    <a:p>
                      <a:r>
                        <a:rPr lang="en-US" sz="1400" b="1"/>
                        <a:t>USA</a:t>
                      </a:r>
                    </a:p>
                  </a:txBody>
                  <a:tcPr anchor="ctr"/>
                </a:tc>
                <a:tc>
                  <a:txBody>
                    <a:bodyPr/>
                    <a:lstStyle/>
                    <a:p>
                      <a:pPr marL="171450" indent="-171450">
                        <a:buFont typeface="Arial" panose="020B0604020202020204" pitchFamily="34" charset="0"/>
                        <a:buChar char="•"/>
                      </a:pPr>
                      <a:r>
                        <a:rPr lang="en-US" sz="1050" dirty="0">
                          <a:hlinkClick r:id="rId8"/>
                        </a:rPr>
                        <a:t>Handheld</a:t>
                      </a:r>
                      <a:r>
                        <a:rPr lang="en-US" sz="1050" dirty="0"/>
                        <a:t> </a:t>
                      </a:r>
                      <a:r>
                        <a:rPr lang="en-US" sz="1050" dirty="0" err="1"/>
                        <a:t>Nautiz</a:t>
                      </a:r>
                      <a:r>
                        <a:rPr lang="en-US" sz="1050" dirty="0"/>
                        <a:t> X21 (QCM6490) will be enabled on B71 for XGN trials</a:t>
                      </a:r>
                    </a:p>
                  </a:txBody>
                  <a:tcPr/>
                </a:tc>
                <a:extLst>
                  <a:ext uri="{0D108BD9-81ED-4DB2-BD59-A6C34878D82A}">
                    <a16:rowId xmlns:a16="http://schemas.microsoft.com/office/drawing/2014/main" val="132210661"/>
                  </a:ext>
                </a:extLst>
              </a:tr>
              <a:tr h="544945">
                <a:tc>
                  <a:txBody>
                    <a:bodyPr/>
                    <a:lstStyle/>
                    <a:p>
                      <a:r>
                        <a:rPr lang="en-US" sz="1400" b="1"/>
                        <a:t>Other regions</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t>Trials in Mexico, Puerto Rico (Q1/25), Malaysia and Indonesia (H1/25)</a:t>
                      </a:r>
                    </a:p>
                  </a:txBody>
                  <a:tcPr/>
                </a:tc>
                <a:extLst>
                  <a:ext uri="{0D108BD9-81ED-4DB2-BD59-A6C34878D82A}">
                    <a16:rowId xmlns:a16="http://schemas.microsoft.com/office/drawing/2014/main" val="3377196849"/>
                  </a:ext>
                </a:extLst>
              </a:tr>
              <a:tr h="687410">
                <a:tc>
                  <a:txBody>
                    <a:bodyPr/>
                    <a:lstStyle/>
                    <a:p>
                      <a:r>
                        <a:rPr lang="en-US" sz="1400" b="1"/>
                        <a:t>OEM engagements</a:t>
                      </a:r>
                    </a:p>
                  </a:txBody>
                  <a:tcPr anchor="ctr"/>
                </a:tc>
                <a:tc>
                  <a:txBody>
                    <a:bodyPr/>
                    <a:lstStyle/>
                    <a:p>
                      <a:pPr marL="171450" indent="-171450">
                        <a:buFont typeface="Arial" panose="020B0604020202020204" pitchFamily="34" charset="0"/>
                        <a:buChar char="•"/>
                      </a:pPr>
                      <a:r>
                        <a:rPr lang="en-US" sz="1050" dirty="0"/>
                        <a:t>Enabled Xiaomi Mi13, Moto Edge, Moto Razor for demos</a:t>
                      </a:r>
                    </a:p>
                    <a:p>
                      <a:pPr marL="171450" indent="-171450">
                        <a:buFont typeface="Arial" panose="020B0604020202020204" pitchFamily="34" charset="0"/>
                        <a:buChar char="•"/>
                      </a:pPr>
                      <a:r>
                        <a:rPr lang="en-US" sz="1050" dirty="0"/>
                        <a:t>New interest from Samsung Germany</a:t>
                      </a:r>
                    </a:p>
                    <a:p>
                      <a:pPr marL="171450" indent="-171450">
                        <a:buFont typeface="Arial" panose="020B0604020202020204" pitchFamily="34" charset="0"/>
                        <a:buChar char="•"/>
                      </a:pPr>
                      <a:r>
                        <a:rPr lang="en-US" sz="1050" dirty="0"/>
                        <a:t>Enable Samsung S24 for demo at MWC25</a:t>
                      </a:r>
                    </a:p>
                    <a:p>
                      <a:pPr marL="171450" indent="-171450">
                        <a:buFont typeface="Arial" panose="020B0604020202020204" pitchFamily="34" charset="0"/>
                        <a:buChar char="•"/>
                      </a:pPr>
                      <a:r>
                        <a:rPr lang="en-US" sz="1050" dirty="0"/>
                        <a:t>Drive interest to Samsung HQ through local offices in France, Italy, Brazil and India</a:t>
                      </a:r>
                    </a:p>
                  </a:txBody>
                  <a:tcPr/>
                </a:tc>
                <a:extLst>
                  <a:ext uri="{0D108BD9-81ED-4DB2-BD59-A6C34878D82A}">
                    <a16:rowId xmlns:a16="http://schemas.microsoft.com/office/drawing/2014/main" val="411617320"/>
                  </a:ext>
                </a:extLst>
              </a:tr>
              <a:tr h="544945">
                <a:tc>
                  <a:txBody>
                    <a:bodyPr/>
                    <a:lstStyle/>
                    <a:p>
                      <a:r>
                        <a:rPr lang="en-US" sz="1400" b="1"/>
                        <a:t>Infra engagements</a:t>
                      </a:r>
                    </a:p>
                  </a:txBody>
                  <a:tcPr anchor="ctr"/>
                </a:tc>
                <a:tc>
                  <a:txBody>
                    <a:bodyPr/>
                    <a:lstStyle/>
                    <a:p>
                      <a:pPr marL="171450" indent="-171450">
                        <a:buFont typeface="Arial" panose="020B0604020202020204" pitchFamily="34" charset="0"/>
                        <a:buChar char="•"/>
                      </a:pPr>
                      <a:r>
                        <a:rPr lang="en-US" sz="1050" dirty="0"/>
                        <a:t>Good number of broadcast core vendors claiming to be ready for commercial deployment:  </a:t>
                      </a:r>
                      <a:r>
                        <a:rPr lang="en-US" sz="1050" dirty="0" err="1"/>
                        <a:t>Syes</a:t>
                      </a:r>
                      <a:r>
                        <a:rPr lang="en-US" sz="1050" dirty="0"/>
                        <a:t>, </a:t>
                      </a:r>
                      <a:r>
                        <a:rPr lang="en-US" sz="1050" dirty="0" err="1"/>
                        <a:t>Tredess</a:t>
                      </a:r>
                      <a:r>
                        <a:rPr lang="en-US" sz="1050" dirty="0"/>
                        <a:t>, </a:t>
                      </a:r>
                      <a:r>
                        <a:rPr lang="en-US" sz="1050" dirty="0" err="1"/>
                        <a:t>Nakolos</a:t>
                      </a:r>
                      <a:r>
                        <a:rPr lang="en-US" sz="1050" dirty="0"/>
                        <a:t> </a:t>
                      </a:r>
                    </a:p>
                    <a:p>
                      <a:pPr marL="171450" indent="-171450">
                        <a:buFont typeface="Arial" panose="020B0604020202020204" pitchFamily="34" charset="0"/>
                        <a:buChar char="•"/>
                      </a:pPr>
                      <a:r>
                        <a:rPr lang="en-US" sz="1050" dirty="0"/>
                        <a:t>Engagement with </a:t>
                      </a:r>
                      <a:r>
                        <a:rPr lang="en-US" sz="1050" dirty="0" err="1"/>
                        <a:t>Enensys</a:t>
                      </a:r>
                      <a:r>
                        <a:rPr lang="en-US" sz="1050" dirty="0"/>
                        <a:t> and </a:t>
                      </a:r>
                      <a:r>
                        <a:rPr lang="en-US" sz="1050" dirty="0" err="1"/>
                        <a:t>Digicap</a:t>
                      </a:r>
                      <a:r>
                        <a:rPr lang="en-US" sz="1050" dirty="0"/>
                        <a:t> for ATSC 3.0  &amp; 5GB harmonization</a:t>
                      </a:r>
                    </a:p>
                  </a:txBody>
                  <a:tcPr/>
                </a:tc>
                <a:extLst>
                  <a:ext uri="{0D108BD9-81ED-4DB2-BD59-A6C34878D82A}">
                    <a16:rowId xmlns:a16="http://schemas.microsoft.com/office/drawing/2014/main" val="1431626473"/>
                  </a:ext>
                </a:extLst>
              </a:tr>
            </a:tbl>
          </a:graphicData>
        </a:graphic>
      </p:graphicFrame>
    </p:spTree>
    <p:extLst>
      <p:ext uri="{BB962C8B-B14F-4D97-AF65-F5344CB8AC3E}">
        <p14:creationId xmlns:p14="http://schemas.microsoft.com/office/powerpoint/2010/main" val="35908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8CA96-9CC8-F0B1-05E9-09A291F92F5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6113336-DFC4-98A5-E9D3-B2791B3A4C1A}"/>
              </a:ext>
            </a:extLst>
          </p:cNvPr>
          <p:cNvSpPr>
            <a:spLocks noGrp="1"/>
          </p:cNvSpPr>
          <p:nvPr>
            <p:ph type="title"/>
          </p:nvPr>
        </p:nvSpPr>
        <p:spPr>
          <a:xfrm>
            <a:off x="495298" y="2484723"/>
            <a:ext cx="8829675" cy="1445909"/>
          </a:xfrm>
        </p:spPr>
        <p:txBody>
          <a:bodyPr/>
          <a:lstStyle/>
          <a:p>
            <a:r>
              <a:rPr lang="en-US" dirty="0"/>
              <a:t>Standardization – Where do we stand</a:t>
            </a:r>
          </a:p>
        </p:txBody>
      </p:sp>
    </p:spTree>
    <p:extLst>
      <p:ext uri="{BB962C8B-B14F-4D97-AF65-F5344CB8AC3E}">
        <p14:creationId xmlns:p14="http://schemas.microsoft.com/office/powerpoint/2010/main" val="3486338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Isosceles Triangle 182">
            <a:extLst>
              <a:ext uri="{FF2B5EF4-FFF2-40B4-BE49-F238E27FC236}">
                <a16:creationId xmlns:a16="http://schemas.microsoft.com/office/drawing/2014/main" id="{0BFB7E9E-BFC4-458B-A65C-1D3FFA0C3834}"/>
              </a:ext>
            </a:extLst>
          </p:cNvPr>
          <p:cNvSpPr/>
          <p:nvPr/>
        </p:nvSpPr>
        <p:spPr>
          <a:xfrm rot="16200000">
            <a:off x="8057952" y="1465715"/>
            <a:ext cx="3200400" cy="4572000"/>
          </a:xfrm>
          <a:prstGeom prst="triangle">
            <a:avLst/>
          </a:prstGeom>
          <a:gradFill flip="none" rotWithShape="1">
            <a:gsLst>
              <a:gs pos="99000">
                <a:schemeClr val="accent1">
                  <a:lumMod val="60000"/>
                  <a:lumOff val="40000"/>
                  <a:alpha val="0"/>
                </a:schemeClr>
              </a:gs>
              <a:gs pos="18000">
                <a:schemeClr val="accent1">
                  <a:lumMod val="60000"/>
                  <a:lumOff val="40000"/>
                  <a:alpha val="0"/>
                </a:schemeClr>
              </a:gs>
              <a:gs pos="38000">
                <a:schemeClr val="accent1">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185" name="Isosceles Triangle 184">
            <a:extLst>
              <a:ext uri="{FF2B5EF4-FFF2-40B4-BE49-F238E27FC236}">
                <a16:creationId xmlns:a16="http://schemas.microsoft.com/office/drawing/2014/main" id="{8388D06C-11FF-4CB2-83A7-D2F2B8DDCB27}"/>
              </a:ext>
            </a:extLst>
          </p:cNvPr>
          <p:cNvSpPr/>
          <p:nvPr/>
        </p:nvSpPr>
        <p:spPr>
          <a:xfrm rot="16200000">
            <a:off x="1898096" y="1548738"/>
            <a:ext cx="3200400" cy="4572000"/>
          </a:xfrm>
          <a:prstGeom prst="triangle">
            <a:avLst/>
          </a:prstGeom>
          <a:gradFill flip="none" rotWithShape="1">
            <a:gsLst>
              <a:gs pos="99000">
                <a:schemeClr val="accent5">
                  <a:lumMod val="60000"/>
                  <a:lumOff val="40000"/>
                  <a:alpha val="0"/>
                </a:schemeClr>
              </a:gs>
              <a:gs pos="18000">
                <a:schemeClr val="accent5">
                  <a:lumMod val="60000"/>
                  <a:lumOff val="40000"/>
                  <a:alpha val="0"/>
                </a:schemeClr>
              </a:gs>
              <a:gs pos="38000">
                <a:schemeClr val="accent5">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4" name="Title 3">
            <a:extLst>
              <a:ext uri="{FF2B5EF4-FFF2-40B4-BE49-F238E27FC236}">
                <a16:creationId xmlns:a16="http://schemas.microsoft.com/office/drawing/2014/main" id="{20A8D1AC-79DC-4650-97E7-C54AA416ED59}"/>
              </a:ext>
            </a:extLst>
          </p:cNvPr>
          <p:cNvSpPr>
            <a:spLocks noGrp="1"/>
          </p:cNvSpPr>
          <p:nvPr>
            <p:ph type="title"/>
          </p:nvPr>
        </p:nvSpPr>
        <p:spPr/>
        <p:txBody>
          <a:bodyPr/>
          <a:lstStyle/>
          <a:p>
            <a:r>
              <a:rPr lang="en-US"/>
              <a:t>5G defines two modes of broadcast communication</a:t>
            </a:r>
          </a:p>
        </p:txBody>
      </p:sp>
      <p:sp>
        <p:nvSpPr>
          <p:cNvPr id="8" name="Subtitle 7">
            <a:extLst>
              <a:ext uri="{FF2B5EF4-FFF2-40B4-BE49-F238E27FC236}">
                <a16:creationId xmlns:a16="http://schemas.microsoft.com/office/drawing/2014/main" id="{6A4DCC5F-4465-4B8B-8AB0-AB79ED679151}"/>
              </a:ext>
            </a:extLst>
          </p:cNvPr>
          <p:cNvSpPr>
            <a:spLocks noGrp="1"/>
          </p:cNvSpPr>
          <p:nvPr>
            <p:ph type="subTitle" idx="1"/>
          </p:nvPr>
        </p:nvSpPr>
        <p:spPr/>
        <p:txBody>
          <a:bodyPr/>
          <a:lstStyle/>
          <a:p>
            <a:r>
              <a:rPr lang="en-US"/>
              <a:t>Addressing diverse ecosystem, deployment, and use case requirements</a:t>
            </a:r>
          </a:p>
        </p:txBody>
      </p:sp>
      <p:sp>
        <p:nvSpPr>
          <p:cNvPr id="16" name="Rectangle 15">
            <a:extLst>
              <a:ext uri="{FF2B5EF4-FFF2-40B4-BE49-F238E27FC236}">
                <a16:creationId xmlns:a16="http://schemas.microsoft.com/office/drawing/2014/main" id="{37C6BAA0-2A30-4655-BE4F-9C2ED69B143E}"/>
              </a:ext>
            </a:extLst>
          </p:cNvPr>
          <p:cNvSpPr/>
          <p:nvPr/>
        </p:nvSpPr>
        <p:spPr>
          <a:xfrm>
            <a:off x="493713"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5776"/>
                </a:solidFill>
                <a:effectLst/>
                <a:uLnTx/>
                <a:uFillTx/>
                <a:latin typeface="Microsoft Sans Serif"/>
                <a:ea typeface="+mn-ea"/>
                <a:cs typeface="Microsoft Sans Serif" panose="020B0604020202020204" pitchFamily="34" charset="0"/>
              </a:rPr>
              <a:t>5G broadcast</a:t>
            </a:r>
          </a:p>
        </p:txBody>
      </p:sp>
      <p:sp>
        <p:nvSpPr>
          <p:cNvPr id="18" name="Rectangle 17">
            <a:extLst>
              <a:ext uri="{FF2B5EF4-FFF2-40B4-BE49-F238E27FC236}">
                <a16:creationId xmlns:a16="http://schemas.microsoft.com/office/drawing/2014/main" id="{876A96A2-D56E-4162-8EBC-DFE744406C04}"/>
              </a:ext>
            </a:extLst>
          </p:cNvPr>
          <p:cNvSpPr/>
          <p:nvPr/>
        </p:nvSpPr>
        <p:spPr>
          <a:xfrm>
            <a:off x="6785468"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Mixed-mode multicast</a:t>
            </a:r>
          </a:p>
        </p:txBody>
      </p:sp>
      <p:grpSp>
        <p:nvGrpSpPr>
          <p:cNvPr id="22" name="Group 4">
            <a:extLst>
              <a:ext uri="{FF2B5EF4-FFF2-40B4-BE49-F238E27FC236}">
                <a16:creationId xmlns:a16="http://schemas.microsoft.com/office/drawing/2014/main" id="{31B1BE90-0BC1-469B-9FA0-9F202AE68896}"/>
              </a:ext>
            </a:extLst>
          </p:cNvPr>
          <p:cNvGrpSpPr>
            <a:grpSpLocks noChangeAspect="1"/>
          </p:cNvGrpSpPr>
          <p:nvPr/>
        </p:nvGrpSpPr>
        <p:grpSpPr bwMode="auto">
          <a:xfrm>
            <a:off x="2692604" y="3687267"/>
            <a:ext cx="914400" cy="582935"/>
            <a:chOff x="942" y="1778"/>
            <a:chExt cx="2149" cy="1370"/>
          </a:xfrm>
          <a:solidFill>
            <a:srgbClr val="3253DC"/>
          </a:solidFill>
        </p:grpSpPr>
        <p:sp>
          <p:nvSpPr>
            <p:cNvPr id="111" name="Freeform 5">
              <a:extLst>
                <a:ext uri="{FF2B5EF4-FFF2-40B4-BE49-F238E27FC236}">
                  <a16:creationId xmlns:a16="http://schemas.microsoft.com/office/drawing/2014/main" id="{BA37216F-1C37-4E8E-99A6-AF6EDF9B098D}"/>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12" name="Freeform 6">
              <a:extLst>
                <a:ext uri="{FF2B5EF4-FFF2-40B4-BE49-F238E27FC236}">
                  <a16:creationId xmlns:a16="http://schemas.microsoft.com/office/drawing/2014/main" id="{D261A975-28E9-4C1C-8E0B-68772BA4B416}"/>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sp>
        <p:nvSpPr>
          <p:cNvPr id="23" name="TextBox 22">
            <a:extLst>
              <a:ext uri="{FF2B5EF4-FFF2-40B4-BE49-F238E27FC236}">
                <a16:creationId xmlns:a16="http://schemas.microsoft.com/office/drawing/2014/main" id="{4583F1C3-ACBA-459D-B8EC-78E16534E13F}"/>
              </a:ext>
            </a:extLst>
          </p:cNvPr>
          <p:cNvSpPr txBox="1"/>
          <p:nvPr/>
        </p:nvSpPr>
        <p:spPr>
          <a:xfrm>
            <a:off x="927129" y="4610184"/>
            <a:ext cx="2439611"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445776"/>
                </a:solidFill>
                <a:effectLst/>
                <a:uLnTx/>
                <a:uFillTx/>
                <a:latin typeface="Microsoft Sans Serif"/>
                <a:ea typeface="+mn-ea"/>
                <a:cs typeface="+mn-cs"/>
              </a:rPr>
              <a:t>Single Frequency Network (SFN) for downlink broadcast only</a:t>
            </a:r>
          </a:p>
        </p:txBody>
      </p:sp>
      <p:grpSp>
        <p:nvGrpSpPr>
          <p:cNvPr id="24" name="Group 23">
            <a:extLst>
              <a:ext uri="{FF2B5EF4-FFF2-40B4-BE49-F238E27FC236}">
                <a16:creationId xmlns:a16="http://schemas.microsoft.com/office/drawing/2014/main" id="{4970EE72-7633-4BDF-AEBF-2D4021E2F346}"/>
              </a:ext>
            </a:extLst>
          </p:cNvPr>
          <p:cNvGrpSpPr/>
          <p:nvPr/>
        </p:nvGrpSpPr>
        <p:grpSpPr>
          <a:xfrm>
            <a:off x="2875265" y="3884291"/>
            <a:ext cx="548226" cy="172471"/>
            <a:chOff x="9118112" y="3943518"/>
            <a:chExt cx="1446677" cy="455123"/>
          </a:xfrm>
        </p:grpSpPr>
        <p:sp>
          <p:nvSpPr>
            <p:cNvPr id="104" name="Freeform 176">
              <a:extLst>
                <a:ext uri="{FF2B5EF4-FFF2-40B4-BE49-F238E27FC236}">
                  <a16:creationId xmlns:a16="http://schemas.microsoft.com/office/drawing/2014/main" id="{FE91F1A3-E386-4F12-998C-CE55EA74E8F2}"/>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105" name="Group 104">
              <a:extLst>
                <a:ext uri="{FF2B5EF4-FFF2-40B4-BE49-F238E27FC236}">
                  <a16:creationId xmlns:a16="http://schemas.microsoft.com/office/drawing/2014/main" id="{94FBEB15-3ED7-4F3C-A78B-AF68701E3898}"/>
                </a:ext>
              </a:extLst>
            </p:cNvPr>
            <p:cNvGrpSpPr/>
            <p:nvPr/>
          </p:nvGrpSpPr>
          <p:grpSpPr>
            <a:xfrm>
              <a:off x="9308116" y="4049967"/>
              <a:ext cx="1066991" cy="242231"/>
              <a:chOff x="11132070" y="3308794"/>
              <a:chExt cx="208750" cy="47391"/>
            </a:xfrm>
          </p:grpSpPr>
          <p:sp>
            <p:nvSpPr>
              <p:cNvPr id="106" name="Freeform 177">
                <a:extLst>
                  <a:ext uri="{FF2B5EF4-FFF2-40B4-BE49-F238E27FC236}">
                    <a16:creationId xmlns:a16="http://schemas.microsoft.com/office/drawing/2014/main" id="{5FF0E52B-ED7D-4C8C-B55A-F22E947D13E8}"/>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7" name="Freeform 178">
                <a:extLst>
                  <a:ext uri="{FF2B5EF4-FFF2-40B4-BE49-F238E27FC236}">
                    <a16:creationId xmlns:a16="http://schemas.microsoft.com/office/drawing/2014/main" id="{359CC271-AD9E-49B3-9C01-800DA6A22468}"/>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8" name="Freeform 179">
                <a:extLst>
                  <a:ext uri="{FF2B5EF4-FFF2-40B4-BE49-F238E27FC236}">
                    <a16:creationId xmlns:a16="http://schemas.microsoft.com/office/drawing/2014/main" id="{92656C05-6941-43A5-AE91-BB355ABECA99}"/>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9" name="Rectangle 108">
                <a:extLst>
                  <a:ext uri="{FF2B5EF4-FFF2-40B4-BE49-F238E27FC236}">
                    <a16:creationId xmlns:a16="http://schemas.microsoft.com/office/drawing/2014/main" id="{6C7CA1C3-1F17-4908-8413-55CBAF835BC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10" name="Freeform 194">
                <a:extLst>
                  <a:ext uri="{FF2B5EF4-FFF2-40B4-BE49-F238E27FC236}">
                    <a16:creationId xmlns:a16="http://schemas.microsoft.com/office/drawing/2014/main" id="{12DBDF36-5E47-4326-809C-FCDF5D789726}"/>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25" name="Group 24">
            <a:extLst>
              <a:ext uri="{FF2B5EF4-FFF2-40B4-BE49-F238E27FC236}">
                <a16:creationId xmlns:a16="http://schemas.microsoft.com/office/drawing/2014/main" id="{A57CD6D7-D2E5-4493-BF7F-2178313CAFF6}"/>
              </a:ext>
            </a:extLst>
          </p:cNvPr>
          <p:cNvGrpSpPr>
            <a:grpSpLocks noChangeAspect="1"/>
          </p:cNvGrpSpPr>
          <p:nvPr/>
        </p:nvGrpSpPr>
        <p:grpSpPr>
          <a:xfrm>
            <a:off x="3707521" y="3761619"/>
            <a:ext cx="373883" cy="507705"/>
            <a:chOff x="1105197" y="2827506"/>
            <a:chExt cx="1396843" cy="1896808"/>
          </a:xfrm>
        </p:grpSpPr>
        <p:sp>
          <p:nvSpPr>
            <p:cNvPr id="102" name="Freeform 9">
              <a:extLst>
                <a:ext uri="{FF2B5EF4-FFF2-40B4-BE49-F238E27FC236}">
                  <a16:creationId xmlns:a16="http://schemas.microsoft.com/office/drawing/2014/main" id="{D4351149-8BC8-4EC2-8401-3F6F175249A4}"/>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3" name="Freeform 10">
              <a:extLst>
                <a:ext uri="{FF2B5EF4-FFF2-40B4-BE49-F238E27FC236}">
                  <a16:creationId xmlns:a16="http://schemas.microsoft.com/office/drawing/2014/main" id="{9026984C-E3FC-4B77-91BC-CBE2EA0035B0}"/>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26" name="Group 25">
            <a:extLst>
              <a:ext uri="{FF2B5EF4-FFF2-40B4-BE49-F238E27FC236}">
                <a16:creationId xmlns:a16="http://schemas.microsoft.com/office/drawing/2014/main" id="{91B19C16-F8D6-49DB-92DA-B0371E3B093C}"/>
              </a:ext>
            </a:extLst>
          </p:cNvPr>
          <p:cNvGrpSpPr>
            <a:grpSpLocks noChangeAspect="1"/>
          </p:cNvGrpSpPr>
          <p:nvPr/>
        </p:nvGrpSpPr>
        <p:grpSpPr>
          <a:xfrm>
            <a:off x="4178693" y="3810488"/>
            <a:ext cx="246841" cy="457574"/>
            <a:chOff x="5434013" y="2201863"/>
            <a:chExt cx="1323975" cy="2454275"/>
          </a:xfrm>
        </p:grpSpPr>
        <p:sp>
          <p:nvSpPr>
            <p:cNvPr id="100" name="Freeform 5">
              <a:extLst>
                <a:ext uri="{FF2B5EF4-FFF2-40B4-BE49-F238E27FC236}">
                  <a16:creationId xmlns:a16="http://schemas.microsoft.com/office/drawing/2014/main" id="{3F12BA73-3127-439B-AE92-C8EB5337E53D}"/>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01" name="Freeform: Shape 15">
              <a:extLst>
                <a:ext uri="{FF2B5EF4-FFF2-40B4-BE49-F238E27FC236}">
                  <a16:creationId xmlns:a16="http://schemas.microsoft.com/office/drawing/2014/main" id="{00EE7E36-04E4-44FB-9AF2-FF36D248BEA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7" name="Group 26">
            <a:extLst>
              <a:ext uri="{FF2B5EF4-FFF2-40B4-BE49-F238E27FC236}">
                <a16:creationId xmlns:a16="http://schemas.microsoft.com/office/drawing/2014/main" id="{A819BBC6-8BEE-44C2-888F-9DF5B32E4537}"/>
              </a:ext>
            </a:extLst>
          </p:cNvPr>
          <p:cNvGrpSpPr>
            <a:grpSpLocks noChangeAspect="1"/>
          </p:cNvGrpSpPr>
          <p:nvPr/>
        </p:nvGrpSpPr>
        <p:grpSpPr>
          <a:xfrm>
            <a:off x="4868198" y="3798453"/>
            <a:ext cx="246841" cy="457574"/>
            <a:chOff x="5434013" y="2201863"/>
            <a:chExt cx="1323975" cy="2454275"/>
          </a:xfrm>
        </p:grpSpPr>
        <p:sp>
          <p:nvSpPr>
            <p:cNvPr id="98" name="Freeform 5">
              <a:extLst>
                <a:ext uri="{FF2B5EF4-FFF2-40B4-BE49-F238E27FC236}">
                  <a16:creationId xmlns:a16="http://schemas.microsoft.com/office/drawing/2014/main" id="{F69A7899-BB61-4764-8E90-206C2BF1832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9" name="Freeform: Shape 35">
              <a:extLst>
                <a:ext uri="{FF2B5EF4-FFF2-40B4-BE49-F238E27FC236}">
                  <a16:creationId xmlns:a16="http://schemas.microsoft.com/office/drawing/2014/main" id="{1D94999B-C3AE-402E-AB05-E38777D309E8}"/>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8" name="Group 27">
            <a:extLst>
              <a:ext uri="{FF2B5EF4-FFF2-40B4-BE49-F238E27FC236}">
                <a16:creationId xmlns:a16="http://schemas.microsoft.com/office/drawing/2014/main" id="{32A7C95D-8564-44D2-9895-8B4F6ECB47ED}"/>
              </a:ext>
            </a:extLst>
          </p:cNvPr>
          <p:cNvGrpSpPr>
            <a:grpSpLocks noChangeAspect="1"/>
          </p:cNvGrpSpPr>
          <p:nvPr/>
        </p:nvGrpSpPr>
        <p:grpSpPr>
          <a:xfrm>
            <a:off x="5218331" y="3805272"/>
            <a:ext cx="246841" cy="457574"/>
            <a:chOff x="5434013" y="2201863"/>
            <a:chExt cx="1323975" cy="2454275"/>
          </a:xfrm>
        </p:grpSpPr>
        <p:sp>
          <p:nvSpPr>
            <p:cNvPr id="96" name="Freeform 5">
              <a:extLst>
                <a:ext uri="{FF2B5EF4-FFF2-40B4-BE49-F238E27FC236}">
                  <a16:creationId xmlns:a16="http://schemas.microsoft.com/office/drawing/2014/main" id="{557CF26E-9A5F-448D-9656-FE07707E6A45}"/>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3">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7" name="Freeform: Shape 15">
              <a:extLst>
                <a:ext uri="{FF2B5EF4-FFF2-40B4-BE49-F238E27FC236}">
                  <a16:creationId xmlns:a16="http://schemas.microsoft.com/office/drawing/2014/main" id="{51A45677-C66C-47A1-AFF8-5D2375B183E1}"/>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9" name="Group 28">
            <a:extLst>
              <a:ext uri="{FF2B5EF4-FFF2-40B4-BE49-F238E27FC236}">
                <a16:creationId xmlns:a16="http://schemas.microsoft.com/office/drawing/2014/main" id="{4C8F9BAD-D505-475C-A174-DCF7A46DA0BA}"/>
              </a:ext>
            </a:extLst>
          </p:cNvPr>
          <p:cNvGrpSpPr>
            <a:grpSpLocks noChangeAspect="1"/>
          </p:cNvGrpSpPr>
          <p:nvPr/>
        </p:nvGrpSpPr>
        <p:grpSpPr>
          <a:xfrm>
            <a:off x="4524068" y="3806197"/>
            <a:ext cx="246841" cy="457574"/>
            <a:chOff x="5434013" y="2201863"/>
            <a:chExt cx="1323975" cy="2454275"/>
          </a:xfrm>
        </p:grpSpPr>
        <p:sp>
          <p:nvSpPr>
            <p:cNvPr id="94" name="Freeform 5">
              <a:extLst>
                <a:ext uri="{FF2B5EF4-FFF2-40B4-BE49-F238E27FC236}">
                  <a16:creationId xmlns:a16="http://schemas.microsoft.com/office/drawing/2014/main" id="{481A554D-179E-47EC-8EBB-A839BE42E3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5" name="Freeform: Shape 15">
              <a:extLst>
                <a:ext uri="{FF2B5EF4-FFF2-40B4-BE49-F238E27FC236}">
                  <a16:creationId xmlns:a16="http://schemas.microsoft.com/office/drawing/2014/main" id="{CEBB8602-402C-417E-8DD4-8A3F16C42C63}"/>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30" name="Group 29">
            <a:extLst>
              <a:ext uri="{FF2B5EF4-FFF2-40B4-BE49-F238E27FC236}">
                <a16:creationId xmlns:a16="http://schemas.microsoft.com/office/drawing/2014/main" id="{418DF1B7-E337-48D1-979B-0291A4A3EA5D}"/>
              </a:ext>
            </a:extLst>
          </p:cNvPr>
          <p:cNvGrpSpPr/>
          <p:nvPr/>
        </p:nvGrpSpPr>
        <p:grpSpPr>
          <a:xfrm>
            <a:off x="3756861" y="3962127"/>
            <a:ext cx="273446" cy="86025"/>
            <a:chOff x="9118112" y="3943518"/>
            <a:chExt cx="1446677" cy="455123"/>
          </a:xfrm>
        </p:grpSpPr>
        <p:sp>
          <p:nvSpPr>
            <p:cNvPr id="87" name="Freeform 176">
              <a:extLst>
                <a:ext uri="{FF2B5EF4-FFF2-40B4-BE49-F238E27FC236}">
                  <a16:creationId xmlns:a16="http://schemas.microsoft.com/office/drawing/2014/main" id="{F9F24486-73D3-4657-956B-044F1E37108F}"/>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8" name="Group 87">
              <a:extLst>
                <a:ext uri="{FF2B5EF4-FFF2-40B4-BE49-F238E27FC236}">
                  <a16:creationId xmlns:a16="http://schemas.microsoft.com/office/drawing/2014/main" id="{C020D132-F03F-4667-B80A-9EBF99913661}"/>
                </a:ext>
              </a:extLst>
            </p:cNvPr>
            <p:cNvGrpSpPr/>
            <p:nvPr/>
          </p:nvGrpSpPr>
          <p:grpSpPr>
            <a:xfrm>
              <a:off x="9308116" y="4049967"/>
              <a:ext cx="1066991" cy="242231"/>
              <a:chOff x="11132070" y="3308794"/>
              <a:chExt cx="208750" cy="47391"/>
            </a:xfrm>
          </p:grpSpPr>
          <p:sp>
            <p:nvSpPr>
              <p:cNvPr id="89" name="Freeform 177">
                <a:extLst>
                  <a:ext uri="{FF2B5EF4-FFF2-40B4-BE49-F238E27FC236}">
                    <a16:creationId xmlns:a16="http://schemas.microsoft.com/office/drawing/2014/main" id="{833F86EC-6676-4D18-9616-AA31245266F2}"/>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0" name="Freeform 178">
                <a:extLst>
                  <a:ext uri="{FF2B5EF4-FFF2-40B4-BE49-F238E27FC236}">
                    <a16:creationId xmlns:a16="http://schemas.microsoft.com/office/drawing/2014/main" id="{B576CCFB-9F5F-4B64-86B2-EBB5498889E5}"/>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1" name="Freeform 179">
                <a:extLst>
                  <a:ext uri="{FF2B5EF4-FFF2-40B4-BE49-F238E27FC236}">
                    <a16:creationId xmlns:a16="http://schemas.microsoft.com/office/drawing/2014/main" id="{7C33411F-76FE-492C-AA44-A19E539B05DC}"/>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2" name="Rectangle 91">
                <a:extLst>
                  <a:ext uri="{FF2B5EF4-FFF2-40B4-BE49-F238E27FC236}">
                    <a16:creationId xmlns:a16="http://schemas.microsoft.com/office/drawing/2014/main" id="{E8C421EE-235C-4462-B393-677CE003696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3" name="Freeform 194">
                <a:extLst>
                  <a:ext uri="{FF2B5EF4-FFF2-40B4-BE49-F238E27FC236}">
                    <a16:creationId xmlns:a16="http://schemas.microsoft.com/office/drawing/2014/main" id="{36D799F8-89D7-4BC1-9363-86BBF013275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1" name="Group 30">
            <a:extLst>
              <a:ext uri="{FF2B5EF4-FFF2-40B4-BE49-F238E27FC236}">
                <a16:creationId xmlns:a16="http://schemas.microsoft.com/office/drawing/2014/main" id="{6D4B966F-273A-4D58-A6C4-A003B8D19B07}"/>
              </a:ext>
            </a:extLst>
          </p:cNvPr>
          <p:cNvGrpSpPr/>
          <p:nvPr/>
        </p:nvGrpSpPr>
        <p:grpSpPr>
          <a:xfrm>
            <a:off x="4215585" y="3980524"/>
            <a:ext cx="186767" cy="58756"/>
            <a:chOff x="9118112" y="3943518"/>
            <a:chExt cx="1446677" cy="455123"/>
          </a:xfrm>
        </p:grpSpPr>
        <p:sp>
          <p:nvSpPr>
            <p:cNvPr id="80" name="Freeform 176">
              <a:extLst>
                <a:ext uri="{FF2B5EF4-FFF2-40B4-BE49-F238E27FC236}">
                  <a16:creationId xmlns:a16="http://schemas.microsoft.com/office/drawing/2014/main" id="{25C28930-A8E3-44E7-8E55-7C254A99DC5A}"/>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1" name="Group 80">
              <a:extLst>
                <a:ext uri="{FF2B5EF4-FFF2-40B4-BE49-F238E27FC236}">
                  <a16:creationId xmlns:a16="http://schemas.microsoft.com/office/drawing/2014/main" id="{A590B161-6190-497F-9873-1B9ABA209E1A}"/>
                </a:ext>
              </a:extLst>
            </p:cNvPr>
            <p:cNvGrpSpPr/>
            <p:nvPr/>
          </p:nvGrpSpPr>
          <p:grpSpPr>
            <a:xfrm>
              <a:off x="9308116" y="4049967"/>
              <a:ext cx="1066991" cy="242231"/>
              <a:chOff x="11132070" y="3308794"/>
              <a:chExt cx="208750" cy="47391"/>
            </a:xfrm>
          </p:grpSpPr>
          <p:sp>
            <p:nvSpPr>
              <p:cNvPr id="82" name="Freeform 177">
                <a:extLst>
                  <a:ext uri="{FF2B5EF4-FFF2-40B4-BE49-F238E27FC236}">
                    <a16:creationId xmlns:a16="http://schemas.microsoft.com/office/drawing/2014/main" id="{197840F2-7643-4DCD-81DF-868C31CCAAB3}"/>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3" name="Freeform 178">
                <a:extLst>
                  <a:ext uri="{FF2B5EF4-FFF2-40B4-BE49-F238E27FC236}">
                    <a16:creationId xmlns:a16="http://schemas.microsoft.com/office/drawing/2014/main" id="{21737293-D68F-419D-98A1-6A3BECAA4E5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4" name="Freeform 179">
                <a:extLst>
                  <a:ext uri="{FF2B5EF4-FFF2-40B4-BE49-F238E27FC236}">
                    <a16:creationId xmlns:a16="http://schemas.microsoft.com/office/drawing/2014/main" id="{29A4F673-5EC1-4ABA-A88B-0B47E141B3AD}"/>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5" name="Rectangle 84">
                <a:extLst>
                  <a:ext uri="{FF2B5EF4-FFF2-40B4-BE49-F238E27FC236}">
                    <a16:creationId xmlns:a16="http://schemas.microsoft.com/office/drawing/2014/main" id="{0D259677-5BF0-4FEA-9A40-118CE5BAE60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6" name="Freeform 194">
                <a:extLst>
                  <a:ext uri="{FF2B5EF4-FFF2-40B4-BE49-F238E27FC236}">
                    <a16:creationId xmlns:a16="http://schemas.microsoft.com/office/drawing/2014/main" id="{247630FF-016C-49A9-A910-3DC0E96E0855}"/>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2" name="Group 31">
            <a:extLst>
              <a:ext uri="{FF2B5EF4-FFF2-40B4-BE49-F238E27FC236}">
                <a16:creationId xmlns:a16="http://schemas.microsoft.com/office/drawing/2014/main" id="{AE4C4AA8-C564-46AC-AB93-79C5D89F7C56}"/>
              </a:ext>
            </a:extLst>
          </p:cNvPr>
          <p:cNvGrpSpPr/>
          <p:nvPr/>
        </p:nvGrpSpPr>
        <p:grpSpPr>
          <a:xfrm>
            <a:off x="4554056" y="3980524"/>
            <a:ext cx="186767" cy="58756"/>
            <a:chOff x="9118112" y="3943518"/>
            <a:chExt cx="1446677" cy="455123"/>
          </a:xfrm>
        </p:grpSpPr>
        <p:sp>
          <p:nvSpPr>
            <p:cNvPr id="73" name="Freeform 176">
              <a:extLst>
                <a:ext uri="{FF2B5EF4-FFF2-40B4-BE49-F238E27FC236}">
                  <a16:creationId xmlns:a16="http://schemas.microsoft.com/office/drawing/2014/main" id="{80992BBB-FB9E-4FA8-B6D5-B0E9BA3DF73B}"/>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7B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74" name="Group 73">
              <a:extLst>
                <a:ext uri="{FF2B5EF4-FFF2-40B4-BE49-F238E27FC236}">
                  <a16:creationId xmlns:a16="http://schemas.microsoft.com/office/drawing/2014/main" id="{826C1125-83B3-488F-A9F7-D648AEF600DE}"/>
                </a:ext>
              </a:extLst>
            </p:cNvPr>
            <p:cNvGrpSpPr/>
            <p:nvPr/>
          </p:nvGrpSpPr>
          <p:grpSpPr>
            <a:xfrm>
              <a:off x="9308116" y="4049967"/>
              <a:ext cx="1066991" cy="242231"/>
              <a:chOff x="11132070" y="3308794"/>
              <a:chExt cx="208750" cy="47391"/>
            </a:xfrm>
          </p:grpSpPr>
          <p:sp>
            <p:nvSpPr>
              <p:cNvPr id="75" name="Freeform 177">
                <a:extLst>
                  <a:ext uri="{FF2B5EF4-FFF2-40B4-BE49-F238E27FC236}">
                    <a16:creationId xmlns:a16="http://schemas.microsoft.com/office/drawing/2014/main" id="{EA8CA285-0DB3-4F8C-B8D5-E4A6A651D654}"/>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6" name="Freeform 178">
                <a:extLst>
                  <a:ext uri="{FF2B5EF4-FFF2-40B4-BE49-F238E27FC236}">
                    <a16:creationId xmlns:a16="http://schemas.microsoft.com/office/drawing/2014/main" id="{3CB4BD6F-56FC-4082-AF09-7B7D399B4B3E}"/>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7" name="Freeform 179">
                <a:extLst>
                  <a:ext uri="{FF2B5EF4-FFF2-40B4-BE49-F238E27FC236}">
                    <a16:creationId xmlns:a16="http://schemas.microsoft.com/office/drawing/2014/main" id="{FD66432B-DCFB-4FB0-A6BF-B27385A72D82}"/>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8" name="Rectangle 77">
                <a:extLst>
                  <a:ext uri="{FF2B5EF4-FFF2-40B4-BE49-F238E27FC236}">
                    <a16:creationId xmlns:a16="http://schemas.microsoft.com/office/drawing/2014/main" id="{4FF645D7-CF57-4358-9E0A-0B95F6557C8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9" name="Freeform 194">
                <a:extLst>
                  <a:ext uri="{FF2B5EF4-FFF2-40B4-BE49-F238E27FC236}">
                    <a16:creationId xmlns:a16="http://schemas.microsoft.com/office/drawing/2014/main" id="{12665EED-29A2-4948-BF19-A8BAD4EC4410}"/>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3" name="Group 32">
            <a:extLst>
              <a:ext uri="{FF2B5EF4-FFF2-40B4-BE49-F238E27FC236}">
                <a16:creationId xmlns:a16="http://schemas.microsoft.com/office/drawing/2014/main" id="{C07D4CC3-85DB-44BB-9476-2749876EF7D4}"/>
              </a:ext>
            </a:extLst>
          </p:cNvPr>
          <p:cNvGrpSpPr/>
          <p:nvPr/>
        </p:nvGrpSpPr>
        <p:grpSpPr>
          <a:xfrm>
            <a:off x="4898165" y="3980524"/>
            <a:ext cx="186767" cy="58756"/>
            <a:chOff x="9118112" y="3943518"/>
            <a:chExt cx="1446677" cy="455123"/>
          </a:xfrm>
        </p:grpSpPr>
        <p:sp>
          <p:nvSpPr>
            <p:cNvPr id="66" name="Freeform 176">
              <a:extLst>
                <a:ext uri="{FF2B5EF4-FFF2-40B4-BE49-F238E27FC236}">
                  <a16:creationId xmlns:a16="http://schemas.microsoft.com/office/drawing/2014/main" id="{22087C53-9214-45A4-86B6-D5DE096FA793}"/>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4A5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7" name="Group 66">
              <a:extLst>
                <a:ext uri="{FF2B5EF4-FFF2-40B4-BE49-F238E27FC236}">
                  <a16:creationId xmlns:a16="http://schemas.microsoft.com/office/drawing/2014/main" id="{54B74D30-E9BB-4D68-BD68-0DE4B5D0672C}"/>
                </a:ext>
              </a:extLst>
            </p:cNvPr>
            <p:cNvGrpSpPr/>
            <p:nvPr/>
          </p:nvGrpSpPr>
          <p:grpSpPr>
            <a:xfrm>
              <a:off x="9308116" y="4049967"/>
              <a:ext cx="1066991" cy="242231"/>
              <a:chOff x="11132070" y="3308794"/>
              <a:chExt cx="208750" cy="47391"/>
            </a:xfrm>
          </p:grpSpPr>
          <p:sp>
            <p:nvSpPr>
              <p:cNvPr id="68" name="Freeform 177">
                <a:extLst>
                  <a:ext uri="{FF2B5EF4-FFF2-40B4-BE49-F238E27FC236}">
                    <a16:creationId xmlns:a16="http://schemas.microsoft.com/office/drawing/2014/main" id="{651EB500-864E-4B0D-AB60-29BD28EC177C}"/>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9" name="Freeform 178">
                <a:extLst>
                  <a:ext uri="{FF2B5EF4-FFF2-40B4-BE49-F238E27FC236}">
                    <a16:creationId xmlns:a16="http://schemas.microsoft.com/office/drawing/2014/main" id="{7A09C7B0-715B-42C8-B065-418E6EB1CE0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0" name="Freeform 179">
                <a:extLst>
                  <a:ext uri="{FF2B5EF4-FFF2-40B4-BE49-F238E27FC236}">
                    <a16:creationId xmlns:a16="http://schemas.microsoft.com/office/drawing/2014/main" id="{BD238009-C02A-4CBB-8BE2-0E74D3AB763A}"/>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1" name="Rectangle 70">
                <a:extLst>
                  <a:ext uri="{FF2B5EF4-FFF2-40B4-BE49-F238E27FC236}">
                    <a16:creationId xmlns:a16="http://schemas.microsoft.com/office/drawing/2014/main" id="{51D55E03-E93B-410F-810D-1500EF667887}"/>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2" name="Freeform 194">
                <a:extLst>
                  <a:ext uri="{FF2B5EF4-FFF2-40B4-BE49-F238E27FC236}">
                    <a16:creationId xmlns:a16="http://schemas.microsoft.com/office/drawing/2014/main" id="{6B1767BB-55B1-4A45-AAC5-0FAC7E0EC30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4" name="Group 33">
            <a:extLst>
              <a:ext uri="{FF2B5EF4-FFF2-40B4-BE49-F238E27FC236}">
                <a16:creationId xmlns:a16="http://schemas.microsoft.com/office/drawing/2014/main" id="{79C5CB42-D7A9-44AB-BDCE-14B95E47184E}"/>
              </a:ext>
            </a:extLst>
          </p:cNvPr>
          <p:cNvGrpSpPr/>
          <p:nvPr/>
        </p:nvGrpSpPr>
        <p:grpSpPr>
          <a:xfrm>
            <a:off x="5247966" y="3980524"/>
            <a:ext cx="186767" cy="58756"/>
            <a:chOff x="9118112" y="3943518"/>
            <a:chExt cx="1446677" cy="455123"/>
          </a:xfrm>
        </p:grpSpPr>
        <p:sp>
          <p:nvSpPr>
            <p:cNvPr id="59" name="Freeform 176">
              <a:extLst>
                <a:ext uri="{FF2B5EF4-FFF2-40B4-BE49-F238E27FC236}">
                  <a16:creationId xmlns:a16="http://schemas.microsoft.com/office/drawing/2014/main" id="{A0B5C14C-39E2-4BEA-8971-75E9740CC13E}"/>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6AB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0" name="Group 59">
              <a:extLst>
                <a:ext uri="{FF2B5EF4-FFF2-40B4-BE49-F238E27FC236}">
                  <a16:creationId xmlns:a16="http://schemas.microsoft.com/office/drawing/2014/main" id="{2F7D7704-5379-4C39-8F79-5EF105DEA6C6}"/>
                </a:ext>
              </a:extLst>
            </p:cNvPr>
            <p:cNvGrpSpPr/>
            <p:nvPr/>
          </p:nvGrpSpPr>
          <p:grpSpPr>
            <a:xfrm>
              <a:off x="9308116" y="4049967"/>
              <a:ext cx="1066991" cy="242231"/>
              <a:chOff x="11132070" y="3308794"/>
              <a:chExt cx="208750" cy="47391"/>
            </a:xfrm>
          </p:grpSpPr>
          <p:sp>
            <p:nvSpPr>
              <p:cNvPr id="61" name="Freeform 177">
                <a:extLst>
                  <a:ext uri="{FF2B5EF4-FFF2-40B4-BE49-F238E27FC236}">
                    <a16:creationId xmlns:a16="http://schemas.microsoft.com/office/drawing/2014/main" id="{A6FCB66C-1E62-42C7-94E5-4A6AE2A61CED}"/>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2" name="Freeform 178">
                <a:extLst>
                  <a:ext uri="{FF2B5EF4-FFF2-40B4-BE49-F238E27FC236}">
                    <a16:creationId xmlns:a16="http://schemas.microsoft.com/office/drawing/2014/main" id="{02AC179A-EC0B-478D-9729-DAD936A7B634}"/>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3" name="Freeform 179">
                <a:extLst>
                  <a:ext uri="{FF2B5EF4-FFF2-40B4-BE49-F238E27FC236}">
                    <a16:creationId xmlns:a16="http://schemas.microsoft.com/office/drawing/2014/main" id="{2078AFA9-D1A7-429C-BD18-FF0DB542FFDF}"/>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2D4A9569-2E22-4E50-9131-AED198943888}"/>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5" name="Freeform 194">
                <a:extLst>
                  <a:ext uri="{FF2B5EF4-FFF2-40B4-BE49-F238E27FC236}">
                    <a16:creationId xmlns:a16="http://schemas.microsoft.com/office/drawing/2014/main" id="{AE1F4274-E203-42CB-B829-6FDCCE50C488}"/>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sp>
        <p:nvSpPr>
          <p:cNvPr id="35" name="Freeform: Shape 34">
            <a:extLst>
              <a:ext uri="{FF2B5EF4-FFF2-40B4-BE49-F238E27FC236}">
                <a16:creationId xmlns:a16="http://schemas.microsoft.com/office/drawing/2014/main" id="{C4FA4006-5615-4531-B9DE-E04055B8ECB2}"/>
              </a:ext>
            </a:extLst>
          </p:cNvPr>
          <p:cNvSpPr/>
          <p:nvPr/>
        </p:nvSpPr>
        <p:spPr>
          <a:xfrm>
            <a:off x="991697" y="3642444"/>
            <a:ext cx="566057" cy="870857"/>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Lst>
            <a:ahLst/>
            <a:cxnLst>
              <a:cxn ang="0">
                <a:pos x="connsiteX0" y="connsiteY0"/>
              </a:cxn>
              <a:cxn ang="0">
                <a:pos x="connsiteX1" y="connsiteY1"/>
              </a:cxn>
              <a:cxn ang="0">
                <a:pos x="connsiteX2" y="connsiteY2"/>
              </a:cxn>
              <a:cxn ang="0">
                <a:pos x="connsiteX3" y="connsiteY3"/>
              </a:cxn>
            </a:cxnLst>
            <a:rect l="l" t="t" r="r" b="b"/>
            <a:pathLst>
              <a:path w="566057" h="870857">
                <a:moveTo>
                  <a:pt x="0" y="0"/>
                </a:moveTo>
                <a:cubicBezTo>
                  <a:pt x="105229" y="39914"/>
                  <a:pt x="210458" y="79829"/>
                  <a:pt x="283029" y="195943"/>
                </a:cubicBezTo>
                <a:cubicBezTo>
                  <a:pt x="355601" y="312057"/>
                  <a:pt x="388258" y="584200"/>
                  <a:pt x="435429" y="696686"/>
                </a:cubicBezTo>
                <a:cubicBezTo>
                  <a:pt x="482600" y="809172"/>
                  <a:pt x="524328" y="840014"/>
                  <a:pt x="566057" y="870857"/>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6" name="Freeform: Shape 35">
            <a:extLst>
              <a:ext uri="{FF2B5EF4-FFF2-40B4-BE49-F238E27FC236}">
                <a16:creationId xmlns:a16="http://schemas.microsoft.com/office/drawing/2014/main" id="{251E0955-EA7D-48A5-BEED-C58266C19C05}"/>
              </a:ext>
            </a:extLst>
          </p:cNvPr>
          <p:cNvSpPr/>
          <p:nvPr/>
        </p:nvSpPr>
        <p:spPr>
          <a:xfrm>
            <a:off x="1002583" y="3440004"/>
            <a:ext cx="500743" cy="191554"/>
          </a:xfrm>
          <a:custGeom>
            <a:avLst/>
            <a:gdLst>
              <a:gd name="connsiteX0" fmla="*/ 0 w 500743"/>
              <a:gd name="connsiteY0" fmla="*/ 318483 h 318483"/>
              <a:gd name="connsiteX1" fmla="*/ 283028 w 500743"/>
              <a:gd name="connsiteY1" fmla="*/ 35455 h 318483"/>
              <a:gd name="connsiteX2" fmla="*/ 500743 w 500743"/>
              <a:gd name="connsiteY2" fmla="*/ 13683 h 318483"/>
            </a:gdLst>
            <a:ahLst/>
            <a:cxnLst>
              <a:cxn ang="0">
                <a:pos x="connsiteX0" y="connsiteY0"/>
              </a:cxn>
              <a:cxn ang="0">
                <a:pos x="connsiteX1" y="connsiteY1"/>
              </a:cxn>
              <a:cxn ang="0">
                <a:pos x="connsiteX2" y="connsiteY2"/>
              </a:cxn>
            </a:cxnLst>
            <a:rect l="l" t="t" r="r" b="b"/>
            <a:pathLst>
              <a:path w="500743" h="318483">
                <a:moveTo>
                  <a:pt x="0" y="318483"/>
                </a:moveTo>
                <a:cubicBezTo>
                  <a:pt x="99785" y="202369"/>
                  <a:pt x="199571" y="86255"/>
                  <a:pt x="283028" y="35455"/>
                </a:cubicBezTo>
                <a:cubicBezTo>
                  <a:pt x="366485" y="-15345"/>
                  <a:pt x="433614" y="-831"/>
                  <a:pt x="500743" y="13683"/>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7" name="Freeform: Shape 36">
            <a:extLst>
              <a:ext uri="{FF2B5EF4-FFF2-40B4-BE49-F238E27FC236}">
                <a16:creationId xmlns:a16="http://schemas.microsoft.com/office/drawing/2014/main" id="{EA89251B-D7DD-4283-8148-F42A64FBA97B}"/>
              </a:ext>
            </a:extLst>
          </p:cNvPr>
          <p:cNvSpPr/>
          <p:nvPr/>
        </p:nvSpPr>
        <p:spPr>
          <a:xfrm>
            <a:off x="991697" y="2934884"/>
            <a:ext cx="406658" cy="696673"/>
          </a:xfrm>
          <a:custGeom>
            <a:avLst/>
            <a:gdLst>
              <a:gd name="connsiteX0" fmla="*/ 0 w 381000"/>
              <a:gd name="connsiteY0" fmla="*/ 827314 h 827314"/>
              <a:gd name="connsiteX1" fmla="*/ 293914 w 381000"/>
              <a:gd name="connsiteY1" fmla="*/ 326571 h 827314"/>
              <a:gd name="connsiteX2" fmla="*/ 381000 w 381000"/>
              <a:gd name="connsiteY2" fmla="*/ 0 h 827314"/>
            </a:gdLst>
            <a:ahLst/>
            <a:cxnLst>
              <a:cxn ang="0">
                <a:pos x="connsiteX0" y="connsiteY0"/>
              </a:cxn>
              <a:cxn ang="0">
                <a:pos x="connsiteX1" y="connsiteY1"/>
              </a:cxn>
              <a:cxn ang="0">
                <a:pos x="connsiteX2" y="connsiteY2"/>
              </a:cxn>
            </a:cxnLst>
            <a:rect l="l" t="t" r="r" b="b"/>
            <a:pathLst>
              <a:path w="381000" h="827314">
                <a:moveTo>
                  <a:pt x="0" y="827314"/>
                </a:moveTo>
                <a:cubicBezTo>
                  <a:pt x="115207" y="645885"/>
                  <a:pt x="230414" y="464457"/>
                  <a:pt x="293914" y="326571"/>
                </a:cubicBezTo>
                <a:cubicBezTo>
                  <a:pt x="357414" y="188685"/>
                  <a:pt x="369207" y="94342"/>
                  <a:pt x="381000"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38" name="Group 37">
            <a:extLst>
              <a:ext uri="{FF2B5EF4-FFF2-40B4-BE49-F238E27FC236}">
                <a16:creationId xmlns:a16="http://schemas.microsoft.com/office/drawing/2014/main" id="{60474718-24CB-45B0-A308-190ECEC79282}"/>
              </a:ext>
            </a:extLst>
          </p:cNvPr>
          <p:cNvGrpSpPr>
            <a:grpSpLocks noChangeAspect="1"/>
          </p:cNvGrpSpPr>
          <p:nvPr/>
        </p:nvGrpSpPr>
        <p:grpSpPr>
          <a:xfrm>
            <a:off x="378982" y="3382492"/>
            <a:ext cx="596972" cy="572979"/>
            <a:chOff x="879510" y="2849109"/>
            <a:chExt cx="1879449" cy="1803914"/>
          </a:xfrm>
        </p:grpSpPr>
        <p:sp>
          <p:nvSpPr>
            <p:cNvPr id="54" name="Freeform 24">
              <a:extLst>
                <a:ext uri="{FF2B5EF4-FFF2-40B4-BE49-F238E27FC236}">
                  <a16:creationId xmlns:a16="http://schemas.microsoft.com/office/drawing/2014/main" id="{A90B90C0-E4DD-4B14-8E9F-AEEA92ECBA9B}"/>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6">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55" name="Group 54">
              <a:extLst>
                <a:ext uri="{FF2B5EF4-FFF2-40B4-BE49-F238E27FC236}">
                  <a16:creationId xmlns:a16="http://schemas.microsoft.com/office/drawing/2014/main" id="{B3AB873C-EE00-4729-BA2A-96945F90DF3E}"/>
                </a:ext>
              </a:extLst>
            </p:cNvPr>
            <p:cNvGrpSpPr/>
            <p:nvPr/>
          </p:nvGrpSpPr>
          <p:grpSpPr>
            <a:xfrm>
              <a:off x="1261322" y="3570504"/>
              <a:ext cx="1115825" cy="1082519"/>
              <a:chOff x="1261322" y="3570504"/>
              <a:chExt cx="1115825" cy="1082519"/>
            </a:xfrm>
          </p:grpSpPr>
          <p:sp>
            <p:nvSpPr>
              <p:cNvPr id="56" name="Rectangle: Rounded Corners 27">
                <a:extLst>
                  <a:ext uri="{FF2B5EF4-FFF2-40B4-BE49-F238E27FC236}">
                    <a16:creationId xmlns:a16="http://schemas.microsoft.com/office/drawing/2014/main" id="{5C5F1899-41CC-41D1-A0C6-6F498FC743B4}"/>
                  </a:ext>
                </a:extLst>
              </p:cNvPr>
              <p:cNvSpPr/>
              <p:nvPr/>
            </p:nvSpPr>
            <p:spPr>
              <a:xfrm>
                <a:off x="1261322" y="3570504"/>
                <a:ext cx="1115825" cy="1082519"/>
              </a:xfrm>
              <a:prstGeom prst="roundRect">
                <a:avLst>
                  <a:gd name="adj" fmla="val 559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7" name="Freeform: Shape 28">
                <a:extLst>
                  <a:ext uri="{FF2B5EF4-FFF2-40B4-BE49-F238E27FC236}">
                    <a16:creationId xmlns:a16="http://schemas.microsoft.com/office/drawing/2014/main" id="{82E11D2A-0B73-4405-9E20-8DAC2B827AEB}"/>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58" name="Freeform: Shape 29">
                <a:extLst>
                  <a:ext uri="{FF2B5EF4-FFF2-40B4-BE49-F238E27FC236}">
                    <a16:creationId xmlns:a16="http://schemas.microsoft.com/office/drawing/2014/main" id="{61180FDC-3903-46AB-A086-947E5FB0CCA2}"/>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6">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39" name="Group 38">
            <a:extLst>
              <a:ext uri="{FF2B5EF4-FFF2-40B4-BE49-F238E27FC236}">
                <a16:creationId xmlns:a16="http://schemas.microsoft.com/office/drawing/2014/main" id="{17CE0FFD-1752-4B05-901C-20D5529D0A5E}"/>
              </a:ext>
            </a:extLst>
          </p:cNvPr>
          <p:cNvGrpSpPr/>
          <p:nvPr/>
        </p:nvGrpSpPr>
        <p:grpSpPr>
          <a:xfrm>
            <a:off x="1552030" y="3602625"/>
            <a:ext cx="803098" cy="914400"/>
            <a:chOff x="1156464" y="4353768"/>
            <a:chExt cx="803098" cy="914400"/>
          </a:xfrm>
        </p:grpSpPr>
        <p:grpSp>
          <p:nvGrpSpPr>
            <p:cNvPr id="50" name="Group 49">
              <a:extLst>
                <a:ext uri="{FF2B5EF4-FFF2-40B4-BE49-F238E27FC236}">
                  <a16:creationId xmlns:a16="http://schemas.microsoft.com/office/drawing/2014/main" id="{4B116100-290C-43D2-9E01-4243294AF8A3}"/>
                </a:ext>
              </a:extLst>
            </p:cNvPr>
            <p:cNvGrpSpPr/>
            <p:nvPr/>
          </p:nvGrpSpPr>
          <p:grpSpPr>
            <a:xfrm>
              <a:off x="1274137" y="4353768"/>
              <a:ext cx="564412" cy="560867"/>
              <a:chOff x="2744787" y="87313"/>
              <a:chExt cx="6702426" cy="6683376"/>
            </a:xfrm>
            <a:solidFill>
              <a:schemeClr val="accent5"/>
            </a:solidFill>
          </p:grpSpPr>
          <p:sp>
            <p:nvSpPr>
              <p:cNvPr id="52" name="Oval 12">
                <a:extLst>
                  <a:ext uri="{FF2B5EF4-FFF2-40B4-BE49-F238E27FC236}">
                    <a16:creationId xmlns:a16="http://schemas.microsoft.com/office/drawing/2014/main" id="{43B39BD4-63A2-4C49-B8FA-0C3CDDE84235}"/>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3" name="Freeform: Shape 52">
                <a:extLst>
                  <a:ext uri="{FF2B5EF4-FFF2-40B4-BE49-F238E27FC236}">
                    <a16:creationId xmlns:a16="http://schemas.microsoft.com/office/drawing/2014/main" id="{E2D7C528-2C37-4E55-806B-8A24B9F3EE49}"/>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51" name="Freeform: Shape 23">
              <a:extLst>
                <a:ext uri="{FF2B5EF4-FFF2-40B4-BE49-F238E27FC236}">
                  <a16:creationId xmlns:a16="http://schemas.microsoft.com/office/drawing/2014/main" id="{2F323CE5-FC01-41B3-99A8-18467EE37E8B}"/>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0" name="Group 39">
            <a:extLst>
              <a:ext uri="{FF2B5EF4-FFF2-40B4-BE49-F238E27FC236}">
                <a16:creationId xmlns:a16="http://schemas.microsoft.com/office/drawing/2014/main" id="{BF07C61E-A529-4864-8BD6-DBB7AFB06086}"/>
              </a:ext>
            </a:extLst>
          </p:cNvPr>
          <p:cNvGrpSpPr/>
          <p:nvPr/>
        </p:nvGrpSpPr>
        <p:grpSpPr>
          <a:xfrm>
            <a:off x="1492157" y="2979445"/>
            <a:ext cx="421933" cy="480410"/>
            <a:chOff x="1156464" y="4353768"/>
            <a:chExt cx="803098" cy="914400"/>
          </a:xfrm>
        </p:grpSpPr>
        <p:grpSp>
          <p:nvGrpSpPr>
            <p:cNvPr id="46" name="Group 45">
              <a:extLst>
                <a:ext uri="{FF2B5EF4-FFF2-40B4-BE49-F238E27FC236}">
                  <a16:creationId xmlns:a16="http://schemas.microsoft.com/office/drawing/2014/main" id="{BAAB3904-001E-4FAA-9F72-8D0E6870E700}"/>
                </a:ext>
              </a:extLst>
            </p:cNvPr>
            <p:cNvGrpSpPr/>
            <p:nvPr/>
          </p:nvGrpSpPr>
          <p:grpSpPr>
            <a:xfrm>
              <a:off x="1274137" y="4353768"/>
              <a:ext cx="564412" cy="560867"/>
              <a:chOff x="2744787" y="87313"/>
              <a:chExt cx="6702426" cy="6683376"/>
            </a:xfrm>
            <a:solidFill>
              <a:schemeClr val="accent5"/>
            </a:solidFill>
          </p:grpSpPr>
          <p:sp>
            <p:nvSpPr>
              <p:cNvPr id="48" name="Oval 12">
                <a:extLst>
                  <a:ext uri="{FF2B5EF4-FFF2-40B4-BE49-F238E27FC236}">
                    <a16:creationId xmlns:a16="http://schemas.microsoft.com/office/drawing/2014/main" id="{3E2BEBAF-D105-41B2-BDC6-DC867D5CE344}"/>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9" name="Freeform: Shape 48">
                <a:extLst>
                  <a:ext uri="{FF2B5EF4-FFF2-40B4-BE49-F238E27FC236}">
                    <a16:creationId xmlns:a16="http://schemas.microsoft.com/office/drawing/2014/main" id="{56D13952-27E5-49A3-B4AC-3E4990748048}"/>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7" name="Freeform: Shape 23">
              <a:extLst>
                <a:ext uri="{FF2B5EF4-FFF2-40B4-BE49-F238E27FC236}">
                  <a16:creationId xmlns:a16="http://schemas.microsoft.com/office/drawing/2014/main" id="{61B2D724-65C2-40FC-AD94-5D0BDDBFAC80}"/>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1" name="Group 40">
            <a:extLst>
              <a:ext uri="{FF2B5EF4-FFF2-40B4-BE49-F238E27FC236}">
                <a16:creationId xmlns:a16="http://schemas.microsoft.com/office/drawing/2014/main" id="{3336140F-CE97-4003-9C0C-BC34C109D674}"/>
              </a:ext>
            </a:extLst>
          </p:cNvPr>
          <p:cNvGrpSpPr/>
          <p:nvPr/>
        </p:nvGrpSpPr>
        <p:grpSpPr>
          <a:xfrm>
            <a:off x="1381488" y="2559216"/>
            <a:ext cx="329942" cy="375669"/>
            <a:chOff x="1156464" y="4353768"/>
            <a:chExt cx="803098" cy="914400"/>
          </a:xfrm>
        </p:grpSpPr>
        <p:grpSp>
          <p:nvGrpSpPr>
            <p:cNvPr id="42" name="Group 41">
              <a:extLst>
                <a:ext uri="{FF2B5EF4-FFF2-40B4-BE49-F238E27FC236}">
                  <a16:creationId xmlns:a16="http://schemas.microsoft.com/office/drawing/2014/main" id="{6625E704-B515-4FCB-8711-80BEE8DEC9B1}"/>
                </a:ext>
              </a:extLst>
            </p:cNvPr>
            <p:cNvGrpSpPr/>
            <p:nvPr/>
          </p:nvGrpSpPr>
          <p:grpSpPr>
            <a:xfrm>
              <a:off x="1274137" y="4353768"/>
              <a:ext cx="564412" cy="560867"/>
              <a:chOff x="2744787" y="87313"/>
              <a:chExt cx="6702426" cy="6683376"/>
            </a:xfrm>
            <a:solidFill>
              <a:schemeClr val="accent5"/>
            </a:solidFill>
          </p:grpSpPr>
          <p:sp>
            <p:nvSpPr>
              <p:cNvPr id="44" name="Oval 12">
                <a:extLst>
                  <a:ext uri="{FF2B5EF4-FFF2-40B4-BE49-F238E27FC236}">
                    <a16:creationId xmlns:a16="http://schemas.microsoft.com/office/drawing/2014/main" id="{A24FCFBB-174D-453B-99DC-EDD9D2A96FBE}"/>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Shape 44">
                <a:extLst>
                  <a:ext uri="{FF2B5EF4-FFF2-40B4-BE49-F238E27FC236}">
                    <a16:creationId xmlns:a16="http://schemas.microsoft.com/office/drawing/2014/main" id="{713C7FD4-2FA0-4687-B30E-A6EBB5053F5E}"/>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3" name="Freeform: Shape 23">
              <a:extLst>
                <a:ext uri="{FF2B5EF4-FFF2-40B4-BE49-F238E27FC236}">
                  <a16:creationId xmlns:a16="http://schemas.microsoft.com/office/drawing/2014/main" id="{71FFCE8D-1407-4E5B-A0C1-B639164770ED}"/>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115" name="Group 114">
            <a:extLst>
              <a:ext uri="{FF2B5EF4-FFF2-40B4-BE49-F238E27FC236}">
                <a16:creationId xmlns:a16="http://schemas.microsoft.com/office/drawing/2014/main" id="{92E6E4FF-FFE7-4C60-A5DA-778C600CA40A}"/>
              </a:ext>
            </a:extLst>
          </p:cNvPr>
          <p:cNvGrpSpPr>
            <a:grpSpLocks noChangeAspect="1"/>
          </p:cNvGrpSpPr>
          <p:nvPr/>
        </p:nvGrpSpPr>
        <p:grpSpPr>
          <a:xfrm>
            <a:off x="6907955" y="2902964"/>
            <a:ext cx="564662" cy="541969"/>
            <a:chOff x="879510" y="2849109"/>
            <a:chExt cx="1879449" cy="1803914"/>
          </a:xfrm>
        </p:grpSpPr>
        <p:sp>
          <p:nvSpPr>
            <p:cNvPr id="178" name="Freeform 24">
              <a:extLst>
                <a:ext uri="{FF2B5EF4-FFF2-40B4-BE49-F238E27FC236}">
                  <a16:creationId xmlns:a16="http://schemas.microsoft.com/office/drawing/2014/main" id="{2A2BA087-DA74-43D7-B0B0-C790058B4849}"/>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2">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79" name="Group 178">
              <a:extLst>
                <a:ext uri="{FF2B5EF4-FFF2-40B4-BE49-F238E27FC236}">
                  <a16:creationId xmlns:a16="http://schemas.microsoft.com/office/drawing/2014/main" id="{21132285-C0A1-49C5-AB9C-B754DABAFC59}"/>
                </a:ext>
              </a:extLst>
            </p:cNvPr>
            <p:cNvGrpSpPr/>
            <p:nvPr/>
          </p:nvGrpSpPr>
          <p:grpSpPr>
            <a:xfrm>
              <a:off x="1261322" y="3570504"/>
              <a:ext cx="1115825" cy="1082519"/>
              <a:chOff x="1261322" y="3570504"/>
              <a:chExt cx="1115825" cy="1082519"/>
            </a:xfrm>
          </p:grpSpPr>
          <p:sp>
            <p:nvSpPr>
              <p:cNvPr id="180" name="Rectangle: Rounded Corners 34">
                <a:extLst>
                  <a:ext uri="{FF2B5EF4-FFF2-40B4-BE49-F238E27FC236}">
                    <a16:creationId xmlns:a16="http://schemas.microsoft.com/office/drawing/2014/main" id="{109AB968-A8B8-41AA-BD5C-3E1976244919}"/>
                  </a:ext>
                </a:extLst>
              </p:cNvPr>
              <p:cNvSpPr/>
              <p:nvPr/>
            </p:nvSpPr>
            <p:spPr>
              <a:xfrm>
                <a:off x="1261322" y="3570504"/>
                <a:ext cx="1115825" cy="1082519"/>
              </a:xfrm>
              <a:prstGeom prst="roundRect">
                <a:avLst>
                  <a:gd name="adj" fmla="val 5597"/>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81" name="Freeform: Shape 36">
                <a:extLst>
                  <a:ext uri="{FF2B5EF4-FFF2-40B4-BE49-F238E27FC236}">
                    <a16:creationId xmlns:a16="http://schemas.microsoft.com/office/drawing/2014/main" id="{1D0281DC-3E7E-4734-8F50-D7022435297E}"/>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82" name="Freeform: Shape 37">
                <a:extLst>
                  <a:ext uri="{FF2B5EF4-FFF2-40B4-BE49-F238E27FC236}">
                    <a16:creationId xmlns:a16="http://schemas.microsoft.com/office/drawing/2014/main" id="{C0AEE76D-D939-4E42-8B90-A4F5AA908FCA}"/>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2">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116" name="Group 115">
            <a:extLst>
              <a:ext uri="{FF2B5EF4-FFF2-40B4-BE49-F238E27FC236}">
                <a16:creationId xmlns:a16="http://schemas.microsoft.com/office/drawing/2014/main" id="{FECB562B-901D-410F-AE00-846C1A5EDE01}"/>
              </a:ext>
            </a:extLst>
          </p:cNvPr>
          <p:cNvGrpSpPr/>
          <p:nvPr/>
        </p:nvGrpSpPr>
        <p:grpSpPr>
          <a:xfrm>
            <a:off x="7824543" y="3301463"/>
            <a:ext cx="588051" cy="1001109"/>
            <a:chOff x="1263988" y="2256055"/>
            <a:chExt cx="588051" cy="1001109"/>
          </a:xfrm>
        </p:grpSpPr>
        <p:grpSp>
          <p:nvGrpSpPr>
            <p:cNvPr id="171" name="Group 170">
              <a:extLst>
                <a:ext uri="{FF2B5EF4-FFF2-40B4-BE49-F238E27FC236}">
                  <a16:creationId xmlns:a16="http://schemas.microsoft.com/office/drawing/2014/main" id="{9B6A0CCC-6C98-489B-B902-847C676356E2}"/>
                </a:ext>
              </a:extLst>
            </p:cNvPr>
            <p:cNvGrpSpPr/>
            <p:nvPr/>
          </p:nvGrpSpPr>
          <p:grpSpPr>
            <a:xfrm>
              <a:off x="1279490" y="2256055"/>
              <a:ext cx="564752" cy="561286"/>
              <a:chOff x="4054863" y="1116013"/>
              <a:chExt cx="4654550" cy="4625975"/>
            </a:xfrm>
          </p:grpSpPr>
          <p:sp>
            <p:nvSpPr>
              <p:cNvPr id="175" name="Oval 5">
                <a:extLst>
                  <a:ext uri="{FF2B5EF4-FFF2-40B4-BE49-F238E27FC236}">
                    <a16:creationId xmlns:a16="http://schemas.microsoft.com/office/drawing/2014/main" id="{319A3252-CEA4-40B3-A6DA-ED4A5F9416C6}"/>
                  </a:ext>
                </a:extLst>
              </p:cNvPr>
              <p:cNvSpPr>
                <a:spLocks noChangeArrowheads="1"/>
              </p:cNvSpPr>
              <p:nvPr/>
            </p:nvSpPr>
            <p:spPr bwMode="auto">
              <a:xfrm>
                <a:off x="4869253" y="1925641"/>
                <a:ext cx="3013071" cy="2995618"/>
              </a:xfrm>
              <a:prstGeom prst="ellipse">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6" name="Freeform 6">
                <a:extLst>
                  <a:ext uri="{FF2B5EF4-FFF2-40B4-BE49-F238E27FC236}">
                    <a16:creationId xmlns:a16="http://schemas.microsoft.com/office/drawing/2014/main" id="{D1B7E0FE-00DB-4F71-B44A-23CB42E22AE3}"/>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7" name="Oval 7">
                <a:extLst>
                  <a:ext uri="{FF2B5EF4-FFF2-40B4-BE49-F238E27FC236}">
                    <a16:creationId xmlns:a16="http://schemas.microsoft.com/office/drawing/2014/main" id="{3ACA33AB-ADCF-4D64-929F-E2F3462AEB07}"/>
                  </a:ext>
                </a:extLst>
              </p:cNvPr>
              <p:cNvSpPr>
                <a:spLocks noChangeArrowheads="1"/>
              </p:cNvSpPr>
              <p:nvPr/>
            </p:nvSpPr>
            <p:spPr bwMode="auto">
              <a:xfrm>
                <a:off x="5642366" y="2667002"/>
                <a:ext cx="1466852" cy="151129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72" name="Group 171">
              <a:extLst>
                <a:ext uri="{FF2B5EF4-FFF2-40B4-BE49-F238E27FC236}">
                  <a16:creationId xmlns:a16="http://schemas.microsoft.com/office/drawing/2014/main" id="{FAD8E66D-39C9-4B65-8487-C443DCD17EB7}"/>
                </a:ext>
              </a:extLst>
            </p:cNvPr>
            <p:cNvGrpSpPr/>
            <p:nvPr/>
          </p:nvGrpSpPr>
          <p:grpSpPr>
            <a:xfrm>
              <a:off x="1263988" y="2552114"/>
              <a:ext cx="588051" cy="705050"/>
              <a:chOff x="1268187" y="3395208"/>
              <a:chExt cx="1097423" cy="1315771"/>
            </a:xfrm>
          </p:grpSpPr>
          <p:sp>
            <p:nvSpPr>
              <p:cNvPr id="173" name="Rectangle 172">
                <a:extLst>
                  <a:ext uri="{FF2B5EF4-FFF2-40B4-BE49-F238E27FC236}">
                    <a16:creationId xmlns:a16="http://schemas.microsoft.com/office/drawing/2014/main" id="{9DA1DB65-7838-4C9B-BBD2-1571C551B77F}"/>
                  </a:ext>
                </a:extLst>
              </p:cNvPr>
              <p:cNvSpPr>
                <a:spLocks noChangeArrowheads="1"/>
              </p:cNvSpPr>
              <p:nvPr/>
            </p:nvSpPr>
            <p:spPr bwMode="auto">
              <a:xfrm>
                <a:off x="1337459" y="3740760"/>
                <a:ext cx="958878" cy="143812"/>
              </a:xfrm>
              <a:prstGeom prst="rect">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74" name="Freeform 10">
                <a:extLst>
                  <a:ext uri="{FF2B5EF4-FFF2-40B4-BE49-F238E27FC236}">
                    <a16:creationId xmlns:a16="http://schemas.microsoft.com/office/drawing/2014/main" id="{5260CFFB-F34E-4F76-838E-B10C5D2D966E}"/>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sp>
        <p:nvSpPr>
          <p:cNvPr id="117" name="TextBox 116">
            <a:extLst>
              <a:ext uri="{FF2B5EF4-FFF2-40B4-BE49-F238E27FC236}">
                <a16:creationId xmlns:a16="http://schemas.microsoft.com/office/drawing/2014/main" id="{01402684-5065-4E9C-ABF8-A03B7BE970FD}"/>
              </a:ext>
            </a:extLst>
          </p:cNvPr>
          <p:cNvSpPr txBox="1"/>
          <p:nvPr/>
        </p:nvSpPr>
        <p:spPr>
          <a:xfrm>
            <a:off x="6875204" y="4527161"/>
            <a:ext cx="2688058"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2853DC"/>
                </a:solidFill>
                <a:effectLst/>
                <a:uLnTx/>
                <a:uFillTx/>
                <a:latin typeface="Microsoft Sans Serif"/>
                <a:ea typeface="+mn-ea"/>
                <a:cs typeface="+mn-cs"/>
              </a:rPr>
              <a:t>Dynamic switching between broadcast and unicast, e.g., SC-PTM</a:t>
            </a:r>
            <a:r>
              <a:rPr kumimoji="0" lang="en-US" sz="1200" b="0" i="0" u="none" strike="noStrike" kern="1200" cap="none" spc="0" normalizeH="0" baseline="30000" noProof="0">
                <a:ln>
                  <a:noFill/>
                </a:ln>
                <a:solidFill>
                  <a:srgbClr val="2853DC"/>
                </a:solidFill>
                <a:effectLst/>
                <a:uLnTx/>
                <a:uFillTx/>
                <a:latin typeface="Microsoft Sans Serif"/>
                <a:ea typeface="+mn-ea"/>
                <a:cs typeface="+mn-cs"/>
              </a:rPr>
              <a:t>1</a:t>
            </a:r>
            <a:endParaRPr kumimoji="0" lang="en-US" sz="1200" b="0" i="0" u="none" strike="noStrike" kern="1200" cap="none" spc="0" normalizeH="0" baseline="0" noProof="0">
              <a:ln>
                <a:noFill/>
              </a:ln>
              <a:solidFill>
                <a:srgbClr val="2853DC"/>
              </a:solidFill>
              <a:effectLst/>
              <a:uLnTx/>
              <a:uFillTx/>
              <a:latin typeface="Microsoft Sans Serif"/>
              <a:ea typeface="+mn-ea"/>
              <a:cs typeface="+mn-cs"/>
            </a:endParaRPr>
          </a:p>
        </p:txBody>
      </p:sp>
      <p:sp>
        <p:nvSpPr>
          <p:cNvPr id="118" name="Freeform: Shape 117">
            <a:extLst>
              <a:ext uri="{FF2B5EF4-FFF2-40B4-BE49-F238E27FC236}">
                <a16:creationId xmlns:a16="http://schemas.microsoft.com/office/drawing/2014/main" id="{E5FAC529-BBAB-4793-914F-2968725E27BC}"/>
              </a:ext>
            </a:extLst>
          </p:cNvPr>
          <p:cNvSpPr/>
          <p:nvPr/>
        </p:nvSpPr>
        <p:spPr>
          <a:xfrm>
            <a:off x="7354871" y="3357957"/>
            <a:ext cx="732918" cy="902201"/>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341553 w 566057"/>
              <a:gd name="connsiteY2" fmla="*/ 754182 h 870857"/>
              <a:gd name="connsiteX3" fmla="*/ 566057 w 566057"/>
              <a:gd name="connsiteY3" fmla="*/ 870857 h 870857"/>
              <a:gd name="connsiteX0" fmla="*/ 0 w 574591"/>
              <a:gd name="connsiteY0" fmla="*/ 0 h 795566"/>
              <a:gd name="connsiteX1" fmla="*/ 206221 w 574591"/>
              <a:gd name="connsiteY1" fmla="*/ 291769 h 795566"/>
              <a:gd name="connsiteX2" fmla="*/ 341553 w 574591"/>
              <a:gd name="connsiteY2" fmla="*/ 754182 h 795566"/>
              <a:gd name="connsiteX3" fmla="*/ 574591 w 574591"/>
              <a:gd name="connsiteY3" fmla="*/ 794196 h 795566"/>
              <a:gd name="connsiteX0" fmla="*/ 0 w 574591"/>
              <a:gd name="connsiteY0" fmla="*/ 0 h 794196"/>
              <a:gd name="connsiteX1" fmla="*/ 206221 w 574591"/>
              <a:gd name="connsiteY1" fmla="*/ 291769 h 794196"/>
              <a:gd name="connsiteX2" fmla="*/ 367155 w 574591"/>
              <a:gd name="connsiteY2" fmla="*/ 696686 h 794196"/>
              <a:gd name="connsiteX3" fmla="*/ 574591 w 574591"/>
              <a:gd name="connsiteY3" fmla="*/ 794196 h 794196"/>
            </a:gdLst>
            <a:ahLst/>
            <a:cxnLst>
              <a:cxn ang="0">
                <a:pos x="connsiteX0" y="connsiteY0"/>
              </a:cxn>
              <a:cxn ang="0">
                <a:pos x="connsiteX1" y="connsiteY1"/>
              </a:cxn>
              <a:cxn ang="0">
                <a:pos x="connsiteX2" y="connsiteY2"/>
              </a:cxn>
              <a:cxn ang="0">
                <a:pos x="connsiteX3" y="connsiteY3"/>
              </a:cxn>
            </a:cxnLst>
            <a:rect l="l" t="t" r="r" b="b"/>
            <a:pathLst>
              <a:path w="574591" h="794196">
                <a:moveTo>
                  <a:pt x="0" y="0"/>
                </a:moveTo>
                <a:cubicBezTo>
                  <a:pt x="105229" y="39914"/>
                  <a:pt x="145029" y="175655"/>
                  <a:pt x="206221" y="291769"/>
                </a:cubicBezTo>
                <a:cubicBezTo>
                  <a:pt x="267413" y="407883"/>
                  <a:pt x="305760" y="612948"/>
                  <a:pt x="367155" y="696686"/>
                </a:cubicBezTo>
                <a:cubicBezTo>
                  <a:pt x="428550" y="780424"/>
                  <a:pt x="532862" y="763353"/>
                  <a:pt x="574591" y="794196"/>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156" name="Group 155">
            <a:extLst>
              <a:ext uri="{FF2B5EF4-FFF2-40B4-BE49-F238E27FC236}">
                <a16:creationId xmlns:a16="http://schemas.microsoft.com/office/drawing/2014/main" id="{F47147DB-9745-4224-A23B-B2F2E34D15DA}"/>
              </a:ext>
            </a:extLst>
          </p:cNvPr>
          <p:cNvGrpSpPr/>
          <p:nvPr/>
        </p:nvGrpSpPr>
        <p:grpSpPr>
          <a:xfrm>
            <a:off x="9506396" y="3028391"/>
            <a:ext cx="412626" cy="255643"/>
            <a:chOff x="16516350" y="0"/>
            <a:chExt cx="11074400" cy="6861175"/>
          </a:xfrm>
        </p:grpSpPr>
        <p:sp>
          <p:nvSpPr>
            <p:cNvPr id="167" name="Freeform 5">
              <a:extLst>
                <a:ext uri="{FF2B5EF4-FFF2-40B4-BE49-F238E27FC236}">
                  <a16:creationId xmlns:a16="http://schemas.microsoft.com/office/drawing/2014/main" id="{B98C4994-2E0C-49C1-B5E2-B49CD6536AFB}"/>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8" name="Freeform 6">
              <a:extLst>
                <a:ext uri="{FF2B5EF4-FFF2-40B4-BE49-F238E27FC236}">
                  <a16:creationId xmlns:a16="http://schemas.microsoft.com/office/drawing/2014/main" id="{F5D21956-3F7F-4738-A5E6-AD72EB52F431}"/>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9" name="Freeform 7">
              <a:extLst>
                <a:ext uri="{FF2B5EF4-FFF2-40B4-BE49-F238E27FC236}">
                  <a16:creationId xmlns:a16="http://schemas.microsoft.com/office/drawing/2014/main" id="{31647AB4-9A60-427E-81AD-737B15EA14FE}"/>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0" name="Freeform 8">
              <a:extLst>
                <a:ext uri="{FF2B5EF4-FFF2-40B4-BE49-F238E27FC236}">
                  <a16:creationId xmlns:a16="http://schemas.microsoft.com/office/drawing/2014/main" id="{8D8CEC23-37A4-4F71-9879-FCE399F5BC8D}"/>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7" name="Group 156">
            <a:extLst>
              <a:ext uri="{FF2B5EF4-FFF2-40B4-BE49-F238E27FC236}">
                <a16:creationId xmlns:a16="http://schemas.microsoft.com/office/drawing/2014/main" id="{0CE8F4D9-A069-4947-A6D6-8D59E8CB50B4}"/>
              </a:ext>
            </a:extLst>
          </p:cNvPr>
          <p:cNvGrpSpPr/>
          <p:nvPr/>
        </p:nvGrpSpPr>
        <p:grpSpPr>
          <a:xfrm>
            <a:off x="9260450" y="3361342"/>
            <a:ext cx="412626" cy="255643"/>
            <a:chOff x="16516350" y="0"/>
            <a:chExt cx="11074400" cy="6861175"/>
          </a:xfrm>
        </p:grpSpPr>
        <p:sp>
          <p:nvSpPr>
            <p:cNvPr id="163" name="Freeform 5">
              <a:extLst>
                <a:ext uri="{FF2B5EF4-FFF2-40B4-BE49-F238E27FC236}">
                  <a16:creationId xmlns:a16="http://schemas.microsoft.com/office/drawing/2014/main" id="{86AB15AC-7EED-4014-9CC4-11984FAEBC6D}"/>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4" name="Freeform 6">
              <a:extLst>
                <a:ext uri="{FF2B5EF4-FFF2-40B4-BE49-F238E27FC236}">
                  <a16:creationId xmlns:a16="http://schemas.microsoft.com/office/drawing/2014/main" id="{C1F19F74-19F7-4D6B-B7AB-052AA05F826A}"/>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5" name="Freeform 7">
              <a:extLst>
                <a:ext uri="{FF2B5EF4-FFF2-40B4-BE49-F238E27FC236}">
                  <a16:creationId xmlns:a16="http://schemas.microsoft.com/office/drawing/2014/main" id="{89691CEA-FE15-4BB3-8793-1D7D5EFE76B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6" name="Freeform 8">
              <a:extLst>
                <a:ext uri="{FF2B5EF4-FFF2-40B4-BE49-F238E27FC236}">
                  <a16:creationId xmlns:a16="http://schemas.microsoft.com/office/drawing/2014/main" id="{68274EA2-750F-42A3-A0FC-1AF9ECB1F796}"/>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8" name="Group 157">
            <a:extLst>
              <a:ext uri="{FF2B5EF4-FFF2-40B4-BE49-F238E27FC236}">
                <a16:creationId xmlns:a16="http://schemas.microsoft.com/office/drawing/2014/main" id="{44359AED-31FB-4D26-BB9E-7EEF236E0094}"/>
              </a:ext>
            </a:extLst>
          </p:cNvPr>
          <p:cNvGrpSpPr/>
          <p:nvPr/>
        </p:nvGrpSpPr>
        <p:grpSpPr>
          <a:xfrm>
            <a:off x="9752342" y="3361342"/>
            <a:ext cx="412626" cy="255643"/>
            <a:chOff x="16516350" y="0"/>
            <a:chExt cx="11074400" cy="6861175"/>
          </a:xfrm>
        </p:grpSpPr>
        <p:sp>
          <p:nvSpPr>
            <p:cNvPr id="159" name="Freeform 5">
              <a:extLst>
                <a:ext uri="{FF2B5EF4-FFF2-40B4-BE49-F238E27FC236}">
                  <a16:creationId xmlns:a16="http://schemas.microsoft.com/office/drawing/2014/main" id="{B41088C2-D738-4E3F-B4F2-A06CE9776BA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0" name="Freeform 6">
              <a:extLst>
                <a:ext uri="{FF2B5EF4-FFF2-40B4-BE49-F238E27FC236}">
                  <a16:creationId xmlns:a16="http://schemas.microsoft.com/office/drawing/2014/main" id="{4C22C56D-AC4D-4905-BE55-3ADB8DCA3F2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1" name="Freeform 7">
              <a:extLst>
                <a:ext uri="{FF2B5EF4-FFF2-40B4-BE49-F238E27FC236}">
                  <a16:creationId xmlns:a16="http://schemas.microsoft.com/office/drawing/2014/main" id="{6C848E5A-145A-4ED1-AD64-24ACCFD8AB5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2" name="Freeform 8">
              <a:extLst>
                <a:ext uri="{FF2B5EF4-FFF2-40B4-BE49-F238E27FC236}">
                  <a16:creationId xmlns:a16="http://schemas.microsoft.com/office/drawing/2014/main" id="{A1A6D6D7-F627-40CC-879B-EDD9BDC005B9}"/>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21" name="Group 120">
            <a:extLst>
              <a:ext uri="{FF2B5EF4-FFF2-40B4-BE49-F238E27FC236}">
                <a16:creationId xmlns:a16="http://schemas.microsoft.com/office/drawing/2014/main" id="{77A3DA02-481B-4C58-8194-921DEFEF63B5}"/>
              </a:ext>
            </a:extLst>
          </p:cNvPr>
          <p:cNvGrpSpPr>
            <a:grpSpLocks noChangeAspect="1"/>
          </p:cNvGrpSpPr>
          <p:nvPr/>
        </p:nvGrpSpPr>
        <p:grpSpPr>
          <a:xfrm>
            <a:off x="9837063" y="4152976"/>
            <a:ext cx="246841" cy="457574"/>
            <a:chOff x="5434013" y="2201863"/>
            <a:chExt cx="1323975" cy="2454275"/>
          </a:xfrm>
        </p:grpSpPr>
        <p:sp>
          <p:nvSpPr>
            <p:cNvPr id="154" name="Freeform 5">
              <a:extLst>
                <a:ext uri="{FF2B5EF4-FFF2-40B4-BE49-F238E27FC236}">
                  <a16:creationId xmlns:a16="http://schemas.microsoft.com/office/drawing/2014/main" id="{9D5740F3-9699-4493-B0E9-1D730F43510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5" name="Freeform: Shape 15">
              <a:extLst>
                <a:ext uri="{FF2B5EF4-FFF2-40B4-BE49-F238E27FC236}">
                  <a16:creationId xmlns:a16="http://schemas.microsoft.com/office/drawing/2014/main" id="{BF77DC51-14F1-4061-A477-5F2D6D7EDE85}"/>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2" name="Group 121">
            <a:extLst>
              <a:ext uri="{FF2B5EF4-FFF2-40B4-BE49-F238E27FC236}">
                <a16:creationId xmlns:a16="http://schemas.microsoft.com/office/drawing/2014/main" id="{CB58FBD1-F72F-4289-BC80-E5B4C7888D55}"/>
              </a:ext>
            </a:extLst>
          </p:cNvPr>
          <p:cNvGrpSpPr>
            <a:grpSpLocks noChangeAspect="1"/>
          </p:cNvGrpSpPr>
          <p:nvPr/>
        </p:nvGrpSpPr>
        <p:grpSpPr>
          <a:xfrm>
            <a:off x="10124616" y="4152976"/>
            <a:ext cx="246841" cy="457574"/>
            <a:chOff x="5434013" y="2201863"/>
            <a:chExt cx="1323975" cy="2454275"/>
          </a:xfrm>
        </p:grpSpPr>
        <p:sp>
          <p:nvSpPr>
            <p:cNvPr id="152" name="Freeform 5">
              <a:extLst>
                <a:ext uri="{FF2B5EF4-FFF2-40B4-BE49-F238E27FC236}">
                  <a16:creationId xmlns:a16="http://schemas.microsoft.com/office/drawing/2014/main" id="{D9399F81-18A6-45F1-B643-B301F75A87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3" name="Freeform: Shape 15">
              <a:extLst>
                <a:ext uri="{FF2B5EF4-FFF2-40B4-BE49-F238E27FC236}">
                  <a16:creationId xmlns:a16="http://schemas.microsoft.com/office/drawing/2014/main" id="{0B1283DE-93B4-40EA-A8E0-9A306B0008F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3" name="Group 122">
            <a:extLst>
              <a:ext uri="{FF2B5EF4-FFF2-40B4-BE49-F238E27FC236}">
                <a16:creationId xmlns:a16="http://schemas.microsoft.com/office/drawing/2014/main" id="{3BBF93F1-592C-4E3C-9795-05CB8630870B}"/>
              </a:ext>
            </a:extLst>
          </p:cNvPr>
          <p:cNvGrpSpPr>
            <a:grpSpLocks noChangeAspect="1"/>
          </p:cNvGrpSpPr>
          <p:nvPr/>
        </p:nvGrpSpPr>
        <p:grpSpPr>
          <a:xfrm>
            <a:off x="10412170" y="4152976"/>
            <a:ext cx="246841" cy="457574"/>
            <a:chOff x="5434013" y="2201863"/>
            <a:chExt cx="1323975" cy="2454275"/>
          </a:xfrm>
        </p:grpSpPr>
        <p:sp>
          <p:nvSpPr>
            <p:cNvPr id="150" name="Freeform 5">
              <a:extLst>
                <a:ext uri="{FF2B5EF4-FFF2-40B4-BE49-F238E27FC236}">
                  <a16:creationId xmlns:a16="http://schemas.microsoft.com/office/drawing/2014/main" id="{EF94FE5C-FAB1-4097-8B05-AF7BBFA2DDB3}"/>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1" name="Freeform: Shape 15">
              <a:extLst>
                <a:ext uri="{FF2B5EF4-FFF2-40B4-BE49-F238E27FC236}">
                  <a16:creationId xmlns:a16="http://schemas.microsoft.com/office/drawing/2014/main" id="{BFFBD468-2438-48BA-B958-15347A09BDD2}"/>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sp>
        <p:nvSpPr>
          <p:cNvPr id="124" name="Freeform 19">
            <a:extLst>
              <a:ext uri="{FF2B5EF4-FFF2-40B4-BE49-F238E27FC236}">
                <a16:creationId xmlns:a16="http://schemas.microsoft.com/office/drawing/2014/main" id="{1E10ECCD-240E-46EA-BF09-6F4ABD98DBE9}"/>
              </a:ext>
            </a:extLst>
          </p:cNvPr>
          <p:cNvSpPr>
            <a:spLocks/>
          </p:cNvSpPr>
          <p:nvPr/>
        </p:nvSpPr>
        <p:spPr bwMode="auto">
          <a:xfrm>
            <a:off x="9579742" y="3733091"/>
            <a:ext cx="265935" cy="394001"/>
          </a:xfrm>
          <a:custGeom>
            <a:avLst/>
            <a:gdLst>
              <a:gd name="T0" fmla="*/ 1681 w 1913"/>
              <a:gd name="T1" fmla="*/ 2831 h 2832"/>
              <a:gd name="T2" fmla="*/ 1543 w 1913"/>
              <a:gd name="T3" fmla="*/ 2774 h 2832"/>
              <a:gd name="T4" fmla="*/ 31 w 1913"/>
              <a:gd name="T5" fmla="*/ 287 h 2832"/>
              <a:gd name="T6" fmla="*/ 173 w 1913"/>
              <a:gd name="T7" fmla="*/ 31 h 2832"/>
              <a:gd name="T8" fmla="*/ 428 w 1913"/>
              <a:gd name="T9" fmla="*/ 173 h 2832"/>
              <a:gd name="T10" fmla="*/ 1827 w 1913"/>
              <a:gd name="T11" fmla="*/ 2475 h 2832"/>
              <a:gd name="T12" fmla="*/ 1835 w 1913"/>
              <a:gd name="T13" fmla="*/ 2767 h 2832"/>
              <a:gd name="T14" fmla="*/ 1681 w 1913"/>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3" h="2832">
                <a:moveTo>
                  <a:pt x="1681" y="2831"/>
                </a:moveTo>
                <a:cubicBezTo>
                  <a:pt x="1631" y="2830"/>
                  <a:pt x="1582" y="2811"/>
                  <a:pt x="1543" y="2774"/>
                </a:cubicBezTo>
                <a:cubicBezTo>
                  <a:pt x="825" y="2093"/>
                  <a:pt x="302" y="1233"/>
                  <a:pt x="31" y="287"/>
                </a:cubicBezTo>
                <a:cubicBezTo>
                  <a:pt x="0" y="177"/>
                  <a:pt x="63" y="63"/>
                  <a:pt x="173" y="31"/>
                </a:cubicBezTo>
                <a:cubicBezTo>
                  <a:pt x="283" y="0"/>
                  <a:pt x="397" y="63"/>
                  <a:pt x="428" y="173"/>
                </a:cubicBezTo>
                <a:cubicBezTo>
                  <a:pt x="679" y="1048"/>
                  <a:pt x="1162" y="1844"/>
                  <a:pt x="1827" y="2475"/>
                </a:cubicBezTo>
                <a:cubicBezTo>
                  <a:pt x="1910" y="2553"/>
                  <a:pt x="1913" y="2684"/>
                  <a:pt x="1835" y="2767"/>
                </a:cubicBezTo>
                <a:cubicBezTo>
                  <a:pt x="1793" y="2811"/>
                  <a:pt x="1737" y="2832"/>
                  <a:pt x="1681"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5" name="Freeform 20">
            <a:extLst>
              <a:ext uri="{FF2B5EF4-FFF2-40B4-BE49-F238E27FC236}">
                <a16:creationId xmlns:a16="http://schemas.microsoft.com/office/drawing/2014/main" id="{081D3F2A-6696-4E6E-ABA5-7822021C004B}"/>
              </a:ext>
            </a:extLst>
          </p:cNvPr>
          <p:cNvSpPr>
            <a:spLocks/>
          </p:cNvSpPr>
          <p:nvPr/>
        </p:nvSpPr>
        <p:spPr bwMode="auto">
          <a:xfrm>
            <a:off x="10664828" y="3733091"/>
            <a:ext cx="265935" cy="394001"/>
          </a:xfrm>
          <a:custGeom>
            <a:avLst/>
            <a:gdLst>
              <a:gd name="T0" fmla="*/ 233 w 1914"/>
              <a:gd name="T1" fmla="*/ 2831 h 2832"/>
              <a:gd name="T2" fmla="*/ 371 w 1914"/>
              <a:gd name="T3" fmla="*/ 2774 h 2832"/>
              <a:gd name="T4" fmla="*/ 1882 w 1914"/>
              <a:gd name="T5" fmla="*/ 287 h 2832"/>
              <a:gd name="T6" fmla="*/ 1741 w 1914"/>
              <a:gd name="T7" fmla="*/ 31 h 2832"/>
              <a:gd name="T8" fmla="*/ 1486 w 1914"/>
              <a:gd name="T9" fmla="*/ 173 h 2832"/>
              <a:gd name="T10" fmla="*/ 87 w 1914"/>
              <a:gd name="T11" fmla="*/ 2475 h 2832"/>
              <a:gd name="T12" fmla="*/ 79 w 1914"/>
              <a:gd name="T13" fmla="*/ 2767 h 2832"/>
              <a:gd name="T14" fmla="*/ 233 w 1914"/>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4" h="2832">
                <a:moveTo>
                  <a:pt x="233" y="2831"/>
                </a:moveTo>
                <a:cubicBezTo>
                  <a:pt x="283" y="2830"/>
                  <a:pt x="332" y="2811"/>
                  <a:pt x="371" y="2774"/>
                </a:cubicBezTo>
                <a:cubicBezTo>
                  <a:pt x="1089" y="2093"/>
                  <a:pt x="1612" y="1233"/>
                  <a:pt x="1882" y="287"/>
                </a:cubicBezTo>
                <a:cubicBezTo>
                  <a:pt x="1914" y="177"/>
                  <a:pt x="1850" y="63"/>
                  <a:pt x="1741" y="31"/>
                </a:cubicBezTo>
                <a:cubicBezTo>
                  <a:pt x="1631" y="0"/>
                  <a:pt x="1517" y="63"/>
                  <a:pt x="1486" y="173"/>
                </a:cubicBezTo>
                <a:cubicBezTo>
                  <a:pt x="1235" y="1048"/>
                  <a:pt x="751" y="1844"/>
                  <a:pt x="87" y="2475"/>
                </a:cubicBezTo>
                <a:cubicBezTo>
                  <a:pt x="4" y="2553"/>
                  <a:pt x="0" y="2684"/>
                  <a:pt x="79" y="2767"/>
                </a:cubicBezTo>
                <a:cubicBezTo>
                  <a:pt x="121" y="2811"/>
                  <a:pt x="177" y="2832"/>
                  <a:pt x="233"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6" name="Freeform 21">
            <a:extLst>
              <a:ext uri="{FF2B5EF4-FFF2-40B4-BE49-F238E27FC236}">
                <a16:creationId xmlns:a16="http://schemas.microsoft.com/office/drawing/2014/main" id="{3BFC802B-8089-4E85-B6E8-93BA5FC06438}"/>
              </a:ext>
            </a:extLst>
          </p:cNvPr>
          <p:cNvSpPr>
            <a:spLocks/>
          </p:cNvSpPr>
          <p:nvPr/>
        </p:nvSpPr>
        <p:spPr bwMode="auto">
          <a:xfrm>
            <a:off x="10026814" y="2937593"/>
            <a:ext cx="451687" cy="95760"/>
          </a:xfrm>
          <a:custGeom>
            <a:avLst/>
            <a:gdLst>
              <a:gd name="T0" fmla="*/ 3206 w 3247"/>
              <a:gd name="T1" fmla="*/ 348 h 689"/>
              <a:gd name="T2" fmla="*/ 3086 w 3247"/>
              <a:gd name="T3" fmla="*/ 260 h 689"/>
              <a:gd name="T4" fmla="*/ 175 w 3247"/>
              <a:gd name="T5" fmla="*/ 260 h 689"/>
              <a:gd name="T6" fmla="*/ 30 w 3247"/>
              <a:gd name="T7" fmla="*/ 514 h 689"/>
              <a:gd name="T8" fmla="*/ 284 w 3247"/>
              <a:gd name="T9" fmla="*/ 658 h 689"/>
              <a:gd name="T10" fmla="*/ 2978 w 3247"/>
              <a:gd name="T11" fmla="*/ 658 h 689"/>
              <a:gd name="T12" fmla="*/ 3231 w 3247"/>
              <a:gd name="T13" fmla="*/ 513 h 689"/>
              <a:gd name="T14" fmla="*/ 3206 w 3247"/>
              <a:gd name="T15" fmla="*/ 348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7" h="689">
                <a:moveTo>
                  <a:pt x="3206" y="348"/>
                </a:moveTo>
                <a:cubicBezTo>
                  <a:pt x="3179" y="306"/>
                  <a:pt x="3138" y="274"/>
                  <a:pt x="3086" y="260"/>
                </a:cubicBezTo>
                <a:cubicBezTo>
                  <a:pt x="2131" y="0"/>
                  <a:pt x="1124" y="0"/>
                  <a:pt x="175" y="260"/>
                </a:cubicBezTo>
                <a:cubicBezTo>
                  <a:pt x="65" y="290"/>
                  <a:pt x="0" y="404"/>
                  <a:pt x="30" y="514"/>
                </a:cubicBezTo>
                <a:cubicBezTo>
                  <a:pt x="60" y="624"/>
                  <a:pt x="174" y="689"/>
                  <a:pt x="284" y="658"/>
                </a:cubicBezTo>
                <a:cubicBezTo>
                  <a:pt x="1162" y="418"/>
                  <a:pt x="2094" y="418"/>
                  <a:pt x="2978" y="658"/>
                </a:cubicBezTo>
                <a:cubicBezTo>
                  <a:pt x="3088" y="688"/>
                  <a:pt x="3201" y="624"/>
                  <a:pt x="3231" y="513"/>
                </a:cubicBezTo>
                <a:cubicBezTo>
                  <a:pt x="3247" y="455"/>
                  <a:pt x="3236" y="396"/>
                  <a:pt x="3206" y="3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7" name="Freeform 4">
            <a:extLst>
              <a:ext uri="{FF2B5EF4-FFF2-40B4-BE49-F238E27FC236}">
                <a16:creationId xmlns:a16="http://schemas.microsoft.com/office/drawing/2014/main" id="{9785602C-11C4-496D-BF37-EA0BA22510E4}"/>
              </a:ext>
            </a:extLst>
          </p:cNvPr>
          <p:cNvSpPr>
            <a:spLocks noChangeAspect="1"/>
          </p:cNvSpPr>
          <p:nvPr/>
        </p:nvSpPr>
        <p:spPr bwMode="auto">
          <a:xfrm>
            <a:off x="9869694"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8" name="Freeform 4">
            <a:extLst>
              <a:ext uri="{FF2B5EF4-FFF2-40B4-BE49-F238E27FC236}">
                <a16:creationId xmlns:a16="http://schemas.microsoft.com/office/drawing/2014/main" id="{797D4545-A77C-468C-B8A3-67DF300CB155}"/>
              </a:ext>
            </a:extLst>
          </p:cNvPr>
          <p:cNvSpPr>
            <a:spLocks noChangeAspect="1"/>
          </p:cNvSpPr>
          <p:nvPr/>
        </p:nvSpPr>
        <p:spPr bwMode="auto">
          <a:xfrm>
            <a:off x="10155967"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9" name="Freeform 4">
            <a:extLst>
              <a:ext uri="{FF2B5EF4-FFF2-40B4-BE49-F238E27FC236}">
                <a16:creationId xmlns:a16="http://schemas.microsoft.com/office/drawing/2014/main" id="{10894FDE-FAAB-4615-AFC3-C95782CC335F}"/>
              </a:ext>
            </a:extLst>
          </p:cNvPr>
          <p:cNvSpPr>
            <a:spLocks noChangeAspect="1"/>
          </p:cNvSpPr>
          <p:nvPr/>
        </p:nvSpPr>
        <p:spPr bwMode="auto">
          <a:xfrm>
            <a:off x="10449496"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0" name="Group 129">
            <a:extLst>
              <a:ext uri="{FF2B5EF4-FFF2-40B4-BE49-F238E27FC236}">
                <a16:creationId xmlns:a16="http://schemas.microsoft.com/office/drawing/2014/main" id="{65B12708-0640-48E4-B11E-7D2E4FAA6E08}"/>
              </a:ext>
            </a:extLst>
          </p:cNvPr>
          <p:cNvGrpSpPr/>
          <p:nvPr/>
        </p:nvGrpSpPr>
        <p:grpSpPr>
          <a:xfrm>
            <a:off x="10983002" y="2894675"/>
            <a:ext cx="249989" cy="354658"/>
            <a:chOff x="6911903" y="1228430"/>
            <a:chExt cx="618756" cy="877824"/>
          </a:xfrm>
        </p:grpSpPr>
        <p:sp>
          <p:nvSpPr>
            <p:cNvPr id="146" name="Freeform 25">
              <a:extLst>
                <a:ext uri="{FF2B5EF4-FFF2-40B4-BE49-F238E27FC236}">
                  <a16:creationId xmlns:a16="http://schemas.microsoft.com/office/drawing/2014/main" id="{CF98DB8C-FE7D-43C5-9AE4-294A6776F41D}"/>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7" name="Oval 26">
              <a:extLst>
                <a:ext uri="{FF2B5EF4-FFF2-40B4-BE49-F238E27FC236}">
                  <a16:creationId xmlns:a16="http://schemas.microsoft.com/office/drawing/2014/main" id="{42878C5F-944B-45FB-A68C-277CB0F1FB49}"/>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8" name="Oval 27">
              <a:extLst>
                <a:ext uri="{FF2B5EF4-FFF2-40B4-BE49-F238E27FC236}">
                  <a16:creationId xmlns:a16="http://schemas.microsoft.com/office/drawing/2014/main" id="{C5FA190C-69E2-46B2-8849-91B9A6E9B1E2}"/>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9" name="Freeform 28">
              <a:extLst>
                <a:ext uri="{FF2B5EF4-FFF2-40B4-BE49-F238E27FC236}">
                  <a16:creationId xmlns:a16="http://schemas.microsoft.com/office/drawing/2014/main" id="{C65D7A29-EDE9-480B-B971-DE23D36251EB}"/>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31" name="Group 130">
            <a:extLst>
              <a:ext uri="{FF2B5EF4-FFF2-40B4-BE49-F238E27FC236}">
                <a16:creationId xmlns:a16="http://schemas.microsoft.com/office/drawing/2014/main" id="{B1C69A4D-153E-4E85-982C-C0E4E2DA646D}"/>
              </a:ext>
            </a:extLst>
          </p:cNvPr>
          <p:cNvGrpSpPr>
            <a:grpSpLocks noChangeAspect="1"/>
          </p:cNvGrpSpPr>
          <p:nvPr/>
        </p:nvGrpSpPr>
        <p:grpSpPr>
          <a:xfrm>
            <a:off x="10557210" y="2884746"/>
            <a:ext cx="373553" cy="370949"/>
            <a:chOff x="6415005" y="3149663"/>
            <a:chExt cx="2535582" cy="2517209"/>
          </a:xfrm>
        </p:grpSpPr>
        <p:sp>
          <p:nvSpPr>
            <p:cNvPr id="141" name="Oval 8">
              <a:extLst>
                <a:ext uri="{FF2B5EF4-FFF2-40B4-BE49-F238E27FC236}">
                  <a16:creationId xmlns:a16="http://schemas.microsoft.com/office/drawing/2014/main" id="{378C1A18-C5FE-44DB-801A-C50538A054B3}"/>
                </a:ext>
              </a:extLst>
            </p:cNvPr>
            <p:cNvSpPr>
              <a:spLocks noChangeArrowheads="1"/>
            </p:cNvSpPr>
            <p:nvPr/>
          </p:nvSpPr>
          <p:spPr bwMode="auto">
            <a:xfrm>
              <a:off x="6415005" y="3149663"/>
              <a:ext cx="2535582" cy="2517209"/>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2" name="Freeform: Shape 20">
              <a:extLst>
                <a:ext uri="{FF2B5EF4-FFF2-40B4-BE49-F238E27FC236}">
                  <a16:creationId xmlns:a16="http://schemas.microsoft.com/office/drawing/2014/main" id="{95078F98-0FAB-49BB-A1DE-E12EDCF30D81}"/>
                </a:ext>
              </a:extLst>
            </p:cNvPr>
            <p:cNvSpPr>
              <a:spLocks/>
            </p:cNvSpPr>
            <p:nvPr/>
          </p:nvSpPr>
          <p:spPr bwMode="auto">
            <a:xfrm>
              <a:off x="6653865" y="3385180"/>
              <a:ext cx="2058992" cy="2046172"/>
            </a:xfrm>
            <a:custGeom>
              <a:avLst/>
              <a:gdLst>
                <a:gd name="connsiteX0" fmla="*/ 26024 w 2058992"/>
                <a:gd name="connsiteY0" fmla="*/ 1189285 h 2046172"/>
                <a:gd name="connsiteX1" fmla="*/ 1891146 w 2058992"/>
                <a:gd name="connsiteY1" fmla="*/ 1189285 h 2046172"/>
                <a:gd name="connsiteX2" fmla="*/ 1897510 w 2058992"/>
                <a:gd name="connsiteY2" fmla="*/ 1195624 h 2046172"/>
                <a:gd name="connsiteX3" fmla="*/ 1897510 w 2058992"/>
                <a:gd name="connsiteY3" fmla="*/ 1197353 h 2046172"/>
                <a:gd name="connsiteX4" fmla="*/ 1892303 w 2058992"/>
                <a:gd name="connsiteY4" fmla="*/ 1204268 h 2046172"/>
                <a:gd name="connsiteX5" fmla="*/ 1038998 w 2058992"/>
                <a:gd name="connsiteY5" fmla="*/ 2039833 h 2046172"/>
                <a:gd name="connsiteX6" fmla="*/ 1032635 w 2058992"/>
                <a:gd name="connsiteY6" fmla="*/ 2046172 h 2046172"/>
                <a:gd name="connsiteX7" fmla="*/ 16189 w 2058992"/>
                <a:gd name="connsiteY7" fmla="*/ 1201387 h 2046172"/>
                <a:gd name="connsiteX8" fmla="*/ 26024 w 2058992"/>
                <a:gd name="connsiteY8" fmla="*/ 1189285 h 2046172"/>
                <a:gd name="connsiteX9" fmla="*/ 1032948 w 2058992"/>
                <a:gd name="connsiteY9" fmla="*/ 0 h 2046172"/>
                <a:gd name="connsiteX10" fmla="*/ 2058956 w 2058992"/>
                <a:gd name="connsiteY10" fmla="*/ 996747 h 2046172"/>
                <a:gd name="connsiteX11" fmla="*/ 2045653 w 2058992"/>
                <a:gd name="connsiteY11" fmla="*/ 1010559 h 2046172"/>
                <a:gd name="connsiteX12" fmla="*/ 13881 w 2058992"/>
                <a:gd name="connsiteY12" fmla="*/ 1010559 h 2046172"/>
                <a:gd name="connsiteX13" fmla="*/ 0 w 2058992"/>
                <a:gd name="connsiteY13" fmla="*/ 996747 h 2046172"/>
                <a:gd name="connsiteX14" fmla="*/ 1032948 w 2058992"/>
                <a:gd name="connsiteY14" fmla="*/ 0 h 204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8992" h="2046172">
                  <a:moveTo>
                    <a:pt x="26024" y="1189285"/>
                  </a:moveTo>
                  <a:cubicBezTo>
                    <a:pt x="26024" y="1189285"/>
                    <a:pt x="26024" y="1189285"/>
                    <a:pt x="1891146" y="1189285"/>
                  </a:cubicBezTo>
                  <a:cubicBezTo>
                    <a:pt x="1894617" y="1189285"/>
                    <a:pt x="1897510" y="1192167"/>
                    <a:pt x="1897510" y="1195624"/>
                  </a:cubicBezTo>
                  <a:cubicBezTo>
                    <a:pt x="1897510" y="1195624"/>
                    <a:pt x="1897510" y="1195624"/>
                    <a:pt x="1897510" y="1197353"/>
                  </a:cubicBezTo>
                  <a:cubicBezTo>
                    <a:pt x="1897510" y="1200810"/>
                    <a:pt x="1895196" y="1203692"/>
                    <a:pt x="1892303" y="1204268"/>
                  </a:cubicBezTo>
                  <a:cubicBezTo>
                    <a:pt x="1414453" y="1279757"/>
                    <a:pt x="1051726" y="1623779"/>
                    <a:pt x="1038998" y="2039833"/>
                  </a:cubicBezTo>
                  <a:cubicBezTo>
                    <a:pt x="1038998" y="2043867"/>
                    <a:pt x="1036106" y="2046172"/>
                    <a:pt x="1032635" y="2046172"/>
                  </a:cubicBezTo>
                  <a:cubicBezTo>
                    <a:pt x="524123" y="2046172"/>
                    <a:pt x="100652" y="1680828"/>
                    <a:pt x="16189" y="1201387"/>
                  </a:cubicBezTo>
                  <a:cubicBezTo>
                    <a:pt x="15032" y="1195048"/>
                    <a:pt x="20239" y="1189285"/>
                    <a:pt x="26024" y="1189285"/>
                  </a:cubicBezTo>
                  <a:close/>
                  <a:moveTo>
                    <a:pt x="1032948" y="0"/>
                  </a:moveTo>
                  <a:cubicBezTo>
                    <a:pt x="1590486" y="0"/>
                    <a:pt x="2045653" y="444853"/>
                    <a:pt x="2058956" y="996747"/>
                  </a:cubicBezTo>
                  <a:cubicBezTo>
                    <a:pt x="2059534" y="1004229"/>
                    <a:pt x="2053172" y="1010559"/>
                    <a:pt x="2045653" y="1010559"/>
                  </a:cubicBezTo>
                  <a:lnTo>
                    <a:pt x="13881" y="1010559"/>
                  </a:lnTo>
                  <a:cubicBezTo>
                    <a:pt x="6362" y="1010559"/>
                    <a:pt x="0" y="1004229"/>
                    <a:pt x="0" y="996747"/>
                  </a:cubicBezTo>
                  <a:cubicBezTo>
                    <a:pt x="13881" y="444853"/>
                    <a:pt x="473097" y="0"/>
                    <a:pt x="1032948"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3" name="Freeform 11">
              <a:extLst>
                <a:ext uri="{FF2B5EF4-FFF2-40B4-BE49-F238E27FC236}">
                  <a16:creationId xmlns:a16="http://schemas.microsoft.com/office/drawing/2014/main" id="{AA14BC31-B3C3-49C7-84C2-857D933A0B43}"/>
                </a:ext>
              </a:extLst>
            </p:cNvPr>
            <p:cNvSpPr>
              <a:spLocks/>
            </p:cNvSpPr>
            <p:nvPr/>
          </p:nvSpPr>
          <p:spPr bwMode="auto">
            <a:xfrm>
              <a:off x="6996285" y="3809449"/>
              <a:ext cx="1373023" cy="444311"/>
            </a:xfrm>
            <a:custGeom>
              <a:avLst/>
              <a:gdLst>
                <a:gd name="T0" fmla="*/ 2223 w 2375"/>
                <a:gd name="T1" fmla="*/ 0 h 771"/>
                <a:gd name="T2" fmla="*/ 152 w 2375"/>
                <a:gd name="T3" fmla="*/ 0 h 771"/>
                <a:gd name="T4" fmla="*/ 0 w 2375"/>
                <a:gd name="T5" fmla="*/ 152 h 771"/>
                <a:gd name="T6" fmla="*/ 0 w 2375"/>
                <a:gd name="T7" fmla="*/ 622 h 771"/>
                <a:gd name="T8" fmla="*/ 152 w 2375"/>
                <a:gd name="T9" fmla="*/ 771 h 771"/>
                <a:gd name="T10" fmla="*/ 2223 w 2375"/>
                <a:gd name="T11" fmla="*/ 771 h 771"/>
                <a:gd name="T12" fmla="*/ 2375 w 2375"/>
                <a:gd name="T13" fmla="*/ 622 h 771"/>
                <a:gd name="T14" fmla="*/ 2375 w 2375"/>
                <a:gd name="T15" fmla="*/ 152 h 771"/>
                <a:gd name="T16" fmla="*/ 2223 w 2375"/>
                <a:gd name="T17"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771">
                  <a:moveTo>
                    <a:pt x="2223" y="0"/>
                  </a:moveTo>
                  <a:cubicBezTo>
                    <a:pt x="152" y="0"/>
                    <a:pt x="152" y="0"/>
                    <a:pt x="152" y="0"/>
                  </a:cubicBezTo>
                  <a:cubicBezTo>
                    <a:pt x="69" y="0"/>
                    <a:pt x="0" y="65"/>
                    <a:pt x="0" y="152"/>
                  </a:cubicBezTo>
                  <a:cubicBezTo>
                    <a:pt x="0" y="622"/>
                    <a:pt x="0" y="622"/>
                    <a:pt x="0" y="622"/>
                  </a:cubicBezTo>
                  <a:cubicBezTo>
                    <a:pt x="0" y="706"/>
                    <a:pt x="69" y="771"/>
                    <a:pt x="152" y="771"/>
                  </a:cubicBezTo>
                  <a:cubicBezTo>
                    <a:pt x="2223" y="771"/>
                    <a:pt x="2223" y="771"/>
                    <a:pt x="2223" y="771"/>
                  </a:cubicBezTo>
                  <a:cubicBezTo>
                    <a:pt x="2306" y="771"/>
                    <a:pt x="2375" y="706"/>
                    <a:pt x="2375" y="622"/>
                  </a:cubicBezTo>
                  <a:cubicBezTo>
                    <a:pt x="2375" y="152"/>
                    <a:pt x="2375" y="152"/>
                    <a:pt x="2375" y="152"/>
                  </a:cubicBezTo>
                  <a:cubicBezTo>
                    <a:pt x="2375" y="65"/>
                    <a:pt x="2306" y="0"/>
                    <a:pt x="2223" y="0"/>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4" name="Freeform 13">
              <a:extLst>
                <a:ext uri="{FF2B5EF4-FFF2-40B4-BE49-F238E27FC236}">
                  <a16:creationId xmlns:a16="http://schemas.microsoft.com/office/drawing/2014/main" id="{AD9F5997-8C02-451B-B0FD-F9366211D744}"/>
                </a:ext>
              </a:extLst>
            </p:cNvPr>
            <p:cNvSpPr>
              <a:spLocks/>
            </p:cNvSpPr>
            <p:nvPr/>
          </p:nvSpPr>
          <p:spPr bwMode="auto">
            <a:xfrm>
              <a:off x="8095371" y="4786600"/>
              <a:ext cx="415916" cy="611346"/>
            </a:xfrm>
            <a:custGeom>
              <a:avLst/>
              <a:gdLst>
                <a:gd name="T0" fmla="*/ 15 w 722"/>
                <a:gd name="T1" fmla="*/ 1050 h 1062"/>
                <a:gd name="T2" fmla="*/ 288 w 722"/>
                <a:gd name="T3" fmla="*/ 602 h 1062"/>
                <a:gd name="T4" fmla="*/ 284 w 722"/>
                <a:gd name="T5" fmla="*/ 594 h 1062"/>
                <a:gd name="T6" fmla="*/ 25 w 722"/>
                <a:gd name="T7" fmla="*/ 594 h 1062"/>
                <a:gd name="T8" fmla="*/ 9 w 722"/>
                <a:gd name="T9" fmla="*/ 567 h 1062"/>
                <a:gd name="T10" fmla="*/ 345 w 722"/>
                <a:gd name="T11" fmla="*/ 20 h 1062"/>
                <a:gd name="T12" fmla="*/ 379 w 722"/>
                <a:gd name="T13" fmla="*/ 0 h 1062"/>
                <a:gd name="T14" fmla="*/ 639 w 722"/>
                <a:gd name="T15" fmla="*/ 0 h 1062"/>
                <a:gd name="T16" fmla="*/ 653 w 722"/>
                <a:gd name="T17" fmla="*/ 27 h 1062"/>
                <a:gd name="T18" fmla="*/ 393 w 722"/>
                <a:gd name="T19" fmla="*/ 388 h 1062"/>
                <a:gd name="T20" fmla="*/ 397 w 722"/>
                <a:gd name="T21" fmla="*/ 396 h 1062"/>
                <a:gd name="T22" fmla="*/ 694 w 722"/>
                <a:gd name="T23" fmla="*/ 396 h 1062"/>
                <a:gd name="T24" fmla="*/ 708 w 722"/>
                <a:gd name="T25" fmla="*/ 434 h 1062"/>
                <a:gd name="T26" fmla="*/ 24 w 722"/>
                <a:gd name="T27" fmla="*/ 1057 h 1062"/>
                <a:gd name="T28" fmla="*/ 15 w 722"/>
                <a:gd name="T29" fmla="*/ 105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2" h="1062">
                  <a:moveTo>
                    <a:pt x="15" y="1050"/>
                  </a:moveTo>
                  <a:cubicBezTo>
                    <a:pt x="288" y="602"/>
                    <a:pt x="288" y="602"/>
                    <a:pt x="288" y="602"/>
                  </a:cubicBezTo>
                  <a:cubicBezTo>
                    <a:pt x="290" y="598"/>
                    <a:pt x="288" y="594"/>
                    <a:pt x="284" y="594"/>
                  </a:cubicBezTo>
                  <a:cubicBezTo>
                    <a:pt x="25" y="594"/>
                    <a:pt x="25" y="594"/>
                    <a:pt x="25" y="594"/>
                  </a:cubicBezTo>
                  <a:cubicBezTo>
                    <a:pt x="7" y="594"/>
                    <a:pt x="0" y="581"/>
                    <a:pt x="9" y="567"/>
                  </a:cubicBezTo>
                  <a:cubicBezTo>
                    <a:pt x="345" y="20"/>
                    <a:pt x="345" y="20"/>
                    <a:pt x="345" y="20"/>
                  </a:cubicBezTo>
                  <a:cubicBezTo>
                    <a:pt x="352" y="8"/>
                    <a:pt x="365" y="0"/>
                    <a:pt x="379" y="0"/>
                  </a:cubicBezTo>
                  <a:cubicBezTo>
                    <a:pt x="639" y="0"/>
                    <a:pt x="639" y="0"/>
                    <a:pt x="639" y="0"/>
                  </a:cubicBezTo>
                  <a:cubicBezTo>
                    <a:pt x="657" y="0"/>
                    <a:pt x="662" y="13"/>
                    <a:pt x="653" y="27"/>
                  </a:cubicBezTo>
                  <a:cubicBezTo>
                    <a:pt x="393" y="388"/>
                    <a:pt x="393" y="388"/>
                    <a:pt x="393" y="388"/>
                  </a:cubicBezTo>
                  <a:cubicBezTo>
                    <a:pt x="391" y="391"/>
                    <a:pt x="393" y="396"/>
                    <a:pt x="397" y="396"/>
                  </a:cubicBezTo>
                  <a:cubicBezTo>
                    <a:pt x="694" y="396"/>
                    <a:pt x="694" y="396"/>
                    <a:pt x="694" y="396"/>
                  </a:cubicBezTo>
                  <a:cubicBezTo>
                    <a:pt x="713" y="396"/>
                    <a:pt x="722" y="421"/>
                    <a:pt x="708" y="434"/>
                  </a:cubicBezTo>
                  <a:cubicBezTo>
                    <a:pt x="24" y="1057"/>
                    <a:pt x="24" y="1057"/>
                    <a:pt x="24" y="1057"/>
                  </a:cubicBezTo>
                  <a:cubicBezTo>
                    <a:pt x="18" y="1062"/>
                    <a:pt x="11" y="1056"/>
                    <a:pt x="15" y="105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5" name="Freeform: Shape 23">
              <a:extLst>
                <a:ext uri="{FF2B5EF4-FFF2-40B4-BE49-F238E27FC236}">
                  <a16:creationId xmlns:a16="http://schemas.microsoft.com/office/drawing/2014/main" id="{FDF29980-405D-4335-A108-59A027078E17}"/>
                </a:ext>
              </a:extLst>
            </p:cNvPr>
            <p:cNvSpPr/>
            <p:nvPr/>
          </p:nvSpPr>
          <p:spPr>
            <a:xfrm>
              <a:off x="7066368" y="3889625"/>
              <a:ext cx="1264522" cy="299810"/>
            </a:xfrm>
            <a:custGeom>
              <a:avLst/>
              <a:gdLst>
                <a:gd name="connsiteX0" fmla="*/ 500029 w 1264522"/>
                <a:gd name="connsiteY0" fmla="*/ 240384 h 299810"/>
                <a:gd name="connsiteX1" fmla="*/ 520301 w 1264522"/>
                <a:gd name="connsiteY1" fmla="*/ 248740 h 299810"/>
                <a:gd name="connsiteX2" fmla="*/ 528502 w 1264522"/>
                <a:gd name="connsiteY2" fmla="*/ 268856 h 299810"/>
                <a:gd name="connsiteX3" fmla="*/ 520301 w 1264522"/>
                <a:gd name="connsiteY3" fmla="*/ 288405 h 299810"/>
                <a:gd name="connsiteX4" fmla="*/ 500029 w 1264522"/>
                <a:gd name="connsiteY4" fmla="*/ 296504 h 299810"/>
                <a:gd name="connsiteX5" fmla="*/ 480325 w 1264522"/>
                <a:gd name="connsiteY5" fmla="*/ 288405 h 299810"/>
                <a:gd name="connsiteX6" fmla="*/ 472382 w 1264522"/>
                <a:gd name="connsiteY6" fmla="*/ 268856 h 299810"/>
                <a:gd name="connsiteX7" fmla="*/ 480325 w 1264522"/>
                <a:gd name="connsiteY7" fmla="*/ 248740 h 299810"/>
                <a:gd name="connsiteX8" fmla="*/ 500029 w 1264522"/>
                <a:gd name="connsiteY8" fmla="*/ 240384 h 299810"/>
                <a:gd name="connsiteX9" fmla="*/ 1157986 w 1264522"/>
                <a:gd name="connsiteY9" fmla="*/ 33818 h 299810"/>
                <a:gd name="connsiteX10" fmla="*/ 1111657 w 1264522"/>
                <a:gd name="connsiteY10" fmla="*/ 61549 h 299810"/>
                <a:gd name="connsiteX11" fmla="*/ 1092288 w 1264522"/>
                <a:gd name="connsiteY11" fmla="*/ 150318 h 299810"/>
                <a:gd name="connsiteX12" fmla="*/ 1111657 w 1264522"/>
                <a:gd name="connsiteY12" fmla="*/ 238210 h 299810"/>
                <a:gd name="connsiteX13" fmla="*/ 1157986 w 1264522"/>
                <a:gd name="connsiteY13" fmla="*/ 265993 h 299810"/>
                <a:gd name="connsiteX14" fmla="*/ 1204314 w 1264522"/>
                <a:gd name="connsiteY14" fmla="*/ 238210 h 299810"/>
                <a:gd name="connsiteX15" fmla="*/ 1223683 w 1264522"/>
                <a:gd name="connsiteY15" fmla="*/ 150318 h 299810"/>
                <a:gd name="connsiteX16" fmla="*/ 1204314 w 1264522"/>
                <a:gd name="connsiteY16" fmla="*/ 61549 h 299810"/>
                <a:gd name="connsiteX17" fmla="*/ 1157986 w 1264522"/>
                <a:gd name="connsiteY17" fmla="*/ 33818 h 299810"/>
                <a:gd name="connsiteX18" fmla="*/ 910168 w 1264522"/>
                <a:gd name="connsiteY18" fmla="*/ 33818 h 299810"/>
                <a:gd name="connsiteX19" fmla="*/ 863839 w 1264522"/>
                <a:gd name="connsiteY19" fmla="*/ 61549 h 299810"/>
                <a:gd name="connsiteX20" fmla="*/ 844470 w 1264522"/>
                <a:gd name="connsiteY20" fmla="*/ 150318 h 299810"/>
                <a:gd name="connsiteX21" fmla="*/ 863839 w 1264522"/>
                <a:gd name="connsiteY21" fmla="*/ 238210 h 299810"/>
                <a:gd name="connsiteX22" fmla="*/ 910168 w 1264522"/>
                <a:gd name="connsiteY22" fmla="*/ 265993 h 299810"/>
                <a:gd name="connsiteX23" fmla="*/ 956496 w 1264522"/>
                <a:gd name="connsiteY23" fmla="*/ 238210 h 299810"/>
                <a:gd name="connsiteX24" fmla="*/ 975865 w 1264522"/>
                <a:gd name="connsiteY24" fmla="*/ 150318 h 299810"/>
                <a:gd name="connsiteX25" fmla="*/ 956496 w 1264522"/>
                <a:gd name="connsiteY25" fmla="*/ 61549 h 299810"/>
                <a:gd name="connsiteX26" fmla="*/ 910168 w 1264522"/>
                <a:gd name="connsiteY26" fmla="*/ 33818 h 299810"/>
                <a:gd name="connsiteX27" fmla="*/ 662350 w 1264522"/>
                <a:gd name="connsiteY27" fmla="*/ 33818 h 299810"/>
                <a:gd name="connsiteX28" fmla="*/ 616021 w 1264522"/>
                <a:gd name="connsiteY28" fmla="*/ 61549 h 299810"/>
                <a:gd name="connsiteX29" fmla="*/ 596652 w 1264522"/>
                <a:gd name="connsiteY29" fmla="*/ 150318 h 299810"/>
                <a:gd name="connsiteX30" fmla="*/ 616021 w 1264522"/>
                <a:gd name="connsiteY30" fmla="*/ 238210 h 299810"/>
                <a:gd name="connsiteX31" fmla="*/ 662350 w 1264522"/>
                <a:gd name="connsiteY31" fmla="*/ 265993 h 299810"/>
                <a:gd name="connsiteX32" fmla="*/ 708678 w 1264522"/>
                <a:gd name="connsiteY32" fmla="*/ 238210 h 299810"/>
                <a:gd name="connsiteX33" fmla="*/ 728047 w 1264522"/>
                <a:gd name="connsiteY33" fmla="*/ 150318 h 299810"/>
                <a:gd name="connsiteX34" fmla="*/ 708678 w 1264522"/>
                <a:gd name="connsiteY34" fmla="*/ 61549 h 299810"/>
                <a:gd name="connsiteX35" fmla="*/ 662350 w 1264522"/>
                <a:gd name="connsiteY35" fmla="*/ 33818 h 299810"/>
                <a:gd name="connsiteX36" fmla="*/ 345693 w 1264522"/>
                <a:gd name="connsiteY36" fmla="*/ 33818 h 299810"/>
                <a:gd name="connsiteX37" fmla="*/ 299365 w 1264522"/>
                <a:gd name="connsiteY37" fmla="*/ 61549 h 299810"/>
                <a:gd name="connsiteX38" fmla="*/ 279996 w 1264522"/>
                <a:gd name="connsiteY38" fmla="*/ 150318 h 299810"/>
                <a:gd name="connsiteX39" fmla="*/ 299365 w 1264522"/>
                <a:gd name="connsiteY39" fmla="*/ 238210 h 299810"/>
                <a:gd name="connsiteX40" fmla="*/ 345693 w 1264522"/>
                <a:gd name="connsiteY40" fmla="*/ 265993 h 299810"/>
                <a:gd name="connsiteX41" fmla="*/ 392022 w 1264522"/>
                <a:gd name="connsiteY41" fmla="*/ 238210 h 299810"/>
                <a:gd name="connsiteX42" fmla="*/ 411391 w 1264522"/>
                <a:gd name="connsiteY42" fmla="*/ 150318 h 299810"/>
                <a:gd name="connsiteX43" fmla="*/ 392022 w 1264522"/>
                <a:gd name="connsiteY43" fmla="*/ 61549 h 299810"/>
                <a:gd name="connsiteX44" fmla="*/ 345693 w 1264522"/>
                <a:gd name="connsiteY44" fmla="*/ 33818 h 299810"/>
                <a:gd name="connsiteX45" fmla="*/ 1157986 w 1264522"/>
                <a:gd name="connsiteY45" fmla="*/ 1 h 299810"/>
                <a:gd name="connsiteX46" fmla="*/ 1236819 w 1264522"/>
                <a:gd name="connsiteY46" fmla="*/ 41284 h 299810"/>
                <a:gd name="connsiteX47" fmla="*/ 1264522 w 1264522"/>
                <a:gd name="connsiteY47" fmla="*/ 149491 h 299810"/>
                <a:gd name="connsiteX48" fmla="*/ 1236819 w 1264522"/>
                <a:gd name="connsiteY48" fmla="*/ 258269 h 299810"/>
                <a:gd name="connsiteX49" fmla="*/ 1157986 w 1264522"/>
                <a:gd name="connsiteY49" fmla="*/ 299810 h 299810"/>
                <a:gd name="connsiteX50" fmla="*/ 1079152 w 1264522"/>
                <a:gd name="connsiteY50" fmla="*/ 258269 h 299810"/>
                <a:gd name="connsiteX51" fmla="*/ 1051449 w 1264522"/>
                <a:gd name="connsiteY51" fmla="*/ 149491 h 299810"/>
                <a:gd name="connsiteX52" fmla="*/ 1079152 w 1264522"/>
                <a:gd name="connsiteY52" fmla="*/ 41284 h 299810"/>
                <a:gd name="connsiteX53" fmla="*/ 1157986 w 1264522"/>
                <a:gd name="connsiteY53" fmla="*/ 1 h 299810"/>
                <a:gd name="connsiteX54" fmla="*/ 910168 w 1264522"/>
                <a:gd name="connsiteY54" fmla="*/ 1 h 299810"/>
                <a:gd name="connsiteX55" fmla="*/ 989001 w 1264522"/>
                <a:gd name="connsiteY55" fmla="*/ 41284 h 299810"/>
                <a:gd name="connsiteX56" fmla="*/ 1016704 w 1264522"/>
                <a:gd name="connsiteY56" fmla="*/ 149491 h 299810"/>
                <a:gd name="connsiteX57" fmla="*/ 989001 w 1264522"/>
                <a:gd name="connsiteY57" fmla="*/ 258269 h 299810"/>
                <a:gd name="connsiteX58" fmla="*/ 910168 w 1264522"/>
                <a:gd name="connsiteY58" fmla="*/ 299810 h 299810"/>
                <a:gd name="connsiteX59" fmla="*/ 831334 w 1264522"/>
                <a:gd name="connsiteY59" fmla="*/ 258269 h 299810"/>
                <a:gd name="connsiteX60" fmla="*/ 803631 w 1264522"/>
                <a:gd name="connsiteY60" fmla="*/ 149491 h 299810"/>
                <a:gd name="connsiteX61" fmla="*/ 831334 w 1264522"/>
                <a:gd name="connsiteY61" fmla="*/ 41284 h 299810"/>
                <a:gd name="connsiteX62" fmla="*/ 910168 w 1264522"/>
                <a:gd name="connsiteY62" fmla="*/ 1 h 299810"/>
                <a:gd name="connsiteX63" fmla="*/ 662350 w 1264522"/>
                <a:gd name="connsiteY63" fmla="*/ 1 h 299810"/>
                <a:gd name="connsiteX64" fmla="*/ 741182 w 1264522"/>
                <a:gd name="connsiteY64" fmla="*/ 41284 h 299810"/>
                <a:gd name="connsiteX65" fmla="*/ 768886 w 1264522"/>
                <a:gd name="connsiteY65" fmla="*/ 149491 h 299810"/>
                <a:gd name="connsiteX66" fmla="*/ 741182 w 1264522"/>
                <a:gd name="connsiteY66" fmla="*/ 258269 h 299810"/>
                <a:gd name="connsiteX67" fmla="*/ 662350 w 1264522"/>
                <a:gd name="connsiteY67" fmla="*/ 299810 h 299810"/>
                <a:gd name="connsiteX68" fmla="*/ 583516 w 1264522"/>
                <a:gd name="connsiteY68" fmla="*/ 258269 h 299810"/>
                <a:gd name="connsiteX69" fmla="*/ 555813 w 1264522"/>
                <a:gd name="connsiteY69" fmla="*/ 149491 h 299810"/>
                <a:gd name="connsiteX70" fmla="*/ 583516 w 1264522"/>
                <a:gd name="connsiteY70" fmla="*/ 41284 h 299810"/>
                <a:gd name="connsiteX71" fmla="*/ 662350 w 1264522"/>
                <a:gd name="connsiteY71" fmla="*/ 1 h 299810"/>
                <a:gd name="connsiteX72" fmla="*/ 345693 w 1264522"/>
                <a:gd name="connsiteY72" fmla="*/ 1 h 299810"/>
                <a:gd name="connsiteX73" fmla="*/ 424525 w 1264522"/>
                <a:gd name="connsiteY73" fmla="*/ 41284 h 299810"/>
                <a:gd name="connsiteX74" fmla="*/ 452230 w 1264522"/>
                <a:gd name="connsiteY74" fmla="*/ 149491 h 299810"/>
                <a:gd name="connsiteX75" fmla="*/ 424525 w 1264522"/>
                <a:gd name="connsiteY75" fmla="*/ 258269 h 299810"/>
                <a:gd name="connsiteX76" fmla="*/ 345693 w 1264522"/>
                <a:gd name="connsiteY76" fmla="*/ 299810 h 299810"/>
                <a:gd name="connsiteX77" fmla="*/ 266860 w 1264522"/>
                <a:gd name="connsiteY77" fmla="*/ 258269 h 299810"/>
                <a:gd name="connsiteX78" fmla="*/ 239157 w 1264522"/>
                <a:gd name="connsiteY78" fmla="*/ 149491 h 299810"/>
                <a:gd name="connsiteX79" fmla="*/ 266860 w 1264522"/>
                <a:gd name="connsiteY79" fmla="*/ 41284 h 299810"/>
                <a:gd name="connsiteX80" fmla="*/ 345693 w 1264522"/>
                <a:gd name="connsiteY80" fmla="*/ 1 h 299810"/>
                <a:gd name="connsiteX81" fmla="*/ 101756 w 1264522"/>
                <a:gd name="connsiteY81" fmla="*/ 0 h 299810"/>
                <a:gd name="connsiteX82" fmla="*/ 170603 w 1264522"/>
                <a:gd name="connsiteY82" fmla="*/ 23365 h 299810"/>
                <a:gd name="connsiteX83" fmla="*/ 197941 w 1264522"/>
                <a:gd name="connsiteY83" fmla="*/ 85458 h 299810"/>
                <a:gd name="connsiteX84" fmla="*/ 180915 w 1264522"/>
                <a:gd name="connsiteY84" fmla="*/ 138751 h 299810"/>
                <a:gd name="connsiteX85" fmla="*/ 126093 w 1264522"/>
                <a:gd name="connsiteY85" fmla="*/ 198241 h 299810"/>
                <a:gd name="connsiteX86" fmla="*/ 58787 w 1264522"/>
                <a:gd name="connsiteY86" fmla="*/ 258970 h 299810"/>
                <a:gd name="connsiteX87" fmla="*/ 196703 w 1264522"/>
                <a:gd name="connsiteY87" fmla="*/ 258970 h 299810"/>
                <a:gd name="connsiteX88" fmla="*/ 201968 w 1264522"/>
                <a:gd name="connsiteY88" fmla="*/ 261135 h 299810"/>
                <a:gd name="connsiteX89" fmla="*/ 204136 w 1264522"/>
                <a:gd name="connsiteY89" fmla="*/ 266394 h 299810"/>
                <a:gd name="connsiteX90" fmla="*/ 204136 w 1264522"/>
                <a:gd name="connsiteY90" fmla="*/ 286603 h 299810"/>
                <a:gd name="connsiteX91" fmla="*/ 201968 w 1264522"/>
                <a:gd name="connsiteY91" fmla="*/ 292069 h 299810"/>
                <a:gd name="connsiteX92" fmla="*/ 196703 w 1264522"/>
                <a:gd name="connsiteY92" fmla="*/ 294439 h 299810"/>
                <a:gd name="connsiteX93" fmla="*/ 12539 w 1264522"/>
                <a:gd name="connsiteY93" fmla="*/ 294439 h 299810"/>
                <a:gd name="connsiteX94" fmla="*/ 7068 w 1264522"/>
                <a:gd name="connsiteY94" fmla="*/ 292069 h 299810"/>
                <a:gd name="connsiteX95" fmla="*/ 4693 w 1264522"/>
                <a:gd name="connsiteY95" fmla="*/ 286603 h 299810"/>
                <a:gd name="connsiteX96" fmla="*/ 4693 w 1264522"/>
                <a:gd name="connsiteY96" fmla="*/ 269282 h 299810"/>
                <a:gd name="connsiteX97" fmla="*/ 6861 w 1264522"/>
                <a:gd name="connsiteY97" fmla="*/ 261135 h 299810"/>
                <a:gd name="connsiteX98" fmla="*/ 10888 w 1264522"/>
                <a:gd name="connsiteY98" fmla="*/ 256079 h 299810"/>
                <a:gd name="connsiteX99" fmla="*/ 96387 w 1264522"/>
                <a:gd name="connsiteY99" fmla="*/ 177998 h 299810"/>
                <a:gd name="connsiteX100" fmla="*/ 141149 w 1264522"/>
                <a:gd name="connsiteY100" fmla="*/ 131057 h 299810"/>
                <a:gd name="connsiteX101" fmla="*/ 157102 w 1264522"/>
                <a:gd name="connsiteY101" fmla="*/ 87523 h 299810"/>
                <a:gd name="connsiteX102" fmla="*/ 140633 w 1264522"/>
                <a:gd name="connsiteY102" fmla="*/ 49412 h 299810"/>
                <a:gd name="connsiteX103" fmla="*/ 100930 w 1264522"/>
                <a:gd name="connsiteY103" fmla="*/ 35469 h 299810"/>
                <a:gd name="connsiteX104" fmla="*/ 58647 w 1264522"/>
                <a:gd name="connsiteY104" fmla="*/ 52252 h 299810"/>
                <a:gd name="connsiteX105" fmla="*/ 37736 w 1264522"/>
                <a:gd name="connsiteY105" fmla="*/ 87937 h 299810"/>
                <a:gd name="connsiteX106" fmla="*/ 32883 w 1264522"/>
                <a:gd name="connsiteY106" fmla="*/ 95115 h 299810"/>
                <a:gd name="connsiteX107" fmla="*/ 24932 w 1264522"/>
                <a:gd name="connsiteY107" fmla="*/ 95785 h 299810"/>
                <a:gd name="connsiteX108" fmla="*/ 6345 w 1264522"/>
                <a:gd name="connsiteY108" fmla="*/ 91241 h 299810"/>
                <a:gd name="connsiteX109" fmla="*/ 1234 w 1264522"/>
                <a:gd name="connsiteY109" fmla="*/ 87058 h 299810"/>
                <a:gd name="connsiteX110" fmla="*/ 150 w 1264522"/>
                <a:gd name="connsiteY110" fmla="*/ 80087 h 299810"/>
                <a:gd name="connsiteX111" fmla="*/ 33606 w 1264522"/>
                <a:gd name="connsiteY111" fmla="*/ 23622 h 299810"/>
                <a:gd name="connsiteX112" fmla="*/ 101756 w 1264522"/>
                <a:gd name="connsiteY112" fmla="*/ 0 h 2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64522" h="299810">
                  <a:moveTo>
                    <a:pt x="500029" y="240384"/>
                  </a:moveTo>
                  <a:cubicBezTo>
                    <a:pt x="508256" y="240589"/>
                    <a:pt x="515013" y="243375"/>
                    <a:pt x="520301" y="248740"/>
                  </a:cubicBezTo>
                  <a:cubicBezTo>
                    <a:pt x="525588" y="254104"/>
                    <a:pt x="528321" y="260809"/>
                    <a:pt x="528502" y="268856"/>
                  </a:cubicBezTo>
                  <a:cubicBezTo>
                    <a:pt x="528321" y="276689"/>
                    <a:pt x="525588" y="283205"/>
                    <a:pt x="520301" y="288405"/>
                  </a:cubicBezTo>
                  <a:cubicBezTo>
                    <a:pt x="515013" y="293607"/>
                    <a:pt x="508256" y="296306"/>
                    <a:pt x="500029" y="296504"/>
                  </a:cubicBezTo>
                  <a:cubicBezTo>
                    <a:pt x="492017" y="296306"/>
                    <a:pt x="485449" y="293607"/>
                    <a:pt x="480325" y="288405"/>
                  </a:cubicBezTo>
                  <a:cubicBezTo>
                    <a:pt x="475202" y="283205"/>
                    <a:pt x="472554" y="276689"/>
                    <a:pt x="472382" y="268856"/>
                  </a:cubicBezTo>
                  <a:cubicBezTo>
                    <a:pt x="472554" y="260809"/>
                    <a:pt x="475202" y="254104"/>
                    <a:pt x="480325" y="248740"/>
                  </a:cubicBezTo>
                  <a:cubicBezTo>
                    <a:pt x="485449" y="243375"/>
                    <a:pt x="492017" y="240589"/>
                    <a:pt x="500029" y="240384"/>
                  </a:cubicBezTo>
                  <a:close/>
                  <a:moveTo>
                    <a:pt x="1157986" y="33818"/>
                  </a:moveTo>
                  <a:cubicBezTo>
                    <a:pt x="1139522" y="33585"/>
                    <a:pt x="1124077" y="42829"/>
                    <a:pt x="1111657" y="61549"/>
                  </a:cubicBezTo>
                  <a:cubicBezTo>
                    <a:pt x="1099235" y="80267"/>
                    <a:pt x="1092778" y="109858"/>
                    <a:pt x="1092288" y="150318"/>
                  </a:cubicBezTo>
                  <a:cubicBezTo>
                    <a:pt x="1092778" y="190202"/>
                    <a:pt x="1099235" y="219499"/>
                    <a:pt x="1111657" y="238210"/>
                  </a:cubicBezTo>
                  <a:cubicBezTo>
                    <a:pt x="1124077" y="256921"/>
                    <a:pt x="1139522" y="266182"/>
                    <a:pt x="1157986" y="265993"/>
                  </a:cubicBezTo>
                  <a:cubicBezTo>
                    <a:pt x="1176451" y="266182"/>
                    <a:pt x="1191894" y="256921"/>
                    <a:pt x="1204314" y="238210"/>
                  </a:cubicBezTo>
                  <a:cubicBezTo>
                    <a:pt x="1216736" y="219499"/>
                    <a:pt x="1223193" y="190202"/>
                    <a:pt x="1223683" y="150318"/>
                  </a:cubicBezTo>
                  <a:cubicBezTo>
                    <a:pt x="1223193" y="109858"/>
                    <a:pt x="1216736" y="80267"/>
                    <a:pt x="1204314" y="61549"/>
                  </a:cubicBezTo>
                  <a:cubicBezTo>
                    <a:pt x="1191894" y="42829"/>
                    <a:pt x="1176451" y="33585"/>
                    <a:pt x="1157986" y="33818"/>
                  </a:cubicBezTo>
                  <a:close/>
                  <a:moveTo>
                    <a:pt x="910168" y="33818"/>
                  </a:moveTo>
                  <a:cubicBezTo>
                    <a:pt x="891704" y="33585"/>
                    <a:pt x="876259" y="42829"/>
                    <a:pt x="863839" y="61549"/>
                  </a:cubicBezTo>
                  <a:cubicBezTo>
                    <a:pt x="851417" y="80267"/>
                    <a:pt x="844960" y="109858"/>
                    <a:pt x="844470" y="150318"/>
                  </a:cubicBezTo>
                  <a:cubicBezTo>
                    <a:pt x="844960" y="190202"/>
                    <a:pt x="851417" y="219499"/>
                    <a:pt x="863839" y="238210"/>
                  </a:cubicBezTo>
                  <a:cubicBezTo>
                    <a:pt x="876259" y="256921"/>
                    <a:pt x="891704" y="266182"/>
                    <a:pt x="910168" y="265993"/>
                  </a:cubicBezTo>
                  <a:cubicBezTo>
                    <a:pt x="928633" y="266182"/>
                    <a:pt x="944076" y="256921"/>
                    <a:pt x="956496" y="238210"/>
                  </a:cubicBezTo>
                  <a:cubicBezTo>
                    <a:pt x="968918" y="219499"/>
                    <a:pt x="975375" y="190202"/>
                    <a:pt x="975865" y="150318"/>
                  </a:cubicBezTo>
                  <a:cubicBezTo>
                    <a:pt x="975375" y="109858"/>
                    <a:pt x="968918" y="80267"/>
                    <a:pt x="956496" y="61549"/>
                  </a:cubicBezTo>
                  <a:cubicBezTo>
                    <a:pt x="944076" y="42829"/>
                    <a:pt x="928633" y="33585"/>
                    <a:pt x="910168" y="33818"/>
                  </a:cubicBezTo>
                  <a:close/>
                  <a:moveTo>
                    <a:pt x="662350" y="33818"/>
                  </a:moveTo>
                  <a:cubicBezTo>
                    <a:pt x="643886" y="33585"/>
                    <a:pt x="628441" y="42829"/>
                    <a:pt x="616021" y="61549"/>
                  </a:cubicBezTo>
                  <a:cubicBezTo>
                    <a:pt x="603599" y="80267"/>
                    <a:pt x="597142" y="109858"/>
                    <a:pt x="596652" y="150318"/>
                  </a:cubicBezTo>
                  <a:cubicBezTo>
                    <a:pt x="597142" y="190202"/>
                    <a:pt x="603599" y="219499"/>
                    <a:pt x="616021" y="238210"/>
                  </a:cubicBezTo>
                  <a:cubicBezTo>
                    <a:pt x="628441" y="256921"/>
                    <a:pt x="643886" y="266182"/>
                    <a:pt x="662350" y="265993"/>
                  </a:cubicBezTo>
                  <a:cubicBezTo>
                    <a:pt x="680815" y="266182"/>
                    <a:pt x="696258" y="256921"/>
                    <a:pt x="708678" y="238210"/>
                  </a:cubicBezTo>
                  <a:cubicBezTo>
                    <a:pt x="721100" y="219499"/>
                    <a:pt x="727557" y="190202"/>
                    <a:pt x="728047" y="150318"/>
                  </a:cubicBezTo>
                  <a:cubicBezTo>
                    <a:pt x="727557" y="109858"/>
                    <a:pt x="721100" y="80267"/>
                    <a:pt x="708678" y="61549"/>
                  </a:cubicBezTo>
                  <a:cubicBezTo>
                    <a:pt x="696258" y="42829"/>
                    <a:pt x="680815" y="33585"/>
                    <a:pt x="662350" y="33818"/>
                  </a:cubicBezTo>
                  <a:close/>
                  <a:moveTo>
                    <a:pt x="345693" y="33818"/>
                  </a:moveTo>
                  <a:cubicBezTo>
                    <a:pt x="327230" y="33585"/>
                    <a:pt x="311785" y="42829"/>
                    <a:pt x="299365" y="61549"/>
                  </a:cubicBezTo>
                  <a:cubicBezTo>
                    <a:pt x="286943" y="80267"/>
                    <a:pt x="280486" y="109858"/>
                    <a:pt x="279996" y="150318"/>
                  </a:cubicBezTo>
                  <a:cubicBezTo>
                    <a:pt x="280486" y="190202"/>
                    <a:pt x="286943" y="219499"/>
                    <a:pt x="299365" y="238210"/>
                  </a:cubicBezTo>
                  <a:cubicBezTo>
                    <a:pt x="311785" y="256921"/>
                    <a:pt x="327230" y="266182"/>
                    <a:pt x="345693" y="265993"/>
                  </a:cubicBezTo>
                  <a:cubicBezTo>
                    <a:pt x="364159" y="266182"/>
                    <a:pt x="379602" y="256921"/>
                    <a:pt x="392022" y="238210"/>
                  </a:cubicBezTo>
                  <a:cubicBezTo>
                    <a:pt x="404444" y="219499"/>
                    <a:pt x="410901" y="190202"/>
                    <a:pt x="411391" y="150318"/>
                  </a:cubicBezTo>
                  <a:cubicBezTo>
                    <a:pt x="410901" y="109858"/>
                    <a:pt x="404444" y="80267"/>
                    <a:pt x="392022" y="61549"/>
                  </a:cubicBezTo>
                  <a:cubicBezTo>
                    <a:pt x="379602" y="42829"/>
                    <a:pt x="364159" y="33585"/>
                    <a:pt x="345693" y="33818"/>
                  </a:cubicBezTo>
                  <a:close/>
                  <a:moveTo>
                    <a:pt x="1157986" y="1"/>
                  </a:moveTo>
                  <a:cubicBezTo>
                    <a:pt x="1192251" y="653"/>
                    <a:pt x="1218527" y="14413"/>
                    <a:pt x="1236819" y="41284"/>
                  </a:cubicBezTo>
                  <a:cubicBezTo>
                    <a:pt x="1255110" y="68153"/>
                    <a:pt x="1264343" y="104222"/>
                    <a:pt x="1264522" y="149491"/>
                  </a:cubicBezTo>
                  <a:cubicBezTo>
                    <a:pt x="1264343" y="194976"/>
                    <a:pt x="1255110" y="231234"/>
                    <a:pt x="1236819" y="258269"/>
                  </a:cubicBezTo>
                  <a:cubicBezTo>
                    <a:pt x="1218527" y="285302"/>
                    <a:pt x="1192251" y="299150"/>
                    <a:pt x="1157986" y="299810"/>
                  </a:cubicBezTo>
                  <a:cubicBezTo>
                    <a:pt x="1123722" y="299150"/>
                    <a:pt x="1097444" y="285302"/>
                    <a:pt x="1079152" y="258269"/>
                  </a:cubicBezTo>
                  <a:cubicBezTo>
                    <a:pt x="1060862" y="231234"/>
                    <a:pt x="1051628" y="194976"/>
                    <a:pt x="1051449" y="149491"/>
                  </a:cubicBezTo>
                  <a:cubicBezTo>
                    <a:pt x="1051628" y="104222"/>
                    <a:pt x="1060862" y="68153"/>
                    <a:pt x="1079152" y="41284"/>
                  </a:cubicBezTo>
                  <a:cubicBezTo>
                    <a:pt x="1097444" y="14413"/>
                    <a:pt x="1123722" y="653"/>
                    <a:pt x="1157986" y="1"/>
                  </a:cubicBezTo>
                  <a:close/>
                  <a:moveTo>
                    <a:pt x="910168" y="1"/>
                  </a:moveTo>
                  <a:cubicBezTo>
                    <a:pt x="944433" y="653"/>
                    <a:pt x="970709" y="14413"/>
                    <a:pt x="989001" y="41284"/>
                  </a:cubicBezTo>
                  <a:cubicBezTo>
                    <a:pt x="1007292" y="68153"/>
                    <a:pt x="1016525" y="104222"/>
                    <a:pt x="1016704" y="149491"/>
                  </a:cubicBezTo>
                  <a:cubicBezTo>
                    <a:pt x="1016525" y="194976"/>
                    <a:pt x="1007292" y="231234"/>
                    <a:pt x="989001" y="258269"/>
                  </a:cubicBezTo>
                  <a:cubicBezTo>
                    <a:pt x="970709" y="285302"/>
                    <a:pt x="944433" y="299150"/>
                    <a:pt x="910168" y="299810"/>
                  </a:cubicBezTo>
                  <a:cubicBezTo>
                    <a:pt x="875904" y="299150"/>
                    <a:pt x="849626" y="285302"/>
                    <a:pt x="831334" y="258269"/>
                  </a:cubicBezTo>
                  <a:cubicBezTo>
                    <a:pt x="813044" y="231234"/>
                    <a:pt x="803810" y="194976"/>
                    <a:pt x="803631" y="149491"/>
                  </a:cubicBezTo>
                  <a:cubicBezTo>
                    <a:pt x="803810" y="104222"/>
                    <a:pt x="813044" y="68153"/>
                    <a:pt x="831334" y="41284"/>
                  </a:cubicBezTo>
                  <a:cubicBezTo>
                    <a:pt x="849626" y="14413"/>
                    <a:pt x="875904" y="653"/>
                    <a:pt x="910168" y="1"/>
                  </a:cubicBezTo>
                  <a:close/>
                  <a:moveTo>
                    <a:pt x="662350" y="1"/>
                  </a:moveTo>
                  <a:cubicBezTo>
                    <a:pt x="696615" y="653"/>
                    <a:pt x="722891" y="14413"/>
                    <a:pt x="741182" y="41284"/>
                  </a:cubicBezTo>
                  <a:cubicBezTo>
                    <a:pt x="759474" y="68153"/>
                    <a:pt x="768707" y="104222"/>
                    <a:pt x="768886" y="149491"/>
                  </a:cubicBezTo>
                  <a:cubicBezTo>
                    <a:pt x="768707" y="194976"/>
                    <a:pt x="759474" y="231234"/>
                    <a:pt x="741182" y="258269"/>
                  </a:cubicBezTo>
                  <a:cubicBezTo>
                    <a:pt x="722891" y="285302"/>
                    <a:pt x="696615" y="299150"/>
                    <a:pt x="662350" y="299810"/>
                  </a:cubicBezTo>
                  <a:cubicBezTo>
                    <a:pt x="628084" y="299150"/>
                    <a:pt x="601808" y="285302"/>
                    <a:pt x="583516" y="258269"/>
                  </a:cubicBezTo>
                  <a:cubicBezTo>
                    <a:pt x="565226" y="231234"/>
                    <a:pt x="555992" y="194976"/>
                    <a:pt x="555813" y="149491"/>
                  </a:cubicBezTo>
                  <a:cubicBezTo>
                    <a:pt x="555992" y="104222"/>
                    <a:pt x="565226" y="68153"/>
                    <a:pt x="583516" y="41284"/>
                  </a:cubicBezTo>
                  <a:cubicBezTo>
                    <a:pt x="601808" y="14413"/>
                    <a:pt x="628084" y="653"/>
                    <a:pt x="662350" y="1"/>
                  </a:cubicBezTo>
                  <a:close/>
                  <a:moveTo>
                    <a:pt x="345693" y="1"/>
                  </a:moveTo>
                  <a:cubicBezTo>
                    <a:pt x="379957" y="653"/>
                    <a:pt x="406235" y="14413"/>
                    <a:pt x="424525" y="41284"/>
                  </a:cubicBezTo>
                  <a:cubicBezTo>
                    <a:pt x="442817" y="68153"/>
                    <a:pt x="452051" y="104222"/>
                    <a:pt x="452230" y="149491"/>
                  </a:cubicBezTo>
                  <a:cubicBezTo>
                    <a:pt x="452051" y="194976"/>
                    <a:pt x="442817" y="231234"/>
                    <a:pt x="424525" y="258269"/>
                  </a:cubicBezTo>
                  <a:cubicBezTo>
                    <a:pt x="406235" y="285302"/>
                    <a:pt x="379959" y="299150"/>
                    <a:pt x="345693" y="299810"/>
                  </a:cubicBezTo>
                  <a:cubicBezTo>
                    <a:pt x="311428" y="299150"/>
                    <a:pt x="285152" y="285302"/>
                    <a:pt x="266860" y="258269"/>
                  </a:cubicBezTo>
                  <a:cubicBezTo>
                    <a:pt x="248569" y="231234"/>
                    <a:pt x="239336" y="194976"/>
                    <a:pt x="239157" y="149491"/>
                  </a:cubicBezTo>
                  <a:cubicBezTo>
                    <a:pt x="239336" y="104222"/>
                    <a:pt x="248569" y="68153"/>
                    <a:pt x="266860" y="41284"/>
                  </a:cubicBezTo>
                  <a:cubicBezTo>
                    <a:pt x="285152" y="14413"/>
                    <a:pt x="311428" y="653"/>
                    <a:pt x="345693" y="1"/>
                  </a:cubicBezTo>
                  <a:close/>
                  <a:moveTo>
                    <a:pt x="101756" y="0"/>
                  </a:moveTo>
                  <a:cubicBezTo>
                    <a:pt x="129978" y="334"/>
                    <a:pt x="152926" y="8122"/>
                    <a:pt x="170603" y="23365"/>
                  </a:cubicBezTo>
                  <a:cubicBezTo>
                    <a:pt x="188280" y="38607"/>
                    <a:pt x="197392" y="59306"/>
                    <a:pt x="197941" y="85458"/>
                  </a:cubicBezTo>
                  <a:cubicBezTo>
                    <a:pt x="198097" y="103274"/>
                    <a:pt x="192422" y="121038"/>
                    <a:pt x="180915" y="138751"/>
                  </a:cubicBezTo>
                  <a:cubicBezTo>
                    <a:pt x="169410" y="156463"/>
                    <a:pt x="151135" y="176294"/>
                    <a:pt x="126093" y="198241"/>
                  </a:cubicBezTo>
                  <a:lnTo>
                    <a:pt x="58787" y="258970"/>
                  </a:lnTo>
                  <a:lnTo>
                    <a:pt x="196703" y="258970"/>
                  </a:lnTo>
                  <a:cubicBezTo>
                    <a:pt x="198820" y="259022"/>
                    <a:pt x="200574" y="259743"/>
                    <a:pt x="201968" y="261135"/>
                  </a:cubicBezTo>
                  <a:cubicBezTo>
                    <a:pt x="203361" y="262527"/>
                    <a:pt x="204084" y="264280"/>
                    <a:pt x="204136" y="266394"/>
                  </a:cubicBezTo>
                  <a:lnTo>
                    <a:pt x="204136" y="286603"/>
                  </a:lnTo>
                  <a:cubicBezTo>
                    <a:pt x="204084" y="288734"/>
                    <a:pt x="203361" y="290555"/>
                    <a:pt x="201968" y="292069"/>
                  </a:cubicBezTo>
                  <a:cubicBezTo>
                    <a:pt x="200574" y="293581"/>
                    <a:pt x="198820" y="294371"/>
                    <a:pt x="196703" y="294439"/>
                  </a:cubicBezTo>
                  <a:lnTo>
                    <a:pt x="12539" y="294439"/>
                  </a:lnTo>
                  <a:cubicBezTo>
                    <a:pt x="10405" y="294371"/>
                    <a:pt x="8583" y="293581"/>
                    <a:pt x="7068" y="292069"/>
                  </a:cubicBezTo>
                  <a:cubicBezTo>
                    <a:pt x="5555" y="290555"/>
                    <a:pt x="4763" y="288734"/>
                    <a:pt x="4693" y="286603"/>
                  </a:cubicBezTo>
                  <a:lnTo>
                    <a:pt x="4693" y="269282"/>
                  </a:lnTo>
                  <a:cubicBezTo>
                    <a:pt x="4797" y="265999"/>
                    <a:pt x="5520" y="263283"/>
                    <a:pt x="6861" y="261135"/>
                  </a:cubicBezTo>
                  <a:cubicBezTo>
                    <a:pt x="8204" y="258986"/>
                    <a:pt x="9545" y="257300"/>
                    <a:pt x="10888" y="256079"/>
                  </a:cubicBezTo>
                  <a:lnTo>
                    <a:pt x="96387" y="177998"/>
                  </a:lnTo>
                  <a:cubicBezTo>
                    <a:pt x="115722" y="160931"/>
                    <a:pt x="130642" y="145284"/>
                    <a:pt x="141149" y="131057"/>
                  </a:cubicBezTo>
                  <a:cubicBezTo>
                    <a:pt x="151655" y="116829"/>
                    <a:pt x="156973" y="102319"/>
                    <a:pt x="157102" y="87523"/>
                  </a:cubicBezTo>
                  <a:cubicBezTo>
                    <a:pt x="156697" y="71256"/>
                    <a:pt x="151207" y="58553"/>
                    <a:pt x="140633" y="49412"/>
                  </a:cubicBezTo>
                  <a:cubicBezTo>
                    <a:pt x="130058" y="40272"/>
                    <a:pt x="116823" y="35624"/>
                    <a:pt x="100930" y="35469"/>
                  </a:cubicBezTo>
                  <a:cubicBezTo>
                    <a:pt x="82886" y="36081"/>
                    <a:pt x="68791" y="41674"/>
                    <a:pt x="58647" y="52252"/>
                  </a:cubicBezTo>
                  <a:cubicBezTo>
                    <a:pt x="48501" y="62831"/>
                    <a:pt x="41531" y="74725"/>
                    <a:pt x="37736" y="87937"/>
                  </a:cubicBezTo>
                  <a:cubicBezTo>
                    <a:pt x="36686" y="91284"/>
                    <a:pt x="35069" y="93676"/>
                    <a:pt x="32883" y="95115"/>
                  </a:cubicBezTo>
                  <a:cubicBezTo>
                    <a:pt x="30698" y="96551"/>
                    <a:pt x="28047" y="96775"/>
                    <a:pt x="24932" y="95785"/>
                  </a:cubicBezTo>
                  <a:lnTo>
                    <a:pt x="6345" y="91241"/>
                  </a:lnTo>
                  <a:cubicBezTo>
                    <a:pt x="4049" y="90544"/>
                    <a:pt x="2344" y="89149"/>
                    <a:pt x="1234" y="87058"/>
                  </a:cubicBezTo>
                  <a:cubicBezTo>
                    <a:pt x="124" y="84968"/>
                    <a:pt x="-237" y="82644"/>
                    <a:pt x="150" y="80087"/>
                  </a:cubicBezTo>
                  <a:cubicBezTo>
                    <a:pt x="4900" y="57591"/>
                    <a:pt x="16053" y="38769"/>
                    <a:pt x="33606" y="23622"/>
                  </a:cubicBezTo>
                  <a:cubicBezTo>
                    <a:pt x="51159" y="8474"/>
                    <a:pt x="73877" y="600"/>
                    <a:pt x="101756" y="0"/>
                  </a:cubicBezTo>
                  <a:close/>
                </a:path>
              </a:pathLst>
            </a:custGeom>
            <a:solidFill>
              <a:schemeClr val="accent1">
                <a:lumMod val="10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32" name="Group 131">
            <a:extLst>
              <a:ext uri="{FF2B5EF4-FFF2-40B4-BE49-F238E27FC236}">
                <a16:creationId xmlns:a16="http://schemas.microsoft.com/office/drawing/2014/main" id="{918B8E3C-6236-4460-9046-E31FCAE9C98D}"/>
              </a:ext>
            </a:extLst>
          </p:cNvPr>
          <p:cNvGrpSpPr>
            <a:grpSpLocks noChangeAspect="1"/>
          </p:cNvGrpSpPr>
          <p:nvPr/>
        </p:nvGrpSpPr>
        <p:grpSpPr>
          <a:xfrm>
            <a:off x="10726692" y="3328077"/>
            <a:ext cx="411154" cy="328845"/>
            <a:chOff x="956681" y="3107337"/>
            <a:chExt cx="1698714" cy="1358646"/>
          </a:xfrm>
        </p:grpSpPr>
        <p:sp>
          <p:nvSpPr>
            <p:cNvPr id="133" name="Freeform 18">
              <a:extLst>
                <a:ext uri="{FF2B5EF4-FFF2-40B4-BE49-F238E27FC236}">
                  <a16:creationId xmlns:a16="http://schemas.microsoft.com/office/drawing/2014/main" id="{51940FA6-F66B-44C8-871E-00506E740EFB}"/>
                </a:ext>
              </a:extLst>
            </p:cNvPr>
            <p:cNvSpPr>
              <a:spLocks/>
            </p:cNvSpPr>
            <p:nvPr/>
          </p:nvSpPr>
          <p:spPr bwMode="auto">
            <a:xfrm>
              <a:off x="956681" y="3107337"/>
              <a:ext cx="1698714" cy="1358646"/>
            </a:xfrm>
            <a:custGeom>
              <a:avLst/>
              <a:gdLst>
                <a:gd name="T0" fmla="*/ 0 w 4616"/>
                <a:gd name="T1" fmla="*/ 297 h 3700"/>
                <a:gd name="T2" fmla="*/ 302 w 4616"/>
                <a:gd name="T3" fmla="*/ 0 h 3700"/>
                <a:gd name="T4" fmla="*/ 4318 w 4616"/>
                <a:gd name="T5" fmla="*/ 0 h 3700"/>
                <a:gd name="T6" fmla="*/ 4616 w 4616"/>
                <a:gd name="T7" fmla="*/ 297 h 3700"/>
                <a:gd name="T8" fmla="*/ 4616 w 4616"/>
                <a:gd name="T9" fmla="*/ 3403 h 3700"/>
                <a:gd name="T10" fmla="*/ 4318 w 4616"/>
                <a:gd name="T11" fmla="*/ 3700 h 3700"/>
                <a:gd name="T12" fmla="*/ 302 w 4616"/>
                <a:gd name="T13" fmla="*/ 3700 h 3700"/>
                <a:gd name="T14" fmla="*/ 0 w 4616"/>
                <a:gd name="T15" fmla="*/ 3403 h 3700"/>
                <a:gd name="T16" fmla="*/ 0 w 4616"/>
                <a:gd name="T17" fmla="*/ 297 h 3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6" h="3700">
                  <a:moveTo>
                    <a:pt x="0" y="297"/>
                  </a:moveTo>
                  <a:cubicBezTo>
                    <a:pt x="0" y="136"/>
                    <a:pt x="132" y="0"/>
                    <a:pt x="302" y="0"/>
                  </a:cubicBezTo>
                  <a:cubicBezTo>
                    <a:pt x="4318" y="0"/>
                    <a:pt x="4318" y="0"/>
                    <a:pt x="4318" y="0"/>
                  </a:cubicBezTo>
                  <a:cubicBezTo>
                    <a:pt x="4480" y="0"/>
                    <a:pt x="4616" y="136"/>
                    <a:pt x="4616" y="297"/>
                  </a:cubicBezTo>
                  <a:cubicBezTo>
                    <a:pt x="4616" y="3403"/>
                    <a:pt x="4616" y="3403"/>
                    <a:pt x="4616" y="3403"/>
                  </a:cubicBezTo>
                  <a:cubicBezTo>
                    <a:pt x="4616" y="3568"/>
                    <a:pt x="4480" y="3700"/>
                    <a:pt x="4318" y="3700"/>
                  </a:cubicBezTo>
                  <a:cubicBezTo>
                    <a:pt x="302" y="3700"/>
                    <a:pt x="302" y="3700"/>
                    <a:pt x="302" y="3700"/>
                  </a:cubicBezTo>
                  <a:cubicBezTo>
                    <a:pt x="132" y="3700"/>
                    <a:pt x="0" y="3568"/>
                    <a:pt x="0" y="3403"/>
                  </a:cubicBezTo>
                  <a:cubicBezTo>
                    <a:pt x="0" y="297"/>
                    <a:pt x="0" y="297"/>
                    <a:pt x="0" y="297"/>
                  </a:cubicBezTo>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4" name="Freeform 19">
              <a:extLst>
                <a:ext uri="{FF2B5EF4-FFF2-40B4-BE49-F238E27FC236}">
                  <a16:creationId xmlns:a16="http://schemas.microsoft.com/office/drawing/2014/main" id="{F13CD35F-EAEA-4066-B227-0F84B7EAE02E}"/>
                </a:ext>
              </a:extLst>
            </p:cNvPr>
            <p:cNvSpPr>
              <a:spLocks/>
            </p:cNvSpPr>
            <p:nvPr/>
          </p:nvSpPr>
          <p:spPr bwMode="auto">
            <a:xfrm>
              <a:off x="1011870" y="3469317"/>
              <a:ext cx="1587522" cy="792950"/>
            </a:xfrm>
            <a:custGeom>
              <a:avLst/>
              <a:gdLst>
                <a:gd name="T0" fmla="*/ 0 w 4314"/>
                <a:gd name="T1" fmla="*/ 132 h 2160"/>
                <a:gd name="T2" fmla="*/ 132 w 4314"/>
                <a:gd name="T3" fmla="*/ 0 h 2160"/>
                <a:gd name="T4" fmla="*/ 4182 w 4314"/>
                <a:gd name="T5" fmla="*/ 0 h 2160"/>
                <a:gd name="T6" fmla="*/ 4314 w 4314"/>
                <a:gd name="T7" fmla="*/ 132 h 2160"/>
                <a:gd name="T8" fmla="*/ 4314 w 4314"/>
                <a:gd name="T9" fmla="*/ 2028 h 2160"/>
                <a:gd name="T10" fmla="*/ 4182 w 4314"/>
                <a:gd name="T11" fmla="*/ 2160 h 2160"/>
                <a:gd name="T12" fmla="*/ 132 w 4314"/>
                <a:gd name="T13" fmla="*/ 2160 h 2160"/>
                <a:gd name="T14" fmla="*/ 0 w 4314"/>
                <a:gd name="T15" fmla="*/ 2028 h 2160"/>
                <a:gd name="T16" fmla="*/ 0 w 4314"/>
                <a:gd name="T17" fmla="*/ 132 h 2160"/>
                <a:gd name="T18" fmla="*/ 0 w 4314"/>
                <a:gd name="T19" fmla="*/ 13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4" h="2160">
                  <a:moveTo>
                    <a:pt x="0" y="132"/>
                  </a:moveTo>
                  <a:cubicBezTo>
                    <a:pt x="0" y="60"/>
                    <a:pt x="56" y="0"/>
                    <a:pt x="132" y="0"/>
                  </a:cubicBezTo>
                  <a:cubicBezTo>
                    <a:pt x="4182" y="0"/>
                    <a:pt x="4182" y="0"/>
                    <a:pt x="4182" y="0"/>
                  </a:cubicBezTo>
                  <a:cubicBezTo>
                    <a:pt x="4254" y="0"/>
                    <a:pt x="4314" y="60"/>
                    <a:pt x="4314" y="132"/>
                  </a:cubicBezTo>
                  <a:cubicBezTo>
                    <a:pt x="4314" y="2028"/>
                    <a:pt x="4314" y="2028"/>
                    <a:pt x="4314" y="2028"/>
                  </a:cubicBezTo>
                  <a:cubicBezTo>
                    <a:pt x="4314" y="2100"/>
                    <a:pt x="4254" y="2160"/>
                    <a:pt x="4182" y="2160"/>
                  </a:cubicBezTo>
                  <a:cubicBezTo>
                    <a:pt x="132" y="2160"/>
                    <a:pt x="132" y="2160"/>
                    <a:pt x="132" y="2160"/>
                  </a:cubicBezTo>
                  <a:cubicBezTo>
                    <a:pt x="56" y="2160"/>
                    <a:pt x="0" y="2100"/>
                    <a:pt x="0" y="2028"/>
                  </a:cubicBezTo>
                  <a:cubicBezTo>
                    <a:pt x="0" y="132"/>
                    <a:pt x="0" y="132"/>
                    <a:pt x="0" y="132"/>
                  </a:cubicBezTo>
                  <a:cubicBezTo>
                    <a:pt x="0" y="132"/>
                    <a:pt x="0" y="132"/>
                    <a:pt x="0" y="13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5" name="Freeform: Shape 6">
              <a:extLst>
                <a:ext uri="{FF2B5EF4-FFF2-40B4-BE49-F238E27FC236}">
                  <a16:creationId xmlns:a16="http://schemas.microsoft.com/office/drawing/2014/main" id="{52FFFEEB-2962-4BE8-A29D-BDF5FD02B9BB}"/>
                </a:ext>
              </a:extLst>
            </p:cNvPr>
            <p:cNvSpPr>
              <a:spLocks/>
            </p:cNvSpPr>
            <p:nvPr/>
          </p:nvSpPr>
          <p:spPr bwMode="auto">
            <a:xfrm>
              <a:off x="1077612" y="4303660"/>
              <a:ext cx="1473084" cy="113627"/>
            </a:xfrm>
            <a:custGeom>
              <a:avLst/>
              <a:gdLst>
                <a:gd name="connsiteX0" fmla="*/ 870509 w 2881312"/>
                <a:gd name="connsiteY0" fmla="*/ 12700 h 222250"/>
                <a:gd name="connsiteX1" fmla="*/ 1158315 w 2881312"/>
                <a:gd name="connsiteY1" fmla="*/ 12700 h 222250"/>
                <a:gd name="connsiteX2" fmla="*/ 1214437 w 2881312"/>
                <a:gd name="connsiteY2" fmla="*/ 66059 h 222250"/>
                <a:gd name="connsiteX3" fmla="*/ 1214437 w 2881312"/>
                <a:gd name="connsiteY3" fmla="*/ 153307 h 222250"/>
                <a:gd name="connsiteX4" fmla="*/ 1158315 w 2881312"/>
                <a:gd name="connsiteY4" fmla="*/ 209550 h 222250"/>
                <a:gd name="connsiteX5" fmla="*/ 870509 w 2881312"/>
                <a:gd name="connsiteY5" fmla="*/ 209550 h 222250"/>
                <a:gd name="connsiteX6" fmla="*/ 814387 w 2881312"/>
                <a:gd name="connsiteY6" fmla="*/ 153307 h 222250"/>
                <a:gd name="connsiteX7" fmla="*/ 814387 w 2881312"/>
                <a:gd name="connsiteY7" fmla="*/ 66059 h 222250"/>
                <a:gd name="connsiteX8" fmla="*/ 870509 w 2881312"/>
                <a:gd name="connsiteY8" fmla="*/ 12700 h 222250"/>
                <a:gd name="connsiteX9" fmla="*/ 361846 w 2881312"/>
                <a:gd name="connsiteY9" fmla="*/ 12700 h 222250"/>
                <a:gd name="connsiteX10" fmla="*/ 652131 w 2881312"/>
                <a:gd name="connsiteY10" fmla="*/ 12700 h 222250"/>
                <a:gd name="connsiteX11" fmla="*/ 712788 w 2881312"/>
                <a:gd name="connsiteY11" fmla="*/ 66059 h 222250"/>
                <a:gd name="connsiteX12" fmla="*/ 712788 w 2881312"/>
                <a:gd name="connsiteY12" fmla="*/ 153307 h 222250"/>
                <a:gd name="connsiteX13" fmla="*/ 652131 w 2881312"/>
                <a:gd name="connsiteY13" fmla="*/ 209550 h 222250"/>
                <a:gd name="connsiteX14" fmla="*/ 361846 w 2881312"/>
                <a:gd name="connsiteY14" fmla="*/ 209550 h 222250"/>
                <a:gd name="connsiteX15" fmla="*/ 304800 w 2881312"/>
                <a:gd name="connsiteY15" fmla="*/ 153307 h 222250"/>
                <a:gd name="connsiteX16" fmla="*/ 304800 w 2881312"/>
                <a:gd name="connsiteY16" fmla="*/ 66059 h 222250"/>
                <a:gd name="connsiteX17" fmla="*/ 361846 w 2881312"/>
                <a:gd name="connsiteY17" fmla="*/ 12700 h 222250"/>
                <a:gd name="connsiteX18" fmla="*/ 105569 w 2881312"/>
                <a:gd name="connsiteY18" fmla="*/ 6350 h 222250"/>
                <a:gd name="connsiteX19" fmla="*/ 211138 w 2881312"/>
                <a:gd name="connsiteY19" fmla="*/ 111125 h 222250"/>
                <a:gd name="connsiteX20" fmla="*/ 105569 w 2881312"/>
                <a:gd name="connsiteY20" fmla="*/ 215900 h 222250"/>
                <a:gd name="connsiteX21" fmla="*/ 0 w 2881312"/>
                <a:gd name="connsiteY21" fmla="*/ 111125 h 222250"/>
                <a:gd name="connsiteX22" fmla="*/ 105569 w 2881312"/>
                <a:gd name="connsiteY22" fmla="*/ 6350 h 222250"/>
                <a:gd name="connsiteX23" fmla="*/ 2772286 w 2881312"/>
                <a:gd name="connsiteY23" fmla="*/ 0 h 222250"/>
                <a:gd name="connsiteX24" fmla="*/ 2881312 w 2881312"/>
                <a:gd name="connsiteY24" fmla="*/ 110766 h 222250"/>
                <a:gd name="connsiteX25" fmla="*/ 2772286 w 2881312"/>
                <a:gd name="connsiteY25" fmla="*/ 222250 h 222250"/>
                <a:gd name="connsiteX26" fmla="*/ 2665412 w 2881312"/>
                <a:gd name="connsiteY26" fmla="*/ 110766 h 222250"/>
                <a:gd name="connsiteX27" fmla="*/ 2772286 w 2881312"/>
                <a:gd name="connsiteY27"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1312" h="222250">
                  <a:moveTo>
                    <a:pt x="870509" y="12700"/>
                  </a:moveTo>
                  <a:cubicBezTo>
                    <a:pt x="870509" y="12700"/>
                    <a:pt x="870509" y="12700"/>
                    <a:pt x="1158315" y="12700"/>
                  </a:cubicBezTo>
                  <a:cubicBezTo>
                    <a:pt x="1189974" y="12700"/>
                    <a:pt x="1214437" y="36495"/>
                    <a:pt x="1214437" y="66059"/>
                  </a:cubicBezTo>
                  <a:cubicBezTo>
                    <a:pt x="1214437" y="66059"/>
                    <a:pt x="1214437" y="66059"/>
                    <a:pt x="1214437" y="153307"/>
                  </a:cubicBezTo>
                  <a:cubicBezTo>
                    <a:pt x="1214437" y="185034"/>
                    <a:pt x="1189974" y="209550"/>
                    <a:pt x="1158315" y="209550"/>
                  </a:cubicBezTo>
                  <a:cubicBezTo>
                    <a:pt x="1158315" y="209550"/>
                    <a:pt x="1158315" y="209550"/>
                    <a:pt x="870509" y="209550"/>
                  </a:cubicBezTo>
                  <a:cubicBezTo>
                    <a:pt x="838851" y="209550"/>
                    <a:pt x="814387" y="185034"/>
                    <a:pt x="814387" y="153307"/>
                  </a:cubicBezTo>
                  <a:cubicBezTo>
                    <a:pt x="814387" y="153307"/>
                    <a:pt x="814387" y="153307"/>
                    <a:pt x="814387" y="66059"/>
                  </a:cubicBezTo>
                  <a:cubicBezTo>
                    <a:pt x="814387" y="36495"/>
                    <a:pt x="838851" y="12700"/>
                    <a:pt x="870509" y="12700"/>
                  </a:cubicBezTo>
                  <a:close/>
                  <a:moveTo>
                    <a:pt x="361846" y="12700"/>
                  </a:moveTo>
                  <a:cubicBezTo>
                    <a:pt x="361846" y="12700"/>
                    <a:pt x="361846" y="12700"/>
                    <a:pt x="652131" y="12700"/>
                  </a:cubicBezTo>
                  <a:cubicBezTo>
                    <a:pt x="685348" y="12700"/>
                    <a:pt x="712788" y="36495"/>
                    <a:pt x="712788" y="66059"/>
                  </a:cubicBezTo>
                  <a:cubicBezTo>
                    <a:pt x="712788" y="66059"/>
                    <a:pt x="712788" y="66059"/>
                    <a:pt x="712788" y="153307"/>
                  </a:cubicBezTo>
                  <a:cubicBezTo>
                    <a:pt x="712788" y="185034"/>
                    <a:pt x="685348" y="209550"/>
                    <a:pt x="652131" y="209550"/>
                  </a:cubicBezTo>
                  <a:cubicBezTo>
                    <a:pt x="652131" y="209550"/>
                    <a:pt x="652131" y="209550"/>
                    <a:pt x="361846" y="209550"/>
                  </a:cubicBezTo>
                  <a:cubicBezTo>
                    <a:pt x="329351" y="209550"/>
                    <a:pt x="304800" y="185034"/>
                    <a:pt x="304800" y="153307"/>
                  </a:cubicBezTo>
                  <a:cubicBezTo>
                    <a:pt x="304800" y="153307"/>
                    <a:pt x="304800" y="153307"/>
                    <a:pt x="304800" y="66059"/>
                  </a:cubicBezTo>
                  <a:cubicBezTo>
                    <a:pt x="304800" y="36495"/>
                    <a:pt x="329351" y="12700"/>
                    <a:pt x="361846" y="12700"/>
                  </a:cubicBezTo>
                  <a:close/>
                  <a:moveTo>
                    <a:pt x="105569" y="6350"/>
                  </a:moveTo>
                  <a:cubicBezTo>
                    <a:pt x="163873" y="6350"/>
                    <a:pt x="211138" y="53259"/>
                    <a:pt x="211138" y="111125"/>
                  </a:cubicBezTo>
                  <a:cubicBezTo>
                    <a:pt x="211138" y="168991"/>
                    <a:pt x="163873" y="215900"/>
                    <a:pt x="105569" y="215900"/>
                  </a:cubicBezTo>
                  <a:cubicBezTo>
                    <a:pt x="47265" y="215900"/>
                    <a:pt x="0" y="168991"/>
                    <a:pt x="0" y="111125"/>
                  </a:cubicBezTo>
                  <a:cubicBezTo>
                    <a:pt x="0" y="53259"/>
                    <a:pt x="47265" y="6350"/>
                    <a:pt x="105569" y="6350"/>
                  </a:cubicBezTo>
                  <a:close/>
                  <a:moveTo>
                    <a:pt x="2772286" y="0"/>
                  </a:moveTo>
                  <a:cubicBezTo>
                    <a:pt x="2833255" y="0"/>
                    <a:pt x="2881312" y="48910"/>
                    <a:pt x="2881312" y="110766"/>
                  </a:cubicBezTo>
                  <a:cubicBezTo>
                    <a:pt x="2881312" y="173341"/>
                    <a:pt x="2833255" y="222250"/>
                    <a:pt x="2772286" y="222250"/>
                  </a:cubicBezTo>
                  <a:cubicBezTo>
                    <a:pt x="2713470" y="222250"/>
                    <a:pt x="2665412" y="173341"/>
                    <a:pt x="2665412" y="110766"/>
                  </a:cubicBezTo>
                  <a:cubicBezTo>
                    <a:pt x="2665412" y="48910"/>
                    <a:pt x="2713470" y="0"/>
                    <a:pt x="2772286"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6" name="Freeform 24">
              <a:extLst>
                <a:ext uri="{FF2B5EF4-FFF2-40B4-BE49-F238E27FC236}">
                  <a16:creationId xmlns:a16="http://schemas.microsoft.com/office/drawing/2014/main" id="{FF934BC4-7C37-4F4E-A57A-559685A48066}"/>
                </a:ext>
              </a:extLst>
            </p:cNvPr>
            <p:cNvSpPr>
              <a:spLocks/>
            </p:cNvSpPr>
            <p:nvPr/>
          </p:nvSpPr>
          <p:spPr bwMode="auto">
            <a:xfrm>
              <a:off x="1695253" y="3190934"/>
              <a:ext cx="224818" cy="223195"/>
            </a:xfrm>
            <a:custGeom>
              <a:avLst/>
              <a:gdLst>
                <a:gd name="T0" fmla="*/ 537 w 612"/>
                <a:gd name="T1" fmla="*/ 190 h 610"/>
                <a:gd name="T2" fmla="*/ 420 w 612"/>
                <a:gd name="T3" fmla="*/ 190 h 610"/>
                <a:gd name="T4" fmla="*/ 420 w 612"/>
                <a:gd name="T5" fmla="*/ 74 h 610"/>
                <a:gd name="T6" fmla="*/ 345 w 612"/>
                <a:gd name="T7" fmla="*/ 0 h 610"/>
                <a:gd name="T8" fmla="*/ 266 w 612"/>
                <a:gd name="T9" fmla="*/ 0 h 610"/>
                <a:gd name="T10" fmla="*/ 191 w 612"/>
                <a:gd name="T11" fmla="*/ 74 h 610"/>
                <a:gd name="T12" fmla="*/ 191 w 612"/>
                <a:gd name="T13" fmla="*/ 190 h 610"/>
                <a:gd name="T14" fmla="*/ 75 w 612"/>
                <a:gd name="T15" fmla="*/ 190 h 610"/>
                <a:gd name="T16" fmla="*/ 0 w 612"/>
                <a:gd name="T17" fmla="*/ 265 h 610"/>
                <a:gd name="T18" fmla="*/ 0 w 612"/>
                <a:gd name="T19" fmla="*/ 344 h 610"/>
                <a:gd name="T20" fmla="*/ 75 w 612"/>
                <a:gd name="T21" fmla="*/ 419 h 610"/>
                <a:gd name="T22" fmla="*/ 191 w 612"/>
                <a:gd name="T23" fmla="*/ 419 h 610"/>
                <a:gd name="T24" fmla="*/ 191 w 612"/>
                <a:gd name="T25" fmla="*/ 535 h 610"/>
                <a:gd name="T26" fmla="*/ 266 w 612"/>
                <a:gd name="T27" fmla="*/ 610 h 610"/>
                <a:gd name="T28" fmla="*/ 345 w 612"/>
                <a:gd name="T29" fmla="*/ 610 h 610"/>
                <a:gd name="T30" fmla="*/ 420 w 612"/>
                <a:gd name="T31" fmla="*/ 535 h 610"/>
                <a:gd name="T32" fmla="*/ 420 w 612"/>
                <a:gd name="T33" fmla="*/ 419 h 610"/>
                <a:gd name="T34" fmla="*/ 537 w 612"/>
                <a:gd name="T35" fmla="*/ 419 h 610"/>
                <a:gd name="T36" fmla="*/ 612 w 612"/>
                <a:gd name="T37" fmla="*/ 344 h 610"/>
                <a:gd name="T38" fmla="*/ 612 w 612"/>
                <a:gd name="T39" fmla="*/ 265 h 610"/>
                <a:gd name="T40" fmla="*/ 537 w 612"/>
                <a:gd name="T41" fmla="*/ 19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2" h="610">
                  <a:moveTo>
                    <a:pt x="537" y="190"/>
                  </a:moveTo>
                  <a:cubicBezTo>
                    <a:pt x="420" y="190"/>
                    <a:pt x="420" y="190"/>
                    <a:pt x="420" y="190"/>
                  </a:cubicBezTo>
                  <a:cubicBezTo>
                    <a:pt x="420" y="74"/>
                    <a:pt x="420" y="74"/>
                    <a:pt x="420" y="74"/>
                  </a:cubicBezTo>
                  <a:cubicBezTo>
                    <a:pt x="420" y="33"/>
                    <a:pt x="386" y="0"/>
                    <a:pt x="345" y="0"/>
                  </a:cubicBezTo>
                  <a:cubicBezTo>
                    <a:pt x="266" y="0"/>
                    <a:pt x="266" y="0"/>
                    <a:pt x="266" y="0"/>
                  </a:cubicBezTo>
                  <a:cubicBezTo>
                    <a:pt x="225" y="0"/>
                    <a:pt x="191" y="33"/>
                    <a:pt x="191" y="74"/>
                  </a:cubicBezTo>
                  <a:cubicBezTo>
                    <a:pt x="191" y="190"/>
                    <a:pt x="191" y="190"/>
                    <a:pt x="191" y="190"/>
                  </a:cubicBezTo>
                  <a:cubicBezTo>
                    <a:pt x="75" y="190"/>
                    <a:pt x="75" y="190"/>
                    <a:pt x="75" y="190"/>
                  </a:cubicBezTo>
                  <a:cubicBezTo>
                    <a:pt x="33" y="190"/>
                    <a:pt x="0" y="224"/>
                    <a:pt x="0" y="265"/>
                  </a:cubicBezTo>
                  <a:cubicBezTo>
                    <a:pt x="0" y="344"/>
                    <a:pt x="0" y="344"/>
                    <a:pt x="0" y="344"/>
                  </a:cubicBezTo>
                  <a:cubicBezTo>
                    <a:pt x="0" y="385"/>
                    <a:pt x="33" y="419"/>
                    <a:pt x="75" y="419"/>
                  </a:cubicBezTo>
                  <a:cubicBezTo>
                    <a:pt x="191" y="419"/>
                    <a:pt x="191" y="419"/>
                    <a:pt x="191" y="419"/>
                  </a:cubicBezTo>
                  <a:cubicBezTo>
                    <a:pt x="191" y="535"/>
                    <a:pt x="191" y="535"/>
                    <a:pt x="191" y="535"/>
                  </a:cubicBezTo>
                  <a:cubicBezTo>
                    <a:pt x="191" y="576"/>
                    <a:pt x="225" y="610"/>
                    <a:pt x="266" y="610"/>
                  </a:cubicBezTo>
                  <a:cubicBezTo>
                    <a:pt x="345" y="610"/>
                    <a:pt x="345" y="610"/>
                    <a:pt x="345" y="610"/>
                  </a:cubicBezTo>
                  <a:cubicBezTo>
                    <a:pt x="386" y="610"/>
                    <a:pt x="420" y="576"/>
                    <a:pt x="420" y="535"/>
                  </a:cubicBezTo>
                  <a:cubicBezTo>
                    <a:pt x="420" y="419"/>
                    <a:pt x="420" y="419"/>
                    <a:pt x="420" y="419"/>
                  </a:cubicBezTo>
                  <a:cubicBezTo>
                    <a:pt x="537" y="419"/>
                    <a:pt x="537" y="419"/>
                    <a:pt x="537" y="419"/>
                  </a:cubicBezTo>
                  <a:cubicBezTo>
                    <a:pt x="578" y="419"/>
                    <a:pt x="612" y="385"/>
                    <a:pt x="612" y="344"/>
                  </a:cubicBezTo>
                  <a:cubicBezTo>
                    <a:pt x="612" y="265"/>
                    <a:pt x="612" y="265"/>
                    <a:pt x="612" y="265"/>
                  </a:cubicBezTo>
                  <a:cubicBezTo>
                    <a:pt x="612" y="224"/>
                    <a:pt x="578" y="190"/>
                    <a:pt x="537" y="19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7" name="Freeform: Shape 25">
              <a:extLst>
                <a:ext uri="{FF2B5EF4-FFF2-40B4-BE49-F238E27FC236}">
                  <a16:creationId xmlns:a16="http://schemas.microsoft.com/office/drawing/2014/main" id="{49329398-5391-41E8-B1A0-B5BA3D3AC073}"/>
                </a:ext>
              </a:extLst>
            </p:cNvPr>
            <p:cNvSpPr/>
            <p:nvPr/>
          </p:nvSpPr>
          <p:spPr>
            <a:xfrm>
              <a:off x="1129305" y="3698641"/>
              <a:ext cx="654975" cy="369286"/>
            </a:xfrm>
            <a:custGeom>
              <a:avLst/>
              <a:gdLst>
                <a:gd name="connsiteX0" fmla="*/ 233016 w 866392"/>
                <a:gd name="connsiteY0" fmla="*/ 0 h 488487"/>
                <a:gd name="connsiteX1" fmla="*/ 251501 w 866392"/>
                <a:gd name="connsiteY1" fmla="*/ 14582 h 488487"/>
                <a:gd name="connsiteX2" fmla="*/ 346849 w 866392"/>
                <a:gd name="connsiteY2" fmla="*/ 435507 h 488487"/>
                <a:gd name="connsiteX3" fmla="*/ 401819 w 866392"/>
                <a:gd name="connsiteY3" fmla="*/ 227961 h 488487"/>
                <a:gd name="connsiteX4" fmla="*/ 416899 w 866392"/>
                <a:gd name="connsiteY4" fmla="*/ 213379 h 488487"/>
                <a:gd name="connsiteX5" fmla="*/ 434899 w 866392"/>
                <a:gd name="connsiteY5" fmla="*/ 222128 h 488487"/>
                <a:gd name="connsiteX6" fmla="*/ 449493 w 866392"/>
                <a:gd name="connsiteY6" fmla="*/ 242542 h 488487"/>
                <a:gd name="connsiteX7" fmla="*/ 489869 w 866392"/>
                <a:gd name="connsiteY7" fmla="*/ 182272 h 488487"/>
                <a:gd name="connsiteX8" fmla="*/ 506408 w 866392"/>
                <a:gd name="connsiteY8" fmla="*/ 174981 h 488487"/>
                <a:gd name="connsiteX9" fmla="*/ 522948 w 866392"/>
                <a:gd name="connsiteY9" fmla="*/ 182272 h 488487"/>
                <a:gd name="connsiteX10" fmla="*/ 548731 w 866392"/>
                <a:gd name="connsiteY10" fmla="*/ 226017 h 488487"/>
                <a:gd name="connsiteX11" fmla="*/ 550677 w 866392"/>
                <a:gd name="connsiteY11" fmla="*/ 227961 h 488487"/>
                <a:gd name="connsiteX12" fmla="*/ 847906 w 866392"/>
                <a:gd name="connsiteY12" fmla="*/ 227961 h 488487"/>
                <a:gd name="connsiteX13" fmla="*/ 866392 w 866392"/>
                <a:gd name="connsiteY13" fmla="*/ 245945 h 488487"/>
                <a:gd name="connsiteX14" fmla="*/ 847906 w 866392"/>
                <a:gd name="connsiteY14" fmla="*/ 264415 h 488487"/>
                <a:gd name="connsiteX15" fmla="*/ 545326 w 866392"/>
                <a:gd name="connsiteY15" fmla="*/ 264415 h 488487"/>
                <a:gd name="connsiteX16" fmla="*/ 517597 w 866392"/>
                <a:gd name="connsiteY16" fmla="*/ 244000 h 488487"/>
                <a:gd name="connsiteX17" fmla="*/ 504949 w 866392"/>
                <a:gd name="connsiteY17" fmla="*/ 227961 h 488487"/>
                <a:gd name="connsiteX18" fmla="*/ 475275 w 866392"/>
                <a:gd name="connsiteY18" fmla="*/ 267818 h 488487"/>
                <a:gd name="connsiteX19" fmla="*/ 446087 w 866392"/>
                <a:gd name="connsiteY19" fmla="*/ 284343 h 488487"/>
                <a:gd name="connsiteX20" fmla="*/ 427601 w 866392"/>
                <a:gd name="connsiteY20" fmla="*/ 277052 h 488487"/>
                <a:gd name="connsiteX21" fmla="*/ 381874 w 866392"/>
                <a:gd name="connsiteY21" fmla="*/ 461268 h 488487"/>
                <a:gd name="connsiteX22" fmla="*/ 346849 w 866392"/>
                <a:gd name="connsiteY22" fmla="*/ 488487 h 488487"/>
                <a:gd name="connsiteX23" fmla="*/ 315715 w 866392"/>
                <a:gd name="connsiteY23" fmla="*/ 462726 h 488487"/>
                <a:gd name="connsiteX24" fmla="*/ 315715 w 866392"/>
                <a:gd name="connsiteY24" fmla="*/ 457379 h 488487"/>
                <a:gd name="connsiteX25" fmla="*/ 233016 w 866392"/>
                <a:gd name="connsiteY25" fmla="*/ 104016 h 488487"/>
                <a:gd name="connsiteX26" fmla="*/ 205774 w 866392"/>
                <a:gd name="connsiteY26" fmla="*/ 222128 h 488487"/>
                <a:gd name="connsiteX27" fmla="*/ 205774 w 866392"/>
                <a:gd name="connsiteY27" fmla="*/ 226017 h 488487"/>
                <a:gd name="connsiteX28" fmla="*/ 174641 w 866392"/>
                <a:gd name="connsiteY28" fmla="*/ 245945 h 488487"/>
                <a:gd name="connsiteX29" fmla="*/ 18486 w 866392"/>
                <a:gd name="connsiteY29" fmla="*/ 245945 h 488487"/>
                <a:gd name="connsiteX30" fmla="*/ 0 w 866392"/>
                <a:gd name="connsiteY30" fmla="*/ 227961 h 488487"/>
                <a:gd name="connsiteX31" fmla="*/ 18486 w 866392"/>
                <a:gd name="connsiteY31" fmla="*/ 209491 h 488487"/>
                <a:gd name="connsiteX32" fmla="*/ 170749 w 866392"/>
                <a:gd name="connsiteY32" fmla="*/ 209491 h 488487"/>
                <a:gd name="connsiteX33" fmla="*/ 213071 w 866392"/>
                <a:gd name="connsiteY33" fmla="*/ 14582 h 488487"/>
                <a:gd name="connsiteX34" fmla="*/ 233016 w 866392"/>
                <a:gd name="connsiteY34" fmla="*/ 0 h 48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6392" h="488487">
                  <a:moveTo>
                    <a:pt x="233016" y="0"/>
                  </a:moveTo>
                  <a:cubicBezTo>
                    <a:pt x="242259" y="0"/>
                    <a:pt x="249556" y="5347"/>
                    <a:pt x="251501" y="14582"/>
                  </a:cubicBezTo>
                  <a:cubicBezTo>
                    <a:pt x="346849" y="435507"/>
                    <a:pt x="346849" y="435507"/>
                    <a:pt x="346849" y="435507"/>
                  </a:cubicBezTo>
                  <a:cubicBezTo>
                    <a:pt x="401819" y="227961"/>
                    <a:pt x="401819" y="227961"/>
                    <a:pt x="401819" y="227961"/>
                  </a:cubicBezTo>
                  <a:cubicBezTo>
                    <a:pt x="403765" y="220670"/>
                    <a:pt x="411062" y="214837"/>
                    <a:pt x="416899" y="213379"/>
                  </a:cubicBezTo>
                  <a:cubicBezTo>
                    <a:pt x="424196" y="213379"/>
                    <a:pt x="431493" y="214837"/>
                    <a:pt x="434899" y="222128"/>
                  </a:cubicBezTo>
                  <a:cubicBezTo>
                    <a:pt x="449493" y="242542"/>
                    <a:pt x="449493" y="242542"/>
                    <a:pt x="449493" y="242542"/>
                  </a:cubicBezTo>
                  <a:cubicBezTo>
                    <a:pt x="489869" y="182272"/>
                    <a:pt x="489869" y="182272"/>
                    <a:pt x="489869" y="182272"/>
                  </a:cubicBezTo>
                  <a:cubicBezTo>
                    <a:pt x="493761" y="176925"/>
                    <a:pt x="501058" y="174981"/>
                    <a:pt x="506408" y="174981"/>
                  </a:cubicBezTo>
                  <a:cubicBezTo>
                    <a:pt x="512246" y="174981"/>
                    <a:pt x="519543" y="178383"/>
                    <a:pt x="522948" y="182272"/>
                  </a:cubicBezTo>
                  <a:cubicBezTo>
                    <a:pt x="548731" y="226017"/>
                    <a:pt x="548731" y="226017"/>
                    <a:pt x="548731" y="226017"/>
                  </a:cubicBezTo>
                  <a:cubicBezTo>
                    <a:pt x="550677" y="227961"/>
                    <a:pt x="550677" y="227961"/>
                    <a:pt x="550677" y="227961"/>
                  </a:cubicBezTo>
                  <a:cubicBezTo>
                    <a:pt x="847906" y="227961"/>
                    <a:pt x="847906" y="227961"/>
                    <a:pt x="847906" y="227961"/>
                  </a:cubicBezTo>
                  <a:cubicBezTo>
                    <a:pt x="859095" y="227961"/>
                    <a:pt x="866392" y="235251"/>
                    <a:pt x="866392" y="245945"/>
                  </a:cubicBezTo>
                  <a:cubicBezTo>
                    <a:pt x="866392" y="255180"/>
                    <a:pt x="859095" y="264415"/>
                    <a:pt x="847906" y="264415"/>
                  </a:cubicBezTo>
                  <a:cubicBezTo>
                    <a:pt x="545326" y="264415"/>
                    <a:pt x="545326" y="264415"/>
                    <a:pt x="545326" y="264415"/>
                  </a:cubicBezTo>
                  <a:cubicBezTo>
                    <a:pt x="532191" y="264415"/>
                    <a:pt x="522948" y="257124"/>
                    <a:pt x="517597" y="244000"/>
                  </a:cubicBezTo>
                  <a:cubicBezTo>
                    <a:pt x="504949" y="227961"/>
                    <a:pt x="504949" y="227961"/>
                    <a:pt x="504949" y="227961"/>
                  </a:cubicBezTo>
                  <a:cubicBezTo>
                    <a:pt x="475275" y="267818"/>
                    <a:pt x="475275" y="267818"/>
                    <a:pt x="475275" y="267818"/>
                  </a:cubicBezTo>
                  <a:cubicBezTo>
                    <a:pt x="467978" y="284343"/>
                    <a:pt x="451438" y="284343"/>
                    <a:pt x="446087" y="284343"/>
                  </a:cubicBezTo>
                  <a:cubicBezTo>
                    <a:pt x="440736" y="284343"/>
                    <a:pt x="433439" y="280455"/>
                    <a:pt x="427601" y="277052"/>
                  </a:cubicBezTo>
                  <a:cubicBezTo>
                    <a:pt x="381874" y="461268"/>
                    <a:pt x="381874" y="461268"/>
                    <a:pt x="381874" y="461268"/>
                  </a:cubicBezTo>
                  <a:cubicBezTo>
                    <a:pt x="376523" y="477308"/>
                    <a:pt x="363389" y="488487"/>
                    <a:pt x="346849" y="488487"/>
                  </a:cubicBezTo>
                  <a:cubicBezTo>
                    <a:pt x="332255" y="488487"/>
                    <a:pt x="321066" y="473906"/>
                    <a:pt x="315715" y="462726"/>
                  </a:cubicBezTo>
                  <a:cubicBezTo>
                    <a:pt x="315715" y="461268"/>
                    <a:pt x="315715" y="461268"/>
                    <a:pt x="315715" y="457379"/>
                  </a:cubicBezTo>
                  <a:cubicBezTo>
                    <a:pt x="233016" y="104016"/>
                    <a:pt x="233016" y="104016"/>
                    <a:pt x="233016" y="104016"/>
                  </a:cubicBezTo>
                  <a:cubicBezTo>
                    <a:pt x="205774" y="222128"/>
                    <a:pt x="205774" y="222128"/>
                    <a:pt x="205774" y="222128"/>
                  </a:cubicBezTo>
                  <a:cubicBezTo>
                    <a:pt x="205774" y="222128"/>
                    <a:pt x="205774" y="224072"/>
                    <a:pt x="205774" y="226017"/>
                  </a:cubicBezTo>
                  <a:cubicBezTo>
                    <a:pt x="199936" y="238654"/>
                    <a:pt x="187289" y="245945"/>
                    <a:pt x="174641" y="245945"/>
                  </a:cubicBezTo>
                  <a:cubicBezTo>
                    <a:pt x="18486" y="245945"/>
                    <a:pt x="18486" y="245945"/>
                    <a:pt x="18486" y="245945"/>
                  </a:cubicBezTo>
                  <a:cubicBezTo>
                    <a:pt x="9243" y="245945"/>
                    <a:pt x="0" y="238654"/>
                    <a:pt x="0" y="227961"/>
                  </a:cubicBezTo>
                  <a:cubicBezTo>
                    <a:pt x="0" y="218726"/>
                    <a:pt x="9243" y="209491"/>
                    <a:pt x="18486" y="209491"/>
                  </a:cubicBezTo>
                  <a:cubicBezTo>
                    <a:pt x="170749" y="209491"/>
                    <a:pt x="170749" y="209491"/>
                    <a:pt x="170749" y="209491"/>
                  </a:cubicBezTo>
                  <a:cubicBezTo>
                    <a:pt x="213071" y="14582"/>
                    <a:pt x="213071" y="14582"/>
                    <a:pt x="213071" y="14582"/>
                  </a:cubicBezTo>
                  <a:cubicBezTo>
                    <a:pt x="215017" y="5347"/>
                    <a:pt x="222314" y="0"/>
                    <a:pt x="233016" y="0"/>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8" name="Group 137">
              <a:extLst>
                <a:ext uri="{FF2B5EF4-FFF2-40B4-BE49-F238E27FC236}">
                  <a16:creationId xmlns:a16="http://schemas.microsoft.com/office/drawing/2014/main" id="{E214DF97-5F53-45A1-AD5A-236BFE84B666}"/>
                </a:ext>
              </a:extLst>
            </p:cNvPr>
            <p:cNvGrpSpPr/>
            <p:nvPr/>
          </p:nvGrpSpPr>
          <p:grpSpPr>
            <a:xfrm>
              <a:off x="1868942" y="3698641"/>
              <a:ext cx="618888" cy="421937"/>
              <a:chOff x="1512888" y="5453063"/>
              <a:chExt cx="1632281" cy="1112837"/>
            </a:xfrm>
          </p:grpSpPr>
          <p:sp>
            <p:nvSpPr>
              <p:cNvPr id="139" name="Freeform: Shape 111">
                <a:extLst>
                  <a:ext uri="{FF2B5EF4-FFF2-40B4-BE49-F238E27FC236}">
                    <a16:creationId xmlns:a16="http://schemas.microsoft.com/office/drawing/2014/main" id="{86078878-87E0-480F-B4A5-6C09CAFD38E2}"/>
                  </a:ext>
                </a:extLst>
              </p:cNvPr>
              <p:cNvSpPr>
                <a:spLocks noChangeArrowheads="1"/>
              </p:cNvSpPr>
              <p:nvPr/>
            </p:nvSpPr>
            <p:spPr bwMode="auto">
              <a:xfrm>
                <a:off x="1512888" y="5453063"/>
                <a:ext cx="788988" cy="1112837"/>
              </a:xfrm>
              <a:custGeom>
                <a:avLst/>
                <a:gdLst>
                  <a:gd name="connsiteX0" fmla="*/ 395288 w 788988"/>
                  <a:gd name="connsiteY0" fmla="*/ 568325 h 1112837"/>
                  <a:gd name="connsiteX1" fmla="*/ 90488 w 788988"/>
                  <a:gd name="connsiteY1" fmla="*/ 801688 h 1112837"/>
                  <a:gd name="connsiteX2" fmla="*/ 395288 w 788988"/>
                  <a:gd name="connsiteY2" fmla="*/ 1035051 h 1112837"/>
                  <a:gd name="connsiteX3" fmla="*/ 700088 w 788988"/>
                  <a:gd name="connsiteY3" fmla="*/ 801688 h 1112837"/>
                  <a:gd name="connsiteX4" fmla="*/ 395288 w 788988"/>
                  <a:gd name="connsiteY4" fmla="*/ 568325 h 1112837"/>
                  <a:gd name="connsiteX5" fmla="*/ 394494 w 788988"/>
                  <a:gd name="connsiteY5" fmla="*/ 76200 h 1112837"/>
                  <a:gd name="connsiteX6" fmla="*/ 139700 w 788988"/>
                  <a:gd name="connsiteY6" fmla="*/ 280988 h 1112837"/>
                  <a:gd name="connsiteX7" fmla="*/ 394494 w 788988"/>
                  <a:gd name="connsiteY7" fmla="*/ 485776 h 1112837"/>
                  <a:gd name="connsiteX8" fmla="*/ 649288 w 788988"/>
                  <a:gd name="connsiteY8" fmla="*/ 280988 h 1112837"/>
                  <a:gd name="connsiteX9" fmla="*/ 394494 w 788988"/>
                  <a:gd name="connsiteY9" fmla="*/ 76200 h 1112837"/>
                  <a:gd name="connsiteX10" fmla="*/ 394494 w 788988"/>
                  <a:gd name="connsiteY10" fmla="*/ 0 h 1112837"/>
                  <a:gd name="connsiteX11" fmla="*/ 636387 w 788988"/>
                  <a:gd name="connsiteY11" fmla="*/ 77529 h 1112837"/>
                  <a:gd name="connsiteX12" fmla="*/ 736429 w 788988"/>
                  <a:gd name="connsiteY12" fmla="*/ 281191 h 1112837"/>
                  <a:gd name="connsiteX13" fmla="*/ 686258 w 788988"/>
                  <a:gd name="connsiteY13" fmla="*/ 434161 h 1112837"/>
                  <a:gd name="connsiteX14" fmla="*/ 575167 w 788988"/>
                  <a:gd name="connsiteY14" fmla="*/ 523618 h 1112837"/>
                  <a:gd name="connsiteX15" fmla="*/ 724483 w 788988"/>
                  <a:gd name="connsiteY15" fmla="*/ 626791 h 1112837"/>
                  <a:gd name="connsiteX16" fmla="*/ 788988 w 788988"/>
                  <a:gd name="connsiteY16" fmla="*/ 801529 h 1112837"/>
                  <a:gd name="connsiteX17" fmla="*/ 759722 w 788988"/>
                  <a:gd name="connsiteY17" fmla="*/ 928557 h 1112837"/>
                  <a:gd name="connsiteX18" fmla="*/ 677897 w 788988"/>
                  <a:gd name="connsiteY18" fmla="*/ 1027257 h 1112837"/>
                  <a:gd name="connsiteX19" fmla="*/ 553068 w 788988"/>
                  <a:gd name="connsiteY19" fmla="*/ 1090473 h 1112837"/>
                  <a:gd name="connsiteX20" fmla="*/ 394494 w 788988"/>
                  <a:gd name="connsiteY20" fmla="*/ 1112837 h 1112837"/>
                  <a:gd name="connsiteX21" fmla="*/ 235920 w 788988"/>
                  <a:gd name="connsiteY21" fmla="*/ 1090473 h 1112837"/>
                  <a:gd name="connsiteX22" fmla="*/ 111091 w 788988"/>
                  <a:gd name="connsiteY22" fmla="*/ 1027257 h 1112837"/>
                  <a:gd name="connsiteX23" fmla="*/ 29266 w 788988"/>
                  <a:gd name="connsiteY23" fmla="*/ 928557 h 1112837"/>
                  <a:gd name="connsiteX24" fmla="*/ 0 w 788988"/>
                  <a:gd name="connsiteY24" fmla="*/ 801529 h 1112837"/>
                  <a:gd name="connsiteX25" fmla="*/ 64803 w 788988"/>
                  <a:gd name="connsiteY25" fmla="*/ 626791 h 1112837"/>
                  <a:gd name="connsiteX26" fmla="*/ 215016 w 788988"/>
                  <a:gd name="connsiteY26" fmla="*/ 523618 h 1112837"/>
                  <a:gd name="connsiteX27" fmla="*/ 103028 w 788988"/>
                  <a:gd name="connsiteY27" fmla="*/ 434459 h 1112837"/>
                  <a:gd name="connsiteX28" fmla="*/ 52559 w 788988"/>
                  <a:gd name="connsiteY28" fmla="*/ 281191 h 1112837"/>
                  <a:gd name="connsiteX29" fmla="*/ 152601 w 788988"/>
                  <a:gd name="connsiteY29" fmla="*/ 77529 h 1112837"/>
                  <a:gd name="connsiteX30" fmla="*/ 394494 w 788988"/>
                  <a:gd name="connsiteY30"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988" h="1112837">
                    <a:moveTo>
                      <a:pt x="395288" y="568325"/>
                    </a:moveTo>
                    <a:cubicBezTo>
                      <a:pt x="226952" y="568325"/>
                      <a:pt x="90488" y="672805"/>
                      <a:pt x="90488" y="801688"/>
                    </a:cubicBezTo>
                    <a:cubicBezTo>
                      <a:pt x="90488" y="930571"/>
                      <a:pt x="226952" y="1035051"/>
                      <a:pt x="395288" y="1035051"/>
                    </a:cubicBezTo>
                    <a:cubicBezTo>
                      <a:pt x="563624" y="1035051"/>
                      <a:pt x="700088" y="930571"/>
                      <a:pt x="700088" y="801688"/>
                    </a:cubicBezTo>
                    <a:cubicBezTo>
                      <a:pt x="700088" y="672805"/>
                      <a:pt x="563624" y="568325"/>
                      <a:pt x="395288" y="568325"/>
                    </a:cubicBezTo>
                    <a:close/>
                    <a:moveTo>
                      <a:pt x="394494" y="76200"/>
                    </a:moveTo>
                    <a:cubicBezTo>
                      <a:pt x="253775" y="76200"/>
                      <a:pt x="139700" y="167887"/>
                      <a:pt x="139700" y="280988"/>
                    </a:cubicBezTo>
                    <a:cubicBezTo>
                      <a:pt x="139700" y="394089"/>
                      <a:pt x="253775" y="485776"/>
                      <a:pt x="394494" y="485776"/>
                    </a:cubicBezTo>
                    <a:cubicBezTo>
                      <a:pt x="535213" y="485776"/>
                      <a:pt x="649288" y="394089"/>
                      <a:pt x="649288" y="280988"/>
                    </a:cubicBezTo>
                    <a:cubicBezTo>
                      <a:pt x="649288" y="167887"/>
                      <a:pt x="535213" y="76200"/>
                      <a:pt x="394494" y="76200"/>
                    </a:cubicBezTo>
                    <a:close/>
                    <a:moveTo>
                      <a:pt x="394494" y="0"/>
                    </a:moveTo>
                    <a:cubicBezTo>
                      <a:pt x="487966" y="0"/>
                      <a:pt x="573972" y="27433"/>
                      <a:pt x="636387" y="77529"/>
                    </a:cubicBezTo>
                    <a:cubicBezTo>
                      <a:pt x="700891" y="128817"/>
                      <a:pt x="736429" y="201277"/>
                      <a:pt x="736429" y="281191"/>
                    </a:cubicBezTo>
                    <a:cubicBezTo>
                      <a:pt x="736429" y="336654"/>
                      <a:pt x="719108" y="389433"/>
                      <a:pt x="686258" y="434161"/>
                    </a:cubicBezTo>
                    <a:cubicBezTo>
                      <a:pt x="658486" y="472329"/>
                      <a:pt x="620559" y="502744"/>
                      <a:pt x="575167" y="523618"/>
                    </a:cubicBezTo>
                    <a:cubicBezTo>
                      <a:pt x="636088" y="546578"/>
                      <a:pt x="687154" y="581765"/>
                      <a:pt x="724483" y="626791"/>
                    </a:cubicBezTo>
                    <a:cubicBezTo>
                      <a:pt x="766889" y="677781"/>
                      <a:pt x="788988" y="738313"/>
                      <a:pt x="788988" y="801529"/>
                    </a:cubicBezTo>
                    <a:cubicBezTo>
                      <a:pt x="788988" y="847152"/>
                      <a:pt x="779133" y="889793"/>
                      <a:pt x="759722" y="928557"/>
                    </a:cubicBezTo>
                    <a:cubicBezTo>
                      <a:pt x="740908" y="966427"/>
                      <a:pt x="713434" y="999526"/>
                      <a:pt x="677897" y="1027257"/>
                    </a:cubicBezTo>
                    <a:cubicBezTo>
                      <a:pt x="642658" y="1054691"/>
                      <a:pt x="600849" y="1075862"/>
                      <a:pt x="553068" y="1090473"/>
                    </a:cubicBezTo>
                    <a:cubicBezTo>
                      <a:pt x="504690" y="1105382"/>
                      <a:pt x="451234" y="1112837"/>
                      <a:pt x="394494" y="1112837"/>
                    </a:cubicBezTo>
                    <a:cubicBezTo>
                      <a:pt x="337754" y="1112837"/>
                      <a:pt x="284299" y="1105382"/>
                      <a:pt x="235920" y="1090473"/>
                    </a:cubicBezTo>
                    <a:cubicBezTo>
                      <a:pt x="188139" y="1075862"/>
                      <a:pt x="146330" y="1054691"/>
                      <a:pt x="111091" y="1027257"/>
                    </a:cubicBezTo>
                    <a:cubicBezTo>
                      <a:pt x="75853" y="999526"/>
                      <a:pt x="48080" y="966427"/>
                      <a:pt x="29266" y="928557"/>
                    </a:cubicBezTo>
                    <a:cubicBezTo>
                      <a:pt x="9855" y="889793"/>
                      <a:pt x="0" y="847152"/>
                      <a:pt x="0" y="801529"/>
                    </a:cubicBezTo>
                    <a:cubicBezTo>
                      <a:pt x="0" y="738313"/>
                      <a:pt x="22397" y="677781"/>
                      <a:pt x="64803" y="626791"/>
                    </a:cubicBezTo>
                    <a:cubicBezTo>
                      <a:pt x="102133" y="581765"/>
                      <a:pt x="153796" y="546578"/>
                      <a:pt x="215016" y="523618"/>
                    </a:cubicBezTo>
                    <a:cubicBezTo>
                      <a:pt x="169325" y="502744"/>
                      <a:pt x="131100" y="472329"/>
                      <a:pt x="103028" y="434459"/>
                    </a:cubicBezTo>
                    <a:cubicBezTo>
                      <a:pt x="70179" y="389731"/>
                      <a:pt x="52559" y="336654"/>
                      <a:pt x="52559" y="281191"/>
                    </a:cubicBezTo>
                    <a:cubicBezTo>
                      <a:pt x="52559" y="201277"/>
                      <a:pt x="88097" y="128817"/>
                      <a:pt x="152601" y="77529"/>
                    </a:cubicBezTo>
                    <a:cubicBezTo>
                      <a:pt x="215016" y="27433"/>
                      <a:pt x="301022" y="0"/>
                      <a:pt x="394494"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0" name="Freeform: Shape 112">
                <a:extLst>
                  <a:ext uri="{FF2B5EF4-FFF2-40B4-BE49-F238E27FC236}">
                    <a16:creationId xmlns:a16="http://schemas.microsoft.com/office/drawing/2014/main" id="{19E9851A-B60B-46A1-97CB-937E4B1394EA}"/>
                  </a:ext>
                </a:extLst>
              </p:cNvPr>
              <p:cNvSpPr>
                <a:spLocks/>
              </p:cNvSpPr>
              <p:nvPr/>
            </p:nvSpPr>
            <p:spPr bwMode="auto">
              <a:xfrm>
                <a:off x="2386344" y="5453063"/>
                <a:ext cx="758825" cy="1112837"/>
              </a:xfrm>
              <a:custGeom>
                <a:avLst/>
                <a:gdLst>
                  <a:gd name="connsiteX0" fmla="*/ 378470 w 758825"/>
                  <a:gd name="connsiteY0" fmla="*/ 79375 h 1112837"/>
                  <a:gd name="connsiteX1" fmla="*/ 177446 w 758825"/>
                  <a:gd name="connsiteY1" fmla="*/ 195429 h 1112837"/>
                  <a:gd name="connsiteX2" fmla="*/ 88900 w 758825"/>
                  <a:gd name="connsiteY2" fmla="*/ 554927 h 1112837"/>
                  <a:gd name="connsiteX3" fmla="*/ 177745 w 758825"/>
                  <a:gd name="connsiteY3" fmla="*/ 916513 h 1112837"/>
                  <a:gd name="connsiteX4" fmla="*/ 378470 w 758825"/>
                  <a:gd name="connsiteY4" fmla="*/ 1033462 h 1112837"/>
                  <a:gd name="connsiteX5" fmla="*/ 579493 w 758825"/>
                  <a:gd name="connsiteY5" fmla="*/ 916513 h 1112837"/>
                  <a:gd name="connsiteX6" fmla="*/ 668338 w 758825"/>
                  <a:gd name="connsiteY6" fmla="*/ 554927 h 1112837"/>
                  <a:gd name="connsiteX7" fmla="*/ 579493 w 758825"/>
                  <a:gd name="connsiteY7" fmla="*/ 195429 h 1112837"/>
                  <a:gd name="connsiteX8" fmla="*/ 378470 w 758825"/>
                  <a:gd name="connsiteY8" fmla="*/ 79375 h 1112837"/>
                  <a:gd name="connsiteX9" fmla="*/ 379263 w 758825"/>
                  <a:gd name="connsiteY9" fmla="*/ 0 h 1112837"/>
                  <a:gd name="connsiteX10" fmla="*/ 658485 w 758825"/>
                  <a:gd name="connsiteY10" fmla="*/ 156847 h 1112837"/>
                  <a:gd name="connsiteX11" fmla="*/ 758825 w 758825"/>
                  <a:gd name="connsiteY11" fmla="*/ 554928 h 1112837"/>
                  <a:gd name="connsiteX12" fmla="*/ 658485 w 758825"/>
                  <a:gd name="connsiteY12" fmla="*/ 955692 h 1112837"/>
                  <a:gd name="connsiteX13" fmla="*/ 379263 w 758825"/>
                  <a:gd name="connsiteY13" fmla="*/ 1112837 h 1112837"/>
                  <a:gd name="connsiteX14" fmla="*/ 100341 w 758825"/>
                  <a:gd name="connsiteY14" fmla="*/ 955692 h 1112837"/>
                  <a:gd name="connsiteX15" fmla="*/ 0 w 758825"/>
                  <a:gd name="connsiteY15" fmla="*/ 554928 h 1112837"/>
                  <a:gd name="connsiteX16" fmla="*/ 100341 w 758825"/>
                  <a:gd name="connsiteY16" fmla="*/ 156847 h 1112837"/>
                  <a:gd name="connsiteX17" fmla="*/ 379263 w 758825"/>
                  <a:gd name="connsiteY17"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825" h="1112837">
                    <a:moveTo>
                      <a:pt x="378470" y="79375"/>
                    </a:moveTo>
                    <a:cubicBezTo>
                      <a:pt x="300094" y="79375"/>
                      <a:pt x="228899" y="120546"/>
                      <a:pt x="177446" y="195429"/>
                    </a:cubicBezTo>
                    <a:cubicBezTo>
                      <a:pt x="119413" y="280455"/>
                      <a:pt x="88900" y="404564"/>
                      <a:pt x="88900" y="554927"/>
                    </a:cubicBezTo>
                    <a:cubicBezTo>
                      <a:pt x="88900" y="705886"/>
                      <a:pt x="119413" y="830890"/>
                      <a:pt x="177745" y="916513"/>
                    </a:cubicBezTo>
                    <a:cubicBezTo>
                      <a:pt x="228899" y="991993"/>
                      <a:pt x="300094" y="1033462"/>
                      <a:pt x="378470" y="1033462"/>
                    </a:cubicBezTo>
                    <a:cubicBezTo>
                      <a:pt x="456845" y="1033462"/>
                      <a:pt x="528340" y="991993"/>
                      <a:pt x="579493" y="916513"/>
                    </a:cubicBezTo>
                    <a:cubicBezTo>
                      <a:pt x="637527" y="830890"/>
                      <a:pt x="668338" y="705886"/>
                      <a:pt x="668338" y="554927"/>
                    </a:cubicBezTo>
                    <a:cubicBezTo>
                      <a:pt x="668338" y="404564"/>
                      <a:pt x="637527" y="280455"/>
                      <a:pt x="579493" y="195429"/>
                    </a:cubicBezTo>
                    <a:cubicBezTo>
                      <a:pt x="528340" y="120546"/>
                      <a:pt x="456845" y="79375"/>
                      <a:pt x="378470" y="79375"/>
                    </a:cubicBezTo>
                    <a:close/>
                    <a:moveTo>
                      <a:pt x="379263" y="0"/>
                    </a:moveTo>
                    <a:cubicBezTo>
                      <a:pt x="493938" y="0"/>
                      <a:pt x="590396" y="54270"/>
                      <a:pt x="658485" y="156847"/>
                    </a:cubicBezTo>
                    <a:cubicBezTo>
                      <a:pt x="724184" y="255845"/>
                      <a:pt x="758825" y="393608"/>
                      <a:pt x="758825" y="554928"/>
                    </a:cubicBezTo>
                    <a:cubicBezTo>
                      <a:pt x="758825" y="717738"/>
                      <a:pt x="724184" y="856396"/>
                      <a:pt x="658485" y="955692"/>
                    </a:cubicBezTo>
                    <a:cubicBezTo>
                      <a:pt x="590396" y="1058567"/>
                      <a:pt x="493938" y="1112837"/>
                      <a:pt x="379263" y="1112837"/>
                    </a:cubicBezTo>
                    <a:cubicBezTo>
                      <a:pt x="264588" y="1112837"/>
                      <a:pt x="168130" y="1058567"/>
                      <a:pt x="100341" y="955692"/>
                    </a:cubicBezTo>
                    <a:cubicBezTo>
                      <a:pt x="34641" y="856396"/>
                      <a:pt x="0" y="717738"/>
                      <a:pt x="0" y="554928"/>
                    </a:cubicBezTo>
                    <a:cubicBezTo>
                      <a:pt x="0" y="393608"/>
                      <a:pt x="34641" y="255845"/>
                      <a:pt x="100341" y="156847"/>
                    </a:cubicBezTo>
                    <a:cubicBezTo>
                      <a:pt x="168429" y="54270"/>
                      <a:pt x="264887" y="0"/>
                      <a:pt x="37926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sp>
        <p:nvSpPr>
          <p:cNvPr id="3" name="Rectangle: Rounded Corners 2">
            <a:extLst>
              <a:ext uri="{FF2B5EF4-FFF2-40B4-BE49-F238E27FC236}">
                <a16:creationId xmlns:a16="http://schemas.microsoft.com/office/drawing/2014/main" id="{CBB32042-9DA8-4772-82E8-11764D8FC6B3}"/>
              </a:ext>
            </a:extLst>
          </p:cNvPr>
          <p:cNvSpPr/>
          <p:nvPr/>
        </p:nvSpPr>
        <p:spPr>
          <a:xfrm>
            <a:off x="108514" y="306012"/>
            <a:ext cx="5623543" cy="4951212"/>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5" name="TextBox 4">
            <a:extLst>
              <a:ext uri="{FF2B5EF4-FFF2-40B4-BE49-F238E27FC236}">
                <a16:creationId xmlns:a16="http://schemas.microsoft.com/office/drawing/2014/main" id="{68DEAAEF-3C90-4CA4-9087-A6B599315DD2}"/>
              </a:ext>
            </a:extLst>
          </p:cNvPr>
          <p:cNvSpPr txBox="1"/>
          <p:nvPr/>
        </p:nvSpPr>
        <p:spPr>
          <a:xfrm>
            <a:off x="1549744" y="36985"/>
            <a:ext cx="2343590" cy="236347"/>
          </a:xfrm>
          <a:prstGeom prst="rect">
            <a:avLst/>
          </a:prstGeom>
        </p:spPr>
        <p:txBody>
          <a:bodyPr wrap="none" lIns="0" tIns="0" rIns="0" bIns="0" rtlCol="0">
            <a:spAutoFit/>
          </a:bodyPr>
          <a:lstStyle/>
          <a:p>
            <a:pPr algn="l">
              <a:lnSpc>
                <a:spcPct val="96000"/>
              </a:lnSpc>
            </a:pPr>
            <a:r>
              <a:rPr lang="en-US" sz="1600" b="1">
                <a:solidFill>
                  <a:schemeClr val="accent1"/>
                </a:solidFill>
                <a:latin typeface="Microsoft Sans Serif"/>
                <a:cs typeface="Microsoft Sans Serif" panose="020B0604020202020204" pitchFamily="34" charset="0"/>
              </a:rPr>
              <a:t>Focus of this presentation</a:t>
            </a:r>
          </a:p>
        </p:txBody>
      </p:sp>
      <p:grpSp>
        <p:nvGrpSpPr>
          <p:cNvPr id="186" name="Group 185">
            <a:extLst>
              <a:ext uri="{FF2B5EF4-FFF2-40B4-BE49-F238E27FC236}">
                <a16:creationId xmlns:a16="http://schemas.microsoft.com/office/drawing/2014/main" id="{B14160FD-FDA0-49DB-B839-8FC14B555EDB}"/>
              </a:ext>
            </a:extLst>
          </p:cNvPr>
          <p:cNvGrpSpPr/>
          <p:nvPr/>
        </p:nvGrpSpPr>
        <p:grpSpPr>
          <a:xfrm>
            <a:off x="4179402" y="4457878"/>
            <a:ext cx="412626" cy="255643"/>
            <a:chOff x="16516350" y="0"/>
            <a:chExt cx="11074400" cy="6861175"/>
          </a:xfrm>
        </p:grpSpPr>
        <p:sp>
          <p:nvSpPr>
            <p:cNvPr id="187" name="Freeform 5">
              <a:extLst>
                <a:ext uri="{FF2B5EF4-FFF2-40B4-BE49-F238E27FC236}">
                  <a16:creationId xmlns:a16="http://schemas.microsoft.com/office/drawing/2014/main" id="{94C004A3-F71C-4F2D-8B38-69972FB6C16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8" name="Freeform 6">
              <a:extLst>
                <a:ext uri="{FF2B5EF4-FFF2-40B4-BE49-F238E27FC236}">
                  <a16:creationId xmlns:a16="http://schemas.microsoft.com/office/drawing/2014/main" id="{19127074-8B36-4B83-B99C-A93A91E41EF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9" name="Freeform 7">
              <a:extLst>
                <a:ext uri="{FF2B5EF4-FFF2-40B4-BE49-F238E27FC236}">
                  <a16:creationId xmlns:a16="http://schemas.microsoft.com/office/drawing/2014/main" id="{878DD15A-7FED-44BB-A639-40ADAFA21858}"/>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0" name="Freeform 8">
              <a:extLst>
                <a:ext uri="{FF2B5EF4-FFF2-40B4-BE49-F238E27FC236}">
                  <a16:creationId xmlns:a16="http://schemas.microsoft.com/office/drawing/2014/main" id="{FAC3D4D0-8CAE-4123-A796-6697C1915D0B}"/>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91" name="Group 190">
            <a:extLst>
              <a:ext uri="{FF2B5EF4-FFF2-40B4-BE49-F238E27FC236}">
                <a16:creationId xmlns:a16="http://schemas.microsoft.com/office/drawing/2014/main" id="{DD20B6FE-8E30-49C7-976E-82492F87C560}"/>
              </a:ext>
            </a:extLst>
          </p:cNvPr>
          <p:cNvGrpSpPr/>
          <p:nvPr/>
        </p:nvGrpSpPr>
        <p:grpSpPr>
          <a:xfrm>
            <a:off x="3479169" y="3207003"/>
            <a:ext cx="249989" cy="354658"/>
            <a:chOff x="6911903" y="1228430"/>
            <a:chExt cx="618756" cy="877824"/>
          </a:xfrm>
        </p:grpSpPr>
        <p:sp>
          <p:nvSpPr>
            <p:cNvPr id="192" name="Freeform 25">
              <a:extLst>
                <a:ext uri="{FF2B5EF4-FFF2-40B4-BE49-F238E27FC236}">
                  <a16:creationId xmlns:a16="http://schemas.microsoft.com/office/drawing/2014/main" id="{012190DA-3B95-4BF5-BB36-58B5D91094EA}"/>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3" name="Oval 26">
              <a:extLst>
                <a:ext uri="{FF2B5EF4-FFF2-40B4-BE49-F238E27FC236}">
                  <a16:creationId xmlns:a16="http://schemas.microsoft.com/office/drawing/2014/main" id="{FA52EE95-BC5C-4F4F-8E6B-AF4937293225}"/>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4" name="Oval 27">
              <a:extLst>
                <a:ext uri="{FF2B5EF4-FFF2-40B4-BE49-F238E27FC236}">
                  <a16:creationId xmlns:a16="http://schemas.microsoft.com/office/drawing/2014/main" id="{7F872D01-15C0-4B12-98CF-1EB0AD93FE7C}"/>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5" name="Freeform 28">
              <a:extLst>
                <a:ext uri="{FF2B5EF4-FFF2-40B4-BE49-F238E27FC236}">
                  <a16:creationId xmlns:a16="http://schemas.microsoft.com/office/drawing/2014/main" id="{7C7E6438-0ACC-4393-8DA5-2FF9ACD01FF4}"/>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196" name="TextBox 195">
            <a:extLst>
              <a:ext uri="{FF2B5EF4-FFF2-40B4-BE49-F238E27FC236}">
                <a16:creationId xmlns:a16="http://schemas.microsoft.com/office/drawing/2014/main" id="{160F8C32-773D-4AA8-B96C-DA00B76B2597}"/>
              </a:ext>
            </a:extLst>
          </p:cNvPr>
          <p:cNvSpPr txBox="1"/>
          <p:nvPr/>
        </p:nvSpPr>
        <p:spPr>
          <a:xfrm>
            <a:off x="6417284" y="1067339"/>
            <a:ext cx="6098958"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Operator spectrum (</a:t>
            </a:r>
            <a:r>
              <a:rPr lang="en-US" sz="1600" b="1">
                <a:solidFill>
                  <a:schemeClr val="accent1"/>
                </a:solidFill>
                <a:latin typeface="Qualcomm Office Regular" panose="020B0503030202060203" pitchFamily="34" charset="0"/>
                <a:cs typeface="Microsoft Sans Serif" panose="020B0604020202020204" pitchFamily="34" charset="0"/>
              </a:rPr>
              <a:t>IMT</a:t>
            </a:r>
            <a:r>
              <a:rPr lang="en-US" sz="1600">
                <a:solidFill>
                  <a:schemeClr val="accent5"/>
                </a:solidFill>
                <a:latin typeface="Qualcomm Office Regular" panose="020B0503030202060203" pitchFamily="34" charset="0"/>
                <a:cs typeface="Microsoft Sans Serif" panose="020B0604020202020204" pitchFamily="34" charset="0"/>
              </a:rPr>
              <a: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Integration with </a:t>
            </a:r>
            <a:r>
              <a:rPr lang="en-US" sz="1600" b="1">
                <a:solidFill>
                  <a:schemeClr val="accent1"/>
                </a:solidFill>
                <a:latin typeface="Qualcomm Office Regular" panose="020B0503030202060203" pitchFamily="34" charset="0"/>
                <a:cs typeface="Microsoft Sans Serif" panose="020B0604020202020204" pitchFamily="34" charset="0"/>
              </a:rPr>
              <a:t>unicast</a:t>
            </a:r>
            <a:r>
              <a:rPr lang="en-US" sz="1600">
                <a:solidFill>
                  <a:schemeClr val="accent5"/>
                </a:solidFill>
                <a:latin typeface="Qualcomm Office Regular" panose="020B0503030202060203" pitchFamily="34" charset="0"/>
                <a:cs typeface="Microsoft Sans Serif" panose="020B0604020202020204" pitchFamily="34" charset="0"/>
              </a:rPr>
              <a:t> network</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Efficient delivery of multicast/broadcast traffic (vs unicast)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Reuse of cellular infrastructure (</a:t>
            </a:r>
            <a:r>
              <a:rPr lang="en-US" sz="1600" b="1">
                <a:solidFill>
                  <a:schemeClr val="accent1"/>
                </a:solidFill>
                <a:latin typeface="Qualcomm Office Regular" panose="020B0503030202060203" pitchFamily="34" charset="0"/>
                <a:cs typeface="Microsoft Sans Serif" panose="020B0604020202020204" pitchFamily="34" charset="0"/>
              </a:rPr>
              <a:t>low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198" name="TextBox 197">
            <a:extLst>
              <a:ext uri="{FF2B5EF4-FFF2-40B4-BE49-F238E27FC236}">
                <a16:creationId xmlns:a16="http://schemas.microsoft.com/office/drawing/2014/main" id="{BC51BF04-A9A8-40B7-B103-04B59E02D051}"/>
              </a:ext>
            </a:extLst>
          </p:cNvPr>
          <p:cNvSpPr txBox="1"/>
          <p:nvPr/>
        </p:nvSpPr>
        <p:spPr>
          <a:xfrm>
            <a:off x="293349" y="1139888"/>
            <a:ext cx="6258756"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Broadcast spectrum (e.g. </a:t>
            </a:r>
            <a:r>
              <a:rPr lang="en-US" sz="1600" b="1">
                <a:solidFill>
                  <a:schemeClr val="accent1"/>
                </a:solidFill>
                <a:latin typeface="Qualcomm Office Regular" panose="020B0503030202060203" pitchFamily="34" charset="0"/>
                <a:cs typeface="Microsoft Sans Serif" panose="020B0604020202020204" pitchFamily="34" charset="0"/>
              </a:rPr>
              <a:t>UHF</a:t>
            </a:r>
            <a:r>
              <a:rPr lang="en-US" sz="1600">
                <a:solidFill>
                  <a:schemeClr val="accent5"/>
                </a:solidFill>
                <a:latin typeface="Qualcomm Office Regular" panose="020B0503030202060203" pitchFamily="34" charset="0"/>
                <a:cs typeface="Microsoft Sans Serif" panose="020B0604020202020204" pitchFamily="34" charset="0"/>
              </a:rPr>
              <a:t>) </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No unicast. </a:t>
            </a:r>
            <a:r>
              <a:rPr lang="en-US" sz="1600" b="1">
                <a:solidFill>
                  <a:schemeClr val="accent1"/>
                </a:solidFill>
                <a:latin typeface="Qualcomm Office Regular" panose="020B0503030202060203" pitchFamily="34" charset="0"/>
                <a:cs typeface="Microsoft Sans Serif" panose="020B0604020202020204" pitchFamily="34" charset="0"/>
              </a:rPr>
              <a:t>Downlink – only </a:t>
            </a:r>
            <a:r>
              <a:rPr lang="en-US" sz="1600">
                <a:solidFill>
                  <a:schemeClr val="accent5"/>
                </a:solidFill>
                <a:latin typeface="Qualcomm Office Regular" panose="020B0503030202060203" pitchFamily="34" charset="0"/>
                <a:cs typeface="Microsoft Sans Serif" panose="020B0604020202020204" pitchFamily="34" charset="0"/>
              </a:rPr>
              <a:t>traffic.</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Delivery of linear content (e.g. TV) or IP file delivery</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Dedicated broadcast infrastructure (can be </a:t>
            </a:r>
            <a:r>
              <a:rPr lang="en-US" sz="1600" b="1">
                <a:solidFill>
                  <a:schemeClr val="accent1"/>
                </a:solidFill>
                <a:latin typeface="Qualcomm Office Regular" panose="020B0503030202060203" pitchFamily="34" charset="0"/>
                <a:cs typeface="Microsoft Sans Serif" panose="020B0604020202020204" pitchFamily="34" charset="0"/>
              </a:rPr>
              <a:t>high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2" name="Footer Placeholder 1">
            <a:extLst>
              <a:ext uri="{FF2B5EF4-FFF2-40B4-BE49-F238E27FC236}">
                <a16:creationId xmlns:a16="http://schemas.microsoft.com/office/drawing/2014/main" id="{84C88B58-04A8-E263-D761-9D10BA72DA63}"/>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425885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C6B0D-A2CE-033C-9783-70A142305EE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8488C5B9-5EE8-A072-BE03-337C4995E264}"/>
              </a:ext>
            </a:extLst>
          </p:cNvPr>
          <p:cNvSpPr/>
          <p:nvPr/>
        </p:nvSpPr>
        <p:spPr>
          <a:xfrm>
            <a:off x="7968259"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35" name="Rectangle 34">
            <a:extLst>
              <a:ext uri="{FF2B5EF4-FFF2-40B4-BE49-F238E27FC236}">
                <a16:creationId xmlns:a16="http://schemas.microsoft.com/office/drawing/2014/main" id="{5165E8E9-6F8D-EFB6-6749-A16F8EE2E929}"/>
              </a:ext>
            </a:extLst>
          </p:cNvPr>
          <p:cNvSpPr/>
          <p:nvPr/>
        </p:nvSpPr>
        <p:spPr>
          <a:xfrm>
            <a:off x="3962436"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2" name="Footer Placeholder 1">
            <a:extLst>
              <a:ext uri="{FF2B5EF4-FFF2-40B4-BE49-F238E27FC236}">
                <a16:creationId xmlns:a16="http://schemas.microsoft.com/office/drawing/2014/main" id="{52ACC895-5EC1-7FFD-9862-E1569B20F885}"/>
              </a:ext>
            </a:extLst>
          </p:cNvPr>
          <p:cNvSpPr>
            <a:spLocks noGrp="1"/>
          </p:cNvSpPr>
          <p:nvPr>
            <p:ph type="ftr" sz="quarter" idx="16"/>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40000"/>
                    <a:lumOff val="60000"/>
                  </a:srgbClr>
                </a:solidFill>
                <a:effectLst/>
                <a:uLnTx/>
                <a:uFillTx/>
                <a:latin typeface="Microsoft Sans Serif"/>
                <a:ea typeface="+mn-ea"/>
                <a:cs typeface="+mn-cs"/>
              </a:rPr>
              <a:t>IBC 2024</a:t>
            </a:r>
          </a:p>
        </p:txBody>
      </p:sp>
      <p:sp>
        <p:nvSpPr>
          <p:cNvPr id="6" name="Title 2">
            <a:extLst>
              <a:ext uri="{FF2B5EF4-FFF2-40B4-BE49-F238E27FC236}">
                <a16:creationId xmlns:a16="http://schemas.microsoft.com/office/drawing/2014/main" id="{085B870C-D277-8CCB-ECC0-625681660229}"/>
              </a:ext>
            </a:extLst>
          </p:cNvPr>
          <p:cNvSpPr txBox="1">
            <a:spLocks/>
          </p:cNvSpPr>
          <p:nvPr/>
        </p:nvSpPr>
        <p:spPr bwMode="gray">
          <a:xfrm>
            <a:off x="495300" y="2090172"/>
            <a:ext cx="3211513" cy="2677656"/>
          </a:xfrm>
          <a:prstGeom prst="rect">
            <a:avLst/>
          </a:prstGeom>
        </p:spPr>
        <p:txBody>
          <a:bodyPr vert="horz" wrap="square" lIns="0" tIns="0" rIns="0" bIns="0" rtlCol="0" anchor="ctr" anchorCtr="0">
            <a:spAutoFit/>
          </a:bodyPr>
          <a:lstStyle>
            <a:lvl1pPr algn="l" defTabSz="914400" rtl="0" eaLnBrk="1" latinLnBrk="0" hangingPunct="1">
              <a:lnSpc>
                <a:spcPct val="87000"/>
              </a:lnSpc>
              <a:spcBef>
                <a:spcPct val="0"/>
              </a:spcBef>
              <a:buNone/>
              <a:defRPr sz="5400" kern="1200" baseline="0">
                <a:solidFill>
                  <a:schemeClr val="bg1"/>
                </a:solidFill>
                <a:latin typeface="+mj-lt"/>
                <a:ea typeface="+mj-ea"/>
                <a:cs typeface="+mj-cs"/>
              </a:defRPr>
            </a:lvl1pPr>
          </a:lstStyle>
          <a:p>
            <a:pPr marL="0" marR="0" lvl="0" indent="0" algn="l" defTabSz="914400" rtl="0" eaLnBrk="1" fontAlgn="auto" latinLnBrk="0" hangingPunct="1">
              <a:lnSpc>
                <a:spcPct val="87000"/>
              </a:lnSpc>
              <a:spcBef>
                <a:spcPct val="0"/>
              </a:spcBef>
              <a:spcAft>
                <a:spcPts val="0"/>
              </a:spcAft>
              <a:buClrTx/>
              <a:buSzTx/>
              <a:buFontTx/>
              <a:buNone/>
              <a:tabLst/>
              <a:defRPr/>
            </a:pPr>
            <a:r>
              <a:rPr kumimoji="0" lang="en-US" sz="4000" b="0" i="0" u="none" strike="noStrike" kern="1200" cap="none" spc="0" normalizeH="0" baseline="0" noProof="0">
                <a:ln>
                  <a:noFill/>
                </a:ln>
                <a:solidFill>
                  <a:srgbClr val="F7F8FA"/>
                </a:solidFill>
                <a:effectLst/>
                <a:uLnTx/>
                <a:uFillTx/>
                <a:latin typeface="Microsoft Sans Serif"/>
                <a:ea typeface="+mj-ea"/>
                <a:cs typeface="+mj-cs"/>
              </a:rPr>
              <a:t>For more information on 5G broadcast standards…</a:t>
            </a:r>
          </a:p>
        </p:txBody>
      </p:sp>
      <p:pic>
        <p:nvPicPr>
          <p:cNvPr id="23" name="Picture 22">
            <a:extLst>
              <a:ext uri="{FF2B5EF4-FFF2-40B4-BE49-F238E27FC236}">
                <a16:creationId xmlns:a16="http://schemas.microsoft.com/office/drawing/2014/main" id="{82CDE0C2-08B5-0243-170E-CBE9D69FE807}"/>
              </a:ext>
            </a:extLst>
          </p:cNvPr>
          <p:cNvPicPr>
            <a:picLocks noChangeAspect="1"/>
          </p:cNvPicPr>
          <p:nvPr/>
        </p:nvPicPr>
        <p:blipFill>
          <a:blip r:embed="rId2"/>
          <a:stretch>
            <a:fillRect/>
          </a:stretch>
        </p:blipFill>
        <p:spPr>
          <a:xfrm>
            <a:off x="4361023" y="1117880"/>
            <a:ext cx="2922384" cy="3578616"/>
          </a:xfrm>
          <a:prstGeom prst="rect">
            <a:avLst/>
          </a:prstGeom>
          <a:ln>
            <a:noFill/>
          </a:ln>
        </p:spPr>
      </p:pic>
      <p:pic>
        <p:nvPicPr>
          <p:cNvPr id="24" name="Picture 23">
            <a:extLst>
              <a:ext uri="{FF2B5EF4-FFF2-40B4-BE49-F238E27FC236}">
                <a16:creationId xmlns:a16="http://schemas.microsoft.com/office/drawing/2014/main" id="{83B0554E-C765-72F3-DB66-6A7CA7CC8BD0}"/>
              </a:ext>
            </a:extLst>
          </p:cNvPr>
          <p:cNvPicPr>
            <a:picLocks noChangeAspect="1"/>
          </p:cNvPicPr>
          <p:nvPr/>
        </p:nvPicPr>
        <p:blipFill rotWithShape="1">
          <a:blip r:embed="rId3"/>
          <a:stretch/>
        </p:blipFill>
        <p:spPr>
          <a:xfrm>
            <a:off x="8074069" y="1296470"/>
            <a:ext cx="3507938" cy="2883644"/>
          </a:xfrm>
          <a:prstGeom prst="rect">
            <a:avLst/>
          </a:prstGeom>
        </p:spPr>
      </p:pic>
      <p:sp>
        <p:nvSpPr>
          <p:cNvPr id="26" name="Rectangle 25">
            <a:extLst>
              <a:ext uri="{FF2B5EF4-FFF2-40B4-BE49-F238E27FC236}">
                <a16:creationId xmlns:a16="http://schemas.microsoft.com/office/drawing/2014/main" id="{AD5BE93B-6610-0856-C1BC-2C7CD5528A63}"/>
              </a:ext>
            </a:extLst>
          </p:cNvPr>
          <p:cNvSpPr/>
          <p:nvPr/>
        </p:nvSpPr>
        <p:spPr>
          <a:xfrm>
            <a:off x="3962436"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4"/>
              </a:rPr>
              <a:t>ETSI TS 103 720</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Profile of 3GPP specification containing the necessary parts to deploy 5G broadcast</a:t>
            </a:r>
          </a:p>
        </p:txBody>
      </p:sp>
      <p:sp>
        <p:nvSpPr>
          <p:cNvPr id="27" name="Rectangle 26">
            <a:extLst>
              <a:ext uri="{FF2B5EF4-FFF2-40B4-BE49-F238E27FC236}">
                <a16:creationId xmlns:a16="http://schemas.microsoft.com/office/drawing/2014/main" id="{5705D0F9-92EB-6963-6631-011BCD473E54}"/>
              </a:ext>
            </a:extLst>
          </p:cNvPr>
          <p:cNvSpPr/>
          <p:nvPr/>
        </p:nvSpPr>
        <p:spPr>
          <a:xfrm>
            <a:off x="7968259"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5"/>
              </a:rPr>
              <a:t>TR 36.976</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Overall description</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enhanced TV (</a:t>
            </a:r>
            <a:r>
              <a:rPr kumimoji="0" lang="en-US" sz="1400" b="0" i="0" u="none" strike="noStrike" kern="1200" cap="none" spc="0" normalizeH="0" baseline="0" noProof="0" err="1">
                <a:ln>
                  <a:noFill/>
                </a:ln>
                <a:solidFill>
                  <a:srgbClr val="13171F"/>
                </a:solidFill>
                <a:effectLst/>
                <a:uLnTx/>
                <a:uFillTx/>
                <a:latin typeface="Microsoft Sans Serif"/>
                <a:ea typeface="+mn-ea"/>
                <a:cs typeface="+mn-cs"/>
              </a:rPr>
              <a:t>enTV</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for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5G broadcast</a:t>
            </a:r>
          </a:p>
        </p:txBody>
      </p:sp>
      <p:grpSp>
        <p:nvGrpSpPr>
          <p:cNvPr id="33" name="Group 32">
            <a:extLst>
              <a:ext uri="{FF2B5EF4-FFF2-40B4-BE49-F238E27FC236}">
                <a16:creationId xmlns:a16="http://schemas.microsoft.com/office/drawing/2014/main" id="{2C0BB6F5-CD30-6E47-ADDC-927F98C63E31}"/>
              </a:ext>
            </a:extLst>
          </p:cNvPr>
          <p:cNvGrpSpPr/>
          <p:nvPr/>
        </p:nvGrpSpPr>
        <p:grpSpPr>
          <a:xfrm>
            <a:off x="5784112" y="5094747"/>
            <a:ext cx="5912588" cy="1265879"/>
            <a:chOff x="3962436" y="4767828"/>
            <a:chExt cx="5973161" cy="1278847"/>
          </a:xfrm>
        </p:grpSpPr>
        <p:pic>
          <p:nvPicPr>
            <p:cNvPr id="28" name="Picture 27">
              <a:extLst>
                <a:ext uri="{FF2B5EF4-FFF2-40B4-BE49-F238E27FC236}">
                  <a16:creationId xmlns:a16="http://schemas.microsoft.com/office/drawing/2014/main" id="{896C72C9-FB84-8872-64D5-A0F7076B012A}"/>
                </a:ext>
              </a:extLst>
            </p:cNvPr>
            <p:cNvPicPr>
              <a:picLocks noChangeAspect="1"/>
            </p:cNvPicPr>
            <p:nvPr/>
          </p:nvPicPr>
          <p:blipFill>
            <a:blip r:embed="rId6"/>
            <a:stretch>
              <a:fillRect/>
            </a:stretch>
          </p:blipFill>
          <p:spPr>
            <a:xfrm>
              <a:off x="3962436" y="4767828"/>
              <a:ext cx="1876891" cy="1278847"/>
            </a:xfrm>
            <a:prstGeom prst="rect">
              <a:avLst/>
            </a:prstGeom>
            <a:ln>
              <a:solidFill>
                <a:schemeClr val="tx1"/>
              </a:solidFill>
            </a:ln>
          </p:spPr>
        </p:pic>
        <p:pic>
          <p:nvPicPr>
            <p:cNvPr id="29" name="Picture 28">
              <a:extLst>
                <a:ext uri="{FF2B5EF4-FFF2-40B4-BE49-F238E27FC236}">
                  <a16:creationId xmlns:a16="http://schemas.microsoft.com/office/drawing/2014/main" id="{E05982F1-2DE3-1226-D416-85E52C1D6EA4}"/>
                </a:ext>
              </a:extLst>
            </p:cNvPr>
            <p:cNvPicPr>
              <a:picLocks noChangeAspect="1"/>
            </p:cNvPicPr>
            <p:nvPr/>
          </p:nvPicPr>
          <p:blipFill>
            <a:blip r:embed="rId7"/>
            <a:stretch>
              <a:fillRect/>
            </a:stretch>
          </p:blipFill>
          <p:spPr>
            <a:xfrm>
              <a:off x="5961357" y="4767828"/>
              <a:ext cx="1926105" cy="1278846"/>
            </a:xfrm>
            <a:prstGeom prst="rect">
              <a:avLst/>
            </a:prstGeom>
            <a:ln>
              <a:solidFill>
                <a:schemeClr val="tx1"/>
              </a:solidFill>
            </a:ln>
          </p:spPr>
        </p:pic>
        <p:pic>
          <p:nvPicPr>
            <p:cNvPr id="30" name="Picture 29">
              <a:extLst>
                <a:ext uri="{FF2B5EF4-FFF2-40B4-BE49-F238E27FC236}">
                  <a16:creationId xmlns:a16="http://schemas.microsoft.com/office/drawing/2014/main" id="{EC6CC178-26AA-0A6A-014D-FB952316306F}"/>
                </a:ext>
              </a:extLst>
            </p:cNvPr>
            <p:cNvPicPr>
              <a:picLocks noChangeAspect="1"/>
            </p:cNvPicPr>
            <p:nvPr/>
          </p:nvPicPr>
          <p:blipFill>
            <a:blip r:embed="rId8"/>
            <a:stretch>
              <a:fillRect/>
            </a:stretch>
          </p:blipFill>
          <p:spPr>
            <a:xfrm>
              <a:off x="8009492" y="4767828"/>
              <a:ext cx="1926105" cy="1276696"/>
            </a:xfrm>
            <a:prstGeom prst="rect">
              <a:avLst/>
            </a:prstGeom>
            <a:ln>
              <a:solidFill>
                <a:schemeClr val="tx1"/>
              </a:solidFill>
            </a:ln>
          </p:spPr>
        </p:pic>
      </p:grpSp>
      <p:sp>
        <p:nvSpPr>
          <p:cNvPr id="32" name="Rectangle 31">
            <a:extLst>
              <a:ext uri="{FF2B5EF4-FFF2-40B4-BE49-F238E27FC236}">
                <a16:creationId xmlns:a16="http://schemas.microsoft.com/office/drawing/2014/main" id="{7F250FA5-B894-0D7A-9CF0-A67E9AEA334E}"/>
              </a:ext>
            </a:extLst>
          </p:cNvPr>
          <p:cNvSpPr/>
          <p:nvPr/>
        </p:nvSpPr>
        <p:spPr>
          <a:xfrm>
            <a:off x="3976807" y="5145989"/>
            <a:ext cx="2014972" cy="1163395"/>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rPr>
              <a:t>Various specifications</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5G PHY supporting broadcast together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with unicast in TS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9"/>
              </a:rPr>
              <a:t>36.211</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0"/>
              </a:rPr>
              <a:t>36.212</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1"/>
              </a:rPr>
              <a:t>36.213</a:t>
            </a:r>
            <a:endParaRPr kumimoji="0" lang="en-US" sz="1400" b="0" i="0" u="none" strike="noStrike" kern="1200" cap="none" spc="0" normalizeH="0" baseline="0" noProof="0">
              <a:ln>
                <a:noFill/>
              </a:ln>
              <a:solidFill>
                <a:srgbClr val="13171F"/>
              </a:solidFill>
              <a:effectLst/>
              <a:uLnTx/>
              <a:uFillTx/>
              <a:latin typeface="Microsoft Sans Serif"/>
              <a:ea typeface="+mn-ea"/>
              <a:cs typeface="+mn-cs"/>
            </a:endParaRPr>
          </a:p>
        </p:txBody>
      </p:sp>
      <p:grpSp>
        <p:nvGrpSpPr>
          <p:cNvPr id="42" name="Group 41">
            <a:extLst>
              <a:ext uri="{FF2B5EF4-FFF2-40B4-BE49-F238E27FC236}">
                <a16:creationId xmlns:a16="http://schemas.microsoft.com/office/drawing/2014/main" id="{8F916967-C89E-34FF-FCB2-9DB7EB337A12}"/>
              </a:ext>
            </a:extLst>
          </p:cNvPr>
          <p:cNvGrpSpPr>
            <a:grpSpLocks noChangeAspect="1"/>
          </p:cNvGrpSpPr>
          <p:nvPr/>
        </p:nvGrpSpPr>
        <p:grpSpPr>
          <a:xfrm>
            <a:off x="504183" y="571500"/>
            <a:ext cx="772259" cy="914400"/>
            <a:chOff x="1339675" y="3217863"/>
            <a:chExt cx="930450" cy="1101707"/>
          </a:xfrm>
        </p:grpSpPr>
        <p:grpSp>
          <p:nvGrpSpPr>
            <p:cNvPr id="43" name="Group 42">
              <a:extLst>
                <a:ext uri="{FF2B5EF4-FFF2-40B4-BE49-F238E27FC236}">
                  <a16:creationId xmlns:a16="http://schemas.microsoft.com/office/drawing/2014/main" id="{80335BC8-0A91-219C-B8EE-D02206A14317}"/>
                </a:ext>
              </a:extLst>
            </p:cNvPr>
            <p:cNvGrpSpPr/>
            <p:nvPr/>
          </p:nvGrpSpPr>
          <p:grpSpPr>
            <a:xfrm>
              <a:off x="1339701" y="3217863"/>
              <a:ext cx="930424" cy="1101706"/>
              <a:chOff x="1339701" y="3217863"/>
              <a:chExt cx="930424" cy="1101706"/>
            </a:xfrm>
          </p:grpSpPr>
          <p:sp>
            <p:nvSpPr>
              <p:cNvPr id="45" name="Rectangle: Rounded Corners 44">
                <a:extLst>
                  <a:ext uri="{FF2B5EF4-FFF2-40B4-BE49-F238E27FC236}">
                    <a16:creationId xmlns:a16="http://schemas.microsoft.com/office/drawing/2014/main" id="{96FBC1F9-1349-C849-C16E-7E7BE244806A}"/>
                  </a:ext>
                </a:extLst>
              </p:cNvPr>
              <p:cNvSpPr/>
              <p:nvPr/>
            </p:nvSpPr>
            <p:spPr>
              <a:xfrm>
                <a:off x="1339701" y="4132675"/>
                <a:ext cx="919521" cy="186894"/>
              </a:xfrm>
              <a:prstGeom prst="roundRect">
                <a:avLst>
                  <a:gd name="adj" fmla="val 9743"/>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6" name="Freeform 5">
                <a:extLst>
                  <a:ext uri="{FF2B5EF4-FFF2-40B4-BE49-F238E27FC236}">
                    <a16:creationId xmlns:a16="http://schemas.microsoft.com/office/drawing/2014/main" id="{04602A0A-BA08-B8BA-6C8A-6BA246563B52}"/>
                  </a:ext>
                </a:extLst>
              </p:cNvPr>
              <p:cNvSpPr>
                <a:spLocks noEditPoints="1"/>
              </p:cNvSpPr>
              <p:nvPr/>
            </p:nvSpPr>
            <p:spPr bwMode="auto">
              <a:xfrm>
                <a:off x="1341438" y="3217863"/>
                <a:ext cx="928687" cy="881062"/>
              </a:xfrm>
              <a:custGeom>
                <a:avLst/>
                <a:gdLst>
                  <a:gd name="T0" fmla="*/ 4047 w 4086"/>
                  <a:gd name="T1" fmla="*/ 3736 h 3892"/>
                  <a:gd name="T2" fmla="*/ 187 w 4086"/>
                  <a:gd name="T3" fmla="*/ 43 h 3892"/>
                  <a:gd name="T4" fmla="*/ 47 w 4086"/>
                  <a:gd name="T5" fmla="*/ 35 h 3892"/>
                  <a:gd name="T6" fmla="*/ 0 w 4086"/>
                  <a:gd name="T7" fmla="*/ 124 h 3892"/>
                  <a:gd name="T8" fmla="*/ 0 w 4086"/>
                  <a:gd name="T9" fmla="*/ 3783 h 3892"/>
                  <a:gd name="T10" fmla="*/ 109 w 4086"/>
                  <a:gd name="T11" fmla="*/ 3892 h 3892"/>
                  <a:gd name="T12" fmla="*/ 3980 w 4086"/>
                  <a:gd name="T13" fmla="*/ 3892 h 3892"/>
                  <a:gd name="T14" fmla="*/ 4059 w 4086"/>
                  <a:gd name="T15" fmla="*/ 3853 h 3892"/>
                  <a:gd name="T16" fmla="*/ 4047 w 4086"/>
                  <a:gd name="T17" fmla="*/ 3736 h 3892"/>
                  <a:gd name="T18" fmla="*/ 2328 w 4086"/>
                  <a:gd name="T19" fmla="*/ 3132 h 3892"/>
                  <a:gd name="T20" fmla="*/ 807 w 4086"/>
                  <a:gd name="T21" fmla="*/ 3132 h 3892"/>
                  <a:gd name="T22" fmla="*/ 721 w 4086"/>
                  <a:gd name="T23" fmla="*/ 3050 h 3892"/>
                  <a:gd name="T24" fmla="*/ 721 w 4086"/>
                  <a:gd name="T25" fmla="*/ 1552 h 3892"/>
                  <a:gd name="T26" fmla="*/ 753 w 4086"/>
                  <a:gd name="T27" fmla="*/ 1538 h 3892"/>
                  <a:gd name="T28" fmla="*/ 2341 w 4086"/>
                  <a:gd name="T29" fmla="*/ 3099 h 3892"/>
                  <a:gd name="T30" fmla="*/ 2328 w 4086"/>
                  <a:gd name="T31" fmla="*/ 3132 h 3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6" h="3892">
                    <a:moveTo>
                      <a:pt x="4047" y="3736"/>
                    </a:moveTo>
                    <a:cubicBezTo>
                      <a:pt x="187" y="43"/>
                      <a:pt x="187" y="43"/>
                      <a:pt x="187" y="43"/>
                    </a:cubicBezTo>
                    <a:cubicBezTo>
                      <a:pt x="148" y="7"/>
                      <a:pt x="90" y="0"/>
                      <a:pt x="47" y="35"/>
                    </a:cubicBezTo>
                    <a:cubicBezTo>
                      <a:pt x="15" y="54"/>
                      <a:pt x="0" y="89"/>
                      <a:pt x="0" y="124"/>
                    </a:cubicBezTo>
                    <a:cubicBezTo>
                      <a:pt x="0" y="3783"/>
                      <a:pt x="0" y="3783"/>
                      <a:pt x="0" y="3783"/>
                    </a:cubicBezTo>
                    <a:cubicBezTo>
                      <a:pt x="0" y="3841"/>
                      <a:pt x="51" y="3892"/>
                      <a:pt x="109" y="3892"/>
                    </a:cubicBezTo>
                    <a:cubicBezTo>
                      <a:pt x="3980" y="3892"/>
                      <a:pt x="3980" y="3892"/>
                      <a:pt x="3980" y="3892"/>
                    </a:cubicBezTo>
                    <a:cubicBezTo>
                      <a:pt x="4012" y="3892"/>
                      <a:pt x="4039" y="3876"/>
                      <a:pt x="4059" y="3853"/>
                    </a:cubicBezTo>
                    <a:cubicBezTo>
                      <a:pt x="4086" y="3814"/>
                      <a:pt x="4078" y="3763"/>
                      <a:pt x="4047" y="3736"/>
                    </a:cubicBezTo>
                    <a:close/>
                    <a:moveTo>
                      <a:pt x="2328" y="3132"/>
                    </a:moveTo>
                    <a:cubicBezTo>
                      <a:pt x="807" y="3132"/>
                      <a:pt x="807" y="3132"/>
                      <a:pt x="807" y="3132"/>
                    </a:cubicBezTo>
                    <a:cubicBezTo>
                      <a:pt x="760" y="3132"/>
                      <a:pt x="721" y="3093"/>
                      <a:pt x="721" y="3050"/>
                    </a:cubicBezTo>
                    <a:cubicBezTo>
                      <a:pt x="721" y="1552"/>
                      <a:pt x="721" y="1552"/>
                      <a:pt x="721" y="1552"/>
                    </a:cubicBezTo>
                    <a:cubicBezTo>
                      <a:pt x="721" y="1535"/>
                      <a:pt x="741" y="1526"/>
                      <a:pt x="753" y="1538"/>
                    </a:cubicBezTo>
                    <a:cubicBezTo>
                      <a:pt x="2341" y="3099"/>
                      <a:pt x="2341" y="3099"/>
                      <a:pt x="2341" y="3099"/>
                    </a:cubicBezTo>
                    <a:cubicBezTo>
                      <a:pt x="2353" y="3111"/>
                      <a:pt x="2345" y="3132"/>
                      <a:pt x="2328" y="3132"/>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sp>
          <p:nvSpPr>
            <p:cNvPr id="44" name="Freeform: Shape 43">
              <a:extLst>
                <a:ext uri="{FF2B5EF4-FFF2-40B4-BE49-F238E27FC236}">
                  <a16:creationId xmlns:a16="http://schemas.microsoft.com/office/drawing/2014/main" id="{C06A55CA-703B-656C-55F3-CA402AE2348F}"/>
                </a:ext>
              </a:extLst>
            </p:cNvPr>
            <p:cNvSpPr/>
            <p:nvPr/>
          </p:nvSpPr>
          <p:spPr>
            <a:xfrm>
              <a:off x="1339675" y="4132676"/>
              <a:ext cx="919547" cy="186894"/>
            </a:xfrm>
            <a:custGeom>
              <a:avLst/>
              <a:gdLst>
                <a:gd name="connsiteX0" fmla="*/ 2207645 w 2249488"/>
                <a:gd name="connsiteY0" fmla="*/ 456054 h 457200"/>
                <a:gd name="connsiteX1" fmla="*/ 2204879 w 2249488"/>
                <a:gd name="connsiteY1" fmla="*/ 457200 h 457200"/>
                <a:gd name="connsiteX2" fmla="*/ 2202085 w 2249488"/>
                <a:gd name="connsiteY2" fmla="*/ 457200 h 457200"/>
                <a:gd name="connsiteX3" fmla="*/ 41716 w 2249488"/>
                <a:gd name="connsiteY3" fmla="*/ 456028 h 457200"/>
                <a:gd name="connsiteX4" fmla="*/ 47403 w 2249488"/>
                <a:gd name="connsiteY4" fmla="*/ 457200 h 457200"/>
                <a:gd name="connsiteX5" fmla="*/ 44545 w 2249488"/>
                <a:gd name="connsiteY5" fmla="*/ 457200 h 457200"/>
                <a:gd name="connsiteX6" fmla="*/ 19170 w 2249488"/>
                <a:gd name="connsiteY6" fmla="*/ 446690 h 457200"/>
                <a:gd name="connsiteX7" fmla="*/ 41716 w 2249488"/>
                <a:gd name="connsiteY7" fmla="*/ 456028 h 457200"/>
                <a:gd name="connsiteX8" fmla="*/ 29089 w 2249488"/>
                <a:gd name="connsiteY8" fmla="*/ 453426 h 457200"/>
                <a:gd name="connsiteX9" fmla="*/ 2230419 w 2249488"/>
                <a:gd name="connsiteY9" fmla="*/ 446622 h 457200"/>
                <a:gd name="connsiteX10" fmla="*/ 2220400 w 2249488"/>
                <a:gd name="connsiteY10" fmla="*/ 453426 h 457200"/>
                <a:gd name="connsiteX11" fmla="*/ 2207645 w 2249488"/>
                <a:gd name="connsiteY11" fmla="*/ 456054 h 457200"/>
                <a:gd name="connsiteX12" fmla="*/ 2249424 w 2249488"/>
                <a:gd name="connsiteY12" fmla="*/ 409907 h 457200"/>
                <a:gd name="connsiteX13" fmla="*/ 2249424 w 2249488"/>
                <a:gd name="connsiteY13" fmla="*/ 412655 h 457200"/>
                <a:gd name="connsiteX14" fmla="*/ 2236378 w 2249488"/>
                <a:gd name="connsiteY14" fmla="*/ 444153 h 457200"/>
                <a:gd name="connsiteX15" fmla="*/ 2230419 w 2249488"/>
                <a:gd name="connsiteY15" fmla="*/ 446622 h 457200"/>
                <a:gd name="connsiteX16" fmla="*/ 2235483 w 2249488"/>
                <a:gd name="connsiteY16" fmla="*/ 443182 h 457200"/>
                <a:gd name="connsiteX17" fmla="*/ 0 w 2249488"/>
                <a:gd name="connsiteY17" fmla="*/ 409755 h 457200"/>
                <a:gd name="connsiteX18" fmla="*/ 14006 w 2249488"/>
                <a:gd name="connsiteY18" fmla="*/ 443182 h 457200"/>
                <a:gd name="connsiteX19" fmla="*/ 19170 w 2249488"/>
                <a:gd name="connsiteY19" fmla="*/ 446690 h 457200"/>
                <a:gd name="connsiteX20" fmla="*/ 13047 w 2249488"/>
                <a:gd name="connsiteY20" fmla="*/ 444153 h 457200"/>
                <a:gd name="connsiteX21" fmla="*/ 0 w 2249488"/>
                <a:gd name="connsiteY21" fmla="*/ 412655 h 457200"/>
                <a:gd name="connsiteX22" fmla="*/ 1956451 w 2249488"/>
                <a:gd name="connsiteY22" fmla="*/ 342900 h 457200"/>
                <a:gd name="connsiteX23" fmla="*/ 1986617 w 2249488"/>
                <a:gd name="connsiteY23" fmla="*/ 368779 h 457200"/>
                <a:gd name="connsiteX24" fmla="*/ 1986617 w 2249488"/>
                <a:gd name="connsiteY24" fmla="*/ 457200 h 457200"/>
                <a:gd name="connsiteX25" fmla="*/ 1937059 w 2249488"/>
                <a:gd name="connsiteY25" fmla="*/ 457200 h 457200"/>
                <a:gd name="connsiteX26" fmla="*/ 1937059 w 2249488"/>
                <a:gd name="connsiteY26" fmla="*/ 368779 h 457200"/>
                <a:gd name="connsiteX27" fmla="*/ 1956451 w 2249488"/>
                <a:gd name="connsiteY27" fmla="*/ 342900 h 457200"/>
                <a:gd name="connsiteX28" fmla="*/ 1391925 w 2249488"/>
                <a:gd name="connsiteY28" fmla="*/ 342900 h 457200"/>
                <a:gd name="connsiteX29" fmla="*/ 1422090 w 2249488"/>
                <a:gd name="connsiteY29" fmla="*/ 368779 h 457200"/>
                <a:gd name="connsiteX30" fmla="*/ 1422090 w 2249488"/>
                <a:gd name="connsiteY30" fmla="*/ 457200 h 457200"/>
                <a:gd name="connsiteX31" fmla="*/ 1370378 w 2249488"/>
                <a:gd name="connsiteY31" fmla="*/ 457200 h 457200"/>
                <a:gd name="connsiteX32" fmla="*/ 1370378 w 2249488"/>
                <a:gd name="connsiteY32" fmla="*/ 368779 h 457200"/>
                <a:gd name="connsiteX33" fmla="*/ 1391925 w 2249488"/>
                <a:gd name="connsiteY33" fmla="*/ 342900 h 457200"/>
                <a:gd name="connsiteX34" fmla="*/ 825243 w 2249488"/>
                <a:gd name="connsiteY34" fmla="*/ 342900 h 457200"/>
                <a:gd name="connsiteX35" fmla="*/ 855409 w 2249488"/>
                <a:gd name="connsiteY35" fmla="*/ 368779 h 457200"/>
                <a:gd name="connsiteX36" fmla="*/ 855409 w 2249488"/>
                <a:gd name="connsiteY36" fmla="*/ 457200 h 457200"/>
                <a:gd name="connsiteX37" fmla="*/ 805851 w 2249488"/>
                <a:gd name="connsiteY37" fmla="*/ 457200 h 457200"/>
                <a:gd name="connsiteX38" fmla="*/ 805851 w 2249488"/>
                <a:gd name="connsiteY38" fmla="*/ 368779 h 457200"/>
                <a:gd name="connsiteX39" fmla="*/ 825243 w 2249488"/>
                <a:gd name="connsiteY39" fmla="*/ 342900 h 457200"/>
                <a:gd name="connsiteX40" fmla="*/ 258562 w 2249488"/>
                <a:gd name="connsiteY40" fmla="*/ 342900 h 457200"/>
                <a:gd name="connsiteX41" fmla="*/ 288728 w 2249488"/>
                <a:gd name="connsiteY41" fmla="*/ 368779 h 457200"/>
                <a:gd name="connsiteX42" fmla="*/ 288728 w 2249488"/>
                <a:gd name="connsiteY42" fmla="*/ 457200 h 457200"/>
                <a:gd name="connsiteX43" fmla="*/ 239170 w 2249488"/>
                <a:gd name="connsiteY43" fmla="*/ 457200 h 457200"/>
                <a:gd name="connsiteX44" fmla="*/ 239170 w 2249488"/>
                <a:gd name="connsiteY44" fmla="*/ 368779 h 457200"/>
                <a:gd name="connsiteX45" fmla="*/ 258562 w 2249488"/>
                <a:gd name="connsiteY45" fmla="*/ 342900 h 457200"/>
                <a:gd name="connsiteX46" fmla="*/ 1674188 w 2249488"/>
                <a:gd name="connsiteY46" fmla="*/ 228600 h 457200"/>
                <a:gd name="connsiteX47" fmla="*/ 1704354 w 2249488"/>
                <a:gd name="connsiteY47" fmla="*/ 254479 h 457200"/>
                <a:gd name="connsiteX48" fmla="*/ 1704354 w 2249488"/>
                <a:gd name="connsiteY48" fmla="*/ 457200 h 457200"/>
                <a:gd name="connsiteX49" fmla="*/ 1654796 w 2249488"/>
                <a:gd name="connsiteY49" fmla="*/ 457200 h 457200"/>
                <a:gd name="connsiteX50" fmla="*/ 1654796 w 2249488"/>
                <a:gd name="connsiteY50" fmla="*/ 254479 h 457200"/>
                <a:gd name="connsiteX51" fmla="*/ 1674188 w 2249488"/>
                <a:gd name="connsiteY51" fmla="*/ 228600 h 457200"/>
                <a:gd name="connsiteX52" fmla="*/ 1107507 w 2249488"/>
                <a:gd name="connsiteY52" fmla="*/ 228600 h 457200"/>
                <a:gd name="connsiteX53" fmla="*/ 1137672 w 2249488"/>
                <a:gd name="connsiteY53" fmla="*/ 254479 h 457200"/>
                <a:gd name="connsiteX54" fmla="*/ 1137672 w 2249488"/>
                <a:gd name="connsiteY54" fmla="*/ 457200 h 457200"/>
                <a:gd name="connsiteX55" fmla="*/ 1088115 w 2249488"/>
                <a:gd name="connsiteY55" fmla="*/ 457200 h 457200"/>
                <a:gd name="connsiteX56" fmla="*/ 1088115 w 2249488"/>
                <a:gd name="connsiteY56" fmla="*/ 254479 h 457200"/>
                <a:gd name="connsiteX57" fmla="*/ 1107507 w 2249488"/>
                <a:gd name="connsiteY57" fmla="*/ 228600 h 457200"/>
                <a:gd name="connsiteX58" fmla="*/ 542980 w 2249488"/>
                <a:gd name="connsiteY58" fmla="*/ 228600 h 457200"/>
                <a:gd name="connsiteX59" fmla="*/ 573146 w 2249488"/>
                <a:gd name="connsiteY59" fmla="*/ 254479 h 457200"/>
                <a:gd name="connsiteX60" fmla="*/ 573146 w 2249488"/>
                <a:gd name="connsiteY60" fmla="*/ 457200 h 457200"/>
                <a:gd name="connsiteX61" fmla="*/ 521433 w 2249488"/>
                <a:gd name="connsiteY61" fmla="*/ 457200 h 457200"/>
                <a:gd name="connsiteX62" fmla="*/ 521433 w 2249488"/>
                <a:gd name="connsiteY62" fmla="*/ 254479 h 457200"/>
                <a:gd name="connsiteX63" fmla="*/ 542980 w 2249488"/>
                <a:gd name="connsiteY63" fmla="*/ 228600 h 457200"/>
                <a:gd name="connsiteX64" fmla="*/ 2249424 w 2249488"/>
                <a:gd name="connsiteY64" fmla="*/ 47293 h 457200"/>
                <a:gd name="connsiteX65" fmla="*/ 2249488 w 2249488"/>
                <a:gd name="connsiteY65" fmla="*/ 47446 h 457200"/>
                <a:gd name="connsiteX66" fmla="*/ 2249488 w 2249488"/>
                <a:gd name="connsiteY66" fmla="*/ 409755 h 457200"/>
                <a:gd name="connsiteX67" fmla="*/ 2249424 w 2249488"/>
                <a:gd name="connsiteY67" fmla="*/ 409907 h 457200"/>
                <a:gd name="connsiteX68" fmla="*/ 2230419 w 2249488"/>
                <a:gd name="connsiteY68" fmla="*/ 10579 h 457200"/>
                <a:gd name="connsiteX69" fmla="*/ 2236378 w 2249488"/>
                <a:gd name="connsiteY69" fmla="*/ 13047 h 457200"/>
                <a:gd name="connsiteX70" fmla="*/ 2249424 w 2249488"/>
                <a:gd name="connsiteY70" fmla="*/ 44545 h 457200"/>
                <a:gd name="connsiteX71" fmla="*/ 2249424 w 2249488"/>
                <a:gd name="connsiteY71" fmla="*/ 47293 h 457200"/>
                <a:gd name="connsiteX72" fmla="*/ 2235483 w 2249488"/>
                <a:gd name="connsiteY72" fmla="*/ 14018 h 457200"/>
                <a:gd name="connsiteX73" fmla="*/ 19170 w 2249488"/>
                <a:gd name="connsiteY73" fmla="*/ 10511 h 457200"/>
                <a:gd name="connsiteX74" fmla="*/ 14006 w 2249488"/>
                <a:gd name="connsiteY74" fmla="*/ 14018 h 457200"/>
                <a:gd name="connsiteX75" fmla="*/ 0 w 2249488"/>
                <a:gd name="connsiteY75" fmla="*/ 47446 h 457200"/>
                <a:gd name="connsiteX76" fmla="*/ 0 w 2249488"/>
                <a:gd name="connsiteY76" fmla="*/ 44545 h 457200"/>
                <a:gd name="connsiteX77" fmla="*/ 13047 w 2249488"/>
                <a:gd name="connsiteY77" fmla="*/ 13047 h 457200"/>
                <a:gd name="connsiteX78" fmla="*/ 41716 w 2249488"/>
                <a:gd name="connsiteY78" fmla="*/ 1172 h 457200"/>
                <a:gd name="connsiteX79" fmla="*/ 19170 w 2249488"/>
                <a:gd name="connsiteY79" fmla="*/ 10511 h 457200"/>
                <a:gd name="connsiteX80" fmla="*/ 29089 w 2249488"/>
                <a:gd name="connsiteY80" fmla="*/ 3774 h 457200"/>
                <a:gd name="connsiteX81" fmla="*/ 2207645 w 2249488"/>
                <a:gd name="connsiteY81" fmla="*/ 1146 h 457200"/>
                <a:gd name="connsiteX82" fmla="*/ 2220400 w 2249488"/>
                <a:gd name="connsiteY82" fmla="*/ 3774 h 457200"/>
                <a:gd name="connsiteX83" fmla="*/ 2230419 w 2249488"/>
                <a:gd name="connsiteY83" fmla="*/ 10579 h 457200"/>
                <a:gd name="connsiteX84" fmla="*/ 2202085 w 2249488"/>
                <a:gd name="connsiteY84" fmla="*/ 0 h 457200"/>
                <a:gd name="connsiteX85" fmla="*/ 2204879 w 2249488"/>
                <a:gd name="connsiteY85" fmla="*/ 0 h 457200"/>
                <a:gd name="connsiteX86" fmla="*/ 2207645 w 2249488"/>
                <a:gd name="connsiteY86" fmla="*/ 1146 h 457200"/>
                <a:gd name="connsiteX87" fmla="*/ 44545 w 2249488"/>
                <a:gd name="connsiteY87" fmla="*/ 0 h 457200"/>
                <a:gd name="connsiteX88" fmla="*/ 47403 w 2249488"/>
                <a:gd name="connsiteY88" fmla="*/ 0 h 457200"/>
                <a:gd name="connsiteX89" fmla="*/ 41716 w 2249488"/>
                <a:gd name="connsiteY89" fmla="*/ 117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49488" h="457200">
                  <a:moveTo>
                    <a:pt x="2207645" y="456054"/>
                  </a:moveTo>
                  <a:lnTo>
                    <a:pt x="2204879" y="457200"/>
                  </a:lnTo>
                  <a:lnTo>
                    <a:pt x="2202085" y="457200"/>
                  </a:lnTo>
                  <a:close/>
                  <a:moveTo>
                    <a:pt x="41716" y="456028"/>
                  </a:moveTo>
                  <a:lnTo>
                    <a:pt x="47403" y="457200"/>
                  </a:lnTo>
                  <a:lnTo>
                    <a:pt x="44545" y="457200"/>
                  </a:lnTo>
                  <a:close/>
                  <a:moveTo>
                    <a:pt x="19170" y="446690"/>
                  </a:moveTo>
                  <a:lnTo>
                    <a:pt x="41716" y="456028"/>
                  </a:lnTo>
                  <a:lnTo>
                    <a:pt x="29089" y="453426"/>
                  </a:lnTo>
                  <a:close/>
                  <a:moveTo>
                    <a:pt x="2230419" y="446622"/>
                  </a:moveTo>
                  <a:lnTo>
                    <a:pt x="2220400" y="453426"/>
                  </a:lnTo>
                  <a:lnTo>
                    <a:pt x="2207645" y="456054"/>
                  </a:lnTo>
                  <a:close/>
                  <a:moveTo>
                    <a:pt x="2249424" y="409907"/>
                  </a:moveTo>
                  <a:lnTo>
                    <a:pt x="2249424" y="412655"/>
                  </a:lnTo>
                  <a:cubicBezTo>
                    <a:pt x="2249424" y="424956"/>
                    <a:pt x="2244438" y="436092"/>
                    <a:pt x="2236378" y="444153"/>
                  </a:cubicBezTo>
                  <a:lnTo>
                    <a:pt x="2230419" y="446622"/>
                  </a:lnTo>
                  <a:lnTo>
                    <a:pt x="2235483" y="443182"/>
                  </a:lnTo>
                  <a:close/>
                  <a:moveTo>
                    <a:pt x="0" y="409755"/>
                  </a:moveTo>
                  <a:cubicBezTo>
                    <a:pt x="0" y="422694"/>
                    <a:pt x="5387" y="434556"/>
                    <a:pt x="14006" y="443182"/>
                  </a:cubicBezTo>
                  <a:lnTo>
                    <a:pt x="19170" y="446690"/>
                  </a:lnTo>
                  <a:lnTo>
                    <a:pt x="13047" y="444153"/>
                  </a:lnTo>
                  <a:cubicBezTo>
                    <a:pt x="4986" y="436092"/>
                    <a:pt x="0" y="424956"/>
                    <a:pt x="0" y="412655"/>
                  </a:cubicBezTo>
                  <a:close/>
                  <a:moveTo>
                    <a:pt x="1956451" y="342900"/>
                  </a:moveTo>
                  <a:cubicBezTo>
                    <a:pt x="1973689" y="340744"/>
                    <a:pt x="1986617" y="351527"/>
                    <a:pt x="1986617" y="368779"/>
                  </a:cubicBezTo>
                  <a:cubicBezTo>
                    <a:pt x="1986617" y="457200"/>
                    <a:pt x="1986617" y="457200"/>
                    <a:pt x="1986617" y="457200"/>
                  </a:cubicBezTo>
                  <a:lnTo>
                    <a:pt x="1937059" y="457200"/>
                  </a:lnTo>
                  <a:cubicBezTo>
                    <a:pt x="1937059" y="368779"/>
                    <a:pt x="1937059" y="368779"/>
                    <a:pt x="1937059" y="368779"/>
                  </a:cubicBezTo>
                  <a:cubicBezTo>
                    <a:pt x="1937059" y="355840"/>
                    <a:pt x="1945678" y="345057"/>
                    <a:pt x="1956451" y="342900"/>
                  </a:cubicBezTo>
                  <a:close/>
                  <a:moveTo>
                    <a:pt x="1391925" y="342900"/>
                  </a:moveTo>
                  <a:cubicBezTo>
                    <a:pt x="1407008" y="340744"/>
                    <a:pt x="1422090" y="351527"/>
                    <a:pt x="1422090" y="368779"/>
                  </a:cubicBezTo>
                  <a:cubicBezTo>
                    <a:pt x="1422090" y="457200"/>
                    <a:pt x="1422090" y="457200"/>
                    <a:pt x="1422090" y="457200"/>
                  </a:cubicBezTo>
                  <a:lnTo>
                    <a:pt x="1370378" y="457200"/>
                  </a:lnTo>
                  <a:cubicBezTo>
                    <a:pt x="1370378" y="368779"/>
                    <a:pt x="1370378" y="368779"/>
                    <a:pt x="1370378" y="368779"/>
                  </a:cubicBezTo>
                  <a:cubicBezTo>
                    <a:pt x="1370378" y="355840"/>
                    <a:pt x="1378997" y="345057"/>
                    <a:pt x="1391925" y="342900"/>
                  </a:cubicBezTo>
                  <a:close/>
                  <a:moveTo>
                    <a:pt x="825243" y="342900"/>
                  </a:moveTo>
                  <a:cubicBezTo>
                    <a:pt x="840326" y="340744"/>
                    <a:pt x="855409" y="351527"/>
                    <a:pt x="855409" y="368779"/>
                  </a:cubicBezTo>
                  <a:cubicBezTo>
                    <a:pt x="855409" y="457200"/>
                    <a:pt x="855409" y="457200"/>
                    <a:pt x="855409" y="457200"/>
                  </a:cubicBezTo>
                  <a:lnTo>
                    <a:pt x="805851" y="457200"/>
                  </a:lnTo>
                  <a:cubicBezTo>
                    <a:pt x="805851" y="368779"/>
                    <a:pt x="805851" y="368779"/>
                    <a:pt x="805851" y="368779"/>
                  </a:cubicBezTo>
                  <a:cubicBezTo>
                    <a:pt x="805851" y="355840"/>
                    <a:pt x="812315" y="345057"/>
                    <a:pt x="825243" y="342900"/>
                  </a:cubicBezTo>
                  <a:close/>
                  <a:moveTo>
                    <a:pt x="258562" y="342900"/>
                  </a:moveTo>
                  <a:cubicBezTo>
                    <a:pt x="275800" y="340744"/>
                    <a:pt x="288728" y="351527"/>
                    <a:pt x="288728" y="368779"/>
                  </a:cubicBezTo>
                  <a:cubicBezTo>
                    <a:pt x="288728" y="457200"/>
                    <a:pt x="288728" y="457200"/>
                    <a:pt x="288728" y="457200"/>
                  </a:cubicBezTo>
                  <a:lnTo>
                    <a:pt x="239170" y="457200"/>
                  </a:lnTo>
                  <a:cubicBezTo>
                    <a:pt x="239170" y="368779"/>
                    <a:pt x="239170" y="368779"/>
                    <a:pt x="239170" y="368779"/>
                  </a:cubicBezTo>
                  <a:cubicBezTo>
                    <a:pt x="239170" y="355840"/>
                    <a:pt x="247789" y="345057"/>
                    <a:pt x="258562" y="342900"/>
                  </a:cubicBezTo>
                  <a:close/>
                  <a:moveTo>
                    <a:pt x="1674188" y="228600"/>
                  </a:moveTo>
                  <a:cubicBezTo>
                    <a:pt x="1691426" y="226444"/>
                    <a:pt x="1704354" y="237227"/>
                    <a:pt x="1704354" y="254479"/>
                  </a:cubicBezTo>
                  <a:cubicBezTo>
                    <a:pt x="1704354" y="457200"/>
                    <a:pt x="1704354" y="457200"/>
                    <a:pt x="1704354" y="457200"/>
                  </a:cubicBezTo>
                  <a:lnTo>
                    <a:pt x="1654796" y="457200"/>
                  </a:lnTo>
                  <a:cubicBezTo>
                    <a:pt x="1654796" y="254479"/>
                    <a:pt x="1654796" y="254479"/>
                    <a:pt x="1654796" y="254479"/>
                  </a:cubicBezTo>
                  <a:cubicBezTo>
                    <a:pt x="1654796" y="241540"/>
                    <a:pt x="1663415" y="230757"/>
                    <a:pt x="1674188" y="228600"/>
                  </a:cubicBezTo>
                  <a:close/>
                  <a:moveTo>
                    <a:pt x="1107507" y="228600"/>
                  </a:moveTo>
                  <a:cubicBezTo>
                    <a:pt x="1124744" y="226444"/>
                    <a:pt x="1137672" y="237227"/>
                    <a:pt x="1137672" y="254479"/>
                  </a:cubicBezTo>
                  <a:cubicBezTo>
                    <a:pt x="1137672" y="457200"/>
                    <a:pt x="1137672" y="457200"/>
                    <a:pt x="1137672" y="457200"/>
                  </a:cubicBezTo>
                  <a:lnTo>
                    <a:pt x="1088115" y="457200"/>
                  </a:lnTo>
                  <a:cubicBezTo>
                    <a:pt x="1088115" y="254479"/>
                    <a:pt x="1088115" y="254479"/>
                    <a:pt x="1088115" y="254479"/>
                  </a:cubicBezTo>
                  <a:cubicBezTo>
                    <a:pt x="1088115" y="241540"/>
                    <a:pt x="1096733" y="230757"/>
                    <a:pt x="1107507" y="228600"/>
                  </a:cubicBezTo>
                  <a:close/>
                  <a:moveTo>
                    <a:pt x="542980" y="228600"/>
                  </a:moveTo>
                  <a:cubicBezTo>
                    <a:pt x="558063" y="226444"/>
                    <a:pt x="573146" y="237227"/>
                    <a:pt x="573146" y="254479"/>
                  </a:cubicBezTo>
                  <a:cubicBezTo>
                    <a:pt x="573146" y="457200"/>
                    <a:pt x="573146" y="457200"/>
                    <a:pt x="573146" y="457200"/>
                  </a:cubicBezTo>
                  <a:lnTo>
                    <a:pt x="521433" y="457200"/>
                  </a:lnTo>
                  <a:cubicBezTo>
                    <a:pt x="521433" y="254479"/>
                    <a:pt x="521433" y="254479"/>
                    <a:pt x="521433" y="254479"/>
                  </a:cubicBezTo>
                  <a:cubicBezTo>
                    <a:pt x="521433" y="241540"/>
                    <a:pt x="530052" y="230757"/>
                    <a:pt x="542980" y="228600"/>
                  </a:cubicBezTo>
                  <a:close/>
                  <a:moveTo>
                    <a:pt x="2249424" y="47293"/>
                  </a:moveTo>
                  <a:lnTo>
                    <a:pt x="2249488" y="47446"/>
                  </a:lnTo>
                  <a:cubicBezTo>
                    <a:pt x="2249488" y="47446"/>
                    <a:pt x="2249488" y="47446"/>
                    <a:pt x="2249488" y="409755"/>
                  </a:cubicBezTo>
                  <a:lnTo>
                    <a:pt x="2249424" y="409907"/>
                  </a:lnTo>
                  <a:close/>
                  <a:moveTo>
                    <a:pt x="2230419" y="10579"/>
                  </a:moveTo>
                  <a:lnTo>
                    <a:pt x="2236378" y="13047"/>
                  </a:lnTo>
                  <a:cubicBezTo>
                    <a:pt x="2244438" y="21108"/>
                    <a:pt x="2249424" y="32244"/>
                    <a:pt x="2249424" y="44545"/>
                  </a:cubicBezTo>
                  <a:lnTo>
                    <a:pt x="2249424" y="47293"/>
                  </a:lnTo>
                  <a:lnTo>
                    <a:pt x="2235483" y="14018"/>
                  </a:lnTo>
                  <a:close/>
                  <a:moveTo>
                    <a:pt x="19170" y="10511"/>
                  </a:moveTo>
                  <a:lnTo>
                    <a:pt x="14006" y="14018"/>
                  </a:lnTo>
                  <a:cubicBezTo>
                    <a:pt x="5387" y="22645"/>
                    <a:pt x="0" y="34506"/>
                    <a:pt x="0" y="47446"/>
                  </a:cubicBezTo>
                  <a:lnTo>
                    <a:pt x="0" y="44545"/>
                  </a:lnTo>
                  <a:cubicBezTo>
                    <a:pt x="0" y="32244"/>
                    <a:pt x="4986" y="21108"/>
                    <a:pt x="13047" y="13047"/>
                  </a:cubicBezTo>
                  <a:close/>
                  <a:moveTo>
                    <a:pt x="41716" y="1172"/>
                  </a:moveTo>
                  <a:lnTo>
                    <a:pt x="19170" y="10511"/>
                  </a:lnTo>
                  <a:lnTo>
                    <a:pt x="29089" y="3774"/>
                  </a:lnTo>
                  <a:close/>
                  <a:moveTo>
                    <a:pt x="2207645" y="1146"/>
                  </a:moveTo>
                  <a:lnTo>
                    <a:pt x="2220400" y="3774"/>
                  </a:lnTo>
                  <a:lnTo>
                    <a:pt x="2230419" y="10579"/>
                  </a:lnTo>
                  <a:close/>
                  <a:moveTo>
                    <a:pt x="2202085" y="0"/>
                  </a:moveTo>
                  <a:lnTo>
                    <a:pt x="2204879" y="0"/>
                  </a:lnTo>
                  <a:lnTo>
                    <a:pt x="2207645" y="1146"/>
                  </a:lnTo>
                  <a:close/>
                  <a:moveTo>
                    <a:pt x="44545" y="0"/>
                  </a:moveTo>
                  <a:lnTo>
                    <a:pt x="47403" y="0"/>
                  </a:lnTo>
                  <a:lnTo>
                    <a:pt x="41716" y="1172"/>
                  </a:lnTo>
                  <a:close/>
                </a:path>
              </a:pathLst>
            </a:custGeom>
            <a:solidFill>
              <a:schemeClr val="accent6">
                <a:lumMod val="20000"/>
                <a:lumOff val="8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spTree>
    <p:extLst>
      <p:ext uri="{BB962C8B-B14F-4D97-AF65-F5344CB8AC3E}">
        <p14:creationId xmlns:p14="http://schemas.microsoft.com/office/powerpoint/2010/main" val="274709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AF8DD-61D7-59BE-EA8C-0ACD6CAADBC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4D6ADB-405F-D15A-5C09-C2E6FB26F40E}"/>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3" name="Title 2">
            <a:extLst>
              <a:ext uri="{FF2B5EF4-FFF2-40B4-BE49-F238E27FC236}">
                <a16:creationId xmlns:a16="http://schemas.microsoft.com/office/drawing/2014/main" id="{543CD931-36A0-537F-5C52-74E0068FC055}"/>
              </a:ext>
            </a:extLst>
          </p:cNvPr>
          <p:cNvSpPr>
            <a:spLocks noGrp="1"/>
          </p:cNvSpPr>
          <p:nvPr>
            <p:ph type="title"/>
          </p:nvPr>
        </p:nvSpPr>
        <p:spPr>
          <a:xfrm>
            <a:off x="495300" y="565125"/>
            <a:ext cx="11187112" cy="439479"/>
          </a:xfrm>
        </p:spPr>
        <p:txBody>
          <a:bodyPr/>
          <a:lstStyle/>
          <a:p>
            <a:r>
              <a:rPr lang="de-DE"/>
              <a:t>5G Broadcast Standards Evolution</a:t>
            </a:r>
            <a:endParaRPr lang="en-US"/>
          </a:p>
        </p:txBody>
      </p:sp>
      <p:graphicFrame>
        <p:nvGraphicFramePr>
          <p:cNvPr id="6" name="Content Placeholder 5">
            <a:extLst>
              <a:ext uri="{FF2B5EF4-FFF2-40B4-BE49-F238E27FC236}">
                <a16:creationId xmlns:a16="http://schemas.microsoft.com/office/drawing/2014/main" id="{21E50237-972B-AACE-95B2-B062C6CD3D6A}"/>
              </a:ext>
            </a:extLst>
          </p:cNvPr>
          <p:cNvGraphicFramePr>
            <a:graphicFrameLocks noGrp="1"/>
          </p:cNvGraphicFramePr>
          <p:nvPr>
            <p:ph sz="quarter" idx="14"/>
          </p:nvPr>
        </p:nvGraphicFramePr>
        <p:xfrm>
          <a:off x="0" y="657225"/>
          <a:ext cx="12192000" cy="4705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ubtitle 4">
            <a:extLst>
              <a:ext uri="{FF2B5EF4-FFF2-40B4-BE49-F238E27FC236}">
                <a16:creationId xmlns:a16="http://schemas.microsoft.com/office/drawing/2014/main" id="{D9A78F0C-99FC-A15C-2F3A-5547ECC17C26}"/>
              </a:ext>
            </a:extLst>
          </p:cNvPr>
          <p:cNvSpPr>
            <a:spLocks noGrp="1"/>
          </p:cNvSpPr>
          <p:nvPr>
            <p:ph type="subTitle" idx="1"/>
          </p:nvPr>
        </p:nvSpPr>
        <p:spPr/>
        <p:txBody>
          <a:bodyPr/>
          <a:lstStyle/>
          <a:p>
            <a:r>
              <a:rPr lang="de-DE" dirty="0"/>
              <a:t>Where do we stand?</a:t>
            </a:r>
            <a:endParaRPr lang="en-US" dirty="0"/>
          </a:p>
        </p:txBody>
      </p:sp>
      <p:sp>
        <p:nvSpPr>
          <p:cNvPr id="7" name="TextBox 6">
            <a:extLst>
              <a:ext uri="{FF2B5EF4-FFF2-40B4-BE49-F238E27FC236}">
                <a16:creationId xmlns:a16="http://schemas.microsoft.com/office/drawing/2014/main" id="{7EE8BFE2-51AC-FC94-76AB-C45EBB8B53AA}"/>
              </a:ext>
            </a:extLst>
          </p:cNvPr>
          <p:cNvSpPr txBox="1"/>
          <p:nvPr/>
        </p:nvSpPr>
        <p:spPr>
          <a:xfrm>
            <a:off x="258464"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53DC"/>
                </a:solidFill>
                <a:effectLst/>
                <a:uLnTx/>
                <a:uFillTx/>
                <a:latin typeface="Arial"/>
                <a:ea typeface="+mn-ea"/>
                <a:cs typeface="+mn-cs"/>
              </a:rPr>
              <a:t>3GPP</a:t>
            </a:r>
          </a:p>
        </p:txBody>
      </p:sp>
      <p:sp>
        <p:nvSpPr>
          <p:cNvPr id="8" name="TextBox 7">
            <a:extLst>
              <a:ext uri="{FF2B5EF4-FFF2-40B4-BE49-F238E27FC236}">
                <a16:creationId xmlns:a16="http://schemas.microsoft.com/office/drawing/2014/main" id="{089BCE4C-8CB8-88B4-E8F0-46C439954A00}"/>
              </a:ext>
            </a:extLst>
          </p:cNvPr>
          <p:cNvSpPr txBox="1"/>
          <p:nvPr/>
        </p:nvSpPr>
        <p:spPr>
          <a:xfrm>
            <a:off x="2797642"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53DC"/>
                </a:solidFill>
                <a:effectLst/>
                <a:uLnTx/>
                <a:uFillTx/>
                <a:latin typeface="Arial"/>
                <a:ea typeface="+mn-ea"/>
                <a:cs typeface="+mn-cs"/>
              </a:rPr>
              <a:t>3GPP </a:t>
            </a:r>
          </a:p>
        </p:txBody>
      </p:sp>
      <p:sp>
        <p:nvSpPr>
          <p:cNvPr id="9" name="TextBox 8">
            <a:extLst>
              <a:ext uri="{FF2B5EF4-FFF2-40B4-BE49-F238E27FC236}">
                <a16:creationId xmlns:a16="http://schemas.microsoft.com/office/drawing/2014/main" id="{81E21195-A9CB-AF5F-DF18-E72EA4D513DE}"/>
              </a:ext>
            </a:extLst>
          </p:cNvPr>
          <p:cNvSpPr txBox="1"/>
          <p:nvPr/>
        </p:nvSpPr>
        <p:spPr>
          <a:xfrm>
            <a:off x="1659532" y="1626302"/>
            <a:ext cx="1104615"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53DC"/>
                </a:solidFill>
                <a:effectLst/>
                <a:uLnTx/>
                <a:uFillTx/>
                <a:latin typeface="Arial"/>
                <a:ea typeface="+mn-ea"/>
                <a:cs typeface="+mn-cs"/>
              </a:rPr>
              <a:t>ITU</a:t>
            </a:r>
          </a:p>
        </p:txBody>
      </p:sp>
      <p:sp>
        <p:nvSpPr>
          <p:cNvPr id="10" name="TextBox 9">
            <a:extLst>
              <a:ext uri="{FF2B5EF4-FFF2-40B4-BE49-F238E27FC236}">
                <a16:creationId xmlns:a16="http://schemas.microsoft.com/office/drawing/2014/main" id="{72B50C1F-5583-7146-753C-1A2F93EDBC67}"/>
              </a:ext>
            </a:extLst>
          </p:cNvPr>
          <p:cNvSpPr txBox="1"/>
          <p:nvPr/>
        </p:nvSpPr>
        <p:spPr>
          <a:xfrm>
            <a:off x="4198710" y="1626302"/>
            <a:ext cx="1229761"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53DC"/>
                </a:solidFill>
                <a:effectLst/>
                <a:uLnTx/>
                <a:uFillTx/>
                <a:latin typeface="Arial"/>
                <a:ea typeface="+mn-ea"/>
                <a:cs typeface="+mn-cs"/>
              </a:rPr>
              <a:t>ETSI</a:t>
            </a:r>
          </a:p>
        </p:txBody>
      </p:sp>
      <p:sp>
        <p:nvSpPr>
          <p:cNvPr id="11" name="TextBox 10">
            <a:extLst>
              <a:ext uri="{FF2B5EF4-FFF2-40B4-BE49-F238E27FC236}">
                <a16:creationId xmlns:a16="http://schemas.microsoft.com/office/drawing/2014/main" id="{0C85DD22-7800-F4CE-524E-4C23CAA5AA44}"/>
              </a:ext>
            </a:extLst>
          </p:cNvPr>
          <p:cNvSpPr txBox="1"/>
          <p:nvPr/>
        </p:nvSpPr>
        <p:spPr>
          <a:xfrm>
            <a:off x="5461966"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53DC"/>
                </a:solidFill>
                <a:effectLst/>
                <a:uLnTx/>
                <a:uFillTx/>
                <a:latin typeface="Arial"/>
                <a:ea typeface="+mn-ea"/>
                <a:cs typeface="+mn-cs"/>
              </a:rPr>
              <a:t>3GPP </a:t>
            </a:r>
          </a:p>
        </p:txBody>
      </p:sp>
      <p:sp>
        <p:nvSpPr>
          <p:cNvPr id="12" name="TextBox 11">
            <a:extLst>
              <a:ext uri="{FF2B5EF4-FFF2-40B4-BE49-F238E27FC236}">
                <a16:creationId xmlns:a16="http://schemas.microsoft.com/office/drawing/2014/main" id="{AEA4455D-2786-651B-9AA8-47D08973F9F1}"/>
              </a:ext>
            </a:extLst>
          </p:cNvPr>
          <p:cNvSpPr txBox="1"/>
          <p:nvPr/>
        </p:nvSpPr>
        <p:spPr>
          <a:xfrm>
            <a:off x="6863034" y="1472414"/>
            <a:ext cx="122976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53DC"/>
                </a:solidFill>
                <a:effectLst/>
                <a:uLnTx/>
                <a:uFillTx/>
                <a:latin typeface="Arial"/>
                <a:ea typeface="+mn-ea"/>
                <a:cs typeface="+mn-cs"/>
              </a:rPr>
              <a:t>ETSI</a:t>
            </a:r>
            <a:br>
              <a:rPr kumimoji="0" lang="en-US" sz="2000" b="0" i="0" u="none" strike="noStrike" kern="1200" cap="none" spc="0" normalizeH="0" baseline="0" noProof="0">
                <a:ln>
                  <a:noFill/>
                </a:ln>
                <a:solidFill>
                  <a:srgbClr val="2853DC"/>
                </a:solidFill>
                <a:effectLst/>
                <a:uLnTx/>
                <a:uFillTx/>
                <a:latin typeface="Arial"/>
                <a:ea typeface="+mn-ea"/>
                <a:cs typeface="+mn-cs"/>
              </a:rPr>
            </a:br>
            <a:r>
              <a:rPr kumimoji="0" lang="en-US" sz="2000" b="0" i="0" u="none" strike="noStrike" kern="1200" cap="none" spc="0" normalizeH="0" baseline="0" noProof="0">
                <a:ln>
                  <a:noFill/>
                </a:ln>
                <a:solidFill>
                  <a:srgbClr val="2853DC"/>
                </a:solidFill>
                <a:effectLst/>
                <a:uLnTx/>
                <a:uFillTx/>
                <a:latin typeface="Arial"/>
                <a:ea typeface="+mn-ea"/>
                <a:cs typeface="+mn-cs"/>
              </a:rPr>
              <a:t>5G-MAG</a:t>
            </a:r>
          </a:p>
        </p:txBody>
      </p:sp>
      <p:sp>
        <p:nvSpPr>
          <p:cNvPr id="14" name="TextBox 13">
            <a:extLst>
              <a:ext uri="{FF2B5EF4-FFF2-40B4-BE49-F238E27FC236}">
                <a16:creationId xmlns:a16="http://schemas.microsoft.com/office/drawing/2014/main" id="{1E5AD2A9-FCDB-A86C-C1D6-20ABF3F95B92}"/>
              </a:ext>
            </a:extLst>
          </p:cNvPr>
          <p:cNvSpPr txBox="1"/>
          <p:nvPr/>
        </p:nvSpPr>
        <p:spPr>
          <a:xfrm>
            <a:off x="8126290"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53DC"/>
                </a:solidFill>
                <a:effectLst/>
                <a:uLnTx/>
                <a:uFillTx/>
                <a:latin typeface="Arial"/>
                <a:ea typeface="+mn-ea"/>
                <a:cs typeface="+mn-cs"/>
              </a:rPr>
              <a:t>3GPP </a:t>
            </a:r>
          </a:p>
        </p:txBody>
      </p:sp>
      <p:sp>
        <p:nvSpPr>
          <p:cNvPr id="16" name="TextBox 15">
            <a:extLst>
              <a:ext uri="{FF2B5EF4-FFF2-40B4-BE49-F238E27FC236}">
                <a16:creationId xmlns:a16="http://schemas.microsoft.com/office/drawing/2014/main" id="{AF6E57EA-B1A0-0C24-F3C9-1E8D594AE0DD}"/>
              </a:ext>
            </a:extLst>
          </p:cNvPr>
          <p:cNvSpPr txBox="1"/>
          <p:nvPr/>
        </p:nvSpPr>
        <p:spPr>
          <a:xfrm>
            <a:off x="339959" y="39144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853DC"/>
                </a:solidFill>
                <a:effectLst/>
                <a:uLnTx/>
                <a:uFillTx/>
                <a:latin typeface="Arial"/>
                <a:ea typeface="+mn-ea"/>
                <a:cs typeface="+mn-cs"/>
              </a:rPr>
              <a:t>2017</a:t>
            </a:r>
          </a:p>
        </p:txBody>
      </p:sp>
      <p:sp>
        <p:nvSpPr>
          <p:cNvPr id="17" name="TextBox 16">
            <a:extLst>
              <a:ext uri="{FF2B5EF4-FFF2-40B4-BE49-F238E27FC236}">
                <a16:creationId xmlns:a16="http://schemas.microsoft.com/office/drawing/2014/main" id="{9548BCD4-D114-AC97-F004-6229209CA4B4}"/>
              </a:ext>
            </a:extLst>
          </p:cNvPr>
          <p:cNvSpPr txBox="1"/>
          <p:nvPr/>
        </p:nvSpPr>
        <p:spPr>
          <a:xfrm>
            <a:off x="2916639"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853DC"/>
                </a:solidFill>
                <a:effectLst/>
                <a:uLnTx/>
                <a:uFillTx/>
                <a:latin typeface="Arial"/>
                <a:ea typeface="+mn-ea"/>
                <a:cs typeface="+mn-cs"/>
              </a:rPr>
              <a:t>2020 </a:t>
            </a:r>
          </a:p>
        </p:txBody>
      </p:sp>
      <p:sp>
        <p:nvSpPr>
          <p:cNvPr id="18" name="TextBox 17">
            <a:extLst>
              <a:ext uri="{FF2B5EF4-FFF2-40B4-BE49-F238E27FC236}">
                <a16:creationId xmlns:a16="http://schemas.microsoft.com/office/drawing/2014/main" id="{293BB190-E730-9F81-E145-8B81F7ED8848}"/>
              </a:ext>
            </a:extLst>
          </p:cNvPr>
          <p:cNvSpPr txBox="1"/>
          <p:nvPr/>
        </p:nvSpPr>
        <p:spPr>
          <a:xfrm>
            <a:off x="1759778" y="3912259"/>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853DC"/>
                </a:solidFill>
                <a:effectLst/>
                <a:uLnTx/>
                <a:uFillTx/>
                <a:latin typeface="Arial"/>
                <a:ea typeface="+mn-ea"/>
                <a:cs typeface="+mn-cs"/>
              </a:rPr>
              <a:t>2019</a:t>
            </a:r>
          </a:p>
        </p:txBody>
      </p:sp>
      <p:sp>
        <p:nvSpPr>
          <p:cNvPr id="19" name="TextBox 18">
            <a:extLst>
              <a:ext uri="{FF2B5EF4-FFF2-40B4-BE49-F238E27FC236}">
                <a16:creationId xmlns:a16="http://schemas.microsoft.com/office/drawing/2014/main" id="{7FDA6CAA-0500-6B30-B5AC-125C1A865CCE}"/>
              </a:ext>
            </a:extLst>
          </p:cNvPr>
          <p:cNvSpPr txBox="1"/>
          <p:nvPr/>
        </p:nvSpPr>
        <p:spPr>
          <a:xfrm>
            <a:off x="4336458" y="3912259"/>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853DC"/>
                </a:solidFill>
                <a:effectLst/>
                <a:uLnTx/>
                <a:uFillTx/>
                <a:latin typeface="Arial"/>
                <a:ea typeface="+mn-ea"/>
                <a:cs typeface="+mn-cs"/>
              </a:rPr>
              <a:t>2020</a:t>
            </a:r>
          </a:p>
        </p:txBody>
      </p:sp>
      <p:sp>
        <p:nvSpPr>
          <p:cNvPr id="20" name="TextBox 19">
            <a:extLst>
              <a:ext uri="{FF2B5EF4-FFF2-40B4-BE49-F238E27FC236}">
                <a16:creationId xmlns:a16="http://schemas.microsoft.com/office/drawing/2014/main" id="{B8A359A2-120E-33AA-70D4-E10E47EF716B}"/>
              </a:ext>
            </a:extLst>
          </p:cNvPr>
          <p:cNvSpPr txBox="1"/>
          <p:nvPr/>
        </p:nvSpPr>
        <p:spPr>
          <a:xfrm>
            <a:off x="5618465" y="3914411"/>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853DC"/>
                </a:solidFill>
                <a:effectLst/>
                <a:uLnTx/>
                <a:uFillTx/>
                <a:latin typeface="Arial"/>
                <a:ea typeface="+mn-ea"/>
                <a:cs typeface="+mn-cs"/>
              </a:rPr>
              <a:t>06/22 </a:t>
            </a:r>
          </a:p>
        </p:txBody>
      </p:sp>
      <p:sp>
        <p:nvSpPr>
          <p:cNvPr id="21" name="TextBox 20">
            <a:extLst>
              <a:ext uri="{FF2B5EF4-FFF2-40B4-BE49-F238E27FC236}">
                <a16:creationId xmlns:a16="http://schemas.microsoft.com/office/drawing/2014/main" id="{BD68215D-5D23-B26E-0C77-F65B4B6E5E15}"/>
              </a:ext>
            </a:extLst>
          </p:cNvPr>
          <p:cNvSpPr txBox="1"/>
          <p:nvPr/>
        </p:nvSpPr>
        <p:spPr>
          <a:xfrm>
            <a:off x="7038284" y="3910814"/>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2853DC"/>
                </a:solidFill>
                <a:effectLst/>
                <a:uLnTx/>
                <a:uFillTx/>
                <a:latin typeface="Arial"/>
                <a:ea typeface="+mn-ea"/>
                <a:cs typeface="+mn-cs"/>
              </a:rPr>
              <a:t>06/23</a:t>
            </a:r>
            <a:endParaRPr kumimoji="0" lang="en-US" sz="2400" b="0" i="0" u="none" strike="noStrike" kern="1200" cap="none" spc="0" normalizeH="0" baseline="0" noProof="0">
              <a:ln>
                <a:noFill/>
              </a:ln>
              <a:solidFill>
                <a:srgbClr val="2853DC"/>
              </a:solidFill>
              <a:effectLst/>
              <a:uLnTx/>
              <a:uFillTx/>
              <a:latin typeface="Arial"/>
              <a:ea typeface="+mn-ea"/>
              <a:cs typeface="+mn-cs"/>
            </a:endParaRPr>
          </a:p>
        </p:txBody>
      </p:sp>
      <p:sp>
        <p:nvSpPr>
          <p:cNvPr id="22" name="TextBox 21">
            <a:extLst>
              <a:ext uri="{FF2B5EF4-FFF2-40B4-BE49-F238E27FC236}">
                <a16:creationId xmlns:a16="http://schemas.microsoft.com/office/drawing/2014/main" id="{C2641710-D5D8-EE14-5DB4-70F40AB75B7D}"/>
              </a:ext>
            </a:extLst>
          </p:cNvPr>
          <p:cNvSpPr txBox="1"/>
          <p:nvPr/>
        </p:nvSpPr>
        <p:spPr>
          <a:xfrm>
            <a:off x="10896972" y="3910814"/>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853DC"/>
                </a:solidFill>
                <a:effectLst/>
                <a:uLnTx/>
                <a:uFillTx/>
                <a:latin typeface="Arial"/>
                <a:ea typeface="+mn-ea"/>
                <a:cs typeface="+mn-cs"/>
              </a:rPr>
              <a:t>06/25</a:t>
            </a:r>
          </a:p>
        </p:txBody>
      </p:sp>
      <p:sp>
        <p:nvSpPr>
          <p:cNvPr id="23" name="TextBox 22">
            <a:extLst>
              <a:ext uri="{FF2B5EF4-FFF2-40B4-BE49-F238E27FC236}">
                <a16:creationId xmlns:a16="http://schemas.microsoft.com/office/drawing/2014/main" id="{7F37EAB0-1CB0-38B0-3389-FAFA934F49D1}"/>
              </a:ext>
            </a:extLst>
          </p:cNvPr>
          <p:cNvSpPr txBox="1"/>
          <p:nvPr/>
        </p:nvSpPr>
        <p:spPr>
          <a:xfrm>
            <a:off x="8320291"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853DC"/>
                </a:solidFill>
                <a:effectLst/>
                <a:uLnTx/>
                <a:uFillTx/>
                <a:latin typeface="Arial"/>
                <a:ea typeface="+mn-ea"/>
                <a:cs typeface="+mn-cs"/>
              </a:rPr>
              <a:t>12/23 </a:t>
            </a:r>
          </a:p>
        </p:txBody>
      </p:sp>
      <p:sp>
        <p:nvSpPr>
          <p:cNvPr id="4" name="TextBox 3">
            <a:extLst>
              <a:ext uri="{FF2B5EF4-FFF2-40B4-BE49-F238E27FC236}">
                <a16:creationId xmlns:a16="http://schemas.microsoft.com/office/drawing/2014/main" id="{34F650EF-E974-E481-F079-5ED03F49AB74}"/>
              </a:ext>
            </a:extLst>
          </p:cNvPr>
          <p:cNvSpPr txBox="1"/>
          <p:nvPr/>
        </p:nvSpPr>
        <p:spPr>
          <a:xfrm>
            <a:off x="9527358" y="1495424"/>
            <a:ext cx="122976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53DC"/>
                </a:solidFill>
                <a:effectLst/>
                <a:uLnTx/>
                <a:uFillTx/>
                <a:latin typeface="Arial"/>
                <a:ea typeface="+mn-ea"/>
                <a:cs typeface="+mn-cs"/>
              </a:rPr>
              <a:t>ETSI</a:t>
            </a:r>
            <a:br>
              <a:rPr kumimoji="0" lang="en-US" sz="2000" b="0" i="0" u="none" strike="noStrike" kern="1200" cap="none" spc="0" normalizeH="0" baseline="0" noProof="0">
                <a:ln>
                  <a:noFill/>
                </a:ln>
                <a:solidFill>
                  <a:srgbClr val="2853DC"/>
                </a:solidFill>
                <a:effectLst/>
                <a:uLnTx/>
                <a:uFillTx/>
                <a:latin typeface="Arial"/>
                <a:ea typeface="+mn-ea"/>
                <a:cs typeface="+mn-cs"/>
              </a:rPr>
            </a:br>
            <a:r>
              <a:rPr kumimoji="0" lang="en-US" sz="2000" b="0" i="0" u="none" strike="noStrike" kern="1200" cap="none" spc="0" normalizeH="0" baseline="0" noProof="0">
                <a:ln>
                  <a:noFill/>
                </a:ln>
                <a:solidFill>
                  <a:srgbClr val="2853DC"/>
                </a:solidFill>
                <a:effectLst/>
                <a:uLnTx/>
                <a:uFillTx/>
                <a:latin typeface="Arial"/>
                <a:ea typeface="+mn-ea"/>
                <a:cs typeface="+mn-cs"/>
              </a:rPr>
              <a:t>5G-MAG</a:t>
            </a:r>
          </a:p>
        </p:txBody>
      </p:sp>
      <p:sp>
        <p:nvSpPr>
          <p:cNvPr id="15" name="TextBox 14">
            <a:extLst>
              <a:ext uri="{FF2B5EF4-FFF2-40B4-BE49-F238E27FC236}">
                <a16:creationId xmlns:a16="http://schemas.microsoft.com/office/drawing/2014/main" id="{72390B88-CC14-8C42-1F53-474244E890D1}"/>
              </a:ext>
            </a:extLst>
          </p:cNvPr>
          <p:cNvSpPr txBox="1"/>
          <p:nvPr/>
        </p:nvSpPr>
        <p:spPr>
          <a:xfrm>
            <a:off x="10790611" y="164931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53DC"/>
                </a:solidFill>
                <a:effectLst/>
                <a:uLnTx/>
                <a:uFillTx/>
                <a:latin typeface="Arial"/>
                <a:ea typeface="+mn-ea"/>
                <a:cs typeface="+mn-cs"/>
              </a:rPr>
              <a:t>3GPP </a:t>
            </a:r>
          </a:p>
        </p:txBody>
      </p:sp>
      <p:sp>
        <p:nvSpPr>
          <p:cNvPr id="25" name="TextBox 24">
            <a:extLst>
              <a:ext uri="{FF2B5EF4-FFF2-40B4-BE49-F238E27FC236}">
                <a16:creationId xmlns:a16="http://schemas.microsoft.com/office/drawing/2014/main" id="{3D9997D1-5D4C-8331-1DD4-0AC2F327C4E2}"/>
              </a:ext>
            </a:extLst>
          </p:cNvPr>
          <p:cNvSpPr txBox="1"/>
          <p:nvPr/>
        </p:nvSpPr>
        <p:spPr>
          <a:xfrm>
            <a:off x="9740110" y="3910814"/>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853DC"/>
                </a:solidFill>
                <a:effectLst/>
                <a:uLnTx/>
                <a:uFillTx/>
                <a:latin typeface="Arial"/>
                <a:ea typeface="+mn-ea"/>
                <a:cs typeface="+mn-cs"/>
              </a:rPr>
              <a:t>12/24</a:t>
            </a:r>
          </a:p>
        </p:txBody>
      </p:sp>
      <p:pic>
        <p:nvPicPr>
          <p:cNvPr id="26" name="Picture 2">
            <a:extLst>
              <a:ext uri="{FF2B5EF4-FFF2-40B4-BE49-F238E27FC236}">
                <a16:creationId xmlns:a16="http://schemas.microsoft.com/office/drawing/2014/main" id="{C8191289-535B-CCA9-EE26-1ED5173544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69" y="4686218"/>
            <a:ext cx="2748272" cy="15369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6">
            <a:extLst>
              <a:ext uri="{FF2B5EF4-FFF2-40B4-BE49-F238E27FC236}">
                <a16:creationId xmlns:a16="http://schemas.microsoft.com/office/drawing/2014/main" id="{48A036B8-0F77-717E-1A30-5B5003502F56}"/>
              </a:ext>
            </a:extLst>
          </p:cNvPr>
          <p:cNvPicPr>
            <a:picLocks noChangeAspect="1"/>
          </p:cNvPicPr>
          <p:nvPr/>
        </p:nvPicPr>
        <p:blipFill>
          <a:blip r:embed="rId8"/>
          <a:stretch>
            <a:fillRect/>
          </a:stretch>
        </p:blipFill>
        <p:spPr>
          <a:xfrm>
            <a:off x="3962410" y="4410456"/>
            <a:ext cx="2541963" cy="22452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8" name="Content Placeholder 4">
            <a:extLst>
              <a:ext uri="{FF2B5EF4-FFF2-40B4-BE49-F238E27FC236}">
                <a16:creationId xmlns:a16="http://schemas.microsoft.com/office/drawing/2014/main" id="{077A5CFD-C598-66E8-68A9-E036C2F60B84}"/>
              </a:ext>
            </a:extLst>
          </p:cNvPr>
          <p:cNvPicPr>
            <a:picLocks noChangeAspect="1"/>
          </p:cNvPicPr>
          <p:nvPr/>
        </p:nvPicPr>
        <p:blipFill>
          <a:blip r:embed="rId9"/>
          <a:stretch>
            <a:fillRect/>
          </a:stretch>
        </p:blipFill>
        <p:spPr>
          <a:xfrm>
            <a:off x="9178832" y="4654691"/>
            <a:ext cx="2416505" cy="19386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9" name="Picture 28" descr="A blue and white cover with a globe and puzzle pieces&#10;&#10;Description automatically generated">
            <a:extLst>
              <a:ext uri="{FF2B5EF4-FFF2-40B4-BE49-F238E27FC236}">
                <a16:creationId xmlns:a16="http://schemas.microsoft.com/office/drawing/2014/main" id="{C6EAEDB8-4F3B-1E4D-DD89-106393F1E658}"/>
              </a:ext>
            </a:extLst>
          </p:cNvPr>
          <p:cNvPicPr>
            <a:picLocks noChangeAspect="1"/>
          </p:cNvPicPr>
          <p:nvPr/>
        </p:nvPicPr>
        <p:blipFill>
          <a:blip r:embed="rId10"/>
          <a:stretch>
            <a:fillRect/>
          </a:stretch>
        </p:blipFill>
        <p:spPr>
          <a:xfrm>
            <a:off x="7116243" y="4410456"/>
            <a:ext cx="1870142" cy="23301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03468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499"/>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499"/>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p:stCondLst>
                              <p:cond delay="3500"/>
                            </p:stCondLst>
                            <p:childTnLst>
                              <p:par>
                                <p:cTn id="40" presetID="1" presetClass="entr" presetSubtype="0" fill="hold" grpId="0" nodeType="afterEffect">
                                  <p:stCondLst>
                                    <p:cond delay="0"/>
                                  </p:stCondLst>
                                  <p:childTnLst>
                                    <p:set>
                                      <p:cBhvr>
                                        <p:cTn id="41" dur="1" fill="hold">
                                          <p:stCondLst>
                                            <p:cond delay="499"/>
                                          </p:stCondLst>
                                        </p:cTn>
                                        <p:tgtEl>
                                          <p:spTgt spid="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par>
                          <p:cTn id="44" fill="hold">
                            <p:stCondLst>
                              <p:cond delay="4000"/>
                            </p:stCondLst>
                            <p:childTnLst>
                              <p:par>
                                <p:cTn id="45" presetID="1" presetClass="entr" presetSubtype="0" fill="hold" grpId="0" nodeType="afterEffect">
                                  <p:stCondLst>
                                    <p:cond delay="0"/>
                                  </p:stCondLst>
                                  <p:childTnLst>
                                    <p:set>
                                      <p:cBhvr>
                                        <p:cTn id="46" dur="1" fill="hold">
                                          <p:stCondLst>
                                            <p:cond delay="499"/>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6" grpId="0"/>
      <p:bldP spid="17" grpId="0"/>
      <p:bldP spid="18" grpId="0"/>
      <p:bldP spid="19" grpId="0"/>
      <p:bldP spid="20" grpId="0"/>
      <p:bldP spid="21" grpId="0"/>
      <p:bldP spid="22" grpId="0"/>
      <p:bldP spid="23" grpId="0"/>
      <p:bldP spid="4" grpId="0"/>
      <p:bldP spid="15"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C161E-C889-2072-D5EB-1D55F4B99C4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02665A-6345-AC3A-7DD7-FE6854768274}"/>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
        <p:nvSpPr>
          <p:cNvPr id="3" name="Title 2">
            <a:extLst>
              <a:ext uri="{FF2B5EF4-FFF2-40B4-BE49-F238E27FC236}">
                <a16:creationId xmlns:a16="http://schemas.microsoft.com/office/drawing/2014/main" id="{B158260C-71B2-DA0D-BA3E-FAAC076D200F}"/>
              </a:ext>
            </a:extLst>
          </p:cNvPr>
          <p:cNvSpPr>
            <a:spLocks noGrp="1"/>
          </p:cNvSpPr>
          <p:nvPr>
            <p:ph type="title"/>
          </p:nvPr>
        </p:nvSpPr>
        <p:spPr>
          <a:xfrm>
            <a:off x="495300" y="565125"/>
            <a:ext cx="11187112" cy="439479"/>
          </a:xfrm>
        </p:spPr>
        <p:txBody>
          <a:bodyPr/>
          <a:lstStyle/>
          <a:p>
            <a:r>
              <a:rPr lang="de-DE"/>
              <a:t>RAN: MBMS </a:t>
            </a:r>
            <a:r>
              <a:rPr lang="de-DE">
                <a:sym typeface="Wingdings" panose="05000000000000000000" pitchFamily="2" charset="2"/>
              </a:rPr>
              <a:t> 5G Broadcast Evolution</a:t>
            </a:r>
            <a:endParaRPr lang="en-US"/>
          </a:p>
        </p:txBody>
      </p:sp>
      <p:sp>
        <p:nvSpPr>
          <p:cNvPr id="39" name="L-Shape 38">
            <a:extLst>
              <a:ext uri="{FF2B5EF4-FFF2-40B4-BE49-F238E27FC236}">
                <a16:creationId xmlns:a16="http://schemas.microsoft.com/office/drawing/2014/main" id="{0A1FFA26-1289-BADE-F811-F9C4B4A8E84D}"/>
              </a:ext>
            </a:extLst>
          </p:cNvPr>
          <p:cNvSpPr/>
          <p:nvPr/>
        </p:nvSpPr>
        <p:spPr>
          <a:xfrm rot="5400000">
            <a:off x="914889" y="2503561"/>
            <a:ext cx="410655" cy="1441241"/>
          </a:xfrm>
          <a:prstGeom prst="corner">
            <a:avLst>
              <a:gd name="adj1" fmla="val 16120"/>
              <a:gd name="adj2" fmla="val 16110"/>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40" name="Freeform: Shape 39">
            <a:extLst>
              <a:ext uri="{FF2B5EF4-FFF2-40B4-BE49-F238E27FC236}">
                <a16:creationId xmlns:a16="http://schemas.microsoft.com/office/drawing/2014/main" id="{74609C63-7557-221E-453F-07DD90E332E4}"/>
              </a:ext>
            </a:extLst>
          </p:cNvPr>
          <p:cNvSpPr/>
          <p:nvPr/>
        </p:nvSpPr>
        <p:spPr>
          <a:xfrm>
            <a:off x="482837" y="3141041"/>
            <a:ext cx="2083501" cy="540754"/>
          </a:xfrm>
          <a:custGeom>
            <a:avLst/>
            <a:gdLst>
              <a:gd name="connsiteX0" fmla="*/ 0 w 1814784"/>
              <a:gd name="connsiteY0" fmla="*/ 0 h 540754"/>
              <a:gd name="connsiteX1" fmla="*/ 1814784 w 1814784"/>
              <a:gd name="connsiteY1" fmla="*/ 0 h 540754"/>
              <a:gd name="connsiteX2" fmla="*/ 1814784 w 1814784"/>
              <a:gd name="connsiteY2" fmla="*/ 540754 h 540754"/>
              <a:gd name="connsiteX3" fmla="*/ 0 w 1814784"/>
              <a:gd name="connsiteY3" fmla="*/ 540754 h 540754"/>
              <a:gd name="connsiteX4" fmla="*/ 0 w 181478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784" h="540754">
                <a:moveTo>
                  <a:pt x="0" y="0"/>
                </a:moveTo>
                <a:lnTo>
                  <a:pt x="1814784" y="0"/>
                </a:lnTo>
                <a:lnTo>
                  <a:pt x="181478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853DC"/>
                </a:solidFill>
                <a:effectLst/>
                <a:uLnTx/>
                <a:uFillTx/>
                <a:latin typeface="Microsoft Sans Serif"/>
                <a:ea typeface="+mn-ea"/>
                <a:cs typeface="+mn-cs"/>
              </a:rPr>
              <a:t>Mixed unicast/MBMS carrier </a:t>
            </a: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15 kHz numerology</a:t>
            </a: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Extended CP of 16.7us</a:t>
            </a: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Multi-cell transmission only (MBSFN)</a:t>
            </a: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Up to 60% of subframes for MBSFN transmission</a:t>
            </a:r>
          </a:p>
          <a:p>
            <a:pPr marL="0" marR="0" lvl="0" indent="0" algn="l" defTabSz="622300" rtl="0" eaLnBrk="1" fontAlgn="auto" latinLnBrk="0" hangingPunct="1">
              <a:lnSpc>
                <a:spcPct val="90000"/>
              </a:lnSpc>
              <a:spcBef>
                <a:spcPct val="0"/>
              </a:spcBef>
              <a:spcAft>
                <a:spcPts val="300"/>
              </a:spcAft>
              <a:buClrTx/>
              <a:buSzTx/>
              <a:buFontTx/>
              <a:buNone/>
              <a:tabLst/>
              <a:defRPr/>
            </a:pPr>
            <a:endPar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endParaRPr>
          </a:p>
        </p:txBody>
      </p:sp>
      <p:sp>
        <p:nvSpPr>
          <p:cNvPr id="41" name="Isosceles Triangle 40">
            <a:extLst>
              <a:ext uri="{FF2B5EF4-FFF2-40B4-BE49-F238E27FC236}">
                <a16:creationId xmlns:a16="http://schemas.microsoft.com/office/drawing/2014/main" id="{31E94B1E-1379-5A9E-690F-8E8B4EA7CCD8}"/>
              </a:ext>
            </a:extLst>
          </p:cNvPr>
          <p:cNvSpPr/>
          <p:nvPr/>
        </p:nvSpPr>
        <p:spPr>
          <a:xfrm>
            <a:off x="1926885" y="2826370"/>
            <a:ext cx="250926" cy="192485"/>
          </a:xfrm>
          <a:prstGeom prst="triangle">
            <a:avLst>
              <a:gd name="adj" fmla="val 100000"/>
            </a:avLst>
          </a:pr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42" name="L-Shape 41">
            <a:extLst>
              <a:ext uri="{FF2B5EF4-FFF2-40B4-BE49-F238E27FC236}">
                <a16:creationId xmlns:a16="http://schemas.microsoft.com/office/drawing/2014/main" id="{88D02238-0488-9B1F-160C-666708996130}"/>
              </a:ext>
            </a:extLst>
          </p:cNvPr>
          <p:cNvSpPr/>
          <p:nvPr/>
        </p:nvSpPr>
        <p:spPr>
          <a:xfrm rot="5400000">
            <a:off x="3017677" y="2037218"/>
            <a:ext cx="410655" cy="1552622"/>
          </a:xfrm>
          <a:prstGeom prst="corner">
            <a:avLst>
              <a:gd name="adj1" fmla="val 16120"/>
              <a:gd name="adj2" fmla="val 16110"/>
            </a:avLst>
          </a:pr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43" name="Freeform: Shape 42">
            <a:extLst>
              <a:ext uri="{FF2B5EF4-FFF2-40B4-BE49-F238E27FC236}">
                <a16:creationId xmlns:a16="http://schemas.microsoft.com/office/drawing/2014/main" id="{021664F8-680A-61DA-F42B-7F4F85CD4731}"/>
              </a:ext>
            </a:extLst>
          </p:cNvPr>
          <p:cNvSpPr/>
          <p:nvPr/>
        </p:nvSpPr>
        <p:spPr>
          <a:xfrm>
            <a:off x="2566339" y="2706836"/>
            <a:ext cx="1883783" cy="540754"/>
          </a:xfrm>
          <a:custGeom>
            <a:avLst/>
            <a:gdLst>
              <a:gd name="connsiteX0" fmla="*/ 0 w 1769034"/>
              <a:gd name="connsiteY0" fmla="*/ 0 h 540754"/>
              <a:gd name="connsiteX1" fmla="*/ 1769034 w 1769034"/>
              <a:gd name="connsiteY1" fmla="*/ 0 h 540754"/>
              <a:gd name="connsiteX2" fmla="*/ 1769034 w 1769034"/>
              <a:gd name="connsiteY2" fmla="*/ 540754 h 540754"/>
              <a:gd name="connsiteX3" fmla="*/ 0 w 1769034"/>
              <a:gd name="connsiteY3" fmla="*/ 540754 h 540754"/>
              <a:gd name="connsiteX4" fmla="*/ 0 w 176903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034" h="540754">
                <a:moveTo>
                  <a:pt x="0" y="0"/>
                </a:moveTo>
                <a:lnTo>
                  <a:pt x="1769034" y="0"/>
                </a:lnTo>
                <a:lnTo>
                  <a:pt x="176903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Single-cell transmission  (SC-PTM)</a:t>
            </a: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Transmission on PDSCH with new group identities</a:t>
            </a: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Non-synchronized transmitters</a:t>
            </a:r>
          </a:p>
        </p:txBody>
      </p:sp>
      <p:sp>
        <p:nvSpPr>
          <p:cNvPr id="44" name="Isosceles Triangle 43">
            <a:extLst>
              <a:ext uri="{FF2B5EF4-FFF2-40B4-BE49-F238E27FC236}">
                <a16:creationId xmlns:a16="http://schemas.microsoft.com/office/drawing/2014/main" id="{F8E5FDF7-BFD0-8A31-84C4-7B36AC2BA6B8}"/>
              </a:ext>
            </a:extLst>
          </p:cNvPr>
          <p:cNvSpPr/>
          <p:nvPr/>
        </p:nvSpPr>
        <p:spPr>
          <a:xfrm>
            <a:off x="6842715" y="2094324"/>
            <a:ext cx="244100" cy="232225"/>
          </a:xfrm>
          <a:prstGeom prst="triangle">
            <a:avLst>
              <a:gd name="adj" fmla="val 100000"/>
            </a:avLst>
          </a:prstGeom>
          <a:solidFill>
            <a:srgbClr val="7030A0"/>
          </a:solidFill>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45" name="L-Shape 44">
            <a:extLst>
              <a:ext uri="{FF2B5EF4-FFF2-40B4-BE49-F238E27FC236}">
                <a16:creationId xmlns:a16="http://schemas.microsoft.com/office/drawing/2014/main" id="{43CCA716-5308-AE7C-E260-3E84972A0F68}"/>
              </a:ext>
            </a:extLst>
          </p:cNvPr>
          <p:cNvSpPr/>
          <p:nvPr/>
        </p:nvSpPr>
        <p:spPr>
          <a:xfrm rot="5400000">
            <a:off x="5387364" y="922728"/>
            <a:ext cx="410655" cy="2514640"/>
          </a:xfrm>
          <a:prstGeom prst="corner">
            <a:avLst>
              <a:gd name="adj1" fmla="val 16120"/>
              <a:gd name="adj2" fmla="val 16110"/>
            </a:avLst>
          </a:pr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46" name="Freeform: Shape 45">
            <a:extLst>
              <a:ext uri="{FF2B5EF4-FFF2-40B4-BE49-F238E27FC236}">
                <a16:creationId xmlns:a16="http://schemas.microsoft.com/office/drawing/2014/main" id="{CA1D1D03-99D4-B84B-F7D9-0601C5817FC5}"/>
              </a:ext>
            </a:extLst>
          </p:cNvPr>
          <p:cNvSpPr/>
          <p:nvPr/>
        </p:nvSpPr>
        <p:spPr>
          <a:xfrm>
            <a:off x="4450123" y="2133385"/>
            <a:ext cx="2425943" cy="2630298"/>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Longer cyclic prefixes for support of </a:t>
            </a:r>
            <a:r>
              <a:rPr kumimoji="0" lang="en-US" sz="1400" b="1" i="0" u="none" strike="noStrike" kern="1200" cap="none" spc="0" normalizeH="0" baseline="0" noProof="0">
                <a:ln>
                  <a:noFill/>
                </a:ln>
                <a:solidFill>
                  <a:srgbClr val="E71324"/>
                </a:solidFill>
                <a:effectLst/>
                <a:uLnTx/>
                <a:uFillTx/>
                <a:latin typeface="Microsoft Sans Serif"/>
                <a:ea typeface="+mn-ea"/>
                <a:cs typeface="+mn-cs"/>
              </a:rPr>
              <a:t>larger ISD</a:t>
            </a:r>
          </a:p>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Up to 100% of subframes for MBSFN transmission on a </a:t>
            </a:r>
            <a:r>
              <a:rPr kumimoji="0" lang="en-US" sz="1400" b="1" i="0" u="none" strike="noStrike" kern="1200" cap="none" spc="0" normalizeH="0" baseline="0" noProof="0">
                <a:ln>
                  <a:noFill/>
                </a:ln>
                <a:solidFill>
                  <a:srgbClr val="E71324"/>
                </a:solidFill>
                <a:effectLst/>
                <a:uLnTx/>
                <a:uFillTx/>
                <a:latin typeface="Microsoft Sans Serif"/>
                <a:ea typeface="+mn-ea"/>
                <a:cs typeface="+mn-cs"/>
              </a:rPr>
              <a:t>dedicated carrier</a:t>
            </a:r>
            <a:endPar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endParaRP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Subframes fully dedicated to MBSFN transmission </a:t>
            </a:r>
          </a:p>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Targeting </a:t>
            </a:r>
            <a:r>
              <a:rPr kumimoji="0" lang="en-US" sz="1400" b="1" i="0" u="none" strike="noStrike" kern="1200" cap="none" spc="0" normalizeH="0" baseline="0" noProof="0">
                <a:ln>
                  <a:noFill/>
                </a:ln>
                <a:solidFill>
                  <a:srgbClr val="E71324"/>
                </a:solidFill>
                <a:effectLst/>
                <a:uLnTx/>
                <a:uFillTx/>
                <a:latin typeface="Microsoft Sans Serif"/>
                <a:ea typeface="+mn-ea"/>
                <a:cs typeface="+mn-cs"/>
              </a:rPr>
              <a:t>rooftop and car-mounted</a:t>
            </a: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 antennas, handheld receivers</a:t>
            </a:r>
          </a:p>
        </p:txBody>
      </p:sp>
      <p:sp>
        <p:nvSpPr>
          <p:cNvPr id="24" name="TextBox 23">
            <a:extLst>
              <a:ext uri="{FF2B5EF4-FFF2-40B4-BE49-F238E27FC236}">
                <a16:creationId xmlns:a16="http://schemas.microsoft.com/office/drawing/2014/main" id="{A7104CCC-D1D8-2D46-6960-FC3F5A32365E}"/>
              </a:ext>
            </a:extLst>
          </p:cNvPr>
          <p:cNvSpPr txBox="1"/>
          <p:nvPr/>
        </p:nvSpPr>
        <p:spPr>
          <a:xfrm>
            <a:off x="401448" y="2634305"/>
            <a:ext cx="1399778" cy="354584"/>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2400" b="0" i="0" u="none" strike="noStrike" kern="1200" cap="none" spc="0" normalizeH="0" baseline="0" noProof="0">
                <a:ln w="0"/>
                <a:solidFill>
                  <a:srgbClr val="2853DC"/>
                </a:solidFill>
                <a:effectLst>
                  <a:outerShdw blurRad="38100" dist="25400" dir="5400000" algn="ctr" rotWithShape="0">
                    <a:srgbClr val="6E747A">
                      <a:alpha val="43000"/>
                    </a:srgbClr>
                  </a:outerShdw>
                </a:effectLst>
                <a:uLnTx/>
                <a:uFillTx/>
                <a:latin typeface="Microsoft Sans Serif"/>
                <a:ea typeface="+mn-ea"/>
                <a:cs typeface="Microsoft Sans Serif" panose="020B0604020202020204" pitchFamily="34" charset="0"/>
              </a:rPr>
              <a:t>Release</a:t>
            </a:r>
            <a:r>
              <a:rPr kumimoji="0" lang="en-US" sz="2400" b="0" i="0" u="none" strike="noStrike" kern="1200" cap="none" spc="0" normalizeH="0" baseline="0" noProof="0">
                <a:ln w="22225">
                  <a:solidFill>
                    <a:srgbClr val="7BA0FF"/>
                  </a:solidFill>
                  <a:prstDash val="solid"/>
                </a:ln>
                <a:solidFill>
                  <a:srgbClr val="7BA0FF">
                    <a:lumMod val="40000"/>
                    <a:lumOff val="60000"/>
                  </a:srgbClr>
                </a:solidFill>
                <a:effectLst/>
                <a:uLnTx/>
                <a:uFillTx/>
                <a:latin typeface="Microsoft Sans Serif"/>
                <a:ea typeface="+mn-ea"/>
                <a:cs typeface="Microsoft Sans Serif" panose="020B0604020202020204" pitchFamily="34" charset="0"/>
              </a:rPr>
              <a:t> </a:t>
            </a:r>
            <a:r>
              <a:rPr kumimoji="0" lang="en-US" sz="2400" b="0" i="0" u="none" strike="noStrike" kern="1200" cap="none" spc="0" normalizeH="0" baseline="0" noProof="0">
                <a:ln w="0"/>
                <a:solidFill>
                  <a:srgbClr val="2853DC"/>
                </a:solidFill>
                <a:effectLst>
                  <a:outerShdw blurRad="38100" dist="25400" dir="5400000" algn="ctr" rotWithShape="0">
                    <a:srgbClr val="6E747A">
                      <a:alpha val="43000"/>
                    </a:srgbClr>
                  </a:outerShdw>
                </a:effectLst>
                <a:uLnTx/>
                <a:uFillTx/>
                <a:latin typeface="Microsoft Sans Serif"/>
                <a:ea typeface="+mn-ea"/>
                <a:cs typeface="Microsoft Sans Serif" panose="020B0604020202020204" pitchFamily="34" charset="0"/>
              </a:rPr>
              <a:t>9</a:t>
            </a:r>
            <a:endParaRPr kumimoji="0" lang="en-US" sz="2400" b="0" i="0" u="none" strike="noStrike" kern="1200" cap="none" spc="0" normalizeH="0" baseline="0" noProof="0">
              <a:ln w="22225">
                <a:solidFill>
                  <a:srgbClr val="7BA0FF"/>
                </a:solidFill>
                <a:prstDash val="solid"/>
              </a:ln>
              <a:solidFill>
                <a:srgbClr val="7BA0FF">
                  <a:lumMod val="40000"/>
                  <a:lumOff val="60000"/>
                </a:srgbClr>
              </a:solidFill>
              <a:effectLst/>
              <a:uLnTx/>
              <a:uFillTx/>
              <a:latin typeface="Microsoft Sans Serif"/>
              <a:ea typeface="+mn-ea"/>
              <a:cs typeface="Microsoft Sans Serif" panose="020B0604020202020204" pitchFamily="34" charset="0"/>
            </a:endParaRPr>
          </a:p>
        </p:txBody>
      </p:sp>
      <p:sp>
        <p:nvSpPr>
          <p:cNvPr id="25" name="TextBox 24">
            <a:extLst>
              <a:ext uri="{FF2B5EF4-FFF2-40B4-BE49-F238E27FC236}">
                <a16:creationId xmlns:a16="http://schemas.microsoft.com/office/drawing/2014/main" id="{FA64F1A4-139A-0885-1D93-1884DCC9F77B}"/>
              </a:ext>
            </a:extLst>
          </p:cNvPr>
          <p:cNvSpPr txBox="1"/>
          <p:nvPr/>
        </p:nvSpPr>
        <p:spPr>
          <a:xfrm>
            <a:off x="2360519" y="2166573"/>
            <a:ext cx="1552623" cy="354584"/>
          </a:xfrm>
          <a:prstGeom prst="rect">
            <a:avLst/>
          </a:prstGeom>
        </p:spPr>
        <p:txBody>
          <a:bodyPr wrap="square" lIns="0" tIns="0" rIns="0" bIns="0"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a:ln/>
                <a:solidFill>
                  <a:srgbClr val="82CBD7"/>
                </a:solidFill>
                <a:effectLst/>
                <a:uLnTx/>
                <a:uFillTx/>
                <a:latin typeface="Microsoft Sans Serif"/>
                <a:ea typeface="+mn-ea"/>
                <a:cs typeface="Microsoft Sans Serif" panose="020B0604020202020204" pitchFamily="34" charset="0"/>
              </a:rPr>
              <a:t>Release 13</a:t>
            </a:r>
          </a:p>
        </p:txBody>
      </p:sp>
      <p:sp>
        <p:nvSpPr>
          <p:cNvPr id="26" name="TextBox 25">
            <a:extLst>
              <a:ext uri="{FF2B5EF4-FFF2-40B4-BE49-F238E27FC236}">
                <a16:creationId xmlns:a16="http://schemas.microsoft.com/office/drawing/2014/main" id="{48FAFDC0-09B5-5FE6-A9FC-10102FEF1309}"/>
              </a:ext>
            </a:extLst>
          </p:cNvPr>
          <p:cNvSpPr txBox="1"/>
          <p:nvPr/>
        </p:nvSpPr>
        <p:spPr>
          <a:xfrm>
            <a:off x="4278097" y="1593945"/>
            <a:ext cx="1639902" cy="354584"/>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2400" b="0" i="0" u="none" strike="noStrike" kern="1200" cap="none" spc="0" normalizeH="0" baseline="0" noProof="0">
                <a:ln w="0"/>
                <a:gradFill>
                  <a:gsLst>
                    <a:gs pos="21000">
                      <a:srgbClr val="53575C"/>
                    </a:gs>
                    <a:gs pos="88000">
                      <a:srgbClr val="C5C7CA"/>
                    </a:gs>
                  </a:gsLst>
                  <a:lin ang="5400000"/>
                </a:gradFill>
                <a:effectLst/>
                <a:uLnTx/>
                <a:uFillTx/>
                <a:latin typeface="Microsoft Sans Serif"/>
                <a:ea typeface="+mn-ea"/>
                <a:cs typeface="Microsoft Sans Serif" panose="020B0604020202020204" pitchFamily="34" charset="0"/>
              </a:rPr>
              <a:t>Release 14</a:t>
            </a:r>
          </a:p>
        </p:txBody>
      </p:sp>
      <p:grpSp>
        <p:nvGrpSpPr>
          <p:cNvPr id="37" name="Group 36">
            <a:extLst>
              <a:ext uri="{FF2B5EF4-FFF2-40B4-BE49-F238E27FC236}">
                <a16:creationId xmlns:a16="http://schemas.microsoft.com/office/drawing/2014/main" id="{F587684A-AEAF-FBBD-D1A7-0EB4041690C4}"/>
              </a:ext>
            </a:extLst>
          </p:cNvPr>
          <p:cNvGrpSpPr/>
          <p:nvPr/>
        </p:nvGrpSpPr>
        <p:grpSpPr>
          <a:xfrm>
            <a:off x="5286208" y="4531452"/>
            <a:ext cx="1864026" cy="1711997"/>
            <a:chOff x="7412273" y="1956898"/>
            <a:chExt cx="1820504" cy="3376006"/>
          </a:xfrm>
        </p:grpSpPr>
        <p:grpSp>
          <p:nvGrpSpPr>
            <p:cNvPr id="27" name="Group 26">
              <a:extLst>
                <a:ext uri="{FF2B5EF4-FFF2-40B4-BE49-F238E27FC236}">
                  <a16:creationId xmlns:a16="http://schemas.microsoft.com/office/drawing/2014/main" id="{AEF1BE0B-98FC-8164-36BD-90013361D0F9}"/>
                </a:ext>
              </a:extLst>
            </p:cNvPr>
            <p:cNvGrpSpPr/>
            <p:nvPr/>
          </p:nvGrpSpPr>
          <p:grpSpPr>
            <a:xfrm>
              <a:off x="7440434" y="1956898"/>
              <a:ext cx="1327261" cy="973519"/>
              <a:chOff x="9179052" y="1732995"/>
              <a:chExt cx="1938065" cy="1357400"/>
            </a:xfrm>
          </p:grpSpPr>
          <p:pic>
            <p:nvPicPr>
              <p:cNvPr id="28" name="Picture 27">
                <a:extLst>
                  <a:ext uri="{FF2B5EF4-FFF2-40B4-BE49-F238E27FC236}">
                    <a16:creationId xmlns:a16="http://schemas.microsoft.com/office/drawing/2014/main" id="{924B5B7A-07C9-D184-DC61-0A6583FBD6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052" y="1732995"/>
                <a:ext cx="1938065" cy="1298916"/>
              </a:xfrm>
              <a:prstGeom prst="rect">
                <a:avLst/>
              </a:prstGeom>
            </p:spPr>
          </p:pic>
          <p:sp>
            <p:nvSpPr>
              <p:cNvPr id="29" name="TextBox 28">
                <a:extLst>
                  <a:ext uri="{FF2B5EF4-FFF2-40B4-BE49-F238E27FC236}">
                    <a16:creationId xmlns:a16="http://schemas.microsoft.com/office/drawing/2014/main" id="{8810D9B0-3246-00A6-C0F0-F03CA01C4AF0}"/>
                  </a:ext>
                </a:extLst>
              </p:cNvPr>
              <p:cNvSpPr txBox="1"/>
              <p:nvPr/>
            </p:nvSpPr>
            <p:spPr>
              <a:xfrm>
                <a:off x="9829086" y="2883544"/>
                <a:ext cx="637995" cy="206851"/>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000"/>
                    </a:solidFill>
                    <a:effectLst/>
                    <a:uLnTx/>
                    <a:uFillTx/>
                    <a:latin typeface="Microsoft Sans Serif"/>
                    <a:ea typeface="+mn-ea"/>
                    <a:cs typeface="Microsoft Sans Serif" panose="020B0604020202020204" pitchFamily="34" charset="0"/>
                  </a:rPr>
                  <a:t>&gt; 15 km</a:t>
                </a:r>
                <a:endParaRPr kumimoji="0" lang="en-US" sz="1600" b="0" i="0" u="none" strike="noStrike" kern="1200" cap="none" spc="0" normalizeH="0" baseline="0" noProof="0">
                  <a:ln>
                    <a:noFill/>
                  </a:ln>
                  <a:solidFill>
                    <a:srgbClr val="FFC000"/>
                  </a:solidFill>
                  <a:effectLst/>
                  <a:uLnTx/>
                  <a:uFillTx/>
                  <a:latin typeface="Microsoft Sans Serif"/>
                  <a:ea typeface="+mn-ea"/>
                  <a:cs typeface="Microsoft Sans Serif" panose="020B0604020202020204" pitchFamily="34" charset="0"/>
                </a:endParaRPr>
              </a:p>
            </p:txBody>
          </p:sp>
        </p:grpSp>
        <p:pic>
          <p:nvPicPr>
            <p:cNvPr id="30" name="Picture 29">
              <a:extLst>
                <a:ext uri="{FF2B5EF4-FFF2-40B4-BE49-F238E27FC236}">
                  <a16:creationId xmlns:a16="http://schemas.microsoft.com/office/drawing/2014/main" id="{63E3BE2F-3301-7193-9B06-4A7203904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273" y="3914386"/>
              <a:ext cx="1820504" cy="1418518"/>
            </a:xfrm>
            <a:prstGeom prst="rect">
              <a:avLst/>
            </a:prstGeom>
          </p:spPr>
        </p:pic>
        <p:pic>
          <p:nvPicPr>
            <p:cNvPr id="31" name="Picture 30">
              <a:extLst>
                <a:ext uri="{FF2B5EF4-FFF2-40B4-BE49-F238E27FC236}">
                  <a16:creationId xmlns:a16="http://schemas.microsoft.com/office/drawing/2014/main" id="{7E3DC8B6-4139-67D7-A7C9-5DF9BA985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434" y="3155528"/>
              <a:ext cx="1633177" cy="516482"/>
            </a:xfrm>
            <a:prstGeom prst="rect">
              <a:avLst/>
            </a:prstGeom>
          </p:spPr>
        </p:pic>
      </p:grpSp>
      <p:cxnSp>
        <p:nvCxnSpPr>
          <p:cNvPr id="32" name="Straight Arrow Connector 31">
            <a:extLst>
              <a:ext uri="{FF2B5EF4-FFF2-40B4-BE49-F238E27FC236}">
                <a16:creationId xmlns:a16="http://schemas.microsoft.com/office/drawing/2014/main" id="{F50C63D7-BB90-A07F-00AD-85B6AE2A78B7}"/>
              </a:ext>
            </a:extLst>
          </p:cNvPr>
          <p:cNvCxnSpPr/>
          <p:nvPr/>
        </p:nvCxnSpPr>
        <p:spPr>
          <a:xfrm>
            <a:off x="91512" y="6130780"/>
            <a:ext cx="4294965" cy="0"/>
          </a:xfrm>
          <a:prstGeom prst="straightConnector1">
            <a:avLst/>
          </a:prstGeom>
          <a:ln w="12700" cap="rnd">
            <a:solidFill>
              <a:schemeClr val="accent1"/>
            </a:solidFill>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D5F6D44-5F12-421D-B130-9128795423A2}"/>
              </a:ext>
            </a:extLst>
          </p:cNvPr>
          <p:cNvCxnSpPr>
            <a:cxnSpLocks/>
          </p:cNvCxnSpPr>
          <p:nvPr/>
        </p:nvCxnSpPr>
        <p:spPr>
          <a:xfrm>
            <a:off x="4454491" y="6130780"/>
            <a:ext cx="7485872" cy="0"/>
          </a:xfrm>
          <a:prstGeom prst="straightConnector1">
            <a:avLst/>
          </a:prstGeom>
          <a:ln w="12700" cap="rnd">
            <a:solidFill>
              <a:schemeClr val="bg2"/>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10BFC5E-0A66-77B1-E754-2365D68BFB79}"/>
              </a:ext>
            </a:extLst>
          </p:cNvPr>
          <p:cNvSpPr txBox="1"/>
          <p:nvPr/>
        </p:nvSpPr>
        <p:spPr>
          <a:xfrm>
            <a:off x="1012827" y="6178929"/>
            <a:ext cx="2045358" cy="207972"/>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“Operator controlled” MBMS</a:t>
            </a:r>
          </a:p>
        </p:txBody>
      </p:sp>
      <p:sp>
        <p:nvSpPr>
          <p:cNvPr id="35" name="TextBox 34">
            <a:extLst>
              <a:ext uri="{FF2B5EF4-FFF2-40B4-BE49-F238E27FC236}">
                <a16:creationId xmlns:a16="http://schemas.microsoft.com/office/drawing/2014/main" id="{1F7A6CE5-F776-9B5F-57C9-55A8C5731156}"/>
              </a:ext>
            </a:extLst>
          </p:cNvPr>
          <p:cNvSpPr txBox="1"/>
          <p:nvPr/>
        </p:nvSpPr>
        <p:spPr>
          <a:xfrm>
            <a:off x="6555204" y="6211571"/>
            <a:ext cx="2262676" cy="207972"/>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1324"/>
                </a:solidFill>
                <a:effectLst/>
                <a:uLnTx/>
                <a:uFillTx/>
                <a:latin typeface="Microsoft Sans Serif"/>
                <a:ea typeface="+mn-ea"/>
                <a:cs typeface="Microsoft Sans Serif" panose="020B0604020202020204" pitchFamily="34" charset="0"/>
              </a:rPr>
              <a:t>“Broadcaster controlled” MBMS</a:t>
            </a:r>
          </a:p>
        </p:txBody>
      </p:sp>
      <p:sp>
        <p:nvSpPr>
          <p:cNvPr id="48" name="L-Shape 47">
            <a:extLst>
              <a:ext uri="{FF2B5EF4-FFF2-40B4-BE49-F238E27FC236}">
                <a16:creationId xmlns:a16="http://schemas.microsoft.com/office/drawing/2014/main" id="{7EA94600-02ED-14BC-29A7-9A304EB7AFFA}"/>
              </a:ext>
            </a:extLst>
          </p:cNvPr>
          <p:cNvSpPr/>
          <p:nvPr/>
        </p:nvSpPr>
        <p:spPr>
          <a:xfrm rot="5400000">
            <a:off x="8098974" y="500132"/>
            <a:ext cx="410655" cy="2514640"/>
          </a:xfrm>
          <a:prstGeom prst="corner">
            <a:avLst>
              <a:gd name="adj1" fmla="val 16120"/>
              <a:gd name="adj2" fmla="val 16110"/>
            </a:avLst>
          </a:prstGeom>
          <a:solidFill>
            <a:srgbClr val="7030A0"/>
          </a:solidFill>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49" name="Freeform: Shape 48">
            <a:extLst>
              <a:ext uri="{FF2B5EF4-FFF2-40B4-BE49-F238E27FC236}">
                <a16:creationId xmlns:a16="http://schemas.microsoft.com/office/drawing/2014/main" id="{484E09AE-9641-B05C-0D22-08EBF0687E6C}"/>
              </a:ext>
            </a:extLst>
          </p:cNvPr>
          <p:cNvSpPr/>
          <p:nvPr/>
        </p:nvSpPr>
        <p:spPr>
          <a:xfrm>
            <a:off x="7161734" y="1710788"/>
            <a:ext cx="2297906"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E04F4F"/>
                </a:solidFill>
                <a:effectLst/>
                <a:uLnTx/>
                <a:uFillTx/>
                <a:latin typeface="Microsoft Sans Serif"/>
                <a:ea typeface="+mn-ea"/>
                <a:cs typeface="+mn-cs"/>
              </a:rPr>
              <a:t>New numerologies</a:t>
            </a: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 to target </a:t>
            </a:r>
            <a:r>
              <a:rPr kumimoji="0" lang="en-US" sz="1400" b="1" i="0" u="none" strike="noStrike" kern="1200" cap="none" spc="0" normalizeH="0" baseline="0" noProof="0">
                <a:ln>
                  <a:noFill/>
                </a:ln>
                <a:solidFill>
                  <a:srgbClr val="E04F4F"/>
                </a:solidFill>
                <a:effectLst/>
                <a:uLnTx/>
                <a:uFillTx/>
                <a:latin typeface="Microsoft Sans Serif"/>
                <a:ea typeface="+mn-ea"/>
                <a:cs typeface="+mn-cs"/>
              </a:rPr>
              <a:t>rooftop reception </a:t>
            </a: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with up to </a:t>
            </a:r>
            <a:r>
              <a:rPr kumimoji="0" lang="en-US" sz="1400" b="1" i="0" u="none" strike="noStrike" kern="1200" cap="none" spc="0" normalizeH="0" baseline="0" noProof="0">
                <a:ln>
                  <a:noFill/>
                </a:ln>
                <a:solidFill>
                  <a:srgbClr val="E04F4F"/>
                </a:solidFill>
                <a:effectLst/>
                <a:uLnTx/>
                <a:uFillTx/>
                <a:latin typeface="Microsoft Sans Serif"/>
                <a:ea typeface="+mn-ea"/>
                <a:cs typeface="+mn-cs"/>
              </a:rPr>
              <a:t>125 km ISD</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E04F4F"/>
                </a:solidFill>
                <a:effectLst/>
                <a:uLnTx/>
                <a:uFillTx/>
                <a:latin typeface="Microsoft Sans Serif"/>
                <a:ea typeface="+mn-ea"/>
                <a:cs typeface="+mn-cs"/>
              </a:rPr>
              <a:t>High mobility reception</a:t>
            </a: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 fixed, portable and mobile receivers </a:t>
            </a:r>
            <a:r>
              <a:rPr kumimoji="0" lang="en-US" sz="1400" b="1" i="0" u="none" strike="noStrike" kern="1200" cap="none" spc="0" normalizeH="0" baseline="0" noProof="0">
                <a:ln>
                  <a:noFill/>
                </a:ln>
                <a:solidFill>
                  <a:srgbClr val="E04F4F"/>
                </a:solidFill>
                <a:effectLst/>
                <a:uLnTx/>
                <a:uFillTx/>
                <a:latin typeface="Microsoft Sans Serif"/>
                <a:ea typeface="+mn-ea"/>
                <a:cs typeface="+mn-cs"/>
              </a:rPr>
              <a:t>up to 250 km/h</a:t>
            </a:r>
            <a:endPar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endParaRP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E04F4F"/>
                </a:solidFill>
                <a:effectLst/>
                <a:uLnTx/>
                <a:uFillTx/>
                <a:latin typeface="Microsoft Sans Serif"/>
                <a:ea typeface="+mn-ea"/>
                <a:cs typeface="+mn-cs"/>
              </a:rPr>
              <a:t>Enhancements to CAS</a:t>
            </a: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—increased PDCCH </a:t>
            </a:r>
            <a:r>
              <a:rPr kumimoji="0" lang="en-US" sz="1400" b="0" i="0" u="none" strike="noStrike" kern="1200" cap="none" spc="0" normalizeH="0" baseline="0" noProof="0" err="1">
                <a:ln>
                  <a:noFill/>
                </a:ln>
                <a:solidFill>
                  <a:srgbClr val="13161E">
                    <a:hueOff val="0"/>
                    <a:satOff val="0"/>
                    <a:lumOff val="0"/>
                    <a:alphaOff val="0"/>
                  </a:srgbClr>
                </a:solidFill>
                <a:effectLst/>
                <a:uLnTx/>
                <a:uFillTx/>
                <a:latin typeface="Microsoft Sans Serif"/>
                <a:ea typeface="+mn-ea"/>
                <a:cs typeface="+mn-cs"/>
              </a:rPr>
              <a:t>agg</a:t>
            </a:r>
            <a:r>
              <a:rPr kumimoji="0" lang="en-US" sz="14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rPr>
              <a:t>. Level, PBCH repetition, CFI in MIB</a:t>
            </a:r>
          </a:p>
        </p:txBody>
      </p:sp>
      <p:sp>
        <p:nvSpPr>
          <p:cNvPr id="50" name="TextBox 49">
            <a:extLst>
              <a:ext uri="{FF2B5EF4-FFF2-40B4-BE49-F238E27FC236}">
                <a16:creationId xmlns:a16="http://schemas.microsoft.com/office/drawing/2014/main" id="{3E064371-199A-2C0C-8635-892979F751EA}"/>
              </a:ext>
            </a:extLst>
          </p:cNvPr>
          <p:cNvSpPr txBox="1"/>
          <p:nvPr/>
        </p:nvSpPr>
        <p:spPr>
          <a:xfrm>
            <a:off x="7046981" y="1135664"/>
            <a:ext cx="1639902" cy="354584"/>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2400" b="0" i="0" u="none" strike="noStrike" kern="1200" cap="none" spc="0" normalizeH="0" baseline="0" noProof="0">
                <a:ln w="0"/>
                <a:gradFill>
                  <a:gsLst>
                    <a:gs pos="21000">
                      <a:srgbClr val="53575C"/>
                    </a:gs>
                    <a:gs pos="88000">
                      <a:srgbClr val="C5C7CA"/>
                    </a:gs>
                  </a:gsLst>
                  <a:lin ang="5400000"/>
                </a:gradFill>
                <a:effectLst/>
                <a:uLnTx/>
                <a:uFillTx/>
                <a:latin typeface="Microsoft Sans Serif"/>
                <a:ea typeface="+mn-ea"/>
                <a:cs typeface="Microsoft Sans Serif" panose="020B0604020202020204" pitchFamily="34" charset="0"/>
              </a:rPr>
              <a:t>Release 16</a:t>
            </a:r>
          </a:p>
        </p:txBody>
      </p:sp>
      <p:sp>
        <p:nvSpPr>
          <p:cNvPr id="51" name="Isosceles Triangle 50">
            <a:extLst>
              <a:ext uri="{FF2B5EF4-FFF2-40B4-BE49-F238E27FC236}">
                <a16:creationId xmlns:a16="http://schemas.microsoft.com/office/drawing/2014/main" id="{D77031B1-25AA-64EA-9107-EA89B3FBAF75}"/>
              </a:ext>
            </a:extLst>
          </p:cNvPr>
          <p:cNvSpPr/>
          <p:nvPr/>
        </p:nvSpPr>
        <p:spPr>
          <a:xfrm>
            <a:off x="4040883" y="2555419"/>
            <a:ext cx="244100" cy="232225"/>
          </a:xfrm>
          <a:prstGeom prst="triangle">
            <a:avLst>
              <a:gd name="adj" fmla="val 100000"/>
            </a:avLst>
          </a:pr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pic>
        <p:nvPicPr>
          <p:cNvPr id="52" name="Picture 51">
            <a:extLst>
              <a:ext uri="{FF2B5EF4-FFF2-40B4-BE49-F238E27FC236}">
                <a16:creationId xmlns:a16="http://schemas.microsoft.com/office/drawing/2014/main" id="{EBEECE7B-A007-C7EF-58A3-5D00EBA2441A}"/>
              </a:ext>
            </a:extLst>
          </p:cNvPr>
          <p:cNvPicPr>
            <a:picLocks noChangeAspect="1"/>
          </p:cNvPicPr>
          <p:nvPr/>
        </p:nvPicPr>
        <p:blipFill>
          <a:blip r:embed="rId5"/>
          <a:stretch>
            <a:fillRect/>
          </a:stretch>
        </p:blipFill>
        <p:spPr>
          <a:xfrm>
            <a:off x="7793241" y="4058867"/>
            <a:ext cx="3956241" cy="2004996"/>
          </a:xfrm>
          <a:prstGeom prst="rect">
            <a:avLst/>
          </a:prstGeom>
        </p:spPr>
      </p:pic>
      <p:sp>
        <p:nvSpPr>
          <p:cNvPr id="12" name="Isosceles Triangle 11">
            <a:extLst>
              <a:ext uri="{FF2B5EF4-FFF2-40B4-BE49-F238E27FC236}">
                <a16:creationId xmlns:a16="http://schemas.microsoft.com/office/drawing/2014/main" id="{59733707-555D-05E1-35A7-BE9AE25AB17D}"/>
              </a:ext>
            </a:extLst>
          </p:cNvPr>
          <p:cNvSpPr/>
          <p:nvPr/>
        </p:nvSpPr>
        <p:spPr>
          <a:xfrm>
            <a:off x="9426288" y="1650680"/>
            <a:ext cx="244100" cy="232225"/>
          </a:xfrm>
          <a:prstGeom prst="triangle">
            <a:avLst>
              <a:gd name="adj" fmla="val 100000"/>
            </a:avLst>
          </a:prstGeom>
          <a:solidFill>
            <a:srgbClr val="FFC000"/>
          </a:solidFill>
          <a:ln>
            <a:solidFill>
              <a:srgbClr val="FFC000"/>
            </a:solidFill>
          </a:ln>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3" name="L-Shape 12">
            <a:extLst>
              <a:ext uri="{FF2B5EF4-FFF2-40B4-BE49-F238E27FC236}">
                <a16:creationId xmlns:a16="http://schemas.microsoft.com/office/drawing/2014/main" id="{8658936E-8D2E-0A02-ACD3-CCA8D9085EFE}"/>
              </a:ext>
            </a:extLst>
          </p:cNvPr>
          <p:cNvSpPr/>
          <p:nvPr/>
        </p:nvSpPr>
        <p:spPr>
          <a:xfrm rot="5400000">
            <a:off x="10599694" y="139342"/>
            <a:ext cx="410655" cy="2348934"/>
          </a:xfrm>
          <a:prstGeom prst="corner">
            <a:avLst>
              <a:gd name="adj1" fmla="val 16120"/>
              <a:gd name="adj2" fmla="val 16110"/>
            </a:avLst>
          </a:prstGeom>
          <a:solidFill>
            <a:srgbClr val="FFC000"/>
          </a:solidFill>
          <a:ln>
            <a:solidFill>
              <a:srgbClr val="FFC000"/>
            </a:solidFill>
          </a:ln>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4" name="Freeform: Shape 13">
            <a:extLst>
              <a:ext uri="{FF2B5EF4-FFF2-40B4-BE49-F238E27FC236}">
                <a16:creationId xmlns:a16="http://schemas.microsoft.com/office/drawing/2014/main" id="{3958BBC0-0C35-15C5-C9E2-841F7523F5EE}"/>
              </a:ext>
            </a:extLst>
          </p:cNvPr>
          <p:cNvSpPr/>
          <p:nvPr/>
        </p:nvSpPr>
        <p:spPr>
          <a:xfrm>
            <a:off x="9745307" y="1267144"/>
            <a:ext cx="2234182"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E04F4F"/>
                </a:solidFill>
                <a:effectLst/>
                <a:uLnTx/>
                <a:uFillTx/>
                <a:latin typeface="Microsoft Sans Serif"/>
                <a:ea typeface="+mn-ea"/>
                <a:cs typeface="+mn-cs"/>
              </a:rPr>
              <a:t>6/7/8 MHz channel bandwidth </a:t>
            </a:r>
            <a:r>
              <a:rPr kumimoji="0" lang="en-US" sz="1400" b="0" i="0" u="none" strike="noStrike" kern="1200" cap="none" spc="0" normalizeH="0" baseline="0" noProof="0" dirty="0">
                <a:ln>
                  <a:noFill/>
                </a:ln>
                <a:solidFill>
                  <a:srgbClr val="13161E"/>
                </a:solidFill>
                <a:effectLst/>
                <a:uLnTx/>
                <a:uFillTx/>
                <a:latin typeface="Microsoft Sans Serif"/>
                <a:ea typeface="+mn-ea"/>
                <a:cs typeface="+mn-cs"/>
              </a:rPr>
              <a:t>to support common global channel bandwidth for broadcast systems</a:t>
            </a:r>
            <a:endParaRPr kumimoji="0" lang="en-US" sz="1400" b="0" i="0" u="none" strike="noStrike" kern="1200" cap="none" spc="0" normalizeH="0" baseline="0" noProof="0" dirty="0">
              <a:ln>
                <a:noFill/>
              </a:ln>
              <a:solidFill>
                <a:srgbClr val="E04F4F"/>
              </a:solidFill>
              <a:effectLst/>
              <a:uLnTx/>
              <a:uFillTx/>
              <a:latin typeface="Microsoft Sans Serif"/>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E04F4F"/>
                </a:solidFill>
                <a:effectLst/>
                <a:uLnTx/>
                <a:uFillTx/>
                <a:latin typeface="Microsoft Sans Serif"/>
                <a:ea typeface="+mn-ea"/>
                <a:cs typeface="+mn-cs"/>
              </a:rPr>
              <a:t>Introduction of UHF Band 108 </a:t>
            </a:r>
            <a:r>
              <a:rPr kumimoji="0" lang="en-US" sz="1400" b="0" i="0" u="none" strike="noStrike" kern="1200" cap="none" spc="0" normalizeH="0" baseline="0" noProof="0" dirty="0">
                <a:ln>
                  <a:noFill/>
                </a:ln>
                <a:solidFill>
                  <a:srgbClr val="13161E"/>
                </a:solidFill>
                <a:effectLst/>
                <a:uLnTx/>
                <a:uFillTx/>
                <a:latin typeface="Microsoft Sans Serif"/>
                <a:ea typeface="+mn-ea"/>
                <a:cs typeface="+mn-cs"/>
              </a:rPr>
              <a:t>to address RF transmitter and receiver requirements</a:t>
            </a:r>
            <a:r>
              <a:rPr kumimoji="0" lang="en-US" sz="1400" b="1" i="0" u="none" strike="noStrike" kern="1200" cap="none" spc="0" normalizeH="0" baseline="0" noProof="0" dirty="0">
                <a:ln>
                  <a:noFill/>
                </a:ln>
                <a:solidFill>
                  <a:srgbClr val="E04F4F"/>
                </a:solidFill>
                <a:effectLst/>
                <a:uLnTx/>
                <a:uFillTx/>
                <a:latin typeface="Microsoft Sans Serif"/>
                <a:ea typeface="+mn-ea"/>
                <a:cs typeface="+mn-cs"/>
              </a:rPr>
              <a:t>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E04F4F"/>
              </a:solidFill>
              <a:effectLst/>
              <a:uLnTx/>
              <a:uFillTx/>
              <a:latin typeface="Microsoft Sans Serif"/>
              <a:ea typeface="+mn-ea"/>
              <a:cs typeface="+mn-cs"/>
            </a:endParaRPr>
          </a:p>
        </p:txBody>
      </p:sp>
      <p:sp>
        <p:nvSpPr>
          <p:cNvPr id="15" name="TextBox 14">
            <a:extLst>
              <a:ext uri="{FF2B5EF4-FFF2-40B4-BE49-F238E27FC236}">
                <a16:creationId xmlns:a16="http://schemas.microsoft.com/office/drawing/2014/main" id="{D6EC7103-095F-0142-92E0-DF9C5D9E8674}"/>
              </a:ext>
            </a:extLst>
          </p:cNvPr>
          <p:cNvSpPr txBox="1"/>
          <p:nvPr/>
        </p:nvSpPr>
        <p:spPr>
          <a:xfrm>
            <a:off x="9630554" y="692020"/>
            <a:ext cx="2051858" cy="354584"/>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2400" b="0" i="0" u="none" strike="noStrike" kern="1200" cap="none" spc="0" normalizeH="0" baseline="0" noProof="0">
                <a:ln w="0"/>
                <a:gradFill>
                  <a:gsLst>
                    <a:gs pos="21000">
                      <a:srgbClr val="53575C"/>
                    </a:gs>
                    <a:gs pos="88000">
                      <a:srgbClr val="C5C7CA"/>
                    </a:gs>
                  </a:gsLst>
                  <a:lin ang="5400000"/>
                </a:gradFill>
                <a:effectLst/>
                <a:uLnTx/>
                <a:uFillTx/>
                <a:latin typeface="Microsoft Sans Serif"/>
                <a:ea typeface="+mn-ea"/>
                <a:cs typeface="Microsoft Sans Serif" panose="020B0604020202020204" pitchFamily="34" charset="0"/>
              </a:rPr>
              <a:t>Release 17/18</a:t>
            </a:r>
          </a:p>
        </p:txBody>
      </p:sp>
      <p:pic>
        <p:nvPicPr>
          <p:cNvPr id="4" name="Picture 4" descr="Why 3GPP Just Works– Multiple Generations Of Global Cellular Standards And  Solid Execution">
            <a:extLst>
              <a:ext uri="{FF2B5EF4-FFF2-40B4-BE49-F238E27FC236}">
                <a16:creationId xmlns:a16="http://schemas.microsoft.com/office/drawing/2014/main" id="{54DEEAEA-05D1-A9BF-8FB2-75FCA9C94B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338" y="1246980"/>
            <a:ext cx="1556378" cy="90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52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11th FOKUS Media Web Symposium | Remo Vogel">
            <a:extLst>
              <a:ext uri="{FF2B5EF4-FFF2-40B4-BE49-F238E27FC236}">
                <a16:creationId xmlns:a16="http://schemas.microsoft.com/office/drawing/2014/main" id="{B9FBF2A7-AE35-D19B-CCCC-73928FD81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8379" y="4579040"/>
            <a:ext cx="2227739" cy="2227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 Roland Beutler – 5G Masters">
            <a:extLst>
              <a:ext uri="{FF2B5EF4-FFF2-40B4-BE49-F238E27FC236}">
                <a16:creationId xmlns:a16="http://schemas.microsoft.com/office/drawing/2014/main" id="{2D7BE2B2-5678-56C3-EFFA-D301DD188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807" y="2705984"/>
            <a:ext cx="1439949" cy="2162176"/>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5F63792C-C17C-4E85-A6D8-6FFA15195372}"/>
              </a:ext>
            </a:extLst>
          </p:cNvPr>
          <p:cNvSpPr/>
          <p:nvPr/>
        </p:nvSpPr>
        <p:spPr>
          <a:xfrm>
            <a:off x="2777456" y="2422141"/>
            <a:ext cx="3437891" cy="1317559"/>
          </a:xfrm>
          <a:prstGeom prst="wedgeEllipseCallout">
            <a:avLst>
              <a:gd name="adj1" fmla="val -68428"/>
              <a:gd name="adj2" fmla="val 569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B107 is not sufficient, I need the entire UHF band defined in 3GPP</a:t>
            </a:r>
            <a:endParaRPr lang="en-US" dirty="0" err="1">
              <a:solidFill>
                <a:schemeClr val="bg1"/>
              </a:solidFill>
              <a:latin typeface="Microsoft Sans Serif"/>
              <a:cs typeface="Microsoft Sans Serif" panose="020B0604020202020204" pitchFamily="34" charset="0"/>
            </a:endParaRPr>
          </a:p>
        </p:txBody>
      </p:sp>
      <p:pic>
        <p:nvPicPr>
          <p:cNvPr id="1030" name="Picture 6" descr="Profile photo of Mark Aitken">
            <a:extLst>
              <a:ext uri="{FF2B5EF4-FFF2-40B4-BE49-F238E27FC236}">
                <a16:creationId xmlns:a16="http://schemas.microsoft.com/office/drawing/2014/main" id="{8CB796DB-CCB6-27E8-0856-71DEEB41D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2663" y="285751"/>
            <a:ext cx="1709737" cy="17097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AE909D-D732-5EB9-9B29-D7DBB23A631C}"/>
              </a:ext>
            </a:extLst>
          </p:cNvPr>
          <p:cNvSpPr txBox="1"/>
          <p:nvPr/>
        </p:nvSpPr>
        <p:spPr>
          <a:xfrm>
            <a:off x="3048000" y="3972173"/>
            <a:ext cx="6096000" cy="369332"/>
          </a:xfrm>
          <a:prstGeom prst="rect">
            <a:avLst/>
          </a:prstGeom>
          <a:noFill/>
        </p:spPr>
        <p:txBody>
          <a:bodyPr wrap="square">
            <a:spAutoFit/>
          </a:bodyPr>
          <a:lstStyle/>
          <a:p>
            <a:endParaRPr lang="en-US" dirty="0"/>
          </a:p>
        </p:txBody>
      </p:sp>
      <p:sp>
        <p:nvSpPr>
          <p:cNvPr id="11" name="Speech Bubble: Oval 10">
            <a:extLst>
              <a:ext uri="{FF2B5EF4-FFF2-40B4-BE49-F238E27FC236}">
                <a16:creationId xmlns:a16="http://schemas.microsoft.com/office/drawing/2014/main" id="{1C207936-1642-0C7D-A427-0451E80D6865}"/>
              </a:ext>
            </a:extLst>
          </p:cNvPr>
          <p:cNvSpPr/>
          <p:nvPr/>
        </p:nvSpPr>
        <p:spPr>
          <a:xfrm>
            <a:off x="6535823" y="165957"/>
            <a:ext cx="3192549" cy="1346943"/>
          </a:xfrm>
          <a:prstGeom prst="wedgeEllipseCallout">
            <a:avLst>
              <a:gd name="adj1" fmla="val 77674"/>
              <a:gd name="adj2" fmla="val 319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ATSC3.0 the only reasonable course as the underlying nature of D2M</a:t>
            </a:r>
          </a:p>
        </p:txBody>
      </p:sp>
      <p:sp>
        <p:nvSpPr>
          <p:cNvPr id="12" name="Speech Bubble: Oval 11">
            <a:extLst>
              <a:ext uri="{FF2B5EF4-FFF2-40B4-BE49-F238E27FC236}">
                <a16:creationId xmlns:a16="http://schemas.microsoft.com/office/drawing/2014/main" id="{D854D937-22C3-F506-5CED-9839DCA64919}"/>
              </a:ext>
            </a:extLst>
          </p:cNvPr>
          <p:cNvSpPr/>
          <p:nvPr/>
        </p:nvSpPr>
        <p:spPr>
          <a:xfrm>
            <a:off x="6945093" y="4975130"/>
            <a:ext cx="2543175" cy="1850992"/>
          </a:xfrm>
          <a:prstGeom prst="wedgeEllipseCallout">
            <a:avLst>
              <a:gd name="adj1" fmla="val 102547"/>
              <a:gd name="adj2" fmla="val -269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I am building a DVB-I large scale trial. How can we add 5G Broadcast?</a:t>
            </a:r>
            <a:endParaRPr lang="en-US" dirty="0" err="1">
              <a:solidFill>
                <a:schemeClr val="bg1"/>
              </a:solidFill>
              <a:latin typeface="Microsoft Sans Serif"/>
              <a:cs typeface="Microsoft Sans Serif" panose="020B0604020202020204" pitchFamily="34" charset="0"/>
            </a:endParaRPr>
          </a:p>
        </p:txBody>
      </p:sp>
      <p:pic>
        <p:nvPicPr>
          <p:cNvPr id="1036" name="Picture 12" descr="Bill Christian (@billchristiantv) / X">
            <a:extLst>
              <a:ext uri="{FF2B5EF4-FFF2-40B4-BE49-F238E27FC236}">
                <a16:creationId xmlns:a16="http://schemas.microsoft.com/office/drawing/2014/main" id="{6EAFDFC3-C1C3-74EC-F028-383D91BB50A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l="29480" t="17222" r="23646"/>
          <a:stretch/>
        </p:blipFill>
        <p:spPr bwMode="auto">
          <a:xfrm>
            <a:off x="487797" y="13443"/>
            <a:ext cx="1977716" cy="2619375"/>
          </a:xfrm>
          <a:prstGeom prst="rect">
            <a:avLst/>
          </a:prstGeom>
          <a:extLst>
            <a:ext uri="{909E8E84-426E-40DD-AFC4-6F175D3DCCD1}">
              <a14:hiddenFill xmlns:a14="http://schemas.microsoft.com/office/drawing/2010/main">
                <a:solidFill>
                  <a:srgbClr val="FFFFFF"/>
                </a:solidFill>
              </a14:hiddenFill>
            </a:ext>
          </a:extLst>
        </p:spPr>
      </p:pic>
      <p:sp>
        <p:nvSpPr>
          <p:cNvPr id="13" name="Speech Bubble: Oval 12">
            <a:extLst>
              <a:ext uri="{FF2B5EF4-FFF2-40B4-BE49-F238E27FC236}">
                <a16:creationId xmlns:a16="http://schemas.microsoft.com/office/drawing/2014/main" id="{E56DA59E-7643-89C4-A898-FD177A4959A9}"/>
              </a:ext>
            </a:extLst>
          </p:cNvPr>
          <p:cNvSpPr/>
          <p:nvPr/>
        </p:nvSpPr>
        <p:spPr>
          <a:xfrm>
            <a:off x="2680204" y="3972173"/>
            <a:ext cx="3829051" cy="1217849"/>
          </a:xfrm>
          <a:prstGeom prst="wedgeEllipseCallout">
            <a:avLst>
              <a:gd name="adj1" fmla="val -59473"/>
              <a:gd name="adj2" fmla="val -455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5G Broadcast and unicast combined is a MUST including low latency</a:t>
            </a:r>
            <a:endParaRPr lang="en-US" dirty="0" err="1">
              <a:solidFill>
                <a:schemeClr val="bg1"/>
              </a:solidFill>
              <a:latin typeface="Microsoft Sans Serif"/>
              <a:cs typeface="Microsoft Sans Serif" panose="020B0604020202020204" pitchFamily="34" charset="0"/>
            </a:endParaRPr>
          </a:p>
        </p:txBody>
      </p:sp>
      <p:pic>
        <p:nvPicPr>
          <p:cNvPr id="1038" name="Picture 14" descr="11th FOKUS Media Web Symposium | Johann Mika">
            <a:extLst>
              <a:ext uri="{FF2B5EF4-FFF2-40B4-BE49-F238E27FC236}">
                <a16:creationId xmlns:a16="http://schemas.microsoft.com/office/drawing/2014/main" id="{F0C842C1-BCF6-3654-331B-7228AF127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797" y="4975130"/>
            <a:ext cx="1771328" cy="17713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Oval 13">
            <a:extLst>
              <a:ext uri="{FF2B5EF4-FFF2-40B4-BE49-F238E27FC236}">
                <a16:creationId xmlns:a16="http://schemas.microsoft.com/office/drawing/2014/main" id="{64E76C18-9C97-A620-AF8E-745EBC51B879}"/>
              </a:ext>
            </a:extLst>
          </p:cNvPr>
          <p:cNvSpPr/>
          <p:nvPr/>
        </p:nvSpPr>
        <p:spPr>
          <a:xfrm>
            <a:off x="2706772" y="5590955"/>
            <a:ext cx="3829051" cy="1217849"/>
          </a:xfrm>
          <a:prstGeom prst="wedgeEllipseCallout">
            <a:avLst>
              <a:gd name="adj1" fmla="val -79870"/>
              <a:gd name="adj2" fmla="val -1735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What features will be included in the first set of commercial chipsets?</a:t>
            </a:r>
            <a:endParaRPr lang="en-US" dirty="0" err="1">
              <a:solidFill>
                <a:schemeClr val="bg1"/>
              </a:solidFill>
              <a:latin typeface="Microsoft Sans Serif"/>
              <a:cs typeface="Microsoft Sans Serif" panose="020B0604020202020204" pitchFamily="34" charset="0"/>
            </a:endParaRPr>
          </a:p>
        </p:txBody>
      </p:sp>
      <p:pic>
        <p:nvPicPr>
          <p:cNvPr id="1040" name="Picture 16" descr="27.10.23 - 5G-MAG participates at GATIS' Global 5G Broadcast Summit">
            <a:extLst>
              <a:ext uri="{FF2B5EF4-FFF2-40B4-BE49-F238E27FC236}">
                <a16:creationId xmlns:a16="http://schemas.microsoft.com/office/drawing/2014/main" id="{FFE50796-1484-94D4-C2ED-037B00CFFE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8379" y="2153292"/>
            <a:ext cx="2093064" cy="1183222"/>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Oval 14">
            <a:extLst>
              <a:ext uri="{FF2B5EF4-FFF2-40B4-BE49-F238E27FC236}">
                <a16:creationId xmlns:a16="http://schemas.microsoft.com/office/drawing/2014/main" id="{7C383E6C-EEF1-34D9-6614-82B018AA7274}"/>
              </a:ext>
            </a:extLst>
          </p:cNvPr>
          <p:cNvSpPr/>
          <p:nvPr/>
        </p:nvSpPr>
        <p:spPr>
          <a:xfrm>
            <a:off x="6132972" y="1589934"/>
            <a:ext cx="3022241" cy="1850992"/>
          </a:xfrm>
          <a:prstGeom prst="wedgeEllipseCallout">
            <a:avLst>
              <a:gd name="adj1" fmla="val 80450"/>
              <a:gd name="adj2" fmla="val 1269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How can we launch 5G Broadcast emergency services?</a:t>
            </a:r>
            <a:endParaRPr lang="en-US" dirty="0" err="1">
              <a:solidFill>
                <a:schemeClr val="bg1"/>
              </a:solidFill>
              <a:latin typeface="Microsoft Sans Serif"/>
              <a:cs typeface="Microsoft Sans Serif" panose="020B0604020202020204" pitchFamily="34" charset="0"/>
            </a:endParaRPr>
          </a:p>
        </p:txBody>
      </p:sp>
      <p:sp>
        <p:nvSpPr>
          <p:cNvPr id="7" name="Speech Bubble: Oval 6">
            <a:extLst>
              <a:ext uri="{FF2B5EF4-FFF2-40B4-BE49-F238E27FC236}">
                <a16:creationId xmlns:a16="http://schemas.microsoft.com/office/drawing/2014/main" id="{55FFDD39-B637-BC43-4BF4-F7D878C98536}"/>
              </a:ext>
            </a:extLst>
          </p:cNvPr>
          <p:cNvSpPr/>
          <p:nvPr/>
        </p:nvSpPr>
        <p:spPr>
          <a:xfrm>
            <a:off x="2829556" y="476433"/>
            <a:ext cx="3437891" cy="1609298"/>
          </a:xfrm>
          <a:prstGeom prst="wedgeEllipseCallout">
            <a:avLst>
              <a:gd name="adj1" fmla="val -80159"/>
              <a:gd name="adj2" fmla="val -245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I may have a regulator requirement to distribute some ATSC signal on my broadcast carrier</a:t>
            </a:r>
            <a:endParaRPr lang="en-US" dirty="0" err="1">
              <a:solidFill>
                <a:schemeClr val="bg1"/>
              </a:solidFill>
              <a:latin typeface="Microsoft Sans Serif"/>
              <a:cs typeface="Microsoft Sans Serif" panose="020B0604020202020204" pitchFamily="34" charset="0"/>
            </a:endParaRPr>
          </a:p>
        </p:txBody>
      </p:sp>
      <p:sp>
        <p:nvSpPr>
          <p:cNvPr id="17" name="Footer Placeholder 16">
            <a:extLst>
              <a:ext uri="{FF2B5EF4-FFF2-40B4-BE49-F238E27FC236}">
                <a16:creationId xmlns:a16="http://schemas.microsoft.com/office/drawing/2014/main" id="{A4C5DDE9-E57C-8425-8960-BC882E1D02CC}"/>
              </a:ext>
            </a:extLst>
          </p:cNvPr>
          <p:cNvSpPr>
            <a:spLocks noGrp="1"/>
          </p:cNvSpPr>
          <p:nvPr>
            <p:ph type="ftr" sz="quarter" idx="10"/>
          </p:nvPr>
        </p:nvSpPr>
        <p:spPr/>
        <p:txBody>
          <a:bodyPr/>
          <a:lstStyle/>
          <a:p>
            <a:r>
              <a:rPr lang="en-US"/>
              <a:t>IBC 2024</a:t>
            </a:r>
          </a:p>
        </p:txBody>
      </p:sp>
      <p:pic>
        <p:nvPicPr>
          <p:cNvPr id="1026" name="Picture 2" descr="Globoplay: Novelas, séries e + – Apps bei Google Play">
            <a:extLst>
              <a:ext uri="{FF2B5EF4-FFF2-40B4-BE49-F238E27FC236}">
                <a16:creationId xmlns:a16="http://schemas.microsoft.com/office/drawing/2014/main" id="{2355A8D6-D895-25BF-3D43-37D530B3E8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34926" y="3401084"/>
            <a:ext cx="1096517" cy="10965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32238111-EFE1-DD94-1627-F7E2093042DC}"/>
              </a:ext>
            </a:extLst>
          </p:cNvPr>
          <p:cNvSpPr/>
          <p:nvPr/>
        </p:nvSpPr>
        <p:spPr>
          <a:xfrm>
            <a:off x="6758955" y="3517959"/>
            <a:ext cx="2655589" cy="1400301"/>
          </a:xfrm>
          <a:prstGeom prst="wedgeEllipseCallout">
            <a:avLst>
              <a:gd name="adj1" fmla="val 101566"/>
              <a:gd name="adj2" fmla="val -22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I want to re-use my existing app/player</a:t>
            </a:r>
            <a:endParaRPr lang="en-US" dirty="0"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78457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6BAA97-4B98-41D0-BF5A-F38AC8F40E63}"/>
              </a:ext>
            </a:extLst>
          </p:cNvPr>
          <p:cNvSpPr>
            <a:spLocks noGrp="1"/>
          </p:cNvSpPr>
          <p:nvPr>
            <p:ph type="ftr" sz="quarter" idx="10"/>
          </p:nvPr>
        </p:nvSpPr>
        <p:spPr/>
        <p:txBody>
          <a:bodyPr/>
          <a:lstStyle/>
          <a:p>
            <a:r>
              <a:rPr lang="en-US"/>
              <a:t>IBC 2024</a:t>
            </a:r>
          </a:p>
        </p:txBody>
      </p:sp>
      <p:sp>
        <p:nvSpPr>
          <p:cNvPr id="3" name="Title 2">
            <a:extLst>
              <a:ext uri="{FF2B5EF4-FFF2-40B4-BE49-F238E27FC236}">
                <a16:creationId xmlns:a16="http://schemas.microsoft.com/office/drawing/2014/main" id="{ADE9013B-DFA0-F80F-7763-F55F22BE723F}"/>
              </a:ext>
            </a:extLst>
          </p:cNvPr>
          <p:cNvSpPr>
            <a:spLocks noGrp="1"/>
          </p:cNvSpPr>
          <p:nvPr>
            <p:ph type="title"/>
          </p:nvPr>
        </p:nvSpPr>
        <p:spPr>
          <a:xfrm>
            <a:off x="495300" y="642644"/>
            <a:ext cx="11187112" cy="361959"/>
          </a:xfrm>
        </p:spPr>
        <p:txBody>
          <a:bodyPr/>
          <a:lstStyle/>
          <a:p>
            <a:r>
              <a:rPr lang="de-DE" dirty="0"/>
              <a:t>Target Organizations</a:t>
            </a:r>
            <a:endParaRPr lang="en-US" dirty="0"/>
          </a:p>
        </p:txBody>
      </p:sp>
      <p:sp>
        <p:nvSpPr>
          <p:cNvPr id="5" name="Subtitle 4">
            <a:extLst>
              <a:ext uri="{FF2B5EF4-FFF2-40B4-BE49-F238E27FC236}">
                <a16:creationId xmlns:a16="http://schemas.microsoft.com/office/drawing/2014/main" id="{E3C8EE3F-3335-6FCC-B9E2-F7C1CE4C6077}"/>
              </a:ext>
            </a:extLst>
          </p:cNvPr>
          <p:cNvSpPr>
            <a:spLocks noGrp="1"/>
          </p:cNvSpPr>
          <p:nvPr>
            <p:ph type="subTitle" idx="1"/>
          </p:nvPr>
        </p:nvSpPr>
        <p:spPr/>
        <p:txBody>
          <a:bodyPr/>
          <a:lstStyle/>
          <a:p>
            <a:r>
              <a:rPr lang="de-DE" dirty="0"/>
              <a:t>Qualcomm is engaged in global standardization ecosystem</a:t>
            </a:r>
            <a:endParaRPr lang="en-US" dirty="0"/>
          </a:p>
        </p:txBody>
      </p:sp>
      <p:pic>
        <p:nvPicPr>
          <p:cNvPr id="7" name="Picture 2" descr="DVB - Wikipedia">
            <a:extLst>
              <a:ext uri="{FF2B5EF4-FFF2-40B4-BE49-F238E27FC236}">
                <a16:creationId xmlns:a16="http://schemas.microsoft.com/office/drawing/2014/main" id="{AAC46488-466A-39EA-8646-28DAA24FB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7318" y="3875198"/>
            <a:ext cx="2568388" cy="10808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hy 3GPP Just Works– Multiple Generations Of Global Cellular Standards And  Solid Execution">
            <a:extLst>
              <a:ext uri="{FF2B5EF4-FFF2-40B4-BE49-F238E27FC236}">
                <a16:creationId xmlns:a16="http://schemas.microsoft.com/office/drawing/2014/main" id="{15D6DDF2-2891-C26E-35BC-BABB243B7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177" y="1895110"/>
            <a:ext cx="2100823" cy="1226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5G-MAG MEDIA ACTION GROUP | Where Media meets Connectivity">
            <a:extLst>
              <a:ext uri="{FF2B5EF4-FFF2-40B4-BE49-F238E27FC236}">
                <a16:creationId xmlns:a16="http://schemas.microsoft.com/office/drawing/2014/main" id="{BFCB10F0-E455-D169-BCC5-D10F3BAC0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672" y="1779641"/>
            <a:ext cx="1624853" cy="16248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Joint Technical Committee (JTC) of the European Broadcasting Union (EBU),  the European Committee for Electrotechnical Standardization (CENELEC) and  ETSI | StandICT.eu 2026">
            <a:extLst>
              <a:ext uri="{FF2B5EF4-FFF2-40B4-BE49-F238E27FC236}">
                <a16:creationId xmlns:a16="http://schemas.microsoft.com/office/drawing/2014/main" id="{02FBD7DA-14E9-A5C4-9E3A-41BE97204A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94" y="3802811"/>
            <a:ext cx="4365813" cy="13619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TSC standards - Wikipedia">
            <a:extLst>
              <a:ext uri="{FF2B5EF4-FFF2-40B4-BE49-F238E27FC236}">
                <a16:creationId xmlns:a16="http://schemas.microsoft.com/office/drawing/2014/main" id="{E831FFC7-29A9-1775-0F2D-D514AE3A23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370" y="3779693"/>
            <a:ext cx="3400425" cy="12989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lianzen">
            <a:extLst>
              <a:ext uri="{FF2B5EF4-FFF2-40B4-BE49-F238E27FC236}">
                <a16:creationId xmlns:a16="http://schemas.microsoft.com/office/drawing/2014/main" id="{A034A696-E4B9-866F-1E97-6D9A9929B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4582" y="2036654"/>
            <a:ext cx="3526212" cy="994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81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E0AD05-91BD-619C-774B-F7294EE5B987}"/>
              </a:ext>
            </a:extLst>
          </p:cNvPr>
          <p:cNvPicPr>
            <a:picLocks noChangeAspect="1"/>
          </p:cNvPicPr>
          <p:nvPr/>
        </p:nvPicPr>
        <p:blipFill>
          <a:blip r:embed="rId2"/>
          <a:stretch>
            <a:fillRect/>
          </a:stretch>
        </p:blipFill>
        <p:spPr>
          <a:xfrm>
            <a:off x="801796" y="1374046"/>
            <a:ext cx="7533626" cy="3823315"/>
          </a:xfrm>
          <a:prstGeom prst="rect">
            <a:avLst/>
          </a:prstGeom>
          <a:noFill/>
        </p:spPr>
      </p:pic>
      <p:pic>
        <p:nvPicPr>
          <p:cNvPr id="1026" name="Picture 2">
            <a:extLst>
              <a:ext uri="{FF2B5EF4-FFF2-40B4-BE49-F238E27FC236}">
                <a16:creationId xmlns:a16="http://schemas.microsoft.com/office/drawing/2014/main" id="{81F0DF40-9F88-541F-56B1-0FF61A3D4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535" y="4500416"/>
            <a:ext cx="1229591" cy="153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B0920C-9ED2-7612-F599-78F23B425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535" y="536863"/>
            <a:ext cx="1178792" cy="147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659494-5B82-8E9F-A744-B13FFE702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1535" y="2464666"/>
            <a:ext cx="1137227" cy="14215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DAC177-A33B-213D-957F-D05456303BE7}"/>
              </a:ext>
            </a:extLst>
          </p:cNvPr>
          <p:cNvSpPr txBox="1"/>
          <p:nvPr/>
        </p:nvSpPr>
        <p:spPr>
          <a:xfrm>
            <a:off x="1262743" y="5391074"/>
            <a:ext cx="6096000" cy="646331"/>
          </a:xfrm>
          <a:prstGeom prst="rect">
            <a:avLst/>
          </a:prstGeom>
          <a:noFill/>
        </p:spPr>
        <p:txBody>
          <a:bodyPr wrap="square">
            <a:spAutoFit/>
          </a:bodyPr>
          <a:lstStyle/>
          <a:p>
            <a:r>
              <a:rPr lang="de-DE">
                <a:solidFill>
                  <a:srgbClr val="FFFF00"/>
                </a:solidFill>
                <a:hlinkClick r:id="rId6">
                  <a:extLst>
                    <a:ext uri="{A12FA001-AC4F-418D-AE19-62706E023703}">
                      <ahyp:hlinkClr xmlns:ahyp="http://schemas.microsoft.com/office/drawing/2018/hyperlinkcolor" val="tx"/>
                    </a:ext>
                  </a:extLst>
                </a:hlinkClick>
              </a:rPr>
              <a:t>Details of the paper</a:t>
            </a:r>
            <a:endParaRPr lang="de-DE">
              <a:solidFill>
                <a:srgbClr val="FFFF00"/>
              </a:solidFill>
            </a:endParaRPr>
          </a:p>
          <a:p>
            <a:r>
              <a:rPr lang="en-US">
                <a:solidFill>
                  <a:srgbClr val="FFFF00"/>
                </a:solidFill>
                <a:hlinkClick r:id="rId7">
                  <a:extLst>
                    <a:ext uri="{A12FA001-AC4F-418D-AE19-62706E023703}">
                      <ahyp:hlinkClr xmlns:ahyp="http://schemas.microsoft.com/office/drawing/2018/hyperlinkcolor" val="tx"/>
                    </a:ext>
                  </a:extLst>
                </a:hlinkClick>
              </a:rPr>
              <a:t>Session and Recording</a:t>
            </a:r>
            <a:endParaRPr lang="en-US">
              <a:solidFill>
                <a:srgbClr val="FFFF00"/>
              </a:solidFill>
            </a:endParaRPr>
          </a:p>
        </p:txBody>
      </p:sp>
    </p:spTree>
    <p:extLst>
      <p:ext uri="{BB962C8B-B14F-4D97-AF65-F5344CB8AC3E}">
        <p14:creationId xmlns:p14="http://schemas.microsoft.com/office/powerpoint/2010/main" val="183677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42645"/>
            <a:ext cx="11187112" cy="361959"/>
          </a:xfrm>
        </p:spPr>
        <p:txBody>
          <a:bodyPr/>
          <a:lstStyle/>
          <a:p>
            <a:r>
              <a:rPr lang="en-US" spc="-151" dirty="0"/>
              <a:t>Recap IBC 2023: 5G Broadcast, 3GPP and cellular modems</a:t>
            </a:r>
            <a:endParaRPr lang="en-US" dirty="0"/>
          </a:p>
        </p:txBody>
      </p:sp>
      <p:sp>
        <p:nvSpPr>
          <p:cNvPr id="3" name="Content Placeholder 2">
            <a:extLst>
              <a:ext uri="{FF2B5EF4-FFF2-40B4-BE49-F238E27FC236}">
                <a16:creationId xmlns:a16="http://schemas.microsoft.com/office/drawing/2014/main" id="{9EC1CCEB-3125-433C-AAF7-F7487D795A9E}"/>
              </a:ext>
            </a:extLst>
          </p:cNvPr>
          <p:cNvSpPr>
            <a:spLocks noGrp="1"/>
          </p:cNvSpPr>
          <p:nvPr>
            <p:ph sz="quarter" idx="14"/>
          </p:nvPr>
        </p:nvSpPr>
        <p:spPr>
          <a:xfrm>
            <a:off x="361813" y="1719072"/>
            <a:ext cx="11742475" cy="4681727"/>
          </a:xfrm>
        </p:spPr>
        <p:txBody>
          <a:bodyPr/>
          <a:lstStyle/>
          <a:p>
            <a:r>
              <a:rPr lang="en-US" dirty="0"/>
              <a:t>Broadcasting technologies traditionally use time &amp; frequency </a:t>
            </a:r>
            <a:r>
              <a:rPr lang="en-US" dirty="0" err="1"/>
              <a:t>interleavers</a:t>
            </a:r>
            <a:r>
              <a:rPr lang="en-US" dirty="0"/>
              <a:t> to harness diversity</a:t>
            </a:r>
          </a:p>
          <a:p>
            <a:pPr lvl="1"/>
            <a:r>
              <a:rPr lang="en-US" dirty="0"/>
              <a:t>3GPP cellular technologies “don’t need to” rely on </a:t>
            </a:r>
            <a:r>
              <a:rPr lang="en-US" dirty="0" err="1"/>
              <a:t>interleavers</a:t>
            </a:r>
            <a:r>
              <a:rPr lang="en-US" dirty="0"/>
              <a:t> due to additional diversity sources (e.g. HARQ feedback/retransmissions, spatial diversity, etc.)</a:t>
            </a:r>
          </a:p>
          <a:p>
            <a:r>
              <a:rPr lang="en-US" sz="2000" dirty="0"/>
              <a:t>Last year, we focused on</a:t>
            </a:r>
          </a:p>
          <a:p>
            <a:pPr lvl="1"/>
            <a:r>
              <a:rPr lang="en-US" dirty="0"/>
              <a:t>1- How we could create “3GPP-modem-friendly” time and frequency </a:t>
            </a:r>
            <a:r>
              <a:rPr lang="en-US" dirty="0" err="1"/>
              <a:t>interleavers</a:t>
            </a:r>
            <a:endParaRPr lang="en-US" dirty="0"/>
          </a:p>
          <a:p>
            <a:pPr lvl="1"/>
            <a:r>
              <a:rPr lang="en-US" dirty="0"/>
              <a:t>2- How </a:t>
            </a:r>
            <a:r>
              <a:rPr lang="en-US" dirty="0" err="1"/>
              <a:t>interleavers</a:t>
            </a:r>
            <a:r>
              <a:rPr lang="en-US" dirty="0"/>
              <a:t> improve 5G Broadcast performance in different mobility scenarios</a:t>
            </a:r>
          </a:p>
        </p:txBody>
      </p:sp>
      <p:sp>
        <p:nvSpPr>
          <p:cNvPr id="5" name="Subtitle 4">
            <a:extLst>
              <a:ext uri="{FF2B5EF4-FFF2-40B4-BE49-F238E27FC236}">
                <a16:creationId xmlns:a16="http://schemas.microsoft.com/office/drawing/2014/main" id="{A562B7B8-CF1C-28E3-6C25-8A2EC2B992A8}"/>
              </a:ext>
            </a:extLst>
          </p:cNvPr>
          <p:cNvSpPr>
            <a:spLocks noGrp="1"/>
          </p:cNvSpPr>
          <p:nvPr>
            <p:ph type="subTitle" idx="1"/>
          </p:nvPr>
        </p:nvSpPr>
        <p:spPr>
          <a:xfrm>
            <a:off x="494189" y="1088135"/>
            <a:ext cx="11188223" cy="236347"/>
          </a:xfrm>
        </p:spPr>
        <p:txBody>
          <a:bodyPr/>
          <a:lstStyle/>
          <a:p>
            <a:r>
              <a:rPr lang="en-US" dirty="0"/>
              <a:t>The big picture</a:t>
            </a:r>
          </a:p>
        </p:txBody>
      </p:sp>
      <p:sp>
        <p:nvSpPr>
          <p:cNvPr id="6" name="Footer Placeholder 1">
            <a:extLst>
              <a:ext uri="{FF2B5EF4-FFF2-40B4-BE49-F238E27FC236}">
                <a16:creationId xmlns:a16="http://schemas.microsoft.com/office/drawing/2014/main" id="{87E2459D-EDBA-3E21-C82F-475533F4414C}"/>
              </a:ext>
            </a:extLst>
          </p:cNvPr>
          <p:cNvSpPr>
            <a:spLocks noGrp="1"/>
          </p:cNvSpPr>
          <p:nvPr>
            <p:ph type="ftr" sz="quarter" idx="10"/>
          </p:nvPr>
        </p:nvSpPr>
        <p:spPr>
          <a:xfrm>
            <a:off x="495299" y="6532895"/>
            <a:ext cx="10489691" cy="118174"/>
          </a:xfrm>
        </p:spPr>
        <p:txBody>
          <a:bodyPr/>
          <a:lstStyle/>
          <a:p>
            <a:r>
              <a:rPr lang="en-US"/>
              <a:t>IBC 2024</a:t>
            </a:r>
            <a:endParaRPr lang="en-US" dirty="0"/>
          </a:p>
        </p:txBody>
      </p:sp>
      <p:pic>
        <p:nvPicPr>
          <p:cNvPr id="13" name="Graphic 12" descr="Smart Phone outline">
            <a:extLst>
              <a:ext uri="{FF2B5EF4-FFF2-40B4-BE49-F238E27FC236}">
                <a16:creationId xmlns:a16="http://schemas.microsoft.com/office/drawing/2014/main" id="{2111FA8F-5649-BA19-E126-ADE306EB7C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5415" y="4361740"/>
            <a:ext cx="724988" cy="724988"/>
          </a:xfrm>
          <a:prstGeom prst="rect">
            <a:avLst/>
          </a:prstGeom>
        </p:spPr>
      </p:pic>
      <p:sp>
        <p:nvSpPr>
          <p:cNvPr id="14" name="Rectangle 13">
            <a:extLst>
              <a:ext uri="{FF2B5EF4-FFF2-40B4-BE49-F238E27FC236}">
                <a16:creationId xmlns:a16="http://schemas.microsoft.com/office/drawing/2014/main" id="{E35020C7-A130-308B-62D9-405C44A2F54B}"/>
              </a:ext>
            </a:extLst>
          </p:cNvPr>
          <p:cNvSpPr/>
          <p:nvPr/>
        </p:nvSpPr>
        <p:spPr>
          <a:xfrm>
            <a:off x="5675392" y="5089624"/>
            <a:ext cx="1475274"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7F8FA"/>
                </a:solidFill>
                <a:effectLst/>
                <a:uLnTx/>
                <a:uFillTx/>
                <a:latin typeface="Microsoft Sans Serif"/>
                <a:ea typeface="+mn-ea"/>
                <a:cs typeface="+mn-cs"/>
              </a:rPr>
              <a:t>3GPP Modem</a:t>
            </a:r>
          </a:p>
        </p:txBody>
      </p:sp>
      <p:sp>
        <p:nvSpPr>
          <p:cNvPr id="15" name="TextBox 14">
            <a:extLst>
              <a:ext uri="{FF2B5EF4-FFF2-40B4-BE49-F238E27FC236}">
                <a16:creationId xmlns:a16="http://schemas.microsoft.com/office/drawing/2014/main" id="{0266EB7F-DD0D-418B-0C08-7029FE6AE778}"/>
              </a:ext>
            </a:extLst>
          </p:cNvPr>
          <p:cNvSpPr txBox="1"/>
          <p:nvPr/>
        </p:nvSpPr>
        <p:spPr>
          <a:xfrm>
            <a:off x="5804638" y="5323223"/>
            <a:ext cx="12634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Microsoft Sans Serif"/>
                <a:ea typeface="+mn-ea"/>
                <a:cs typeface="+mn-cs"/>
              </a:rPr>
              <a:t>UHF band support</a:t>
            </a:r>
          </a:p>
        </p:txBody>
      </p:sp>
      <p:sp>
        <p:nvSpPr>
          <p:cNvPr id="16" name="Cross 15">
            <a:extLst>
              <a:ext uri="{FF2B5EF4-FFF2-40B4-BE49-F238E27FC236}">
                <a16:creationId xmlns:a16="http://schemas.microsoft.com/office/drawing/2014/main" id="{5960915D-17BF-8752-5F2F-93D4243298EE}"/>
              </a:ext>
            </a:extLst>
          </p:cNvPr>
          <p:cNvSpPr/>
          <p:nvPr/>
        </p:nvSpPr>
        <p:spPr>
          <a:xfrm>
            <a:off x="5679581" y="5409555"/>
            <a:ext cx="229964" cy="229964"/>
          </a:xfrm>
          <a:prstGeom prst="plus">
            <a:avLst>
              <a:gd name="adj" fmla="val 43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pic>
        <p:nvPicPr>
          <p:cNvPr id="92" name="Picture 91" descr="Graphical user interface, text&#10;&#10;Description automatically generated">
            <a:extLst>
              <a:ext uri="{FF2B5EF4-FFF2-40B4-BE49-F238E27FC236}">
                <a16:creationId xmlns:a16="http://schemas.microsoft.com/office/drawing/2014/main" id="{03DC5616-7A61-E62E-0159-DFA47AA126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32" y="3815936"/>
            <a:ext cx="5303520" cy="1290833"/>
          </a:xfrm>
          <a:prstGeom prst="rect">
            <a:avLst/>
          </a:prstGeom>
        </p:spPr>
      </p:pic>
      <p:grpSp>
        <p:nvGrpSpPr>
          <p:cNvPr id="169" name="Group 168">
            <a:extLst>
              <a:ext uri="{FF2B5EF4-FFF2-40B4-BE49-F238E27FC236}">
                <a16:creationId xmlns:a16="http://schemas.microsoft.com/office/drawing/2014/main" id="{03832CFD-059A-4746-8D8D-3A3277516C89}"/>
              </a:ext>
            </a:extLst>
          </p:cNvPr>
          <p:cNvGrpSpPr>
            <a:grpSpLocks noChangeAspect="1"/>
          </p:cNvGrpSpPr>
          <p:nvPr/>
        </p:nvGrpSpPr>
        <p:grpSpPr>
          <a:xfrm>
            <a:off x="282528" y="5173081"/>
            <a:ext cx="5058915" cy="1370086"/>
            <a:chOff x="372875" y="5300697"/>
            <a:chExt cx="4542094" cy="1230121"/>
          </a:xfrm>
        </p:grpSpPr>
        <p:sp>
          <p:nvSpPr>
            <p:cNvPr id="93" name="Rectangle 92">
              <a:extLst>
                <a:ext uri="{FF2B5EF4-FFF2-40B4-BE49-F238E27FC236}">
                  <a16:creationId xmlns:a16="http://schemas.microsoft.com/office/drawing/2014/main" id="{0FDBF1D1-CFFC-4366-8A48-905DCD2594B8}"/>
                </a:ext>
              </a:extLst>
            </p:cNvPr>
            <p:cNvSpPr/>
            <p:nvPr/>
          </p:nvSpPr>
          <p:spPr>
            <a:xfrm>
              <a:off x="372875" y="5329061"/>
              <a:ext cx="219086" cy="1005225"/>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CP</a:t>
              </a:r>
            </a:p>
          </p:txBody>
        </p:sp>
        <p:sp>
          <p:nvSpPr>
            <p:cNvPr id="95" name="Freeform: Shape 94">
              <a:extLst>
                <a:ext uri="{FF2B5EF4-FFF2-40B4-BE49-F238E27FC236}">
                  <a16:creationId xmlns:a16="http://schemas.microsoft.com/office/drawing/2014/main" id="{B17F22F3-BF96-F431-0604-88BEBB93C6A0}"/>
                </a:ext>
              </a:extLst>
            </p:cNvPr>
            <p:cNvSpPr/>
            <p:nvPr/>
          </p:nvSpPr>
          <p:spPr>
            <a:xfrm>
              <a:off x="403482" y="5361280"/>
              <a:ext cx="157871" cy="946411"/>
            </a:xfrm>
            <a:custGeom>
              <a:avLst/>
              <a:gdLst>
                <a:gd name="connsiteX0" fmla="*/ 59635 w 324679"/>
                <a:gd name="connsiteY0" fmla="*/ 0 h 1729412"/>
                <a:gd name="connsiteX1" fmla="*/ 192157 w 324679"/>
                <a:gd name="connsiteY1" fmla="*/ 13252 h 1729412"/>
                <a:gd name="connsiteX2" fmla="*/ 304800 w 324679"/>
                <a:gd name="connsiteY2" fmla="*/ 26505 h 1729412"/>
                <a:gd name="connsiteX3" fmla="*/ 324679 w 324679"/>
                <a:gd name="connsiteY3" fmla="*/ 66261 h 1729412"/>
                <a:gd name="connsiteX4" fmla="*/ 218661 w 324679"/>
                <a:gd name="connsiteY4" fmla="*/ 119270 h 1729412"/>
                <a:gd name="connsiteX5" fmla="*/ 86139 w 324679"/>
                <a:gd name="connsiteY5" fmla="*/ 172278 h 1729412"/>
                <a:gd name="connsiteX6" fmla="*/ 79513 w 324679"/>
                <a:gd name="connsiteY6" fmla="*/ 192157 h 1729412"/>
                <a:gd name="connsiteX7" fmla="*/ 225287 w 324679"/>
                <a:gd name="connsiteY7" fmla="*/ 331305 h 1729412"/>
                <a:gd name="connsiteX8" fmla="*/ 159026 w 324679"/>
                <a:gd name="connsiteY8" fmla="*/ 364435 h 1729412"/>
                <a:gd name="connsiteX9" fmla="*/ 13253 w 324679"/>
                <a:gd name="connsiteY9" fmla="*/ 443948 h 1729412"/>
                <a:gd name="connsiteX10" fmla="*/ 66261 w 324679"/>
                <a:gd name="connsiteY10" fmla="*/ 503583 h 1729412"/>
                <a:gd name="connsiteX11" fmla="*/ 132522 w 324679"/>
                <a:gd name="connsiteY11" fmla="*/ 530087 h 1729412"/>
                <a:gd name="connsiteX12" fmla="*/ 145774 w 324679"/>
                <a:gd name="connsiteY12" fmla="*/ 596348 h 1729412"/>
                <a:gd name="connsiteX13" fmla="*/ 79513 w 324679"/>
                <a:gd name="connsiteY13" fmla="*/ 622852 h 1729412"/>
                <a:gd name="connsiteX14" fmla="*/ 39757 w 324679"/>
                <a:gd name="connsiteY14" fmla="*/ 642731 h 1729412"/>
                <a:gd name="connsiteX15" fmla="*/ 231913 w 324679"/>
                <a:gd name="connsiteY15" fmla="*/ 748748 h 1729412"/>
                <a:gd name="connsiteX16" fmla="*/ 258418 w 324679"/>
                <a:gd name="connsiteY16" fmla="*/ 755374 h 1729412"/>
                <a:gd name="connsiteX17" fmla="*/ 0 w 324679"/>
                <a:gd name="connsiteY17" fmla="*/ 848139 h 1729412"/>
                <a:gd name="connsiteX18" fmla="*/ 19879 w 324679"/>
                <a:gd name="connsiteY18" fmla="*/ 907774 h 1729412"/>
                <a:gd name="connsiteX19" fmla="*/ 192157 w 324679"/>
                <a:gd name="connsiteY19" fmla="*/ 1000539 h 1729412"/>
                <a:gd name="connsiteX20" fmla="*/ 159026 w 324679"/>
                <a:gd name="connsiteY20" fmla="*/ 1033670 h 1729412"/>
                <a:gd name="connsiteX21" fmla="*/ 106018 w 324679"/>
                <a:gd name="connsiteY21" fmla="*/ 1046922 h 1729412"/>
                <a:gd name="connsiteX22" fmla="*/ 139148 w 324679"/>
                <a:gd name="connsiteY22" fmla="*/ 1093305 h 1729412"/>
                <a:gd name="connsiteX23" fmla="*/ 251792 w 324679"/>
                <a:gd name="connsiteY23" fmla="*/ 1159565 h 1729412"/>
                <a:gd name="connsiteX24" fmla="*/ 178905 w 324679"/>
                <a:gd name="connsiteY24" fmla="*/ 1179444 h 1729412"/>
                <a:gd name="connsiteX25" fmla="*/ 106018 w 324679"/>
                <a:gd name="connsiteY25" fmla="*/ 1192696 h 1729412"/>
                <a:gd name="connsiteX26" fmla="*/ 139148 w 324679"/>
                <a:gd name="connsiteY26" fmla="*/ 1298713 h 1729412"/>
                <a:gd name="connsiteX27" fmla="*/ 258418 w 324679"/>
                <a:gd name="connsiteY27" fmla="*/ 1384852 h 1729412"/>
                <a:gd name="connsiteX28" fmla="*/ 271670 w 324679"/>
                <a:gd name="connsiteY28" fmla="*/ 1398105 h 1729412"/>
                <a:gd name="connsiteX29" fmla="*/ 172279 w 324679"/>
                <a:gd name="connsiteY29" fmla="*/ 1431235 h 1729412"/>
                <a:gd name="connsiteX30" fmla="*/ 159026 w 324679"/>
                <a:gd name="connsiteY30" fmla="*/ 1490870 h 1729412"/>
                <a:gd name="connsiteX31" fmla="*/ 125896 w 324679"/>
                <a:gd name="connsiteY31" fmla="*/ 1510748 h 1729412"/>
                <a:gd name="connsiteX32" fmla="*/ 205409 w 324679"/>
                <a:gd name="connsiteY32" fmla="*/ 1636644 h 1729412"/>
                <a:gd name="connsiteX33" fmla="*/ 225287 w 324679"/>
                <a:gd name="connsiteY33" fmla="*/ 1649896 h 1729412"/>
                <a:gd name="connsiteX34" fmla="*/ 198783 w 324679"/>
                <a:gd name="connsiteY34" fmla="*/ 1689652 h 1729412"/>
                <a:gd name="connsiteX35" fmla="*/ 178905 w 324679"/>
                <a:gd name="connsiteY35" fmla="*/ 1709531 h 1729412"/>
                <a:gd name="connsiteX36" fmla="*/ 139148 w 324679"/>
                <a:gd name="connsiteY36" fmla="*/ 1722783 h 1729412"/>
                <a:gd name="connsiteX37" fmla="*/ 46383 w 324679"/>
                <a:gd name="connsiteY37" fmla="*/ 1729409 h 172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679" h="1729412">
                  <a:moveTo>
                    <a:pt x="59635" y="0"/>
                  </a:moveTo>
                  <a:lnTo>
                    <a:pt x="192157" y="13252"/>
                  </a:lnTo>
                  <a:cubicBezTo>
                    <a:pt x="229745" y="17316"/>
                    <a:pt x="269697" y="12464"/>
                    <a:pt x="304800" y="26505"/>
                  </a:cubicBezTo>
                  <a:cubicBezTo>
                    <a:pt x="318557" y="32008"/>
                    <a:pt x="318053" y="53009"/>
                    <a:pt x="324679" y="66261"/>
                  </a:cubicBezTo>
                  <a:cubicBezTo>
                    <a:pt x="289340" y="83931"/>
                    <a:pt x="255169" y="104163"/>
                    <a:pt x="218661" y="119270"/>
                  </a:cubicBezTo>
                  <a:cubicBezTo>
                    <a:pt x="46062" y="190690"/>
                    <a:pt x="199766" y="107350"/>
                    <a:pt x="86139" y="172278"/>
                  </a:cubicBezTo>
                  <a:cubicBezTo>
                    <a:pt x="83930" y="178904"/>
                    <a:pt x="77913" y="185358"/>
                    <a:pt x="79513" y="192157"/>
                  </a:cubicBezTo>
                  <a:cubicBezTo>
                    <a:pt x="108626" y="315884"/>
                    <a:pt x="104142" y="281421"/>
                    <a:pt x="225287" y="331305"/>
                  </a:cubicBezTo>
                  <a:cubicBezTo>
                    <a:pt x="203200" y="342348"/>
                    <a:pt x="182298" y="356177"/>
                    <a:pt x="159026" y="364435"/>
                  </a:cubicBezTo>
                  <a:cubicBezTo>
                    <a:pt x="5099" y="419054"/>
                    <a:pt x="28328" y="353497"/>
                    <a:pt x="13253" y="443948"/>
                  </a:cubicBezTo>
                  <a:cubicBezTo>
                    <a:pt x="30922" y="463826"/>
                    <a:pt x="45493" y="486969"/>
                    <a:pt x="66261" y="503583"/>
                  </a:cubicBezTo>
                  <a:cubicBezTo>
                    <a:pt x="77036" y="512203"/>
                    <a:pt x="114137" y="523959"/>
                    <a:pt x="132522" y="530087"/>
                  </a:cubicBezTo>
                  <a:cubicBezTo>
                    <a:pt x="136939" y="552174"/>
                    <a:pt x="156949" y="576791"/>
                    <a:pt x="145774" y="596348"/>
                  </a:cubicBezTo>
                  <a:cubicBezTo>
                    <a:pt x="133972" y="617002"/>
                    <a:pt x="101307" y="613317"/>
                    <a:pt x="79513" y="622852"/>
                  </a:cubicBezTo>
                  <a:cubicBezTo>
                    <a:pt x="65939" y="628791"/>
                    <a:pt x="53009" y="636105"/>
                    <a:pt x="39757" y="642731"/>
                  </a:cubicBezTo>
                  <a:cubicBezTo>
                    <a:pt x="134451" y="701914"/>
                    <a:pt x="136879" y="709616"/>
                    <a:pt x="231913" y="748748"/>
                  </a:cubicBezTo>
                  <a:cubicBezTo>
                    <a:pt x="240334" y="752215"/>
                    <a:pt x="249583" y="753165"/>
                    <a:pt x="258418" y="755374"/>
                  </a:cubicBezTo>
                  <a:cubicBezTo>
                    <a:pt x="43772" y="829390"/>
                    <a:pt x="129169" y="796472"/>
                    <a:pt x="0" y="848139"/>
                  </a:cubicBezTo>
                  <a:cubicBezTo>
                    <a:pt x="6626" y="868017"/>
                    <a:pt x="5518" y="892516"/>
                    <a:pt x="19879" y="907774"/>
                  </a:cubicBezTo>
                  <a:cubicBezTo>
                    <a:pt x="48827" y="938531"/>
                    <a:pt x="154314" y="983073"/>
                    <a:pt x="192157" y="1000539"/>
                  </a:cubicBezTo>
                  <a:cubicBezTo>
                    <a:pt x="181113" y="1011583"/>
                    <a:pt x="172777" y="1026265"/>
                    <a:pt x="159026" y="1033670"/>
                  </a:cubicBezTo>
                  <a:cubicBezTo>
                    <a:pt x="142990" y="1042305"/>
                    <a:pt x="111777" y="1029643"/>
                    <a:pt x="106018" y="1046922"/>
                  </a:cubicBezTo>
                  <a:cubicBezTo>
                    <a:pt x="100010" y="1064947"/>
                    <a:pt x="125713" y="1079870"/>
                    <a:pt x="139148" y="1093305"/>
                  </a:cubicBezTo>
                  <a:cubicBezTo>
                    <a:pt x="167637" y="1121794"/>
                    <a:pt x="217910" y="1142624"/>
                    <a:pt x="251792" y="1159565"/>
                  </a:cubicBezTo>
                  <a:cubicBezTo>
                    <a:pt x="227496" y="1166191"/>
                    <a:pt x="203462" y="1173863"/>
                    <a:pt x="178905" y="1179444"/>
                  </a:cubicBezTo>
                  <a:cubicBezTo>
                    <a:pt x="154825" y="1184917"/>
                    <a:pt x="113827" y="1169269"/>
                    <a:pt x="106018" y="1192696"/>
                  </a:cubicBezTo>
                  <a:cubicBezTo>
                    <a:pt x="94310" y="1227820"/>
                    <a:pt x="121514" y="1266158"/>
                    <a:pt x="139148" y="1298713"/>
                  </a:cubicBezTo>
                  <a:cubicBezTo>
                    <a:pt x="165323" y="1347036"/>
                    <a:pt x="213579" y="1362433"/>
                    <a:pt x="258418" y="1384852"/>
                  </a:cubicBezTo>
                  <a:cubicBezTo>
                    <a:pt x="262835" y="1389270"/>
                    <a:pt x="277171" y="1395143"/>
                    <a:pt x="271670" y="1398105"/>
                  </a:cubicBezTo>
                  <a:cubicBezTo>
                    <a:pt x="240922" y="1414662"/>
                    <a:pt x="172279" y="1431235"/>
                    <a:pt x="172279" y="1431235"/>
                  </a:cubicBezTo>
                  <a:cubicBezTo>
                    <a:pt x="167861" y="1451113"/>
                    <a:pt x="169287" y="1473281"/>
                    <a:pt x="159026" y="1490870"/>
                  </a:cubicBezTo>
                  <a:cubicBezTo>
                    <a:pt x="152537" y="1501994"/>
                    <a:pt x="125896" y="1497869"/>
                    <a:pt x="125896" y="1510748"/>
                  </a:cubicBezTo>
                  <a:cubicBezTo>
                    <a:pt x="125896" y="1564302"/>
                    <a:pt x="170356" y="1605096"/>
                    <a:pt x="205409" y="1636644"/>
                  </a:cubicBezTo>
                  <a:cubicBezTo>
                    <a:pt x="211328" y="1641971"/>
                    <a:pt x="218661" y="1645479"/>
                    <a:pt x="225287" y="1649896"/>
                  </a:cubicBezTo>
                  <a:cubicBezTo>
                    <a:pt x="248696" y="1685009"/>
                    <a:pt x="242055" y="1660803"/>
                    <a:pt x="198783" y="1689652"/>
                  </a:cubicBezTo>
                  <a:cubicBezTo>
                    <a:pt x="190986" y="1694850"/>
                    <a:pt x="187097" y="1704980"/>
                    <a:pt x="178905" y="1709531"/>
                  </a:cubicBezTo>
                  <a:cubicBezTo>
                    <a:pt x="166694" y="1716315"/>
                    <a:pt x="152927" y="1720487"/>
                    <a:pt x="139148" y="1722783"/>
                  </a:cubicBezTo>
                  <a:cubicBezTo>
                    <a:pt x="97190" y="1729776"/>
                    <a:pt x="79263" y="1729409"/>
                    <a:pt x="46383" y="172940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mc:AlternateContent xmlns:mc="http://schemas.openxmlformats.org/markup-compatibility/2006" xmlns:a14="http://schemas.microsoft.com/office/drawing/2010/main">
          <mc:Choice Requires="a14">
            <p:sp>
              <p:nvSpPr>
                <p:cNvPr id="96" name="Rectangle 95">
                  <a:extLst>
                    <a:ext uri="{FF2B5EF4-FFF2-40B4-BE49-F238E27FC236}">
                      <a16:creationId xmlns:a16="http://schemas.microsoft.com/office/drawing/2014/main" id="{554EB390-7712-A70F-30C0-A084D953F8E9}"/>
                    </a:ext>
                  </a:extLst>
                </p:cNvPr>
                <p:cNvSpPr/>
                <p:nvPr/>
              </p:nvSpPr>
              <p:spPr>
                <a:xfrm>
                  <a:off x="591960" y="5329061"/>
                  <a:ext cx="509053"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CB </a:t>
                  </a:r>
                  <a14:m>
                    <m:oMath xmlns:m="http://schemas.openxmlformats.org/officeDocument/2006/math">
                      <m:r>
                        <a:rPr lang="en-US" sz="700" b="0" i="1" smtClean="0">
                          <a:solidFill>
                            <a:schemeClr val="bg1"/>
                          </a:solidFill>
                          <a:latin typeface="Cambria Math" panose="02040503050406030204" pitchFamily="18" charset="0"/>
                          <a:cs typeface="Microsoft Sans Serif" panose="020B0604020202020204" pitchFamily="34" charset="0"/>
                        </a:rPr>
                        <m:t>𝐶</m:t>
                      </m:r>
                    </m:oMath>
                  </a14:m>
                  <a:endParaRPr lang="en-US" sz="700" dirty="0">
                    <a:solidFill>
                      <a:schemeClr val="bg1"/>
                    </a:solidFill>
                    <a:latin typeface="Microsoft Sans Serif"/>
                    <a:cs typeface="Microsoft Sans Serif" panose="020B0604020202020204" pitchFamily="34" charset="0"/>
                  </a:endParaRPr>
                </a:p>
              </p:txBody>
            </p:sp>
          </mc:Choice>
          <mc:Fallback xmlns="">
            <p:sp>
              <p:nvSpPr>
                <p:cNvPr id="96" name="Rectangle 95">
                  <a:extLst>
                    <a:ext uri="{FF2B5EF4-FFF2-40B4-BE49-F238E27FC236}">
                      <a16:creationId xmlns:a16="http://schemas.microsoft.com/office/drawing/2014/main" id="{554EB390-7712-A70F-30C0-A084D953F8E9}"/>
                    </a:ext>
                  </a:extLst>
                </p:cNvPr>
                <p:cNvSpPr>
                  <a:spLocks noRot="1" noChangeAspect="1" noMove="1" noResize="1" noEditPoints="1" noAdjustHandles="1" noChangeArrowheads="1" noChangeShapeType="1" noTextEdit="1"/>
                </p:cNvSpPr>
                <p:nvPr/>
              </p:nvSpPr>
              <p:spPr>
                <a:xfrm>
                  <a:off x="591960" y="5329061"/>
                  <a:ext cx="509053" cy="183647"/>
                </a:xfrm>
                <a:prstGeom prst="rect">
                  <a:avLst/>
                </a:prstGeom>
                <a:blipFill>
                  <a:blip r:embed="rId7"/>
                  <a:stretch>
                    <a:fillRect b="-2857"/>
                  </a:stretch>
                </a:blipFill>
                <a:ln>
                  <a:solidFill>
                    <a:schemeClr val="tx1"/>
                  </a:solidFill>
                </a:ln>
              </p:spPr>
              <p:txBody>
                <a:bodyPr/>
                <a:lstStyle/>
                <a:p>
                  <a:r>
                    <a:rPr lang="en-US">
                      <a:noFill/>
                    </a:rPr>
                    <a:t> </a:t>
                  </a:r>
                </a:p>
              </p:txBody>
            </p:sp>
          </mc:Fallback>
        </mc:AlternateContent>
        <p:sp>
          <p:nvSpPr>
            <p:cNvPr id="97" name="Rectangle 96">
              <a:extLst>
                <a:ext uri="{FF2B5EF4-FFF2-40B4-BE49-F238E27FC236}">
                  <a16:creationId xmlns:a16="http://schemas.microsoft.com/office/drawing/2014/main" id="{24685D98-AC12-0078-ACC5-CA61CE08FC3B}"/>
                </a:ext>
              </a:extLst>
            </p:cNvPr>
            <p:cNvSpPr/>
            <p:nvPr/>
          </p:nvSpPr>
          <p:spPr>
            <a:xfrm>
              <a:off x="591960" y="5966992"/>
              <a:ext cx="509053"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CB 2</a:t>
              </a:r>
            </a:p>
          </p:txBody>
        </p:sp>
        <p:sp>
          <p:nvSpPr>
            <p:cNvPr id="98" name="Rectangle 97">
              <a:extLst>
                <a:ext uri="{FF2B5EF4-FFF2-40B4-BE49-F238E27FC236}">
                  <a16:creationId xmlns:a16="http://schemas.microsoft.com/office/drawing/2014/main" id="{16C252BB-ECBD-5557-AACB-48812F79B722}"/>
                </a:ext>
              </a:extLst>
            </p:cNvPr>
            <p:cNvSpPr/>
            <p:nvPr/>
          </p:nvSpPr>
          <p:spPr>
            <a:xfrm>
              <a:off x="591960" y="6150639"/>
              <a:ext cx="509053"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CB 1</a:t>
              </a:r>
            </a:p>
          </p:txBody>
        </p:sp>
        <p:sp>
          <p:nvSpPr>
            <p:cNvPr id="99" name="TextBox 98">
              <a:extLst>
                <a:ext uri="{FF2B5EF4-FFF2-40B4-BE49-F238E27FC236}">
                  <a16:creationId xmlns:a16="http://schemas.microsoft.com/office/drawing/2014/main" id="{8B1F8B96-D839-E14D-F8EF-39032BED5724}"/>
                </a:ext>
              </a:extLst>
            </p:cNvPr>
            <p:cNvSpPr txBox="1"/>
            <p:nvPr/>
          </p:nvSpPr>
          <p:spPr>
            <a:xfrm rot="16200000">
              <a:off x="650119" y="5425458"/>
              <a:ext cx="338131" cy="88614"/>
            </a:xfrm>
            <a:prstGeom prst="rect">
              <a:avLst/>
            </a:prstGeom>
          </p:spPr>
          <p:txBody>
            <a:bodyPr wrap="square" lIns="0" tIns="0" rIns="0" bIns="0" rtlCol="0">
              <a:spAutoFit/>
            </a:bodyPr>
            <a:lstStyle/>
            <a:p>
              <a:pPr algn="l">
                <a:lnSpc>
                  <a:spcPct val="96000"/>
                </a:lnSpc>
              </a:pPr>
              <a:r>
                <a:rPr lang="en-US" sz="600" dirty="0">
                  <a:solidFill>
                    <a:schemeClr val="tx2"/>
                  </a:solidFill>
                  <a:latin typeface="Microsoft Sans Serif"/>
                  <a:cs typeface="Microsoft Sans Serif" panose="020B0604020202020204" pitchFamily="34" charset="0"/>
                </a:rPr>
                <a:t>…</a:t>
              </a:r>
            </a:p>
          </p:txBody>
        </p:sp>
        <p:sp>
          <p:nvSpPr>
            <p:cNvPr id="100" name="Rectangle 99">
              <a:extLst>
                <a:ext uri="{FF2B5EF4-FFF2-40B4-BE49-F238E27FC236}">
                  <a16:creationId xmlns:a16="http://schemas.microsoft.com/office/drawing/2014/main" id="{56FD8AA4-6906-6012-9CC8-8CFBF6A65DB8}"/>
                </a:ext>
              </a:extLst>
            </p:cNvPr>
            <p:cNvSpPr/>
            <p:nvPr/>
          </p:nvSpPr>
          <p:spPr>
            <a:xfrm>
              <a:off x="591960" y="5788178"/>
              <a:ext cx="509053"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CB 3</a:t>
              </a:r>
            </a:p>
          </p:txBody>
        </p:sp>
        <p:sp>
          <p:nvSpPr>
            <p:cNvPr id="104" name="Rectangle 103">
              <a:extLst>
                <a:ext uri="{FF2B5EF4-FFF2-40B4-BE49-F238E27FC236}">
                  <a16:creationId xmlns:a16="http://schemas.microsoft.com/office/drawing/2014/main" id="{04737477-3D25-1AFD-F120-7106524BEE92}"/>
                </a:ext>
              </a:extLst>
            </p:cNvPr>
            <p:cNvSpPr/>
            <p:nvPr/>
          </p:nvSpPr>
          <p:spPr>
            <a:xfrm>
              <a:off x="3550760" y="5329061"/>
              <a:ext cx="219086" cy="1005225"/>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CP</a:t>
              </a:r>
            </a:p>
          </p:txBody>
        </p:sp>
        <p:sp>
          <p:nvSpPr>
            <p:cNvPr id="105" name="Freeform: Shape 104">
              <a:extLst>
                <a:ext uri="{FF2B5EF4-FFF2-40B4-BE49-F238E27FC236}">
                  <a16:creationId xmlns:a16="http://schemas.microsoft.com/office/drawing/2014/main" id="{DA7A2B8F-0138-388C-C24F-F52A5C5B2244}"/>
                </a:ext>
              </a:extLst>
            </p:cNvPr>
            <p:cNvSpPr/>
            <p:nvPr/>
          </p:nvSpPr>
          <p:spPr>
            <a:xfrm>
              <a:off x="3581367" y="5361280"/>
              <a:ext cx="157871" cy="946411"/>
            </a:xfrm>
            <a:custGeom>
              <a:avLst/>
              <a:gdLst>
                <a:gd name="connsiteX0" fmla="*/ 59635 w 324679"/>
                <a:gd name="connsiteY0" fmla="*/ 0 h 1729412"/>
                <a:gd name="connsiteX1" fmla="*/ 192157 w 324679"/>
                <a:gd name="connsiteY1" fmla="*/ 13252 h 1729412"/>
                <a:gd name="connsiteX2" fmla="*/ 304800 w 324679"/>
                <a:gd name="connsiteY2" fmla="*/ 26505 h 1729412"/>
                <a:gd name="connsiteX3" fmla="*/ 324679 w 324679"/>
                <a:gd name="connsiteY3" fmla="*/ 66261 h 1729412"/>
                <a:gd name="connsiteX4" fmla="*/ 218661 w 324679"/>
                <a:gd name="connsiteY4" fmla="*/ 119270 h 1729412"/>
                <a:gd name="connsiteX5" fmla="*/ 86139 w 324679"/>
                <a:gd name="connsiteY5" fmla="*/ 172278 h 1729412"/>
                <a:gd name="connsiteX6" fmla="*/ 79513 w 324679"/>
                <a:gd name="connsiteY6" fmla="*/ 192157 h 1729412"/>
                <a:gd name="connsiteX7" fmla="*/ 225287 w 324679"/>
                <a:gd name="connsiteY7" fmla="*/ 331305 h 1729412"/>
                <a:gd name="connsiteX8" fmla="*/ 159026 w 324679"/>
                <a:gd name="connsiteY8" fmla="*/ 364435 h 1729412"/>
                <a:gd name="connsiteX9" fmla="*/ 13253 w 324679"/>
                <a:gd name="connsiteY9" fmla="*/ 443948 h 1729412"/>
                <a:gd name="connsiteX10" fmla="*/ 66261 w 324679"/>
                <a:gd name="connsiteY10" fmla="*/ 503583 h 1729412"/>
                <a:gd name="connsiteX11" fmla="*/ 132522 w 324679"/>
                <a:gd name="connsiteY11" fmla="*/ 530087 h 1729412"/>
                <a:gd name="connsiteX12" fmla="*/ 145774 w 324679"/>
                <a:gd name="connsiteY12" fmla="*/ 596348 h 1729412"/>
                <a:gd name="connsiteX13" fmla="*/ 79513 w 324679"/>
                <a:gd name="connsiteY13" fmla="*/ 622852 h 1729412"/>
                <a:gd name="connsiteX14" fmla="*/ 39757 w 324679"/>
                <a:gd name="connsiteY14" fmla="*/ 642731 h 1729412"/>
                <a:gd name="connsiteX15" fmla="*/ 231913 w 324679"/>
                <a:gd name="connsiteY15" fmla="*/ 748748 h 1729412"/>
                <a:gd name="connsiteX16" fmla="*/ 258418 w 324679"/>
                <a:gd name="connsiteY16" fmla="*/ 755374 h 1729412"/>
                <a:gd name="connsiteX17" fmla="*/ 0 w 324679"/>
                <a:gd name="connsiteY17" fmla="*/ 848139 h 1729412"/>
                <a:gd name="connsiteX18" fmla="*/ 19879 w 324679"/>
                <a:gd name="connsiteY18" fmla="*/ 907774 h 1729412"/>
                <a:gd name="connsiteX19" fmla="*/ 192157 w 324679"/>
                <a:gd name="connsiteY19" fmla="*/ 1000539 h 1729412"/>
                <a:gd name="connsiteX20" fmla="*/ 159026 w 324679"/>
                <a:gd name="connsiteY20" fmla="*/ 1033670 h 1729412"/>
                <a:gd name="connsiteX21" fmla="*/ 106018 w 324679"/>
                <a:gd name="connsiteY21" fmla="*/ 1046922 h 1729412"/>
                <a:gd name="connsiteX22" fmla="*/ 139148 w 324679"/>
                <a:gd name="connsiteY22" fmla="*/ 1093305 h 1729412"/>
                <a:gd name="connsiteX23" fmla="*/ 251792 w 324679"/>
                <a:gd name="connsiteY23" fmla="*/ 1159565 h 1729412"/>
                <a:gd name="connsiteX24" fmla="*/ 178905 w 324679"/>
                <a:gd name="connsiteY24" fmla="*/ 1179444 h 1729412"/>
                <a:gd name="connsiteX25" fmla="*/ 106018 w 324679"/>
                <a:gd name="connsiteY25" fmla="*/ 1192696 h 1729412"/>
                <a:gd name="connsiteX26" fmla="*/ 139148 w 324679"/>
                <a:gd name="connsiteY26" fmla="*/ 1298713 h 1729412"/>
                <a:gd name="connsiteX27" fmla="*/ 258418 w 324679"/>
                <a:gd name="connsiteY27" fmla="*/ 1384852 h 1729412"/>
                <a:gd name="connsiteX28" fmla="*/ 271670 w 324679"/>
                <a:gd name="connsiteY28" fmla="*/ 1398105 h 1729412"/>
                <a:gd name="connsiteX29" fmla="*/ 172279 w 324679"/>
                <a:gd name="connsiteY29" fmla="*/ 1431235 h 1729412"/>
                <a:gd name="connsiteX30" fmla="*/ 159026 w 324679"/>
                <a:gd name="connsiteY30" fmla="*/ 1490870 h 1729412"/>
                <a:gd name="connsiteX31" fmla="*/ 125896 w 324679"/>
                <a:gd name="connsiteY31" fmla="*/ 1510748 h 1729412"/>
                <a:gd name="connsiteX32" fmla="*/ 205409 w 324679"/>
                <a:gd name="connsiteY32" fmla="*/ 1636644 h 1729412"/>
                <a:gd name="connsiteX33" fmla="*/ 225287 w 324679"/>
                <a:gd name="connsiteY33" fmla="*/ 1649896 h 1729412"/>
                <a:gd name="connsiteX34" fmla="*/ 198783 w 324679"/>
                <a:gd name="connsiteY34" fmla="*/ 1689652 h 1729412"/>
                <a:gd name="connsiteX35" fmla="*/ 178905 w 324679"/>
                <a:gd name="connsiteY35" fmla="*/ 1709531 h 1729412"/>
                <a:gd name="connsiteX36" fmla="*/ 139148 w 324679"/>
                <a:gd name="connsiteY36" fmla="*/ 1722783 h 1729412"/>
                <a:gd name="connsiteX37" fmla="*/ 46383 w 324679"/>
                <a:gd name="connsiteY37" fmla="*/ 1729409 h 172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679" h="1729412">
                  <a:moveTo>
                    <a:pt x="59635" y="0"/>
                  </a:moveTo>
                  <a:lnTo>
                    <a:pt x="192157" y="13252"/>
                  </a:lnTo>
                  <a:cubicBezTo>
                    <a:pt x="229745" y="17316"/>
                    <a:pt x="269697" y="12464"/>
                    <a:pt x="304800" y="26505"/>
                  </a:cubicBezTo>
                  <a:cubicBezTo>
                    <a:pt x="318557" y="32008"/>
                    <a:pt x="318053" y="53009"/>
                    <a:pt x="324679" y="66261"/>
                  </a:cubicBezTo>
                  <a:cubicBezTo>
                    <a:pt x="289340" y="83931"/>
                    <a:pt x="255169" y="104163"/>
                    <a:pt x="218661" y="119270"/>
                  </a:cubicBezTo>
                  <a:cubicBezTo>
                    <a:pt x="46062" y="190690"/>
                    <a:pt x="199766" y="107350"/>
                    <a:pt x="86139" y="172278"/>
                  </a:cubicBezTo>
                  <a:cubicBezTo>
                    <a:pt x="83930" y="178904"/>
                    <a:pt x="77913" y="185358"/>
                    <a:pt x="79513" y="192157"/>
                  </a:cubicBezTo>
                  <a:cubicBezTo>
                    <a:pt x="108626" y="315884"/>
                    <a:pt x="104142" y="281421"/>
                    <a:pt x="225287" y="331305"/>
                  </a:cubicBezTo>
                  <a:cubicBezTo>
                    <a:pt x="203200" y="342348"/>
                    <a:pt x="182298" y="356177"/>
                    <a:pt x="159026" y="364435"/>
                  </a:cubicBezTo>
                  <a:cubicBezTo>
                    <a:pt x="5099" y="419054"/>
                    <a:pt x="28328" y="353497"/>
                    <a:pt x="13253" y="443948"/>
                  </a:cubicBezTo>
                  <a:cubicBezTo>
                    <a:pt x="30922" y="463826"/>
                    <a:pt x="45493" y="486969"/>
                    <a:pt x="66261" y="503583"/>
                  </a:cubicBezTo>
                  <a:cubicBezTo>
                    <a:pt x="77036" y="512203"/>
                    <a:pt x="114137" y="523959"/>
                    <a:pt x="132522" y="530087"/>
                  </a:cubicBezTo>
                  <a:cubicBezTo>
                    <a:pt x="136939" y="552174"/>
                    <a:pt x="156949" y="576791"/>
                    <a:pt x="145774" y="596348"/>
                  </a:cubicBezTo>
                  <a:cubicBezTo>
                    <a:pt x="133972" y="617002"/>
                    <a:pt x="101307" y="613317"/>
                    <a:pt x="79513" y="622852"/>
                  </a:cubicBezTo>
                  <a:cubicBezTo>
                    <a:pt x="65939" y="628791"/>
                    <a:pt x="53009" y="636105"/>
                    <a:pt x="39757" y="642731"/>
                  </a:cubicBezTo>
                  <a:cubicBezTo>
                    <a:pt x="134451" y="701914"/>
                    <a:pt x="136879" y="709616"/>
                    <a:pt x="231913" y="748748"/>
                  </a:cubicBezTo>
                  <a:cubicBezTo>
                    <a:pt x="240334" y="752215"/>
                    <a:pt x="249583" y="753165"/>
                    <a:pt x="258418" y="755374"/>
                  </a:cubicBezTo>
                  <a:cubicBezTo>
                    <a:pt x="43772" y="829390"/>
                    <a:pt x="129169" y="796472"/>
                    <a:pt x="0" y="848139"/>
                  </a:cubicBezTo>
                  <a:cubicBezTo>
                    <a:pt x="6626" y="868017"/>
                    <a:pt x="5518" y="892516"/>
                    <a:pt x="19879" y="907774"/>
                  </a:cubicBezTo>
                  <a:cubicBezTo>
                    <a:pt x="48827" y="938531"/>
                    <a:pt x="154314" y="983073"/>
                    <a:pt x="192157" y="1000539"/>
                  </a:cubicBezTo>
                  <a:cubicBezTo>
                    <a:pt x="181113" y="1011583"/>
                    <a:pt x="172777" y="1026265"/>
                    <a:pt x="159026" y="1033670"/>
                  </a:cubicBezTo>
                  <a:cubicBezTo>
                    <a:pt x="142990" y="1042305"/>
                    <a:pt x="111777" y="1029643"/>
                    <a:pt x="106018" y="1046922"/>
                  </a:cubicBezTo>
                  <a:cubicBezTo>
                    <a:pt x="100010" y="1064947"/>
                    <a:pt x="125713" y="1079870"/>
                    <a:pt x="139148" y="1093305"/>
                  </a:cubicBezTo>
                  <a:cubicBezTo>
                    <a:pt x="167637" y="1121794"/>
                    <a:pt x="217910" y="1142624"/>
                    <a:pt x="251792" y="1159565"/>
                  </a:cubicBezTo>
                  <a:cubicBezTo>
                    <a:pt x="227496" y="1166191"/>
                    <a:pt x="203462" y="1173863"/>
                    <a:pt x="178905" y="1179444"/>
                  </a:cubicBezTo>
                  <a:cubicBezTo>
                    <a:pt x="154825" y="1184917"/>
                    <a:pt x="113827" y="1169269"/>
                    <a:pt x="106018" y="1192696"/>
                  </a:cubicBezTo>
                  <a:cubicBezTo>
                    <a:pt x="94310" y="1227820"/>
                    <a:pt x="121514" y="1266158"/>
                    <a:pt x="139148" y="1298713"/>
                  </a:cubicBezTo>
                  <a:cubicBezTo>
                    <a:pt x="165323" y="1347036"/>
                    <a:pt x="213579" y="1362433"/>
                    <a:pt x="258418" y="1384852"/>
                  </a:cubicBezTo>
                  <a:cubicBezTo>
                    <a:pt x="262835" y="1389270"/>
                    <a:pt x="277171" y="1395143"/>
                    <a:pt x="271670" y="1398105"/>
                  </a:cubicBezTo>
                  <a:cubicBezTo>
                    <a:pt x="240922" y="1414662"/>
                    <a:pt x="172279" y="1431235"/>
                    <a:pt x="172279" y="1431235"/>
                  </a:cubicBezTo>
                  <a:cubicBezTo>
                    <a:pt x="167861" y="1451113"/>
                    <a:pt x="169287" y="1473281"/>
                    <a:pt x="159026" y="1490870"/>
                  </a:cubicBezTo>
                  <a:cubicBezTo>
                    <a:pt x="152537" y="1501994"/>
                    <a:pt x="125896" y="1497869"/>
                    <a:pt x="125896" y="1510748"/>
                  </a:cubicBezTo>
                  <a:cubicBezTo>
                    <a:pt x="125896" y="1564302"/>
                    <a:pt x="170356" y="1605096"/>
                    <a:pt x="205409" y="1636644"/>
                  </a:cubicBezTo>
                  <a:cubicBezTo>
                    <a:pt x="211328" y="1641971"/>
                    <a:pt x="218661" y="1645479"/>
                    <a:pt x="225287" y="1649896"/>
                  </a:cubicBezTo>
                  <a:cubicBezTo>
                    <a:pt x="248696" y="1685009"/>
                    <a:pt x="242055" y="1660803"/>
                    <a:pt x="198783" y="1689652"/>
                  </a:cubicBezTo>
                  <a:cubicBezTo>
                    <a:pt x="190986" y="1694850"/>
                    <a:pt x="187097" y="1704980"/>
                    <a:pt x="178905" y="1709531"/>
                  </a:cubicBezTo>
                  <a:cubicBezTo>
                    <a:pt x="166694" y="1716315"/>
                    <a:pt x="152927" y="1720487"/>
                    <a:pt x="139148" y="1722783"/>
                  </a:cubicBezTo>
                  <a:cubicBezTo>
                    <a:pt x="97190" y="1729776"/>
                    <a:pt x="79263" y="1729409"/>
                    <a:pt x="46383" y="172940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rgbClr val="C00000"/>
                </a:solidFill>
              </a:endParaRPr>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4C1D4411-BA54-83A2-A79F-87901F2A1835}"/>
                    </a:ext>
                  </a:extLst>
                </p:cNvPr>
                <p:cNvSpPr/>
                <p:nvPr/>
              </p:nvSpPr>
              <p:spPr>
                <a:xfrm>
                  <a:off x="3769846" y="5329061"/>
                  <a:ext cx="589228"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Block </a:t>
                  </a:r>
                  <a14:m>
                    <m:oMath xmlns:m="http://schemas.openxmlformats.org/officeDocument/2006/math">
                      <m:r>
                        <m:rPr>
                          <m:sty m:val="p"/>
                        </m:rPr>
                        <a:rPr lang="en-US" sz="700" b="0" i="0" smtClean="0">
                          <a:solidFill>
                            <a:schemeClr val="bg1"/>
                          </a:solidFill>
                          <a:latin typeface="Cambria Math" panose="02040503050406030204" pitchFamily="18" charset="0"/>
                          <a:cs typeface="Microsoft Sans Serif" panose="020B0604020202020204" pitchFamily="34" charset="0"/>
                        </a:rPr>
                        <m:t>B</m:t>
                      </m:r>
                      <m:r>
                        <a:rPr lang="en-US" sz="700" b="0" i="0" smtClean="0">
                          <a:solidFill>
                            <a:schemeClr val="bg1"/>
                          </a:solidFill>
                          <a:latin typeface="Cambria Math" panose="02040503050406030204" pitchFamily="18" charset="0"/>
                          <a:cs typeface="Microsoft Sans Serif" panose="020B0604020202020204" pitchFamily="34" charset="0"/>
                        </a:rPr>
                        <m:t>/</m:t>
                      </m:r>
                      <m:r>
                        <a:rPr lang="en-US" sz="700" b="0" i="1" smtClean="0">
                          <a:solidFill>
                            <a:schemeClr val="bg1"/>
                          </a:solidFill>
                          <a:latin typeface="Cambria Math" panose="02040503050406030204" pitchFamily="18" charset="0"/>
                          <a:cs typeface="Microsoft Sans Serif" panose="020B0604020202020204" pitchFamily="34" charset="0"/>
                        </a:rPr>
                        <m:t>𝐶</m:t>
                      </m:r>
                    </m:oMath>
                  </a14:m>
                  <a:endParaRPr lang="en-US" sz="700" dirty="0">
                    <a:solidFill>
                      <a:schemeClr val="bg1"/>
                    </a:solidFill>
                    <a:latin typeface="Microsoft Sans Serif"/>
                    <a:cs typeface="Microsoft Sans Serif" panose="020B0604020202020204" pitchFamily="34" charset="0"/>
                  </a:endParaRPr>
                </a:p>
              </p:txBody>
            </p:sp>
          </mc:Choice>
          <mc:Fallback xmlns="">
            <p:sp>
              <p:nvSpPr>
                <p:cNvPr id="106" name="Rectangle 105">
                  <a:extLst>
                    <a:ext uri="{FF2B5EF4-FFF2-40B4-BE49-F238E27FC236}">
                      <a16:creationId xmlns:a16="http://schemas.microsoft.com/office/drawing/2014/main" id="{4C1D4411-BA54-83A2-A79F-87901F2A1835}"/>
                    </a:ext>
                  </a:extLst>
                </p:cNvPr>
                <p:cNvSpPr>
                  <a:spLocks noRot="1" noChangeAspect="1" noMove="1" noResize="1" noEditPoints="1" noAdjustHandles="1" noChangeArrowheads="1" noChangeShapeType="1" noTextEdit="1"/>
                </p:cNvSpPr>
                <p:nvPr/>
              </p:nvSpPr>
              <p:spPr>
                <a:xfrm>
                  <a:off x="3769846" y="5329061"/>
                  <a:ext cx="589228" cy="183647"/>
                </a:xfrm>
                <a:prstGeom prst="rect">
                  <a:avLst/>
                </a:prstGeom>
                <a:blipFill>
                  <a:blip r:embed="rId8"/>
                  <a:stretch>
                    <a:fillRect b="-2857"/>
                  </a:stretch>
                </a:blipFill>
                <a:ln>
                  <a:solidFill>
                    <a:schemeClr val="tx1"/>
                  </a:solidFill>
                </a:ln>
              </p:spPr>
              <p:txBody>
                <a:bodyPr/>
                <a:lstStyle/>
                <a:p>
                  <a:r>
                    <a:rPr lang="en-US">
                      <a:noFill/>
                    </a:rPr>
                    <a:t> </a:t>
                  </a:r>
                </a:p>
              </p:txBody>
            </p:sp>
          </mc:Fallback>
        </mc:AlternateContent>
        <p:sp>
          <p:nvSpPr>
            <p:cNvPr id="107" name="Rectangle 106">
              <a:extLst>
                <a:ext uri="{FF2B5EF4-FFF2-40B4-BE49-F238E27FC236}">
                  <a16:creationId xmlns:a16="http://schemas.microsoft.com/office/drawing/2014/main" id="{0BBFF62B-A4E4-C339-F643-CBCC5C1A69AF}"/>
                </a:ext>
              </a:extLst>
            </p:cNvPr>
            <p:cNvSpPr/>
            <p:nvPr/>
          </p:nvSpPr>
          <p:spPr>
            <a:xfrm>
              <a:off x="3769846" y="5966992"/>
              <a:ext cx="589228"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Block 2</a:t>
              </a:r>
            </a:p>
          </p:txBody>
        </p:sp>
        <p:sp>
          <p:nvSpPr>
            <p:cNvPr id="108" name="Rectangle 107">
              <a:extLst>
                <a:ext uri="{FF2B5EF4-FFF2-40B4-BE49-F238E27FC236}">
                  <a16:creationId xmlns:a16="http://schemas.microsoft.com/office/drawing/2014/main" id="{CABE7461-CB20-B671-CF56-22CD325DAE88}"/>
                </a:ext>
              </a:extLst>
            </p:cNvPr>
            <p:cNvSpPr/>
            <p:nvPr/>
          </p:nvSpPr>
          <p:spPr>
            <a:xfrm>
              <a:off x="3769846" y="6150639"/>
              <a:ext cx="589228"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Block 1</a:t>
              </a:r>
            </a:p>
          </p:txBody>
        </p:sp>
        <p:sp>
          <p:nvSpPr>
            <p:cNvPr id="109" name="TextBox 108">
              <a:extLst>
                <a:ext uri="{FF2B5EF4-FFF2-40B4-BE49-F238E27FC236}">
                  <a16:creationId xmlns:a16="http://schemas.microsoft.com/office/drawing/2014/main" id="{BE1CDC71-BC45-E6E0-7B76-36AE2A0CA4D2}"/>
                </a:ext>
              </a:extLst>
            </p:cNvPr>
            <p:cNvSpPr txBox="1"/>
            <p:nvPr/>
          </p:nvSpPr>
          <p:spPr>
            <a:xfrm rot="16200000">
              <a:off x="3828005" y="5425456"/>
              <a:ext cx="338131" cy="88614"/>
            </a:xfrm>
            <a:prstGeom prst="rect">
              <a:avLst/>
            </a:prstGeom>
          </p:spPr>
          <p:txBody>
            <a:bodyPr wrap="square" lIns="0" tIns="0" rIns="0" bIns="0" rtlCol="0">
              <a:spAutoFit/>
            </a:bodyPr>
            <a:lstStyle/>
            <a:p>
              <a:pPr algn="l">
                <a:lnSpc>
                  <a:spcPct val="96000"/>
                </a:lnSpc>
              </a:pPr>
              <a:r>
                <a:rPr lang="en-US" sz="600" dirty="0">
                  <a:solidFill>
                    <a:schemeClr val="tx2"/>
                  </a:solidFill>
                  <a:latin typeface="Microsoft Sans Serif"/>
                  <a:cs typeface="Microsoft Sans Serif" panose="020B0604020202020204" pitchFamily="34" charset="0"/>
                </a:rPr>
                <a:t>…</a:t>
              </a:r>
            </a:p>
          </p:txBody>
        </p:sp>
        <p:sp>
          <p:nvSpPr>
            <p:cNvPr id="110" name="Rectangle 109">
              <a:extLst>
                <a:ext uri="{FF2B5EF4-FFF2-40B4-BE49-F238E27FC236}">
                  <a16:creationId xmlns:a16="http://schemas.microsoft.com/office/drawing/2014/main" id="{B1A9B167-759F-937D-5DE2-3A126FA34853}"/>
                </a:ext>
              </a:extLst>
            </p:cNvPr>
            <p:cNvSpPr/>
            <p:nvPr/>
          </p:nvSpPr>
          <p:spPr>
            <a:xfrm>
              <a:off x="3769846" y="5788178"/>
              <a:ext cx="589228"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US" sz="700" dirty="0">
                  <a:solidFill>
                    <a:schemeClr val="bg1"/>
                  </a:solidFill>
                  <a:latin typeface="Microsoft Sans Serif"/>
                  <a:cs typeface="Microsoft Sans Serif" panose="020B0604020202020204" pitchFamily="34" charset="0"/>
                </a:rPr>
                <a:t>Block 2</a:t>
              </a:r>
            </a:p>
          </p:txBody>
        </p:sp>
        <p:sp>
          <p:nvSpPr>
            <p:cNvPr id="112" name="Rectangle 111">
              <a:extLst>
                <a:ext uri="{FF2B5EF4-FFF2-40B4-BE49-F238E27FC236}">
                  <a16:creationId xmlns:a16="http://schemas.microsoft.com/office/drawing/2014/main" id="{09B3D919-4827-3867-B099-6F6204074BD6}"/>
                </a:ext>
              </a:extLst>
            </p:cNvPr>
            <p:cNvSpPr/>
            <p:nvPr/>
          </p:nvSpPr>
          <p:spPr>
            <a:xfrm>
              <a:off x="3581367" y="6360017"/>
              <a:ext cx="1333601" cy="170801"/>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13" name="Rectangle 112">
              <a:extLst>
                <a:ext uri="{FF2B5EF4-FFF2-40B4-BE49-F238E27FC236}">
                  <a16:creationId xmlns:a16="http://schemas.microsoft.com/office/drawing/2014/main" id="{5214005F-F9F1-9259-2DC5-8485A74134FF}"/>
                </a:ext>
              </a:extLst>
            </p:cNvPr>
            <p:cNvSpPr/>
            <p:nvPr/>
          </p:nvSpPr>
          <p:spPr>
            <a:xfrm>
              <a:off x="1706031" y="5313472"/>
              <a:ext cx="1239647" cy="1015333"/>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cxnSp>
          <p:nvCxnSpPr>
            <p:cNvPr id="115" name="Straight Arrow Connector 114">
              <a:extLst>
                <a:ext uri="{FF2B5EF4-FFF2-40B4-BE49-F238E27FC236}">
                  <a16:creationId xmlns:a16="http://schemas.microsoft.com/office/drawing/2014/main" id="{1FFB86A0-42FD-4D92-1457-B340C01B7CF8}"/>
                </a:ext>
              </a:extLst>
            </p:cNvPr>
            <p:cNvCxnSpPr>
              <a:cxnSpLocks/>
            </p:cNvCxnSpPr>
            <p:nvPr/>
          </p:nvCxnSpPr>
          <p:spPr>
            <a:xfrm>
              <a:off x="1746127" y="5375169"/>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sp>
          <p:nvSpPr>
            <p:cNvPr id="116" name="Rectangle 115">
              <a:extLst>
                <a:ext uri="{FF2B5EF4-FFF2-40B4-BE49-F238E27FC236}">
                  <a16:creationId xmlns:a16="http://schemas.microsoft.com/office/drawing/2014/main" id="{EF8679C2-8BEB-2B6E-32F9-8BB75EB83EDC}"/>
                </a:ext>
              </a:extLst>
            </p:cNvPr>
            <p:cNvSpPr/>
            <p:nvPr/>
          </p:nvSpPr>
          <p:spPr>
            <a:xfrm>
              <a:off x="1706030" y="5312934"/>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17" name="Rectangle 116">
              <a:extLst>
                <a:ext uri="{FF2B5EF4-FFF2-40B4-BE49-F238E27FC236}">
                  <a16:creationId xmlns:a16="http://schemas.microsoft.com/office/drawing/2014/main" id="{E66B48B5-3F60-F7A3-54C4-30800ACD975C}"/>
                </a:ext>
              </a:extLst>
            </p:cNvPr>
            <p:cNvSpPr/>
            <p:nvPr/>
          </p:nvSpPr>
          <p:spPr>
            <a:xfrm rot="5400000">
              <a:off x="1254017"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18" name="Rectangle 117">
              <a:extLst>
                <a:ext uri="{FF2B5EF4-FFF2-40B4-BE49-F238E27FC236}">
                  <a16:creationId xmlns:a16="http://schemas.microsoft.com/office/drawing/2014/main" id="{8E110C7C-0317-F4BB-69C1-F4D3D2AFE5BF}"/>
                </a:ext>
              </a:extLst>
            </p:cNvPr>
            <p:cNvSpPr/>
            <p:nvPr/>
          </p:nvSpPr>
          <p:spPr>
            <a:xfrm rot="5400000">
              <a:off x="1366800"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19" name="Rectangle 118">
              <a:extLst>
                <a:ext uri="{FF2B5EF4-FFF2-40B4-BE49-F238E27FC236}">
                  <a16:creationId xmlns:a16="http://schemas.microsoft.com/office/drawing/2014/main" id="{E8E91194-8B8C-646C-9B44-0418BC59B8E0}"/>
                </a:ext>
              </a:extLst>
            </p:cNvPr>
            <p:cNvSpPr/>
            <p:nvPr/>
          </p:nvSpPr>
          <p:spPr>
            <a:xfrm rot="5400000">
              <a:off x="1479540"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0" name="Rectangle 119">
              <a:extLst>
                <a:ext uri="{FF2B5EF4-FFF2-40B4-BE49-F238E27FC236}">
                  <a16:creationId xmlns:a16="http://schemas.microsoft.com/office/drawing/2014/main" id="{6D389673-7127-6B5C-B5AC-B18C09BECF2F}"/>
                </a:ext>
              </a:extLst>
            </p:cNvPr>
            <p:cNvSpPr/>
            <p:nvPr/>
          </p:nvSpPr>
          <p:spPr>
            <a:xfrm rot="5400000">
              <a:off x="1592323"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1" name="Rectangle 120">
              <a:extLst>
                <a:ext uri="{FF2B5EF4-FFF2-40B4-BE49-F238E27FC236}">
                  <a16:creationId xmlns:a16="http://schemas.microsoft.com/office/drawing/2014/main" id="{2AD89E7F-5590-D18B-D4FF-31DAABA2F502}"/>
                </a:ext>
              </a:extLst>
            </p:cNvPr>
            <p:cNvSpPr/>
            <p:nvPr/>
          </p:nvSpPr>
          <p:spPr>
            <a:xfrm rot="5400000">
              <a:off x="1705177"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2" name="Rectangle 121">
              <a:extLst>
                <a:ext uri="{FF2B5EF4-FFF2-40B4-BE49-F238E27FC236}">
                  <a16:creationId xmlns:a16="http://schemas.microsoft.com/office/drawing/2014/main" id="{C7A05D6F-7926-362E-2612-BE7619580408}"/>
                </a:ext>
              </a:extLst>
            </p:cNvPr>
            <p:cNvSpPr/>
            <p:nvPr/>
          </p:nvSpPr>
          <p:spPr>
            <a:xfrm rot="5400000">
              <a:off x="1817960"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3" name="Rectangle 122">
              <a:extLst>
                <a:ext uri="{FF2B5EF4-FFF2-40B4-BE49-F238E27FC236}">
                  <a16:creationId xmlns:a16="http://schemas.microsoft.com/office/drawing/2014/main" id="{EB433D63-0155-2052-8C35-E5A3E13F03A7}"/>
                </a:ext>
              </a:extLst>
            </p:cNvPr>
            <p:cNvSpPr/>
            <p:nvPr/>
          </p:nvSpPr>
          <p:spPr>
            <a:xfrm rot="5400000">
              <a:off x="1930700"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4" name="Rectangle 123">
              <a:extLst>
                <a:ext uri="{FF2B5EF4-FFF2-40B4-BE49-F238E27FC236}">
                  <a16:creationId xmlns:a16="http://schemas.microsoft.com/office/drawing/2014/main" id="{25FCA18A-4403-9F7C-C45F-E70939D9086D}"/>
                </a:ext>
              </a:extLst>
            </p:cNvPr>
            <p:cNvSpPr/>
            <p:nvPr/>
          </p:nvSpPr>
          <p:spPr>
            <a:xfrm rot="5400000">
              <a:off x="2043483"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5" name="Rectangle 124">
              <a:extLst>
                <a:ext uri="{FF2B5EF4-FFF2-40B4-BE49-F238E27FC236}">
                  <a16:creationId xmlns:a16="http://schemas.microsoft.com/office/drawing/2014/main" id="{F3D43FB0-DFA1-9EBA-7805-A5277E1C509B}"/>
                </a:ext>
              </a:extLst>
            </p:cNvPr>
            <p:cNvSpPr/>
            <p:nvPr/>
          </p:nvSpPr>
          <p:spPr>
            <a:xfrm rot="5400000">
              <a:off x="2156034"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6" name="Rectangle 125">
              <a:extLst>
                <a:ext uri="{FF2B5EF4-FFF2-40B4-BE49-F238E27FC236}">
                  <a16:creationId xmlns:a16="http://schemas.microsoft.com/office/drawing/2014/main" id="{A1BB8DE2-182B-40AF-4E6C-D817D3297506}"/>
                </a:ext>
              </a:extLst>
            </p:cNvPr>
            <p:cNvSpPr/>
            <p:nvPr/>
          </p:nvSpPr>
          <p:spPr>
            <a:xfrm rot="5400000">
              <a:off x="2268773"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7" name="Rectangle 126">
              <a:extLst>
                <a:ext uri="{FF2B5EF4-FFF2-40B4-BE49-F238E27FC236}">
                  <a16:creationId xmlns:a16="http://schemas.microsoft.com/office/drawing/2014/main" id="{20700A9A-8F62-D5C5-AF21-6B4D40C10171}"/>
                </a:ext>
              </a:extLst>
            </p:cNvPr>
            <p:cNvSpPr/>
            <p:nvPr/>
          </p:nvSpPr>
          <p:spPr>
            <a:xfrm rot="5400000">
              <a:off x="2381556"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8" name="Rectangle 127">
              <a:extLst>
                <a:ext uri="{FF2B5EF4-FFF2-40B4-BE49-F238E27FC236}">
                  <a16:creationId xmlns:a16="http://schemas.microsoft.com/office/drawing/2014/main" id="{3A677C5B-474B-D9CD-6C4E-EFE4A2145058}"/>
                </a:ext>
              </a:extLst>
            </p:cNvPr>
            <p:cNvSpPr/>
            <p:nvPr/>
          </p:nvSpPr>
          <p:spPr>
            <a:xfrm>
              <a:off x="1703557" y="5425717"/>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29" name="Rectangle 128">
              <a:extLst>
                <a:ext uri="{FF2B5EF4-FFF2-40B4-BE49-F238E27FC236}">
                  <a16:creationId xmlns:a16="http://schemas.microsoft.com/office/drawing/2014/main" id="{C12E7721-9191-B971-8995-C371CE7D2AF7}"/>
                </a:ext>
              </a:extLst>
            </p:cNvPr>
            <p:cNvSpPr/>
            <p:nvPr/>
          </p:nvSpPr>
          <p:spPr>
            <a:xfrm>
              <a:off x="1703557" y="5537962"/>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30" name="Rectangle 129">
              <a:extLst>
                <a:ext uri="{FF2B5EF4-FFF2-40B4-BE49-F238E27FC236}">
                  <a16:creationId xmlns:a16="http://schemas.microsoft.com/office/drawing/2014/main" id="{DBD21290-5B08-E6DA-8112-7EDF70090681}"/>
                </a:ext>
              </a:extLst>
            </p:cNvPr>
            <p:cNvSpPr/>
            <p:nvPr/>
          </p:nvSpPr>
          <p:spPr>
            <a:xfrm>
              <a:off x="1703557" y="5650745"/>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31" name="Rectangle 130">
              <a:extLst>
                <a:ext uri="{FF2B5EF4-FFF2-40B4-BE49-F238E27FC236}">
                  <a16:creationId xmlns:a16="http://schemas.microsoft.com/office/drawing/2014/main" id="{3F352C16-DE1D-4901-C216-C1C99A378B3F}"/>
                </a:ext>
              </a:extLst>
            </p:cNvPr>
            <p:cNvSpPr/>
            <p:nvPr/>
          </p:nvSpPr>
          <p:spPr>
            <a:xfrm>
              <a:off x="1703557" y="5762991"/>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32" name="Rectangle 131">
              <a:extLst>
                <a:ext uri="{FF2B5EF4-FFF2-40B4-BE49-F238E27FC236}">
                  <a16:creationId xmlns:a16="http://schemas.microsoft.com/office/drawing/2014/main" id="{33E45A75-11E2-F914-6CBF-C7E7178C0394}"/>
                </a:ext>
              </a:extLst>
            </p:cNvPr>
            <p:cNvSpPr/>
            <p:nvPr/>
          </p:nvSpPr>
          <p:spPr>
            <a:xfrm>
              <a:off x="1706260" y="5875526"/>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33" name="Rectangle 132">
              <a:extLst>
                <a:ext uri="{FF2B5EF4-FFF2-40B4-BE49-F238E27FC236}">
                  <a16:creationId xmlns:a16="http://schemas.microsoft.com/office/drawing/2014/main" id="{F17C203C-B2F4-E0D9-E112-BFC8232384D8}"/>
                </a:ext>
              </a:extLst>
            </p:cNvPr>
            <p:cNvSpPr/>
            <p:nvPr/>
          </p:nvSpPr>
          <p:spPr>
            <a:xfrm>
              <a:off x="1706260" y="5990993"/>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34" name="Rectangle 133">
              <a:extLst>
                <a:ext uri="{FF2B5EF4-FFF2-40B4-BE49-F238E27FC236}">
                  <a16:creationId xmlns:a16="http://schemas.microsoft.com/office/drawing/2014/main" id="{B95C312B-9B5F-6B12-C2BC-AF2FCA850FAF}"/>
                </a:ext>
              </a:extLst>
            </p:cNvPr>
            <p:cNvSpPr/>
            <p:nvPr/>
          </p:nvSpPr>
          <p:spPr>
            <a:xfrm>
              <a:off x="1706260" y="6103776"/>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35" name="Rectangle 134">
              <a:extLst>
                <a:ext uri="{FF2B5EF4-FFF2-40B4-BE49-F238E27FC236}">
                  <a16:creationId xmlns:a16="http://schemas.microsoft.com/office/drawing/2014/main" id="{F2419F7E-9584-1D15-738D-FCF52872CC22}"/>
                </a:ext>
              </a:extLst>
            </p:cNvPr>
            <p:cNvSpPr/>
            <p:nvPr/>
          </p:nvSpPr>
          <p:spPr>
            <a:xfrm>
              <a:off x="1706260" y="6216021"/>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cxnSp>
          <p:nvCxnSpPr>
            <p:cNvPr id="136" name="Straight Arrow Connector 135">
              <a:extLst>
                <a:ext uri="{FF2B5EF4-FFF2-40B4-BE49-F238E27FC236}">
                  <a16:creationId xmlns:a16="http://schemas.microsoft.com/office/drawing/2014/main" id="{E8C78B8B-5FF8-7433-BAA5-C4687AACC35B}"/>
                </a:ext>
              </a:extLst>
            </p:cNvPr>
            <p:cNvCxnSpPr>
              <a:cxnSpLocks/>
            </p:cNvCxnSpPr>
            <p:nvPr/>
          </p:nvCxnSpPr>
          <p:spPr>
            <a:xfrm>
              <a:off x="1746127" y="5482109"/>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0BE08A9C-F5AB-7055-31DC-9EAE6EEEC85D}"/>
                </a:ext>
              </a:extLst>
            </p:cNvPr>
            <p:cNvCxnSpPr>
              <a:cxnSpLocks/>
            </p:cNvCxnSpPr>
            <p:nvPr/>
          </p:nvCxnSpPr>
          <p:spPr>
            <a:xfrm>
              <a:off x="1750787" y="5594354"/>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BD2E7733-69F3-C8D9-D98C-03438C734218}"/>
                </a:ext>
              </a:extLst>
            </p:cNvPr>
            <p:cNvCxnSpPr>
              <a:cxnSpLocks/>
            </p:cNvCxnSpPr>
            <p:nvPr/>
          </p:nvCxnSpPr>
          <p:spPr>
            <a:xfrm>
              <a:off x="1742997" y="5711458"/>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39" name="Straight Arrow Connector 138">
              <a:extLst>
                <a:ext uri="{FF2B5EF4-FFF2-40B4-BE49-F238E27FC236}">
                  <a16:creationId xmlns:a16="http://schemas.microsoft.com/office/drawing/2014/main" id="{1DAD170C-78EE-B4A7-3D04-2E476BF3DB5B}"/>
                </a:ext>
              </a:extLst>
            </p:cNvPr>
            <p:cNvCxnSpPr>
              <a:cxnSpLocks/>
            </p:cNvCxnSpPr>
            <p:nvPr/>
          </p:nvCxnSpPr>
          <p:spPr>
            <a:xfrm>
              <a:off x="1749257" y="5823879"/>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DCE844F9-93E9-1911-BF54-24A17D3BC962}"/>
                </a:ext>
              </a:extLst>
            </p:cNvPr>
            <p:cNvCxnSpPr>
              <a:cxnSpLocks/>
            </p:cNvCxnSpPr>
            <p:nvPr/>
          </p:nvCxnSpPr>
          <p:spPr>
            <a:xfrm>
              <a:off x="1749257" y="5930819"/>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1" name="Straight Arrow Connector 140">
              <a:extLst>
                <a:ext uri="{FF2B5EF4-FFF2-40B4-BE49-F238E27FC236}">
                  <a16:creationId xmlns:a16="http://schemas.microsoft.com/office/drawing/2014/main" id="{2F1B1AD6-4A3B-64F1-1B21-89920D77267E}"/>
                </a:ext>
              </a:extLst>
            </p:cNvPr>
            <p:cNvCxnSpPr>
              <a:cxnSpLocks/>
            </p:cNvCxnSpPr>
            <p:nvPr/>
          </p:nvCxnSpPr>
          <p:spPr>
            <a:xfrm>
              <a:off x="1753917" y="6043064"/>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E8E00F7D-CE83-25FA-C0D0-4FD253A026CA}"/>
                </a:ext>
              </a:extLst>
            </p:cNvPr>
            <p:cNvCxnSpPr>
              <a:cxnSpLocks/>
            </p:cNvCxnSpPr>
            <p:nvPr/>
          </p:nvCxnSpPr>
          <p:spPr>
            <a:xfrm>
              <a:off x="1746127" y="6160168"/>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C5BF0DAE-B454-2691-91B7-47C76EBCD8F4}"/>
                </a:ext>
              </a:extLst>
            </p:cNvPr>
            <p:cNvCxnSpPr>
              <a:cxnSpLocks/>
            </p:cNvCxnSpPr>
            <p:nvPr/>
          </p:nvCxnSpPr>
          <p:spPr>
            <a:xfrm>
              <a:off x="1746127" y="6272413"/>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CD0EC0D8-3B32-9169-9724-1C38E02F4F10}"/>
                </a:ext>
              </a:extLst>
            </p:cNvPr>
            <p:cNvCxnSpPr>
              <a:cxnSpLocks/>
            </p:cNvCxnSpPr>
            <p:nvPr/>
          </p:nvCxnSpPr>
          <p:spPr>
            <a:xfrm flipV="1">
              <a:off x="1746127" y="5378942"/>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5" name="Straight Arrow Connector 144">
              <a:extLst>
                <a:ext uri="{FF2B5EF4-FFF2-40B4-BE49-F238E27FC236}">
                  <a16:creationId xmlns:a16="http://schemas.microsoft.com/office/drawing/2014/main" id="{6EC478B2-5B25-B9BA-2152-3E3A7EB3F213}"/>
                </a:ext>
              </a:extLst>
            </p:cNvPr>
            <p:cNvCxnSpPr>
              <a:cxnSpLocks/>
            </p:cNvCxnSpPr>
            <p:nvPr/>
          </p:nvCxnSpPr>
          <p:spPr>
            <a:xfrm flipV="1">
              <a:off x="1724538" y="5488135"/>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D1FB63D-0ABB-70BB-FA50-C673C51BBEAA}"/>
                </a:ext>
              </a:extLst>
            </p:cNvPr>
            <p:cNvCxnSpPr>
              <a:cxnSpLocks/>
            </p:cNvCxnSpPr>
            <p:nvPr/>
          </p:nvCxnSpPr>
          <p:spPr>
            <a:xfrm flipV="1">
              <a:off x="1730876" y="5604601"/>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7" name="Straight Arrow Connector 146">
              <a:extLst>
                <a:ext uri="{FF2B5EF4-FFF2-40B4-BE49-F238E27FC236}">
                  <a16:creationId xmlns:a16="http://schemas.microsoft.com/office/drawing/2014/main" id="{1C0DC905-2DE6-16C8-0DD7-7BC22BD3B121}"/>
                </a:ext>
              </a:extLst>
            </p:cNvPr>
            <p:cNvCxnSpPr>
              <a:cxnSpLocks/>
            </p:cNvCxnSpPr>
            <p:nvPr/>
          </p:nvCxnSpPr>
          <p:spPr>
            <a:xfrm flipV="1">
              <a:off x="1727070" y="5720981"/>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0A37070F-C711-B75B-4F1D-F84D7A7CFFAC}"/>
                </a:ext>
              </a:extLst>
            </p:cNvPr>
            <p:cNvCxnSpPr>
              <a:cxnSpLocks/>
            </p:cNvCxnSpPr>
            <p:nvPr/>
          </p:nvCxnSpPr>
          <p:spPr>
            <a:xfrm flipV="1">
              <a:off x="1727069" y="5827115"/>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9" name="Straight Arrow Connector 148">
              <a:extLst>
                <a:ext uri="{FF2B5EF4-FFF2-40B4-BE49-F238E27FC236}">
                  <a16:creationId xmlns:a16="http://schemas.microsoft.com/office/drawing/2014/main" id="{C378A971-3D98-A950-66B1-39567BEE0771}"/>
                </a:ext>
              </a:extLst>
            </p:cNvPr>
            <p:cNvCxnSpPr>
              <a:cxnSpLocks/>
            </p:cNvCxnSpPr>
            <p:nvPr/>
          </p:nvCxnSpPr>
          <p:spPr>
            <a:xfrm flipV="1">
              <a:off x="1733496" y="5943369"/>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5EB18CE7-15F9-E301-5E95-923B21F51C17}"/>
                </a:ext>
              </a:extLst>
            </p:cNvPr>
            <p:cNvCxnSpPr>
              <a:cxnSpLocks/>
            </p:cNvCxnSpPr>
            <p:nvPr/>
          </p:nvCxnSpPr>
          <p:spPr>
            <a:xfrm flipV="1">
              <a:off x="1742997" y="6046484"/>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ACD2495E-B0F1-AF38-2709-CF5805A3CC4C}"/>
                </a:ext>
              </a:extLst>
            </p:cNvPr>
            <p:cNvCxnSpPr>
              <a:cxnSpLocks/>
            </p:cNvCxnSpPr>
            <p:nvPr/>
          </p:nvCxnSpPr>
          <p:spPr>
            <a:xfrm flipV="1">
              <a:off x="1724538" y="6166385"/>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B96EF0E1-DD47-569B-1065-BF61A913F452}"/>
                </a:ext>
              </a:extLst>
            </p:cNvPr>
            <p:cNvCxnSpPr/>
            <p:nvPr/>
          </p:nvCxnSpPr>
          <p:spPr>
            <a:xfrm flipV="1">
              <a:off x="2992466" y="5312934"/>
              <a:ext cx="0" cy="1005225"/>
            </a:xfrm>
            <a:prstGeom prst="straightConnector1">
              <a:avLst/>
            </a:prstGeom>
            <a:ln w="12700">
              <a:headEnd type="triangle" w="sm" len="sm"/>
              <a:tailEnd type="triangle"/>
            </a:ln>
          </p:spPr>
          <p:style>
            <a:lnRef idx="1">
              <a:schemeClr val="dk1"/>
            </a:lnRef>
            <a:fillRef idx="0">
              <a:schemeClr val="dk1"/>
            </a:fillRef>
            <a:effectRef idx="0">
              <a:schemeClr val="dk1"/>
            </a:effectRef>
            <a:fontRef idx="minor">
              <a:schemeClr val="tx1"/>
            </a:fontRef>
          </p:style>
        </p:cxnSp>
        <p:cxnSp>
          <p:nvCxnSpPr>
            <p:cNvPr id="153" name="Straight Arrow Connector 152">
              <a:extLst>
                <a:ext uri="{FF2B5EF4-FFF2-40B4-BE49-F238E27FC236}">
                  <a16:creationId xmlns:a16="http://schemas.microsoft.com/office/drawing/2014/main" id="{BA14BF2C-CE41-3ED8-46BF-44CE2C3C0E87}"/>
                </a:ext>
              </a:extLst>
            </p:cNvPr>
            <p:cNvCxnSpPr>
              <a:cxnSpLocks/>
            </p:cNvCxnSpPr>
            <p:nvPr/>
          </p:nvCxnSpPr>
          <p:spPr>
            <a:xfrm flipH="1">
              <a:off x="1699258" y="6369726"/>
              <a:ext cx="1243946" cy="3204"/>
            </a:xfrm>
            <a:prstGeom prst="straightConnector1">
              <a:avLst/>
            </a:prstGeom>
            <a:ln w="12700">
              <a:headEnd type="triangle" w="sm" len="sm"/>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B8C99326-5D72-7253-BD7A-95E63678D9A7}"/>
                    </a:ext>
                  </a:extLst>
                </p:cNvPr>
                <p:cNvSpPr txBox="1"/>
                <p:nvPr/>
              </p:nvSpPr>
              <p:spPr>
                <a:xfrm>
                  <a:off x="3043925" y="6031574"/>
                  <a:ext cx="448283" cy="132985"/>
                </a:xfrm>
                <a:prstGeom prst="rect">
                  <a:avLst/>
                </a:prstGeom>
                <a:ln>
                  <a:noFill/>
                </a:ln>
              </p:spPr>
              <p:txBody>
                <a:bodyPr wrap="square" lIns="0" tIns="0" rIns="0" bIns="0" rtlCol="0">
                  <a:spAutoFit/>
                </a:bodyPr>
                <a:lstStyle/>
                <a:p>
                  <a:pPr algn="l">
                    <a:lnSpc>
                      <a:spcPct val="96000"/>
                    </a:lnSpc>
                  </a:pPr>
                  <a14:m>
                    <m:oMath xmlns:m="http://schemas.openxmlformats.org/officeDocument/2006/math">
                      <m:r>
                        <a:rPr lang="en-US" sz="900" b="0" i="1" dirty="0" smtClean="0">
                          <a:solidFill>
                            <a:schemeClr val="tx2"/>
                          </a:solidFill>
                          <a:latin typeface="Cambria Math" panose="02040503050406030204" pitchFamily="18" charset="0"/>
                          <a:cs typeface="Microsoft Sans Serif" panose="020B0604020202020204" pitchFamily="34" charset="0"/>
                        </a:rPr>
                        <m:t>𝐶</m:t>
                      </m:r>
                    </m:oMath>
                  </a14:m>
                  <a:r>
                    <a:rPr lang="en-US" sz="900" dirty="0">
                      <a:solidFill>
                        <a:schemeClr val="tx2"/>
                      </a:solidFill>
                      <a:latin typeface="Microsoft Sans Serif"/>
                      <a:cs typeface="Microsoft Sans Serif" panose="020B0604020202020204" pitchFamily="34" charset="0"/>
                    </a:rPr>
                    <a:t> rows</a:t>
                  </a:r>
                </a:p>
              </p:txBody>
            </p:sp>
          </mc:Choice>
          <mc:Fallback xmlns="">
            <p:sp>
              <p:nvSpPr>
                <p:cNvPr id="154" name="TextBox 153">
                  <a:extLst>
                    <a:ext uri="{FF2B5EF4-FFF2-40B4-BE49-F238E27FC236}">
                      <a16:creationId xmlns:a16="http://schemas.microsoft.com/office/drawing/2014/main" id="{B8C99326-5D72-7253-BD7A-95E63678D9A7}"/>
                    </a:ext>
                  </a:extLst>
                </p:cNvPr>
                <p:cNvSpPr txBox="1">
                  <a:spLocks noRot="1" noChangeAspect="1" noMove="1" noResize="1" noEditPoints="1" noAdjustHandles="1" noChangeArrowheads="1" noChangeShapeType="1" noTextEdit="1"/>
                </p:cNvSpPr>
                <p:nvPr/>
              </p:nvSpPr>
              <p:spPr>
                <a:xfrm>
                  <a:off x="3043925" y="6031574"/>
                  <a:ext cx="448283" cy="132985"/>
                </a:xfrm>
                <a:prstGeom prst="rect">
                  <a:avLst/>
                </a:prstGeom>
                <a:blipFill>
                  <a:blip r:embed="rId9"/>
                  <a:stretch>
                    <a:fillRect l="-8537" t="-33333" b="-37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5777DF45-56DD-40A8-7625-DC5931B4EB29}"/>
                    </a:ext>
                  </a:extLst>
                </p:cNvPr>
                <p:cNvSpPr txBox="1"/>
                <p:nvPr/>
              </p:nvSpPr>
              <p:spPr>
                <a:xfrm>
                  <a:off x="2100103" y="6380595"/>
                  <a:ext cx="707211" cy="132985"/>
                </a:xfrm>
                <a:prstGeom prst="rect">
                  <a:avLst/>
                </a:prstGeom>
                <a:ln>
                  <a:noFill/>
                </a:ln>
              </p:spPr>
              <p:txBody>
                <a:bodyPr wrap="square" lIns="0" tIns="0" rIns="0" bIns="0" rtlCol="0">
                  <a:spAutoFit/>
                </a:bodyPr>
                <a:lstStyle/>
                <a:p>
                  <a:pPr algn="l">
                    <a:lnSpc>
                      <a:spcPct val="96000"/>
                    </a:lnSpc>
                  </a:pPr>
                  <a14:m>
                    <m:oMath xmlns:m="http://schemas.openxmlformats.org/officeDocument/2006/math">
                      <m:r>
                        <a:rPr lang="en-US" sz="900" b="0" i="1" dirty="0" smtClean="0">
                          <a:solidFill>
                            <a:schemeClr val="tx2"/>
                          </a:solidFill>
                          <a:latin typeface="Cambria Math" panose="02040503050406030204" pitchFamily="18" charset="0"/>
                          <a:cs typeface="Microsoft Sans Serif" panose="020B0604020202020204" pitchFamily="34" charset="0"/>
                        </a:rPr>
                        <m:t>𝑀</m:t>
                      </m:r>
                      <m:r>
                        <a:rPr lang="en-US" sz="900" b="0" i="1" dirty="0" smtClean="0">
                          <a:solidFill>
                            <a:schemeClr val="tx2"/>
                          </a:solidFill>
                          <a:latin typeface="Cambria Math" panose="02040503050406030204" pitchFamily="18" charset="0"/>
                          <a:cs typeface="Microsoft Sans Serif" panose="020B0604020202020204" pitchFamily="34" charset="0"/>
                        </a:rPr>
                        <m:t>/</m:t>
                      </m:r>
                      <m:r>
                        <a:rPr lang="en-US" sz="900" b="0" i="1" dirty="0" smtClean="0">
                          <a:solidFill>
                            <a:schemeClr val="tx2"/>
                          </a:solidFill>
                          <a:latin typeface="Cambria Math" panose="02040503050406030204" pitchFamily="18" charset="0"/>
                          <a:cs typeface="Microsoft Sans Serif" panose="020B0604020202020204" pitchFamily="34" charset="0"/>
                        </a:rPr>
                        <m:t>𝐶</m:t>
                      </m:r>
                    </m:oMath>
                  </a14:m>
                  <a:r>
                    <a:rPr lang="en-US" sz="900" dirty="0">
                      <a:solidFill>
                        <a:schemeClr val="tx2"/>
                      </a:solidFill>
                      <a:latin typeface="Microsoft Sans Serif"/>
                      <a:cs typeface="Microsoft Sans Serif" panose="020B0604020202020204" pitchFamily="34" charset="0"/>
                    </a:rPr>
                    <a:t> columns</a:t>
                  </a:r>
                </a:p>
              </p:txBody>
            </p:sp>
          </mc:Choice>
          <mc:Fallback xmlns="">
            <p:sp>
              <p:nvSpPr>
                <p:cNvPr id="155" name="TextBox 154">
                  <a:extLst>
                    <a:ext uri="{FF2B5EF4-FFF2-40B4-BE49-F238E27FC236}">
                      <a16:creationId xmlns:a16="http://schemas.microsoft.com/office/drawing/2014/main" id="{5777DF45-56DD-40A8-7625-DC5931B4EB29}"/>
                    </a:ext>
                  </a:extLst>
                </p:cNvPr>
                <p:cNvSpPr txBox="1">
                  <a:spLocks noRot="1" noChangeAspect="1" noMove="1" noResize="1" noEditPoints="1" noAdjustHandles="1" noChangeArrowheads="1" noChangeShapeType="1" noTextEdit="1"/>
                </p:cNvSpPr>
                <p:nvPr/>
              </p:nvSpPr>
              <p:spPr>
                <a:xfrm>
                  <a:off x="2100103" y="6380595"/>
                  <a:ext cx="707211" cy="132985"/>
                </a:xfrm>
                <a:prstGeom prst="rect">
                  <a:avLst/>
                </a:prstGeom>
                <a:blipFill>
                  <a:blip r:embed="rId10"/>
                  <a:stretch>
                    <a:fillRect l="-5426" t="-33333" b="-37500"/>
                  </a:stretch>
                </a:blipFill>
                <a:ln>
                  <a:noFill/>
                </a:ln>
              </p:spPr>
              <p:txBody>
                <a:bodyPr/>
                <a:lstStyle/>
                <a:p>
                  <a:r>
                    <a:rPr lang="en-US">
                      <a:noFill/>
                    </a:rPr>
                    <a:t> </a:t>
                  </a:r>
                </a:p>
              </p:txBody>
            </p:sp>
          </mc:Fallback>
        </mc:AlternateContent>
        <p:sp>
          <p:nvSpPr>
            <p:cNvPr id="157" name="Arrow: Right 156">
              <a:extLst>
                <a:ext uri="{FF2B5EF4-FFF2-40B4-BE49-F238E27FC236}">
                  <a16:creationId xmlns:a16="http://schemas.microsoft.com/office/drawing/2014/main" id="{687E94F3-B2B0-9B3D-A4CF-68F17227BD2F}"/>
                </a:ext>
              </a:extLst>
            </p:cNvPr>
            <p:cNvSpPr/>
            <p:nvPr/>
          </p:nvSpPr>
          <p:spPr>
            <a:xfrm>
              <a:off x="1245642" y="5737557"/>
              <a:ext cx="402207" cy="172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FFF580BE-59A3-A66D-51B2-D96DBF27902B}"/>
                    </a:ext>
                  </a:extLst>
                </p:cNvPr>
                <p:cNvSpPr txBox="1"/>
                <p:nvPr/>
              </p:nvSpPr>
              <p:spPr>
                <a:xfrm>
                  <a:off x="1154854" y="6208017"/>
                  <a:ext cx="512368" cy="265970"/>
                </a:xfrm>
                <a:prstGeom prst="rect">
                  <a:avLst/>
                </a:prstGeom>
                <a:ln>
                  <a:noFill/>
                </a:ln>
              </p:spPr>
              <p:txBody>
                <a:bodyPr wrap="square" lIns="0" tIns="0" rIns="0" bIns="0" rtlCol="0">
                  <a:spAutoFit/>
                </a:bodyPr>
                <a:lstStyle/>
                <a:p>
                  <a:pPr algn="ctr">
                    <a:lnSpc>
                      <a:spcPct val="96000"/>
                    </a:lnSpc>
                  </a:pPr>
                  <a14:m>
                    <m:oMath xmlns:m="http://schemas.openxmlformats.org/officeDocument/2006/math">
                      <m:r>
                        <a:rPr lang="en-US" sz="900" b="0" i="1" smtClean="0">
                          <a:solidFill>
                            <a:schemeClr val="tx2"/>
                          </a:solidFill>
                          <a:latin typeface="Cambria Math" panose="02040503050406030204" pitchFamily="18" charset="0"/>
                          <a:cs typeface="Microsoft Sans Serif" panose="020B0604020202020204" pitchFamily="34" charset="0"/>
                        </a:rPr>
                        <m:t>𝑀</m:t>
                      </m:r>
                    </m:oMath>
                  </a14:m>
                  <a:r>
                    <a:rPr lang="en-US" sz="900" dirty="0">
                      <a:solidFill>
                        <a:schemeClr val="tx2"/>
                      </a:solidFill>
                      <a:latin typeface="Microsoft Sans Serif"/>
                      <a:cs typeface="Microsoft Sans Serif" panose="020B0604020202020204" pitchFamily="34" charset="0"/>
                    </a:rPr>
                    <a:t> input tones</a:t>
                  </a:r>
                </a:p>
              </p:txBody>
            </p:sp>
          </mc:Choice>
          <mc:Fallback xmlns="">
            <p:sp>
              <p:nvSpPr>
                <p:cNvPr id="160" name="TextBox 159">
                  <a:extLst>
                    <a:ext uri="{FF2B5EF4-FFF2-40B4-BE49-F238E27FC236}">
                      <a16:creationId xmlns:a16="http://schemas.microsoft.com/office/drawing/2014/main" id="{FFF580BE-59A3-A66D-51B2-D96DBF27902B}"/>
                    </a:ext>
                  </a:extLst>
                </p:cNvPr>
                <p:cNvSpPr txBox="1">
                  <a:spLocks noRot="1" noChangeAspect="1" noMove="1" noResize="1" noEditPoints="1" noAdjustHandles="1" noChangeArrowheads="1" noChangeShapeType="1" noTextEdit="1"/>
                </p:cNvSpPr>
                <p:nvPr/>
              </p:nvSpPr>
              <p:spPr>
                <a:xfrm>
                  <a:off x="1154854" y="6208017"/>
                  <a:ext cx="512368" cy="265970"/>
                </a:xfrm>
                <a:prstGeom prst="rect">
                  <a:avLst/>
                </a:prstGeom>
                <a:blipFill>
                  <a:blip r:embed="rId11"/>
                  <a:stretch>
                    <a:fillRect t="-16327" b="-12245"/>
                  </a:stretch>
                </a:blipFill>
                <a:ln>
                  <a:noFill/>
                </a:ln>
              </p:spPr>
              <p:txBody>
                <a:bodyPr/>
                <a:lstStyle/>
                <a:p>
                  <a:r>
                    <a:rPr lang="en-US">
                      <a:noFill/>
                    </a:rPr>
                    <a:t> </a:t>
                  </a:r>
                </a:p>
              </p:txBody>
            </p:sp>
          </mc:Fallback>
        </mc:AlternateContent>
        <p:sp>
          <p:nvSpPr>
            <p:cNvPr id="162" name="TextBox 161">
              <a:extLst>
                <a:ext uri="{FF2B5EF4-FFF2-40B4-BE49-F238E27FC236}">
                  <a16:creationId xmlns:a16="http://schemas.microsoft.com/office/drawing/2014/main" id="{72232B88-2958-3942-8237-FEB593F2F210}"/>
                </a:ext>
              </a:extLst>
            </p:cNvPr>
            <p:cNvSpPr txBox="1"/>
            <p:nvPr/>
          </p:nvSpPr>
          <p:spPr>
            <a:xfrm>
              <a:off x="1168239" y="5334604"/>
              <a:ext cx="495203" cy="265970"/>
            </a:xfrm>
            <a:prstGeom prst="rect">
              <a:avLst/>
            </a:prstGeom>
          </p:spPr>
          <p:txBody>
            <a:bodyPr wrap="square" lIns="0" tIns="0" rIns="0" bIns="0" rtlCol="0">
              <a:spAutoFit/>
            </a:bodyPr>
            <a:lstStyle/>
            <a:p>
              <a:pPr algn="ctr">
                <a:lnSpc>
                  <a:spcPct val="96000"/>
                </a:lnSpc>
              </a:pPr>
              <a:r>
                <a:rPr lang="en-US" sz="900" dirty="0">
                  <a:solidFill>
                    <a:schemeClr val="tx2"/>
                  </a:solidFill>
                  <a:latin typeface="Microsoft Sans Serif"/>
                  <a:cs typeface="Microsoft Sans Serif" panose="020B0604020202020204" pitchFamily="34" charset="0"/>
                </a:rPr>
                <a:t>Write row-wise</a:t>
              </a:r>
            </a:p>
          </p:txBody>
        </p:sp>
        <p:sp>
          <p:nvSpPr>
            <p:cNvPr id="163" name="TextBox 162">
              <a:extLst>
                <a:ext uri="{FF2B5EF4-FFF2-40B4-BE49-F238E27FC236}">
                  <a16:creationId xmlns:a16="http://schemas.microsoft.com/office/drawing/2014/main" id="{3FF1C8E4-B7BC-859D-538A-7F8C13476476}"/>
                </a:ext>
              </a:extLst>
            </p:cNvPr>
            <p:cNvSpPr txBox="1"/>
            <p:nvPr/>
          </p:nvSpPr>
          <p:spPr>
            <a:xfrm>
              <a:off x="3002378" y="5318223"/>
              <a:ext cx="495203" cy="265970"/>
            </a:xfrm>
            <a:prstGeom prst="rect">
              <a:avLst/>
            </a:prstGeom>
          </p:spPr>
          <p:txBody>
            <a:bodyPr wrap="square" lIns="0" tIns="0" rIns="0" bIns="0" rtlCol="0">
              <a:spAutoFit/>
            </a:bodyPr>
            <a:lstStyle/>
            <a:p>
              <a:pPr algn="ctr">
                <a:lnSpc>
                  <a:spcPct val="96000"/>
                </a:lnSpc>
              </a:pPr>
              <a:r>
                <a:rPr lang="en-US" sz="900" dirty="0">
                  <a:solidFill>
                    <a:schemeClr val="tx2"/>
                  </a:solidFill>
                  <a:latin typeface="Microsoft Sans Serif"/>
                  <a:cs typeface="Microsoft Sans Serif" panose="020B0604020202020204" pitchFamily="34" charset="0"/>
                </a:rPr>
                <a:t>Read </a:t>
              </a:r>
            </a:p>
            <a:p>
              <a:pPr algn="ctr">
                <a:lnSpc>
                  <a:spcPct val="96000"/>
                </a:lnSpc>
              </a:pPr>
              <a:r>
                <a:rPr lang="en-US" sz="900" dirty="0">
                  <a:solidFill>
                    <a:schemeClr val="tx2"/>
                  </a:solidFill>
                  <a:latin typeface="Microsoft Sans Serif"/>
                  <a:cs typeface="Microsoft Sans Serif" panose="020B0604020202020204" pitchFamily="34" charset="0"/>
                </a:rPr>
                <a:t>col-wise</a:t>
              </a:r>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D7055E15-3B41-BD1D-5DC4-E514B3552DB0}"/>
                    </a:ext>
                  </a:extLst>
                </p:cNvPr>
                <p:cNvSpPr txBox="1"/>
                <p:nvPr/>
              </p:nvSpPr>
              <p:spPr>
                <a:xfrm>
                  <a:off x="3618454" y="6374557"/>
                  <a:ext cx="1296515" cy="119399"/>
                </a:xfrm>
                <a:prstGeom prst="rect">
                  <a:avLst/>
                </a:prstGeom>
                <a:ln>
                  <a:noFill/>
                </a:ln>
              </p:spPr>
              <p:txBody>
                <a:bodyPr wrap="square" lIns="0" tIns="0" rIns="0" bIns="0" rtlCol="0">
                  <a:spAutoFit/>
                </a:bodyPr>
                <a:lstStyle/>
                <a:p>
                  <a:pPr algn="ctr">
                    <a:lnSpc>
                      <a:spcPct val="96000"/>
                    </a:lnSpc>
                  </a:pPr>
                  <a14:m>
                    <m:oMath xmlns:m="http://schemas.openxmlformats.org/officeDocument/2006/math">
                      <m:r>
                        <a:rPr lang="en-US" sz="900" b="0" i="1" smtClean="0">
                          <a:solidFill>
                            <a:schemeClr val="tx2"/>
                          </a:solidFill>
                          <a:latin typeface="Cambria Math" panose="02040503050406030204" pitchFamily="18" charset="0"/>
                          <a:cs typeface="Microsoft Sans Serif" panose="020B0604020202020204" pitchFamily="34" charset="0"/>
                        </a:rPr>
                        <m:t>𝑀</m:t>
                      </m:r>
                    </m:oMath>
                  </a14:m>
                  <a:r>
                    <a:rPr lang="en-US" sz="900" dirty="0">
                      <a:solidFill>
                        <a:schemeClr val="tx2"/>
                      </a:solidFill>
                      <a:latin typeface="Microsoft Sans Serif"/>
                      <a:cs typeface="Microsoft Sans Serif" panose="020B0604020202020204" pitchFamily="34" charset="0"/>
                    </a:rPr>
                    <a:t> interleaved OFDM tones</a:t>
                  </a:r>
                </a:p>
              </p:txBody>
            </p:sp>
          </mc:Choice>
          <mc:Fallback xmlns="">
            <p:sp>
              <p:nvSpPr>
                <p:cNvPr id="166" name="TextBox 165">
                  <a:extLst>
                    <a:ext uri="{FF2B5EF4-FFF2-40B4-BE49-F238E27FC236}">
                      <a16:creationId xmlns:a16="http://schemas.microsoft.com/office/drawing/2014/main" id="{D7055E15-3B41-BD1D-5DC4-E514B3552DB0}"/>
                    </a:ext>
                  </a:extLst>
                </p:cNvPr>
                <p:cNvSpPr txBox="1">
                  <a:spLocks noRot="1" noChangeAspect="1" noMove="1" noResize="1" noEditPoints="1" noAdjustHandles="1" noChangeArrowheads="1" noChangeShapeType="1" noTextEdit="1"/>
                </p:cNvSpPr>
                <p:nvPr/>
              </p:nvSpPr>
              <p:spPr>
                <a:xfrm>
                  <a:off x="3618454" y="6374557"/>
                  <a:ext cx="1296515" cy="119399"/>
                </a:xfrm>
                <a:prstGeom prst="rect">
                  <a:avLst/>
                </a:prstGeom>
                <a:blipFill>
                  <a:blip r:embed="rId12"/>
                  <a:stretch>
                    <a:fillRect l="-422" t="-36364" r="-2110" b="-50000"/>
                  </a:stretch>
                </a:blipFill>
                <a:ln>
                  <a:noFill/>
                </a:ln>
              </p:spPr>
              <p:txBody>
                <a:bodyPr/>
                <a:lstStyle/>
                <a:p>
                  <a:r>
                    <a:rPr lang="en-US">
                      <a:noFill/>
                    </a:rPr>
                    <a:t> </a:t>
                  </a:r>
                </a:p>
              </p:txBody>
            </p:sp>
          </mc:Fallback>
        </mc:AlternateContent>
        <p:sp>
          <p:nvSpPr>
            <p:cNvPr id="167" name="Arrow: Right 166">
              <a:extLst>
                <a:ext uri="{FF2B5EF4-FFF2-40B4-BE49-F238E27FC236}">
                  <a16:creationId xmlns:a16="http://schemas.microsoft.com/office/drawing/2014/main" id="{40AB54F1-F827-ED6E-5E97-4CBBF4E9825D}"/>
                </a:ext>
              </a:extLst>
            </p:cNvPr>
            <p:cNvSpPr/>
            <p:nvPr/>
          </p:nvSpPr>
          <p:spPr>
            <a:xfrm>
              <a:off x="3043376" y="5726835"/>
              <a:ext cx="453114" cy="172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sp>
          <p:nvSpPr>
            <p:cNvPr id="168" name="Rectangle 167">
              <a:extLst>
                <a:ext uri="{FF2B5EF4-FFF2-40B4-BE49-F238E27FC236}">
                  <a16:creationId xmlns:a16="http://schemas.microsoft.com/office/drawing/2014/main" id="{8A1066B8-D12E-C5B0-C791-652A4EEC697D}"/>
                </a:ext>
              </a:extLst>
            </p:cNvPr>
            <p:cNvSpPr/>
            <p:nvPr/>
          </p:nvSpPr>
          <p:spPr>
            <a:xfrm>
              <a:off x="1165032" y="6206945"/>
              <a:ext cx="476040" cy="262764"/>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700" dirty="0" err="1">
                <a:solidFill>
                  <a:schemeClr val="bg1"/>
                </a:solidFill>
                <a:latin typeface="Microsoft Sans Serif"/>
                <a:cs typeface="Microsoft Sans Serif" panose="020B0604020202020204" pitchFamily="34" charset="0"/>
              </a:endParaRPr>
            </a:p>
          </p:txBody>
        </p:sp>
      </p:grpSp>
      <p:cxnSp>
        <p:nvCxnSpPr>
          <p:cNvPr id="172" name="Straight Connector 171">
            <a:extLst>
              <a:ext uri="{FF2B5EF4-FFF2-40B4-BE49-F238E27FC236}">
                <a16:creationId xmlns:a16="http://schemas.microsoft.com/office/drawing/2014/main" id="{6CE37B2D-F05A-39BA-C856-80389B242D1B}"/>
              </a:ext>
            </a:extLst>
          </p:cNvPr>
          <p:cNvCxnSpPr/>
          <p:nvPr/>
        </p:nvCxnSpPr>
        <p:spPr>
          <a:xfrm flipH="1" flipV="1">
            <a:off x="5121965" y="3816625"/>
            <a:ext cx="974035" cy="571907"/>
          </a:xfrm>
          <a:prstGeom prst="line">
            <a:avLst/>
          </a:prstGeom>
          <a:ln w="25400" cap="rnd">
            <a:solidFill>
              <a:srgbClr val="7030A0"/>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128653FE-3821-9867-674F-7B931D23E865}"/>
              </a:ext>
            </a:extLst>
          </p:cNvPr>
          <p:cNvCxnSpPr>
            <a:cxnSpLocks/>
          </p:cNvCxnSpPr>
          <p:nvPr/>
        </p:nvCxnSpPr>
        <p:spPr>
          <a:xfrm flipH="1">
            <a:off x="5200896" y="4441701"/>
            <a:ext cx="896438" cy="753707"/>
          </a:xfrm>
          <a:prstGeom prst="line">
            <a:avLst/>
          </a:prstGeom>
          <a:ln w="25400" cap="rnd">
            <a:solidFill>
              <a:schemeClr val="accent3">
                <a:lumMod val="75000"/>
              </a:schemeClr>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41C98763-1ECF-1825-DE5F-206376F8D34E}"/>
              </a:ext>
            </a:extLst>
          </p:cNvPr>
          <p:cNvSpPr txBox="1"/>
          <p:nvPr/>
        </p:nvSpPr>
        <p:spPr>
          <a:xfrm rot="1829171">
            <a:off x="5119465" y="3904523"/>
            <a:ext cx="1157668" cy="177293"/>
          </a:xfrm>
          <a:prstGeom prst="rect">
            <a:avLst/>
          </a:prstGeom>
        </p:spPr>
        <p:txBody>
          <a:bodyPr wrap="square" lIns="0" tIns="0" rIns="0" bIns="0" rtlCol="0">
            <a:spAutoFit/>
          </a:bodyPr>
          <a:lstStyle/>
          <a:p>
            <a:pPr algn="l">
              <a:lnSpc>
                <a:spcPct val="96000"/>
              </a:lnSpc>
            </a:pPr>
            <a:r>
              <a:rPr lang="en-US" sz="1200" b="1" dirty="0">
                <a:solidFill>
                  <a:srgbClr val="7030A0"/>
                </a:solidFill>
                <a:latin typeface="Microsoft Sans Serif"/>
                <a:cs typeface="Microsoft Sans Serif" panose="020B0604020202020204" pitchFamily="34" charset="0"/>
              </a:rPr>
              <a:t>Time </a:t>
            </a:r>
            <a:r>
              <a:rPr lang="en-US" sz="1200" b="1" dirty="0" err="1">
                <a:solidFill>
                  <a:srgbClr val="7030A0"/>
                </a:solidFill>
                <a:latin typeface="Microsoft Sans Serif"/>
                <a:cs typeface="Microsoft Sans Serif" panose="020B0604020202020204" pitchFamily="34" charset="0"/>
              </a:rPr>
              <a:t>interleaver</a:t>
            </a:r>
            <a:endParaRPr lang="en-US" sz="1200" b="1" dirty="0">
              <a:solidFill>
                <a:srgbClr val="7030A0"/>
              </a:solidFill>
              <a:latin typeface="Microsoft Sans Serif"/>
              <a:cs typeface="Microsoft Sans Serif" panose="020B0604020202020204" pitchFamily="34" charset="0"/>
            </a:endParaRPr>
          </a:p>
        </p:txBody>
      </p:sp>
      <p:sp>
        <p:nvSpPr>
          <p:cNvPr id="177" name="TextBox 176">
            <a:extLst>
              <a:ext uri="{FF2B5EF4-FFF2-40B4-BE49-F238E27FC236}">
                <a16:creationId xmlns:a16="http://schemas.microsoft.com/office/drawing/2014/main" id="{1711B416-47FD-7232-3127-C939C9DE6F62}"/>
              </a:ext>
            </a:extLst>
          </p:cNvPr>
          <p:cNvSpPr txBox="1"/>
          <p:nvPr/>
        </p:nvSpPr>
        <p:spPr>
          <a:xfrm rot="19193388">
            <a:off x="4826230" y="4953037"/>
            <a:ext cx="1470083" cy="177293"/>
          </a:xfrm>
          <a:prstGeom prst="rect">
            <a:avLst/>
          </a:prstGeom>
        </p:spPr>
        <p:txBody>
          <a:bodyPr wrap="square" lIns="0" tIns="0" rIns="0" bIns="0" rtlCol="0">
            <a:spAutoFit/>
          </a:bodyPr>
          <a:lstStyle/>
          <a:p>
            <a:pPr algn="l">
              <a:lnSpc>
                <a:spcPct val="96000"/>
              </a:lnSpc>
            </a:pPr>
            <a:r>
              <a:rPr lang="en-US" sz="1200" b="1" dirty="0">
                <a:solidFill>
                  <a:schemeClr val="accent3">
                    <a:lumMod val="75000"/>
                  </a:schemeClr>
                </a:solidFill>
                <a:latin typeface="Microsoft Sans Serif"/>
                <a:cs typeface="Microsoft Sans Serif" panose="020B0604020202020204" pitchFamily="34" charset="0"/>
              </a:rPr>
              <a:t>Frequency </a:t>
            </a:r>
            <a:r>
              <a:rPr lang="en-US" sz="1200" b="1" dirty="0" err="1">
                <a:solidFill>
                  <a:schemeClr val="accent3">
                    <a:lumMod val="75000"/>
                  </a:schemeClr>
                </a:solidFill>
                <a:latin typeface="Microsoft Sans Serif"/>
                <a:cs typeface="Microsoft Sans Serif" panose="020B0604020202020204" pitchFamily="34" charset="0"/>
              </a:rPr>
              <a:t>interleaver</a:t>
            </a:r>
            <a:endParaRPr lang="en-US" sz="1200" b="1" dirty="0">
              <a:solidFill>
                <a:schemeClr val="accent3">
                  <a:lumMod val="75000"/>
                </a:schemeClr>
              </a:solidFill>
              <a:latin typeface="Microsoft Sans Serif"/>
              <a:cs typeface="Microsoft Sans Serif" panose="020B0604020202020204" pitchFamily="34" charset="0"/>
            </a:endParaRPr>
          </a:p>
        </p:txBody>
      </p:sp>
      <p:pic>
        <p:nvPicPr>
          <p:cNvPr id="7" name="Picture 6">
            <a:extLst>
              <a:ext uri="{FF2B5EF4-FFF2-40B4-BE49-F238E27FC236}">
                <a16:creationId xmlns:a16="http://schemas.microsoft.com/office/drawing/2014/main" id="{E20FED7D-FB42-0102-DF7C-3BF303FF8A3D}"/>
              </a:ext>
            </a:extLst>
          </p:cNvPr>
          <p:cNvPicPr>
            <a:picLocks/>
          </p:cNvPicPr>
          <p:nvPr/>
        </p:nvPicPr>
        <p:blipFill>
          <a:blip r:embed="rId13">
            <a:clrChange>
              <a:clrFrom>
                <a:srgbClr val="FFFFFF"/>
              </a:clrFrom>
              <a:clrTo>
                <a:srgbClr val="FFFFFF">
                  <a:alpha val="0"/>
                </a:srgbClr>
              </a:clrTo>
            </a:clrChange>
          </a:blip>
          <a:stretch>
            <a:fillRect/>
          </a:stretch>
        </p:blipFill>
        <p:spPr>
          <a:xfrm>
            <a:off x="7359283" y="4100742"/>
            <a:ext cx="4663440" cy="16459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Rectangle 7">
            <a:extLst>
              <a:ext uri="{FF2B5EF4-FFF2-40B4-BE49-F238E27FC236}">
                <a16:creationId xmlns:a16="http://schemas.microsoft.com/office/drawing/2014/main" id="{3131FA81-028C-C1F6-098C-E178AFDAF18F}"/>
              </a:ext>
            </a:extLst>
          </p:cNvPr>
          <p:cNvSpPr/>
          <p:nvPr/>
        </p:nvSpPr>
        <p:spPr>
          <a:xfrm>
            <a:off x="7169205" y="1081262"/>
            <a:ext cx="4910964" cy="58835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Not specified for Rel. 19, may be standardized in the future in 3GPP or somewhere else</a:t>
            </a:r>
            <a:endParaRPr lang="en-US" dirty="0"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237333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54C43F-F56B-5DAE-8CB6-238C753D21E5}"/>
              </a:ext>
            </a:extLst>
          </p:cNvPr>
          <p:cNvSpPr>
            <a:spLocks noGrp="1"/>
          </p:cNvSpPr>
          <p:nvPr>
            <p:ph type="ftr" sz="quarter" idx="10"/>
          </p:nvPr>
        </p:nvSpPr>
        <p:spPr/>
        <p:txBody>
          <a:bodyPr/>
          <a:lstStyle/>
          <a:p>
            <a:r>
              <a:rPr lang="en-US"/>
              <a:t>IBC 2024</a:t>
            </a:r>
          </a:p>
        </p:txBody>
      </p:sp>
      <p:sp>
        <p:nvSpPr>
          <p:cNvPr id="3" name="Title 2">
            <a:extLst>
              <a:ext uri="{FF2B5EF4-FFF2-40B4-BE49-F238E27FC236}">
                <a16:creationId xmlns:a16="http://schemas.microsoft.com/office/drawing/2014/main" id="{051E66CD-F849-87EF-41D7-A418A47A044C}"/>
              </a:ext>
            </a:extLst>
          </p:cNvPr>
          <p:cNvSpPr>
            <a:spLocks noGrp="1"/>
          </p:cNvSpPr>
          <p:nvPr>
            <p:ph type="title"/>
          </p:nvPr>
        </p:nvSpPr>
        <p:spPr/>
        <p:txBody>
          <a:bodyPr/>
          <a:lstStyle/>
          <a:p>
            <a:r>
              <a:rPr lang="de-DE" dirty="0"/>
              <a:t>Summary and Conclusions of Paper</a:t>
            </a:r>
            <a:endParaRPr lang="en-US" dirty="0"/>
          </a:p>
        </p:txBody>
      </p:sp>
      <p:sp>
        <p:nvSpPr>
          <p:cNvPr id="9" name="Subtitle 8">
            <a:extLst>
              <a:ext uri="{FF2B5EF4-FFF2-40B4-BE49-F238E27FC236}">
                <a16:creationId xmlns:a16="http://schemas.microsoft.com/office/drawing/2014/main" id="{3F1C0EF8-2171-4698-D775-42274CC059AC}"/>
              </a:ext>
            </a:extLst>
          </p:cNvPr>
          <p:cNvSpPr>
            <a:spLocks noGrp="1"/>
          </p:cNvSpPr>
          <p:nvPr>
            <p:ph type="subTitle" idx="1"/>
          </p:nvPr>
        </p:nvSpPr>
        <p:spPr/>
        <p:txBody>
          <a:bodyPr/>
          <a:lstStyle/>
          <a:p>
            <a:r>
              <a:rPr lang="en-US"/>
              <a:t>5G BROADCAST RECEIVERS: OPTIMIZING PERFORMANCE UNDER IMPLEMENTATION CONSTRAINTS</a:t>
            </a:r>
          </a:p>
        </p:txBody>
      </p:sp>
      <p:sp>
        <p:nvSpPr>
          <p:cNvPr id="12" name="Content Placeholder 11">
            <a:extLst>
              <a:ext uri="{FF2B5EF4-FFF2-40B4-BE49-F238E27FC236}">
                <a16:creationId xmlns:a16="http://schemas.microsoft.com/office/drawing/2014/main" id="{A13416DD-C42C-514F-06E2-C2DA34012FDB}"/>
              </a:ext>
            </a:extLst>
          </p:cNvPr>
          <p:cNvSpPr>
            <a:spLocks noGrp="1"/>
          </p:cNvSpPr>
          <p:nvPr>
            <p:ph sz="quarter" idx="16"/>
          </p:nvPr>
        </p:nvSpPr>
        <p:spPr/>
        <p:txBody>
          <a:bodyPr/>
          <a:lstStyle/>
          <a:p>
            <a:r>
              <a:rPr lang="en-GB" sz="1800" dirty="0">
                <a:effectLst/>
                <a:latin typeface="Arial" panose="020B0604020202020204" pitchFamily="34" charset="0"/>
                <a:ea typeface="SimSun" panose="02010600030101010101" pitchFamily="2" charset="-122"/>
                <a:cs typeface="Times New Roman" panose="02020603050405020304" pitchFamily="18" charset="0"/>
              </a:rPr>
              <a:t>Broadcast networks and usage of configurations needs to be done for worst-case scenario. </a:t>
            </a:r>
          </a:p>
          <a:p>
            <a:r>
              <a:rPr lang="en-GB" sz="1800" dirty="0">
                <a:effectLst/>
                <a:latin typeface="Arial" panose="020B0604020202020204" pitchFamily="34" charset="0"/>
                <a:ea typeface="SimSun" panose="02010600030101010101" pitchFamily="2" charset="-122"/>
                <a:cs typeface="Times New Roman" panose="02020603050405020304" pitchFamily="18" charset="0"/>
              </a:rPr>
              <a:t>For example, gains achieved in the 120 kmph scenario may not relevant, if such a planning would fail to serve a large number of receivers moving at lower speeds. </a:t>
            </a:r>
          </a:p>
          <a:p>
            <a:r>
              <a:rPr lang="en-GB" sz="1800" dirty="0">
                <a:latin typeface="Arial" panose="020B0604020202020204" pitchFamily="34" charset="0"/>
                <a:ea typeface="SimSun" panose="02010600030101010101" pitchFamily="2" charset="-122"/>
                <a:cs typeface="Times New Roman" panose="02020603050405020304" pitchFamily="18" charset="0"/>
              </a:rPr>
              <a:t>In this case, comparison between 5G broadcast and ATSC3.0 is provided for NLOS for different speeds and configurations</a:t>
            </a:r>
            <a:endParaRPr lang="en-US" dirty="0"/>
          </a:p>
        </p:txBody>
      </p:sp>
      <p:sp>
        <p:nvSpPr>
          <p:cNvPr id="19" name="Content Placeholder 18">
            <a:extLst>
              <a:ext uri="{FF2B5EF4-FFF2-40B4-BE49-F238E27FC236}">
                <a16:creationId xmlns:a16="http://schemas.microsoft.com/office/drawing/2014/main" id="{BE5EDC00-C011-B383-3B40-B00B316CFEA1}"/>
              </a:ext>
            </a:extLst>
          </p:cNvPr>
          <p:cNvSpPr>
            <a:spLocks noGrp="1"/>
          </p:cNvSpPr>
          <p:nvPr>
            <p:ph sz="quarter" idx="17"/>
          </p:nvPr>
        </p:nvSpPr>
        <p:spPr/>
        <p:txBody>
          <a:bodyPr>
            <a:normAutofit fontScale="92500" lnSpcReduction="10000"/>
          </a:bodyPr>
          <a:lstStyle/>
          <a:p>
            <a:r>
              <a:rPr lang="en-US" sz="2000" dirty="0"/>
              <a:t>The main design target &amp; “reason for being” of 5G broadcast is to enable operation of a broadcast network where the receivers are </a:t>
            </a:r>
            <a:r>
              <a:rPr lang="en-US" sz="2000" dirty="0">
                <a:solidFill>
                  <a:schemeClr val="bg2"/>
                </a:solidFill>
              </a:rPr>
              <a:t>hardware-compatible</a:t>
            </a:r>
            <a:r>
              <a:rPr lang="en-US" sz="2000" dirty="0">
                <a:solidFill>
                  <a:srgbClr val="FF0000"/>
                </a:solidFill>
              </a:rPr>
              <a:t> </a:t>
            </a:r>
            <a:r>
              <a:rPr lang="en-US" sz="2000" dirty="0"/>
              <a:t>with cellular modems</a:t>
            </a:r>
          </a:p>
          <a:p>
            <a:pPr lvl="1"/>
            <a:r>
              <a:rPr lang="en-US" dirty="0"/>
              <a:t>“Hardware compatible” means lower barrier to adoption in mobile devices compared to other broadcasting technologies</a:t>
            </a:r>
          </a:p>
          <a:p>
            <a:pPr lvl="2"/>
            <a:r>
              <a:rPr lang="en-US" sz="1400" dirty="0"/>
              <a:t>Several 5G Broadcast building blocks are already there in a 4G/5G modem, hence the additions are marginal. </a:t>
            </a:r>
          </a:p>
          <a:p>
            <a:pPr lvl="2"/>
            <a:r>
              <a:rPr lang="en-US" sz="1400" dirty="0"/>
              <a:t>For other technologies, a separate piece of silicon / die area would be required</a:t>
            </a:r>
          </a:p>
          <a:p>
            <a:r>
              <a:rPr lang="en-US" dirty="0"/>
              <a:t>In comparison with unconstrained broadcast designs, 5G Broadcast Rel-18 is only marginally worse </a:t>
            </a:r>
          </a:p>
          <a:p>
            <a:r>
              <a:rPr lang="en-US" dirty="0"/>
              <a:t>Address remaining gaps in Rel-19 without compromising the </a:t>
            </a:r>
            <a:r>
              <a:rPr lang="en-US" b="1" dirty="0"/>
              <a:t>design goals implementing a Time-Frequency Interleaver re-using HARQ procedures</a:t>
            </a:r>
          </a:p>
        </p:txBody>
      </p:sp>
      <p:graphicFrame>
        <p:nvGraphicFramePr>
          <p:cNvPr id="20" name="Content Placeholder 5">
            <a:extLst>
              <a:ext uri="{FF2B5EF4-FFF2-40B4-BE49-F238E27FC236}">
                <a16:creationId xmlns:a16="http://schemas.microsoft.com/office/drawing/2014/main" id="{D3180204-E078-547B-3B70-B25512E6DA8F}"/>
              </a:ext>
            </a:extLst>
          </p:cNvPr>
          <p:cNvGraphicFramePr>
            <a:graphicFrameLocks/>
          </p:cNvGraphicFramePr>
          <p:nvPr/>
        </p:nvGraphicFramePr>
        <p:xfrm>
          <a:off x="399286" y="4714479"/>
          <a:ext cx="5576890" cy="1498537"/>
        </p:xfrm>
        <a:graphic>
          <a:graphicData uri="http://schemas.openxmlformats.org/drawingml/2006/table">
            <a:tbl>
              <a:tblPr firstRow="1" firstCol="1" lastRow="1" bandRow="1">
                <a:tableStyleId>{5C22544A-7EE6-4342-B048-85BDC9FD1C3A}</a:tableStyleId>
              </a:tblPr>
              <a:tblGrid>
                <a:gridCol w="1162050">
                  <a:extLst>
                    <a:ext uri="{9D8B030D-6E8A-4147-A177-3AD203B41FA5}">
                      <a16:colId xmlns:a16="http://schemas.microsoft.com/office/drawing/2014/main" val="3036771167"/>
                    </a:ext>
                  </a:extLst>
                </a:gridCol>
                <a:gridCol w="1068706">
                  <a:extLst>
                    <a:ext uri="{9D8B030D-6E8A-4147-A177-3AD203B41FA5}">
                      <a16:colId xmlns:a16="http://schemas.microsoft.com/office/drawing/2014/main" val="2760916208"/>
                    </a:ext>
                  </a:extLst>
                </a:gridCol>
                <a:gridCol w="1115378">
                  <a:extLst>
                    <a:ext uri="{9D8B030D-6E8A-4147-A177-3AD203B41FA5}">
                      <a16:colId xmlns:a16="http://schemas.microsoft.com/office/drawing/2014/main" val="999946938"/>
                    </a:ext>
                  </a:extLst>
                </a:gridCol>
                <a:gridCol w="1115378">
                  <a:extLst>
                    <a:ext uri="{9D8B030D-6E8A-4147-A177-3AD203B41FA5}">
                      <a16:colId xmlns:a16="http://schemas.microsoft.com/office/drawing/2014/main" val="2782295726"/>
                    </a:ext>
                  </a:extLst>
                </a:gridCol>
                <a:gridCol w="1115378">
                  <a:extLst>
                    <a:ext uri="{9D8B030D-6E8A-4147-A177-3AD203B41FA5}">
                      <a16:colId xmlns:a16="http://schemas.microsoft.com/office/drawing/2014/main" val="896708219"/>
                    </a:ext>
                  </a:extLst>
                </a:gridCol>
              </a:tblGrid>
              <a:tr h="190500">
                <a:tc>
                  <a:txBody>
                    <a:bodyPr/>
                    <a:lstStyle/>
                    <a:p>
                      <a:r>
                        <a:rPr lang="en-US" sz="1600">
                          <a:effectLst/>
                        </a:rPr>
                        <a:t>SNR for</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ATSC 3.0 + 1Rx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ATSC 3.0 + 2Rx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5G + 2Rx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de-DE" sz="1600">
                          <a:effectLst/>
                        </a:rPr>
                        <a:t>5G + 2Rx + TFI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403677"/>
                  </a:ext>
                </a:extLst>
              </a:tr>
              <a:tr h="190500">
                <a:tc>
                  <a:txBody>
                    <a:bodyPr/>
                    <a:lstStyle/>
                    <a:p>
                      <a:pPr marL="0" marR="0" algn="ctr">
                        <a:lnSpc>
                          <a:spcPct val="107000"/>
                        </a:lnSpc>
                        <a:spcBef>
                          <a:spcPts val="0"/>
                        </a:spcBef>
                        <a:spcAft>
                          <a:spcPts val="0"/>
                        </a:spcAft>
                      </a:pPr>
                      <a:r>
                        <a:rPr lang="en-US" sz="1600">
                          <a:effectLst/>
                        </a:rPr>
                        <a:t>3 kmph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14.4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586272"/>
                  </a:ext>
                </a:extLst>
              </a:tr>
              <a:tr h="190500">
                <a:tc>
                  <a:txBody>
                    <a:bodyPr/>
                    <a:lstStyle/>
                    <a:p>
                      <a:pPr marL="0" marR="0" algn="ctr">
                        <a:lnSpc>
                          <a:spcPct val="107000"/>
                        </a:lnSpc>
                        <a:spcBef>
                          <a:spcPts val="0"/>
                        </a:spcBef>
                        <a:spcAft>
                          <a:spcPts val="0"/>
                        </a:spcAft>
                      </a:pPr>
                      <a:r>
                        <a:rPr lang="en-US" sz="1600">
                          <a:effectLst/>
                        </a:rPr>
                        <a:t>40 kmph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6.6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7.3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7555604"/>
                  </a:ext>
                </a:extLst>
              </a:tr>
              <a:tr h="190500">
                <a:tc>
                  <a:txBody>
                    <a:bodyPr/>
                    <a:lstStyle/>
                    <a:p>
                      <a:pPr marL="0" marR="0" algn="ctr">
                        <a:lnSpc>
                          <a:spcPct val="107000"/>
                        </a:lnSpc>
                        <a:spcBef>
                          <a:spcPts val="0"/>
                        </a:spcBef>
                        <a:spcAft>
                          <a:spcPts val="0"/>
                        </a:spcAft>
                      </a:pPr>
                      <a:r>
                        <a:rPr lang="en-US" sz="1600">
                          <a:effectLst/>
                        </a:rPr>
                        <a:t>120 kmph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10.8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9883500"/>
                  </a:ext>
                </a:extLst>
              </a:tr>
              <a:tr h="190500">
                <a:tc>
                  <a:txBody>
                    <a:bodyPr/>
                    <a:lstStyle/>
                    <a:p>
                      <a:pPr marL="0" marR="0" algn="ctr">
                        <a:lnSpc>
                          <a:spcPct val="107000"/>
                        </a:lnSpc>
                        <a:spcBef>
                          <a:spcPts val="0"/>
                        </a:spcBef>
                        <a:spcAft>
                          <a:spcPts val="0"/>
                        </a:spcAft>
                      </a:pPr>
                      <a:r>
                        <a:rPr lang="en-US" sz="1600">
                          <a:effectLst/>
                        </a:rPr>
                        <a:t>Worst case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14.4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9949285"/>
                  </a:ext>
                </a:extLst>
              </a:tr>
            </a:tbl>
          </a:graphicData>
        </a:graphic>
      </p:graphicFrame>
      <p:pic>
        <p:nvPicPr>
          <p:cNvPr id="4" name="Picture 4" descr="Why 3GPP Just Works– Multiple Generations Of Global Cellular Standards And  Solid Execution">
            <a:extLst>
              <a:ext uri="{FF2B5EF4-FFF2-40B4-BE49-F238E27FC236}">
                <a16:creationId xmlns:a16="http://schemas.microsoft.com/office/drawing/2014/main" id="{84970C4A-B0E9-04F2-148A-555FDB900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0" y="97725"/>
            <a:ext cx="1556378" cy="90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9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DB8D44-0E89-1447-9C15-2B5797972ECC}"/>
              </a:ext>
            </a:extLst>
          </p:cNvPr>
          <p:cNvSpPr>
            <a:spLocks noGrp="1"/>
          </p:cNvSpPr>
          <p:nvPr>
            <p:ph type="title"/>
          </p:nvPr>
        </p:nvSpPr>
        <p:spPr>
          <a:xfrm>
            <a:off x="495300" y="642645"/>
            <a:ext cx="11187112" cy="361959"/>
          </a:xfrm>
        </p:spPr>
        <p:txBody>
          <a:bodyPr/>
          <a:lstStyle/>
          <a:p>
            <a:r>
              <a:rPr lang="en-US" sz="2800" dirty="0">
                <a:solidFill>
                  <a:schemeClr val="bg1">
                    <a:lumMod val="50000"/>
                  </a:schemeClr>
                </a:solidFill>
              </a:rPr>
              <a:t>Broadcast – 3GPP</a:t>
            </a:r>
          </a:p>
        </p:txBody>
      </p:sp>
      <p:sp>
        <p:nvSpPr>
          <p:cNvPr id="2" name="Content Placeholder 1">
            <a:extLst>
              <a:ext uri="{FF2B5EF4-FFF2-40B4-BE49-F238E27FC236}">
                <a16:creationId xmlns:a16="http://schemas.microsoft.com/office/drawing/2014/main" id="{D19C071D-79EB-2F4C-0AF4-6036C2FA3749}"/>
              </a:ext>
            </a:extLst>
          </p:cNvPr>
          <p:cNvSpPr>
            <a:spLocks noGrp="1"/>
          </p:cNvSpPr>
          <p:nvPr>
            <p:ph sz="quarter" idx="14"/>
          </p:nvPr>
        </p:nvSpPr>
        <p:spPr>
          <a:xfrm>
            <a:off x="495300" y="1428949"/>
            <a:ext cx="5408543" cy="5290336"/>
          </a:xfrm>
        </p:spPr>
        <p:txBody>
          <a:bodyPr/>
          <a:lstStyle/>
          <a:p>
            <a:r>
              <a:rPr lang="en-US" sz="1600" dirty="0"/>
              <a:t>Previously planned scope for Rel-19:</a:t>
            </a:r>
          </a:p>
          <a:p>
            <a:pPr lvl="1"/>
            <a:r>
              <a:rPr lang="en-US" sz="1600" dirty="0"/>
              <a:t>Time-frequency interleaving</a:t>
            </a:r>
          </a:p>
          <a:p>
            <a:pPr lvl="1"/>
            <a:r>
              <a:rPr lang="en-US" sz="1600" dirty="0"/>
              <a:t>“CAS muting”</a:t>
            </a:r>
          </a:p>
          <a:p>
            <a:r>
              <a:rPr lang="en-US" sz="1600" dirty="0"/>
              <a:t>Rel-19 work item </a:t>
            </a:r>
            <a:r>
              <a:rPr lang="en-US" sz="1600" dirty="0">
                <a:solidFill>
                  <a:schemeClr val="bg2"/>
                </a:solidFill>
              </a:rPr>
              <a:t>rejected</a:t>
            </a:r>
            <a:r>
              <a:rPr lang="en-US" sz="1600" dirty="0"/>
              <a:t> in September plenary due to objections of mainly </a:t>
            </a:r>
            <a:r>
              <a:rPr lang="en-US" sz="1600" dirty="0">
                <a:solidFill>
                  <a:schemeClr val="bg2"/>
                </a:solidFill>
              </a:rPr>
              <a:t>Huawei and Samsung</a:t>
            </a:r>
            <a:r>
              <a:rPr lang="en-US" sz="1600" dirty="0"/>
              <a:t>.</a:t>
            </a:r>
          </a:p>
          <a:p>
            <a:r>
              <a:rPr lang="en-US" sz="1600" b="1" dirty="0">
                <a:solidFill>
                  <a:schemeClr val="accent1"/>
                </a:solidFill>
              </a:rPr>
              <a:t>Current plan:</a:t>
            </a:r>
          </a:p>
          <a:p>
            <a:pPr lvl="1"/>
            <a:r>
              <a:rPr lang="en-US" sz="1600" dirty="0"/>
              <a:t>Get more vocal supporters (XGN, BNE)</a:t>
            </a:r>
          </a:p>
          <a:p>
            <a:pPr lvl="1"/>
            <a:r>
              <a:rPr lang="en-US" sz="1600" dirty="0"/>
              <a:t>Do pre-standard work in 5G-MAG (draft specs internally virtually completed - </a:t>
            </a:r>
            <a:r>
              <a:rPr lang="en-US" sz="1600" dirty="0">
                <a:hlinkClick r:id="rId2"/>
              </a:rPr>
              <a:t>here</a:t>
            </a:r>
            <a:r>
              <a:rPr lang="en-US" sz="1600" dirty="0"/>
              <a:t>) + LS to 3GPP</a:t>
            </a:r>
          </a:p>
          <a:p>
            <a:pPr lvl="1"/>
            <a:r>
              <a:rPr lang="en-US" sz="1600" dirty="0"/>
              <a:t>Offline discussion with Samsung and Huawei</a:t>
            </a:r>
          </a:p>
          <a:p>
            <a:pPr lvl="1"/>
            <a:r>
              <a:rPr lang="en-US" sz="1600" dirty="0"/>
              <a:t>Resubmit to December plenary for Rel-19</a:t>
            </a:r>
          </a:p>
          <a:p>
            <a:pPr lvl="1"/>
            <a:endParaRPr lang="en-US" sz="1200" dirty="0"/>
          </a:p>
        </p:txBody>
      </p:sp>
      <p:cxnSp>
        <p:nvCxnSpPr>
          <p:cNvPr id="6" name="Straight Connector 5">
            <a:extLst>
              <a:ext uri="{FF2B5EF4-FFF2-40B4-BE49-F238E27FC236}">
                <a16:creationId xmlns:a16="http://schemas.microsoft.com/office/drawing/2014/main" id="{AC420638-264B-4A34-F509-3E1C106BE1AA}"/>
              </a:ext>
            </a:extLst>
          </p:cNvPr>
          <p:cNvCxnSpPr/>
          <p:nvPr/>
        </p:nvCxnSpPr>
        <p:spPr>
          <a:xfrm>
            <a:off x="6221895" y="1321904"/>
            <a:ext cx="0" cy="4770783"/>
          </a:xfrm>
          <a:prstGeom prst="line">
            <a:avLst/>
          </a:prstGeom>
          <a:ln>
            <a:headEnd w="lg" len="lg"/>
            <a:tailEnd type="none"/>
          </a:ln>
        </p:spPr>
        <p:style>
          <a:lnRef idx="1">
            <a:schemeClr val="accent1"/>
          </a:lnRef>
          <a:fillRef idx="0">
            <a:schemeClr val="accent1"/>
          </a:fillRef>
          <a:effectRef idx="0">
            <a:schemeClr val="accent1"/>
          </a:effectRef>
          <a:fontRef idx="minor">
            <a:schemeClr val="tx1"/>
          </a:fontRef>
        </p:style>
      </p:cxnSp>
      <p:pic>
        <p:nvPicPr>
          <p:cNvPr id="7" name="Picture 6" descr="A graph of a graph with numbers and symbols&#10;&#10;Description automatically generated with medium confidence">
            <a:extLst>
              <a:ext uri="{FF2B5EF4-FFF2-40B4-BE49-F238E27FC236}">
                <a16:creationId xmlns:a16="http://schemas.microsoft.com/office/drawing/2014/main" id="{8028105C-B22E-DBBC-4C34-F8CB292B693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36904" y="2864573"/>
            <a:ext cx="4200277" cy="3350782"/>
          </a:xfrm>
          <a:prstGeom prst="rect">
            <a:avLst/>
          </a:prstGeom>
        </p:spPr>
      </p:pic>
      <p:sp>
        <p:nvSpPr>
          <p:cNvPr id="8" name="Content Placeholder 1">
            <a:extLst>
              <a:ext uri="{FF2B5EF4-FFF2-40B4-BE49-F238E27FC236}">
                <a16:creationId xmlns:a16="http://schemas.microsoft.com/office/drawing/2014/main" id="{D4C628AF-3038-C096-3601-9C4B7A041969}"/>
              </a:ext>
            </a:extLst>
          </p:cNvPr>
          <p:cNvSpPr txBox="1">
            <a:spLocks/>
          </p:cNvSpPr>
          <p:nvPr/>
        </p:nvSpPr>
        <p:spPr>
          <a:xfrm>
            <a:off x="6621220" y="1428949"/>
            <a:ext cx="5408543" cy="5290336"/>
          </a:xfrm>
          <a:prstGeom prst="rect">
            <a:avLst/>
          </a:prstGeom>
        </p:spPr>
        <p:txBody>
          <a:bodyPr vert="horz" lIns="0" tIns="0" rIns="0" bIns="0" rtlCol="0">
            <a:noAutofit/>
          </a:bodyPr>
          <a:lstStyle>
            <a:lvl1pPr marL="173736" indent="-173736" algn="l" defTabSz="914400" rtl="0" eaLnBrk="1" latinLnBrk="0" hangingPunct="1">
              <a:lnSpc>
                <a:spcPct val="107000"/>
              </a:lnSpc>
              <a:spcBef>
                <a:spcPts val="1200"/>
              </a:spcBef>
              <a:buClr>
                <a:srgbClr val="3253DC"/>
              </a:buClr>
              <a:buFont typeface="Arial" panose="020B0604020202020204" pitchFamily="34" charset="0"/>
              <a:buChar char="•"/>
              <a:defRPr sz="2100" kern="1200" baseline="0">
                <a:solidFill>
                  <a:schemeClr val="tx1">
                    <a:lumMod val="85000"/>
                    <a:lumOff val="15000"/>
                  </a:schemeClr>
                </a:solidFill>
                <a:latin typeface="+mn-lt"/>
                <a:ea typeface="+mn-ea"/>
                <a:cs typeface="+mn-cs"/>
              </a:defRPr>
            </a:lvl1pPr>
            <a:lvl2pPr marL="338328" indent="-174625"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sz="2100" kern="1200" baseline="0">
                <a:solidFill>
                  <a:schemeClr val="tx1">
                    <a:lumMod val="85000"/>
                    <a:lumOff val="15000"/>
                  </a:schemeClr>
                </a:solidFill>
                <a:latin typeface="+mn-lt"/>
                <a:ea typeface="+mn-ea"/>
                <a:cs typeface="+mn-cs"/>
              </a:defRPr>
            </a:lvl2pPr>
            <a:lvl3pPr marL="509588" indent="-161925" algn="l" defTabSz="914400" rtl="0" eaLnBrk="1" latinLnBrk="0" hangingPunct="1">
              <a:lnSpc>
                <a:spcPct val="100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lumMod val="85000"/>
                    <a:lumOff val="15000"/>
                  </a:schemeClr>
                </a:solidFill>
                <a:latin typeface="+mn-lt"/>
                <a:ea typeface="+mn-ea"/>
                <a:cs typeface="+mn-cs"/>
              </a:defRPr>
            </a:lvl3pPr>
            <a:lvl4pPr marL="685800" indent="-173736" algn="l" defTabSz="914400" rtl="0" eaLnBrk="1" latinLnBrk="0" hangingPunct="1">
              <a:lnSpc>
                <a:spcPct val="100000"/>
              </a:lnSpc>
              <a:spcBef>
                <a:spcPts val="0"/>
              </a:spcBef>
              <a:buClr>
                <a:schemeClr val="tx1">
                  <a:lumMod val="85000"/>
                  <a:lumOff val="15000"/>
                </a:schemeClr>
              </a:buClr>
              <a:buFont typeface="Microsoft Sans Serif" panose="020B0604020202020204" pitchFamily="34" charset="0"/>
              <a:buChar char="◦"/>
              <a:defRPr sz="1800" kern="1200">
                <a:solidFill>
                  <a:schemeClr val="tx1">
                    <a:lumMod val="85000"/>
                    <a:lumOff val="15000"/>
                  </a:schemeClr>
                </a:solidFill>
                <a:latin typeface="+mn-lt"/>
                <a:ea typeface="+mn-ea"/>
                <a:cs typeface="+mn-cs"/>
              </a:defRPr>
            </a:lvl4pPr>
            <a:lvl5pPr marL="0" indent="0" algn="l" defTabSz="914400" rtl="0" eaLnBrk="1" latinLnBrk="0" hangingPunct="1">
              <a:lnSpc>
                <a:spcPct val="98000"/>
              </a:lnSpc>
              <a:spcBef>
                <a:spcPts val="1800"/>
              </a:spcBef>
              <a:buClr>
                <a:srgbClr val="595959"/>
              </a:buClr>
              <a:buFont typeface="Microsoft Sans Serif" panose="020B0604020202020204" pitchFamily="34" charset="0"/>
              <a:buChar char="​"/>
              <a:tabLst/>
              <a:defRPr sz="2800" kern="1200" baseline="0">
                <a:solidFill>
                  <a:schemeClr val="tx1">
                    <a:lumMod val="85000"/>
                    <a:lumOff val="15000"/>
                  </a:schemeClr>
                </a:solidFill>
                <a:latin typeface="+mn-lt"/>
                <a:ea typeface="+mn-ea"/>
                <a:cs typeface="+mn-cs"/>
              </a:defRPr>
            </a:lvl5pPr>
            <a:lvl6pPr marL="0" indent="0" algn="l" defTabSz="914400" rtl="0" eaLnBrk="1" latinLnBrk="0" hangingPunct="1">
              <a:lnSpc>
                <a:spcPct val="94000"/>
              </a:lnSpc>
              <a:spcBef>
                <a:spcPts val="0"/>
              </a:spcBef>
              <a:buFont typeface="Microsoft Sans Serif" panose="020B0604020202020204" pitchFamily="34" charset="0"/>
              <a:buChar char="​"/>
              <a:defRPr sz="2400" kern="1200">
                <a:solidFill>
                  <a:schemeClr val="tx1">
                    <a:lumMod val="85000"/>
                    <a:lumOff val="15000"/>
                  </a:schemeClr>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2100" kern="1200" baseline="0">
                <a:solidFill>
                  <a:schemeClr val="tx1">
                    <a:lumMod val="85000"/>
                    <a:lumOff val="15000"/>
                  </a:schemeClr>
                </a:solidFill>
                <a:latin typeface="+mn-lt"/>
                <a:ea typeface="+mn-ea"/>
                <a:cs typeface="+mn-cs"/>
              </a:defRPr>
            </a:lvl7pPr>
            <a:lvl8pPr marL="0" indent="0" algn="l" defTabSz="914400" rtl="0" eaLnBrk="1" latinLnBrk="0" hangingPunct="1">
              <a:lnSpc>
                <a:spcPct val="86000"/>
              </a:lnSpc>
              <a:spcBef>
                <a:spcPts val="1800"/>
              </a:spcBef>
              <a:buSzPct val="100000"/>
              <a:buFont typeface="Microsoft Sans Serif" panose="020B0604020202020204" pitchFamily="34" charset="0"/>
              <a:buChar char="​"/>
              <a:defRPr lang="en-US" sz="5500" kern="1200" baseline="0" dirty="0" smtClean="0">
                <a:solidFill>
                  <a:schemeClr val="tx1">
                    <a:lumMod val="85000"/>
                    <a:lumOff val="15000"/>
                  </a:schemeClr>
                </a:solidFill>
                <a:latin typeface="+mn-lt"/>
                <a:ea typeface="+mn-ea"/>
                <a:cs typeface="+mn-cs"/>
              </a:defRPr>
            </a:lvl8pPr>
            <a:lvl9pPr marL="0" indent="0" algn="l" defTabSz="914400" rtl="0" eaLnBrk="1" latinLnBrk="0" hangingPunct="1">
              <a:lnSpc>
                <a:spcPct val="84000"/>
              </a:lnSpc>
              <a:spcBef>
                <a:spcPts val="1800"/>
              </a:spcBef>
              <a:buFont typeface="Microsoft Sans Serif" panose="020B0604020202020204" pitchFamily="34" charset="0"/>
              <a:buChar char="​"/>
              <a:defRPr sz="6800" kern="1200" baseline="0">
                <a:solidFill>
                  <a:schemeClr val="tx1">
                    <a:lumMod val="85000"/>
                    <a:lumOff val="15000"/>
                  </a:schemeClr>
                </a:solidFill>
                <a:latin typeface="+mn-lt"/>
                <a:ea typeface="+mn-ea"/>
                <a:cs typeface="+mn-cs"/>
              </a:defRPr>
            </a:lvl9pPr>
          </a:lstStyle>
          <a:p>
            <a:pPr marL="173736" marR="0" lvl="0" indent="-173736" algn="l" defTabSz="914400" rtl="0" eaLnBrk="1" fontAlgn="auto" latinLnBrk="0" hangingPunct="1">
              <a:lnSpc>
                <a:spcPct val="107000"/>
              </a:lnSpc>
              <a:spcBef>
                <a:spcPts val="1200"/>
              </a:spcBef>
              <a:spcAft>
                <a:spcPts val="0"/>
              </a:spcAft>
              <a:buClr>
                <a:srgbClr val="3253DC"/>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Microsoft Sans Serif"/>
                <a:ea typeface="+mn-ea"/>
                <a:cs typeface="+mn-cs"/>
              </a:rPr>
              <a:t>On the technical side, we also get infra vendors already implementing the feature in their products</a:t>
            </a:r>
          </a:p>
          <a:p>
            <a:pPr marL="338328" marR="0" lvl="1" indent="-174625" algn="l" defTabSz="914400" rtl="0" eaLnBrk="1" fontAlgn="auto" latinLnBrk="0" hangingPunct="1">
              <a:lnSpc>
                <a:spcPct val="107000"/>
              </a:lnSpc>
              <a:spcBef>
                <a:spcPts val="0"/>
              </a:spcBef>
              <a:spcAft>
                <a:spcPts val="0"/>
              </a:spcAft>
              <a:buClr>
                <a:srgbClr val="000000">
                  <a:lumMod val="85000"/>
                  <a:lumOff val="15000"/>
                </a:srgbClr>
              </a:buClr>
              <a:buSzTx/>
              <a:buFont typeface="Microsoft Sans Serif" panose="020B0604020202020204" pitchFamily="34" charset="0"/>
              <a:buChar char="◦"/>
              <a:tabLst/>
              <a:defRPr/>
            </a:pPr>
            <a:endParaRPr kumimoji="0" lang="en-US" sz="1400" b="0" i="0" u="none" strike="noStrike" kern="1200" cap="none" spc="0" normalizeH="0" baseline="0" noProof="0" dirty="0">
              <a:ln>
                <a:noFill/>
              </a:ln>
              <a:solidFill>
                <a:srgbClr val="000000">
                  <a:lumMod val="85000"/>
                  <a:lumOff val="15000"/>
                </a:srgbClr>
              </a:solidFill>
              <a:effectLst/>
              <a:uLnTx/>
              <a:uFillTx/>
              <a:latin typeface="Microsoft Sans Serif"/>
              <a:ea typeface="+mn-ea"/>
              <a:cs typeface="+mn-cs"/>
            </a:endParaRPr>
          </a:p>
        </p:txBody>
      </p:sp>
      <p:sp>
        <p:nvSpPr>
          <p:cNvPr id="14" name="Rectangle: Rounded Corners 13">
            <a:extLst>
              <a:ext uri="{FF2B5EF4-FFF2-40B4-BE49-F238E27FC236}">
                <a16:creationId xmlns:a16="http://schemas.microsoft.com/office/drawing/2014/main" id="{073615BB-385A-2930-2821-09A730C169CB}"/>
              </a:ext>
            </a:extLst>
          </p:cNvPr>
          <p:cNvSpPr/>
          <p:nvPr/>
        </p:nvSpPr>
        <p:spPr>
          <a:xfrm>
            <a:off x="425460" y="4859566"/>
            <a:ext cx="3267075" cy="129299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8E34242E-F329-CA22-9412-BB352D0D1706}"/>
              </a:ext>
            </a:extLst>
          </p:cNvPr>
          <p:cNvSpPr/>
          <p:nvPr/>
        </p:nvSpPr>
        <p:spPr>
          <a:xfrm>
            <a:off x="0" y="0"/>
            <a:ext cx="12192000" cy="6858000"/>
          </a:xfrm>
          <a:prstGeom prst="rect">
            <a:avLst/>
          </a:prstGeom>
          <a:solidFill>
            <a:schemeClr val="bg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Microsoft Sans Serif"/>
              <a:ea typeface="+mn-ea"/>
              <a:cs typeface="+mn-cs"/>
            </a:endParaRPr>
          </a:p>
        </p:txBody>
      </p:sp>
      <p:pic>
        <p:nvPicPr>
          <p:cNvPr id="5" name="Picture 2">
            <a:extLst>
              <a:ext uri="{FF2B5EF4-FFF2-40B4-BE49-F238E27FC236}">
                <a16:creationId xmlns:a16="http://schemas.microsoft.com/office/drawing/2014/main" id="{57CFCE8D-6F82-8CBD-FCD3-2A44415F5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229" y="284895"/>
            <a:ext cx="3642757" cy="22881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D8790BD-3B17-8CE7-DC3B-83B41DC84135}"/>
              </a:ext>
            </a:extLst>
          </p:cNvPr>
          <p:cNvPicPr>
            <a:picLocks noChangeAspect="1"/>
          </p:cNvPicPr>
          <p:nvPr/>
        </p:nvPicPr>
        <p:blipFill>
          <a:blip r:embed="rId5"/>
          <a:stretch>
            <a:fillRect/>
          </a:stretch>
        </p:blipFill>
        <p:spPr>
          <a:xfrm>
            <a:off x="6088856" y="78218"/>
            <a:ext cx="5049124" cy="3350782"/>
          </a:xfrm>
          <a:prstGeom prst="rect">
            <a:avLst/>
          </a:prstGeom>
          <a:ln>
            <a:solidFill>
              <a:schemeClr val="accent1"/>
            </a:solidFill>
          </a:ln>
        </p:spPr>
      </p:pic>
      <p:pic>
        <p:nvPicPr>
          <p:cNvPr id="12" name="Picture 11">
            <a:extLst>
              <a:ext uri="{FF2B5EF4-FFF2-40B4-BE49-F238E27FC236}">
                <a16:creationId xmlns:a16="http://schemas.microsoft.com/office/drawing/2014/main" id="{99432B56-2E49-9DD3-5851-963E088CAB73}"/>
              </a:ext>
            </a:extLst>
          </p:cNvPr>
          <p:cNvPicPr>
            <a:picLocks noChangeAspect="1"/>
          </p:cNvPicPr>
          <p:nvPr/>
        </p:nvPicPr>
        <p:blipFill>
          <a:blip r:embed="rId6"/>
          <a:stretch>
            <a:fillRect/>
          </a:stretch>
        </p:blipFill>
        <p:spPr>
          <a:xfrm>
            <a:off x="362512" y="3573319"/>
            <a:ext cx="8435411" cy="3099760"/>
          </a:xfrm>
          <a:prstGeom prst="rect">
            <a:avLst/>
          </a:prstGeom>
        </p:spPr>
      </p:pic>
    </p:spTree>
    <p:extLst>
      <p:ext uri="{BB962C8B-B14F-4D97-AF65-F5344CB8AC3E}">
        <p14:creationId xmlns:p14="http://schemas.microsoft.com/office/powerpoint/2010/main" val="366455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1F0DF40-9F88-541F-56B1-0FF61A3D4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751" y="3270250"/>
            <a:ext cx="1229591" cy="153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B0920C-9ED2-7612-F599-78F23B425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151" y="1735658"/>
            <a:ext cx="1178792" cy="147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659494-5B82-8E9F-A744-B13FFE702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6934" y="199824"/>
            <a:ext cx="1137227" cy="14215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E12499E-3278-EF17-C31D-338B176152B6}"/>
              </a:ext>
            </a:extLst>
          </p:cNvPr>
          <p:cNvPicPr>
            <a:picLocks noChangeAspect="1"/>
          </p:cNvPicPr>
          <p:nvPr/>
        </p:nvPicPr>
        <p:blipFill>
          <a:blip r:embed="rId5"/>
          <a:stretch>
            <a:fillRect/>
          </a:stretch>
        </p:blipFill>
        <p:spPr>
          <a:xfrm>
            <a:off x="279401" y="2377440"/>
            <a:ext cx="8933605" cy="2103120"/>
          </a:xfrm>
          <a:prstGeom prst="rect">
            <a:avLst/>
          </a:prstGeom>
        </p:spPr>
      </p:pic>
      <p:pic>
        <p:nvPicPr>
          <p:cNvPr id="5" name="Picture 4">
            <a:extLst>
              <a:ext uri="{FF2B5EF4-FFF2-40B4-BE49-F238E27FC236}">
                <a16:creationId xmlns:a16="http://schemas.microsoft.com/office/drawing/2014/main" id="{391039AC-8D84-F380-7CF4-C5182208B6C4}"/>
              </a:ext>
            </a:extLst>
          </p:cNvPr>
          <p:cNvPicPr>
            <a:picLocks noChangeAspect="1"/>
          </p:cNvPicPr>
          <p:nvPr/>
        </p:nvPicPr>
        <p:blipFill>
          <a:blip r:embed="rId6"/>
          <a:stretch>
            <a:fillRect/>
          </a:stretch>
        </p:blipFill>
        <p:spPr>
          <a:xfrm>
            <a:off x="9500751" y="4917987"/>
            <a:ext cx="1229591" cy="1536989"/>
          </a:xfrm>
          <a:prstGeom prst="rect">
            <a:avLst/>
          </a:prstGeom>
        </p:spPr>
      </p:pic>
      <p:sp>
        <p:nvSpPr>
          <p:cNvPr id="2" name="TextBox 1">
            <a:extLst>
              <a:ext uri="{FF2B5EF4-FFF2-40B4-BE49-F238E27FC236}">
                <a16:creationId xmlns:a16="http://schemas.microsoft.com/office/drawing/2014/main" id="{0D8B930C-877E-5EDC-DA52-BA8478860694}"/>
              </a:ext>
            </a:extLst>
          </p:cNvPr>
          <p:cNvSpPr txBox="1"/>
          <p:nvPr/>
        </p:nvSpPr>
        <p:spPr>
          <a:xfrm>
            <a:off x="1625600" y="5372100"/>
            <a:ext cx="3542636" cy="295466"/>
          </a:xfrm>
          <a:prstGeom prst="rect">
            <a:avLst/>
          </a:prstGeom>
        </p:spPr>
        <p:txBody>
          <a:bodyPr wrap="none" lIns="0" tIns="0" rIns="0" bIns="0" rtlCol="0">
            <a:spAutoFit/>
          </a:bodyPr>
          <a:lstStyle/>
          <a:p>
            <a:pPr algn="l">
              <a:lnSpc>
                <a:spcPct val="96000"/>
              </a:lnSpc>
            </a:pPr>
            <a:r>
              <a:rPr lang="de-DE" sz="2000" dirty="0">
                <a:solidFill>
                  <a:schemeClr val="bg1"/>
                </a:solidFill>
                <a:latin typeface="Microsoft Sans Serif"/>
                <a:cs typeface="Microsoft Sans Serif" panose="020B0604020202020204" pitchFamily="34" charset="0"/>
              </a:rPr>
              <a:t>SET EXPO Paper August 2024</a:t>
            </a:r>
            <a:endParaRPr lang="en-US" sz="2000" dirty="0">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4743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65125"/>
            <a:ext cx="11187112" cy="439479"/>
          </a:xfrm>
        </p:spPr>
        <p:txBody>
          <a:bodyPr/>
          <a:lstStyle/>
          <a:p>
            <a:r>
              <a:rPr lang="en-US" spc="-151"/>
              <a:t>General technology introduction</a:t>
            </a:r>
            <a:endParaRPr lang="en-US"/>
          </a:p>
        </p:txBody>
      </p:sp>
      <p:sp>
        <p:nvSpPr>
          <p:cNvPr id="3" name="Content Placeholder 2">
            <a:extLst>
              <a:ext uri="{FF2B5EF4-FFF2-40B4-BE49-F238E27FC236}">
                <a16:creationId xmlns:a16="http://schemas.microsoft.com/office/drawing/2014/main" id="{9EC1CCEB-3125-433C-AAF7-F7487D795A9E}"/>
              </a:ext>
            </a:extLst>
          </p:cNvPr>
          <p:cNvSpPr>
            <a:spLocks noGrp="1"/>
          </p:cNvSpPr>
          <p:nvPr>
            <p:ph sz="quarter" idx="14"/>
          </p:nvPr>
        </p:nvSpPr>
        <p:spPr>
          <a:xfrm>
            <a:off x="495300" y="1719072"/>
            <a:ext cx="11187112" cy="4681727"/>
          </a:xfrm>
        </p:spPr>
        <p:txBody>
          <a:bodyPr/>
          <a:lstStyle/>
          <a:p>
            <a:r>
              <a:rPr lang="en-US" sz="2000"/>
              <a:t>“5G broadcast” is a broadcasting standard defined by 3GPP (Release 16 - 2020)</a:t>
            </a:r>
          </a:p>
          <a:p>
            <a:pPr lvl="1"/>
            <a:r>
              <a:rPr lang="en-US"/>
              <a:t>3GPP is the industry group responsible for defining global cellular tech standards (e.g. 4G / 5G)</a:t>
            </a:r>
          </a:p>
          <a:p>
            <a:pPr lvl="1"/>
            <a:r>
              <a:rPr lang="en-US"/>
              <a:t>In the last few years 3GPP has expanded to new </a:t>
            </a:r>
            <a:r>
              <a:rPr lang="en-US" i="1">
                <a:solidFill>
                  <a:srgbClr val="FF0000"/>
                </a:solidFill>
              </a:rPr>
              <a:t>verticals</a:t>
            </a:r>
            <a:r>
              <a:rPr lang="en-US"/>
              <a:t> (e.g. broadcast, automotive, satellite, etc.) hence it should not be regarded as a surprise that a broadcasting tech is coming out of 3GPP</a:t>
            </a:r>
          </a:p>
          <a:p>
            <a:pPr lvl="1"/>
            <a:endParaRPr lang="en-US"/>
          </a:p>
          <a:p>
            <a:r>
              <a:rPr lang="en-US" sz="2000"/>
              <a:t>Even though 5G Broadcast has been standardized by 3GPP, </a:t>
            </a:r>
            <a:r>
              <a:rPr lang="en-US" sz="2000" b="1" u="sng"/>
              <a:t>it is a broadcasting technology</a:t>
            </a:r>
          </a:p>
          <a:p>
            <a:pPr lvl="1"/>
            <a:r>
              <a:rPr lang="en-US"/>
              <a:t>I.e. meant to be used by </a:t>
            </a:r>
            <a:r>
              <a:rPr lang="en-US">
                <a:solidFill>
                  <a:srgbClr val="FF0000"/>
                </a:solidFill>
              </a:rPr>
              <a:t>broadcasting operators</a:t>
            </a:r>
            <a:r>
              <a:rPr lang="en-US"/>
              <a:t>, in </a:t>
            </a:r>
            <a:r>
              <a:rPr lang="en-US">
                <a:solidFill>
                  <a:srgbClr val="FF0000"/>
                </a:solidFill>
              </a:rPr>
              <a:t>broadcasting spectrum</a:t>
            </a:r>
          </a:p>
          <a:p>
            <a:pPr lvl="1"/>
            <a:r>
              <a:rPr lang="en-US"/>
              <a:t>No need of supporting a unicast network. 5G Broadcast does not have anything to do with unicast</a:t>
            </a:r>
          </a:p>
          <a:p>
            <a:pPr lvl="1"/>
            <a:endParaRPr lang="en-US"/>
          </a:p>
          <a:p>
            <a:r>
              <a:rPr lang="en-US" sz="2000"/>
              <a:t>The main design target &amp; “reason for being” of 5G broadcast is to enable operation of a broadcast network where the receivers are </a:t>
            </a:r>
            <a:r>
              <a:rPr lang="en-US" sz="2000">
                <a:solidFill>
                  <a:schemeClr val="bg2"/>
                </a:solidFill>
              </a:rPr>
              <a:t>hardware-compatible</a:t>
            </a:r>
            <a:r>
              <a:rPr lang="en-US" sz="2000">
                <a:solidFill>
                  <a:srgbClr val="FF0000"/>
                </a:solidFill>
              </a:rPr>
              <a:t> </a:t>
            </a:r>
            <a:r>
              <a:rPr lang="en-US" sz="2000"/>
              <a:t>with cellular modems</a:t>
            </a:r>
          </a:p>
          <a:p>
            <a:pPr lvl="1"/>
            <a:r>
              <a:rPr lang="en-US"/>
              <a:t>“Hardware compatible” means lower barrier to adoption in mobile devices compared to other broadcasting technologies</a:t>
            </a:r>
          </a:p>
          <a:p>
            <a:pPr lvl="2"/>
            <a:r>
              <a:rPr lang="en-US" sz="1400"/>
              <a:t>This is because several 5G Broadcast building blocks are already there in a 4G/5G modem, hence the additions are marginal. </a:t>
            </a:r>
          </a:p>
          <a:p>
            <a:pPr lvl="2"/>
            <a:r>
              <a:rPr lang="en-US" sz="1400"/>
              <a:t>For other technologies, a separate piece of silicon / die area would be required</a:t>
            </a:r>
          </a:p>
          <a:p>
            <a:pPr lvl="1"/>
            <a:r>
              <a:rPr lang="en-US"/>
              <a:t>To be clear, 5G Broadcast has nothing to do with “cellular operators trying to take over from broadcasters”</a:t>
            </a:r>
            <a:endParaRPr lang="en-US" sz="1400"/>
          </a:p>
        </p:txBody>
      </p:sp>
      <p:sp>
        <p:nvSpPr>
          <p:cNvPr id="5" name="Subtitle 4">
            <a:extLst>
              <a:ext uri="{FF2B5EF4-FFF2-40B4-BE49-F238E27FC236}">
                <a16:creationId xmlns:a16="http://schemas.microsoft.com/office/drawing/2014/main" id="{A562B7B8-CF1C-28E3-6C25-8A2EC2B992A8}"/>
              </a:ext>
            </a:extLst>
          </p:cNvPr>
          <p:cNvSpPr>
            <a:spLocks noGrp="1"/>
          </p:cNvSpPr>
          <p:nvPr>
            <p:ph type="subTitle" idx="1"/>
          </p:nvPr>
        </p:nvSpPr>
        <p:spPr>
          <a:xfrm>
            <a:off x="494189" y="1088135"/>
            <a:ext cx="11188223" cy="265907"/>
          </a:xfrm>
        </p:spPr>
        <p:txBody>
          <a:bodyPr/>
          <a:lstStyle/>
          <a:p>
            <a:r>
              <a:rPr lang="en-US"/>
              <a:t>5G broadcast and 3GPP</a:t>
            </a:r>
          </a:p>
        </p:txBody>
      </p:sp>
      <p:sp>
        <p:nvSpPr>
          <p:cNvPr id="4" name="Footer Placeholder 3">
            <a:extLst>
              <a:ext uri="{FF2B5EF4-FFF2-40B4-BE49-F238E27FC236}">
                <a16:creationId xmlns:a16="http://schemas.microsoft.com/office/drawing/2014/main" id="{57B7E9C5-7389-C4B2-EFDA-D494EADC1E5B}"/>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1714626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ECD694-4D71-17F4-73D1-AE95E5129CEB}"/>
              </a:ext>
            </a:extLst>
          </p:cNvPr>
          <p:cNvSpPr>
            <a:spLocks noGrp="1"/>
          </p:cNvSpPr>
          <p:nvPr>
            <p:ph type="title"/>
          </p:nvPr>
        </p:nvSpPr>
        <p:spPr>
          <a:xfrm>
            <a:off x="495300" y="642644"/>
            <a:ext cx="11187112" cy="361959"/>
          </a:xfrm>
        </p:spPr>
        <p:txBody>
          <a:bodyPr/>
          <a:lstStyle/>
          <a:p>
            <a:r>
              <a:rPr lang="de-DE"/>
              <a:t>5G Broadcast and other radio technologies</a:t>
            </a:r>
            <a:endParaRPr lang="en-US"/>
          </a:p>
        </p:txBody>
      </p:sp>
      <p:sp>
        <p:nvSpPr>
          <p:cNvPr id="9" name="Content Placeholder 8">
            <a:extLst>
              <a:ext uri="{FF2B5EF4-FFF2-40B4-BE49-F238E27FC236}">
                <a16:creationId xmlns:a16="http://schemas.microsoft.com/office/drawing/2014/main" id="{95531C19-C4EC-8112-5FC1-6F8EBBE7C6BA}"/>
              </a:ext>
            </a:extLst>
          </p:cNvPr>
          <p:cNvSpPr>
            <a:spLocks noGrp="1"/>
          </p:cNvSpPr>
          <p:nvPr>
            <p:ph sz="quarter" idx="14"/>
          </p:nvPr>
        </p:nvSpPr>
        <p:spPr/>
        <p:txBody>
          <a:bodyPr/>
          <a:lstStyle/>
          <a:p>
            <a:endParaRPr lang="en-US"/>
          </a:p>
          <a:p>
            <a:pPr lvl="1"/>
            <a:endParaRPr lang="de-DE"/>
          </a:p>
          <a:p>
            <a:pPr lvl="1"/>
            <a:endParaRPr lang="en-US"/>
          </a:p>
        </p:txBody>
      </p:sp>
      <p:sp>
        <p:nvSpPr>
          <p:cNvPr id="8" name="Subtitle 7">
            <a:extLst>
              <a:ext uri="{FF2B5EF4-FFF2-40B4-BE49-F238E27FC236}">
                <a16:creationId xmlns:a16="http://schemas.microsoft.com/office/drawing/2014/main" id="{0D6AF231-DC44-2F27-2534-8C38EF71A55C}"/>
              </a:ext>
            </a:extLst>
          </p:cNvPr>
          <p:cNvSpPr>
            <a:spLocks noGrp="1"/>
          </p:cNvSpPr>
          <p:nvPr>
            <p:ph type="subTitle" idx="1"/>
          </p:nvPr>
        </p:nvSpPr>
        <p:spPr/>
        <p:txBody>
          <a:bodyPr/>
          <a:lstStyle/>
          <a:p>
            <a:r>
              <a:rPr lang="de-DE"/>
              <a:t>5G Broadcast is generally </a:t>
            </a:r>
            <a:r>
              <a:rPr lang="de-DE">
                <a:solidFill>
                  <a:srgbClr val="FF40FF"/>
                </a:solidFill>
              </a:rPr>
              <a:t>not</a:t>
            </a:r>
            <a:r>
              <a:rPr lang="de-DE"/>
              <a:t> expected to be deployed as </a:t>
            </a:r>
            <a:r>
              <a:rPr lang="de-DE">
                <a:solidFill>
                  <a:srgbClr val="FF40FF"/>
                </a:solidFill>
              </a:rPr>
              <a:t>greenfield</a:t>
            </a:r>
            <a:r>
              <a:rPr lang="de-DE"/>
              <a:t> or as </a:t>
            </a:r>
            <a:r>
              <a:rPr lang="de-DE">
                <a:solidFill>
                  <a:srgbClr val="FF40FF"/>
                </a:solidFill>
              </a:rPr>
              <a:t>standalone</a:t>
            </a:r>
            <a:r>
              <a:rPr lang="de-DE"/>
              <a:t> technology</a:t>
            </a:r>
            <a:endParaRPr lang="en-US"/>
          </a:p>
        </p:txBody>
      </p:sp>
      <p:pic>
        <p:nvPicPr>
          <p:cNvPr id="1028" name="Picture 4">
            <a:extLst>
              <a:ext uri="{FF2B5EF4-FFF2-40B4-BE49-F238E27FC236}">
                <a16:creationId xmlns:a16="http://schemas.microsoft.com/office/drawing/2014/main" id="{BEB6125A-36C9-ED15-6C5D-B18B44136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21" y="1624426"/>
            <a:ext cx="8766164" cy="44488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53B0BB-5A3C-22AA-6449-E5420170AA4B}"/>
              </a:ext>
            </a:extLst>
          </p:cNvPr>
          <p:cNvSpPr txBox="1"/>
          <p:nvPr/>
        </p:nvSpPr>
        <p:spPr>
          <a:xfrm>
            <a:off x="9738638" y="299723"/>
            <a:ext cx="2039340"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71F"/>
                </a:solidFill>
                <a:effectLst/>
                <a:uLnTx/>
                <a:uFillTx/>
                <a:latin typeface="Microsoft Sans Serif"/>
                <a:ea typeface="+mn-ea"/>
                <a:cs typeface="+mn-cs"/>
              </a:rPr>
              <a:t>Cellular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53DC"/>
                </a:solidFill>
                <a:effectLst/>
                <a:uLnTx/>
                <a:uFillTx/>
                <a:latin typeface="Microsoft Sans Serif"/>
                <a:ea typeface="+mn-ea"/>
                <a:cs typeface="+mn-cs"/>
              </a:rPr>
              <a:t>5G</a:t>
            </a:r>
            <a:r>
              <a:rPr kumimoji="0" lang="en-US" sz="1800" b="1" i="0" u="none" strike="noStrike" kern="1200" cap="none" spc="0" normalizeH="0" baseline="0" noProof="0">
                <a:ln>
                  <a:noFill/>
                </a:ln>
                <a:solidFill>
                  <a:srgbClr val="13171F"/>
                </a:solidFill>
                <a:effectLst/>
                <a:uLnTx/>
                <a:uFillTx/>
                <a:latin typeface="Microsoft Sans Serif"/>
                <a:ea typeface="+mn-ea"/>
                <a:cs typeface="+mn-cs"/>
              </a:rPr>
              <a:t> </a:t>
            </a:r>
            <a:r>
              <a:rPr kumimoji="0" lang="en-US" sz="1800" b="1" i="0" u="none" strike="noStrike" kern="1200" cap="none" spc="0" normalizeH="0" baseline="0" noProof="0">
                <a:ln>
                  <a:noFill/>
                </a:ln>
                <a:solidFill>
                  <a:srgbClr val="2853DC"/>
                </a:solidFill>
                <a:effectLst/>
                <a:uLnTx/>
                <a:uFillTx/>
                <a:latin typeface="Microsoft Sans Serif"/>
                <a:ea typeface="+mn-ea"/>
                <a:cs typeface="+mn-cs"/>
              </a:rPr>
              <a:t>Broadcast</a:t>
            </a:r>
            <a:r>
              <a:rPr kumimoji="0" lang="en-US" sz="1800" b="1" i="0" u="none" strike="noStrike" kern="1200" cap="none" spc="0" normalizeH="0" baseline="0" noProof="0">
                <a:ln>
                  <a:noFill/>
                </a:ln>
                <a:solidFill>
                  <a:srgbClr val="13171F"/>
                </a:solidFill>
                <a:effectLst/>
                <a:uLnTx/>
                <a:uFillTx/>
                <a:latin typeface="Microsoft Sans Serif"/>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outerShdw blurRad="38100" dist="38100" dir="2700000" algn="tl">
                    <a:srgbClr val="000000">
                      <a:alpha val="43137"/>
                    </a:srgbClr>
                  </a:outerShdw>
                </a:effectLst>
                <a:uLnTx/>
                <a:uFillTx/>
                <a:latin typeface="Microsoft Sans Serif"/>
                <a:ea typeface="+mn-ea"/>
                <a:cs typeface="+mn-cs"/>
              </a:rPr>
              <a:t>Converged</a:t>
            </a:r>
            <a:r>
              <a:rPr kumimoji="0" lang="en-US" sz="1800" b="1" i="0" u="none" strike="noStrike" kern="1200" cap="none" spc="0" normalizeH="0" baseline="0" noProof="0">
                <a:ln>
                  <a:noFill/>
                </a:ln>
                <a:solidFill>
                  <a:srgbClr val="13171F"/>
                </a:solidFill>
                <a:effectLst/>
                <a:uLnTx/>
                <a:uFillTx/>
                <a:latin typeface="Microsoft Sans Serif"/>
                <a:ea typeface="+mn-ea"/>
                <a:cs typeface="+mn-cs"/>
              </a:rPr>
              <a:t> – </a:t>
            </a:r>
            <a:br>
              <a:rPr kumimoji="0" lang="en-US" sz="1800" b="1" i="0" u="none" strike="noStrike" kern="1200" cap="none" spc="0" normalizeH="0" baseline="0" noProof="0">
                <a:ln>
                  <a:noFill/>
                </a:ln>
                <a:solidFill>
                  <a:srgbClr val="13171F"/>
                </a:solidFill>
                <a:effectLst/>
                <a:uLnTx/>
                <a:uFillTx/>
                <a:latin typeface="Microsoft Sans Serif"/>
                <a:ea typeface="+mn-ea"/>
                <a:cs typeface="+mn-cs"/>
              </a:rPr>
            </a:br>
            <a:r>
              <a:rPr kumimoji="0" lang="en-US" sz="1800" b="1" i="0" u="none" strike="noStrike" kern="1200" cap="none" spc="0" normalizeH="0" baseline="0" noProof="0">
                <a:ln>
                  <a:noFill/>
                </a:ln>
                <a:solidFill>
                  <a:srgbClr val="13171F"/>
                </a:solidFill>
                <a:effectLst/>
                <a:uLnTx/>
                <a:uFillTx/>
                <a:latin typeface="Microsoft Sans Serif"/>
                <a:ea typeface="+mn-ea"/>
                <a:cs typeface="+mn-cs"/>
              </a:rPr>
              <a:t>Apps and Devices</a:t>
            </a:r>
          </a:p>
        </p:txBody>
      </p:sp>
      <p:sp>
        <p:nvSpPr>
          <p:cNvPr id="5" name="TextBox 4">
            <a:extLst>
              <a:ext uri="{FF2B5EF4-FFF2-40B4-BE49-F238E27FC236}">
                <a16:creationId xmlns:a16="http://schemas.microsoft.com/office/drawing/2014/main" id="{D7EAADE8-09A9-3A77-40B6-9E21B08CB842}"/>
              </a:ext>
            </a:extLst>
          </p:cNvPr>
          <p:cNvSpPr txBox="1"/>
          <p:nvPr/>
        </p:nvSpPr>
        <p:spPr>
          <a:xfrm>
            <a:off x="10796620" y="1674297"/>
            <a:ext cx="105990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71F"/>
                </a:solidFill>
                <a:effectLst/>
                <a:uLnTx/>
                <a:uFillTx/>
                <a:latin typeface="Microsoft Sans Serif"/>
                <a:ea typeface="+mn-ea"/>
                <a:cs typeface="+mn-cs"/>
              </a:rPr>
              <a:t>Linear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71F"/>
                </a:solidFill>
                <a:effectLst/>
                <a:uLnTx/>
                <a:uFillTx/>
                <a:latin typeface="Microsoft Sans Serif"/>
                <a:ea typeface="+mn-ea"/>
                <a:cs typeface="+mn-cs"/>
              </a:rPr>
              <a:t>Radio</a:t>
            </a:r>
          </a:p>
        </p:txBody>
      </p:sp>
      <p:cxnSp>
        <p:nvCxnSpPr>
          <p:cNvPr id="6" name="Straight Arrow Connector 5">
            <a:extLst>
              <a:ext uri="{FF2B5EF4-FFF2-40B4-BE49-F238E27FC236}">
                <a16:creationId xmlns:a16="http://schemas.microsoft.com/office/drawing/2014/main" id="{A9B8850D-344B-40AE-8427-79F67A7C8A39}"/>
              </a:ext>
            </a:extLst>
          </p:cNvPr>
          <p:cNvCxnSpPr>
            <a:stCxn id="5" idx="2"/>
          </p:cNvCxnSpPr>
          <p:nvPr/>
        </p:nvCxnSpPr>
        <p:spPr>
          <a:xfrm>
            <a:off x="11326573" y="2320628"/>
            <a:ext cx="0" cy="380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Graphic 9" descr="Cell Tower outline">
            <a:extLst>
              <a:ext uri="{FF2B5EF4-FFF2-40B4-BE49-F238E27FC236}">
                <a16:creationId xmlns:a16="http://schemas.microsoft.com/office/drawing/2014/main" id="{489E86A5-15FB-4DFF-D801-D3F922B35F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52998" y="2829772"/>
            <a:ext cx="914400" cy="914400"/>
          </a:xfrm>
          <a:prstGeom prst="rect">
            <a:avLst/>
          </a:prstGeom>
        </p:spPr>
      </p:pic>
      <p:pic>
        <p:nvPicPr>
          <p:cNvPr id="11" name="Graphic 10" descr="Smart Phone outline">
            <a:extLst>
              <a:ext uri="{FF2B5EF4-FFF2-40B4-BE49-F238E27FC236}">
                <a16:creationId xmlns:a16="http://schemas.microsoft.com/office/drawing/2014/main" id="{55EB9F98-EEBE-F519-BE86-2EF74C387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25083" y="4426230"/>
            <a:ext cx="724988" cy="724988"/>
          </a:xfrm>
          <a:prstGeom prst="rect">
            <a:avLst/>
          </a:prstGeom>
        </p:spPr>
      </p:pic>
      <p:sp>
        <p:nvSpPr>
          <p:cNvPr id="12" name="Rectangle 11">
            <a:extLst>
              <a:ext uri="{FF2B5EF4-FFF2-40B4-BE49-F238E27FC236}">
                <a16:creationId xmlns:a16="http://schemas.microsoft.com/office/drawing/2014/main" id="{4217039F-CAD5-634E-4F5C-7E2511AFDE18}"/>
              </a:ext>
            </a:extLst>
          </p:cNvPr>
          <p:cNvSpPr/>
          <p:nvPr/>
        </p:nvSpPr>
        <p:spPr>
          <a:xfrm>
            <a:off x="9769931" y="5157215"/>
            <a:ext cx="1744373"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7F8FA"/>
                </a:solidFill>
                <a:effectLst/>
                <a:uLnTx/>
                <a:uFillTx/>
                <a:latin typeface="Microsoft Sans Serif"/>
                <a:ea typeface="+mn-ea"/>
                <a:cs typeface="+mn-cs"/>
              </a:rPr>
              <a:t>Cellular Modem</a:t>
            </a:r>
          </a:p>
        </p:txBody>
      </p:sp>
      <p:cxnSp>
        <p:nvCxnSpPr>
          <p:cNvPr id="13" name="Straight Connector 12">
            <a:extLst>
              <a:ext uri="{FF2B5EF4-FFF2-40B4-BE49-F238E27FC236}">
                <a16:creationId xmlns:a16="http://schemas.microsoft.com/office/drawing/2014/main" id="{5FB9E582-DE26-A136-0EE0-9C2245BCFB77}"/>
              </a:ext>
            </a:extLst>
          </p:cNvPr>
          <p:cNvCxnSpPr>
            <a:cxnSpLocks/>
            <a:endCxn id="11" idx="0"/>
          </p:cNvCxnSpPr>
          <p:nvPr/>
        </p:nvCxnSpPr>
        <p:spPr>
          <a:xfrm flipH="1">
            <a:off x="10587577" y="3744172"/>
            <a:ext cx="730345" cy="6820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06B363-E481-214E-1D2C-B8EF3579D07E}"/>
              </a:ext>
            </a:extLst>
          </p:cNvPr>
          <p:cNvSpPr txBox="1"/>
          <p:nvPr/>
        </p:nvSpPr>
        <p:spPr>
          <a:xfrm>
            <a:off x="10127052" y="5483100"/>
            <a:ext cx="17236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Microsoft Sans Serif"/>
                <a:ea typeface="+mn-ea"/>
                <a:cs typeface="+mn-cs"/>
              </a:rPr>
              <a:t>UHF band support</a:t>
            </a:r>
          </a:p>
        </p:txBody>
      </p:sp>
      <p:sp>
        <p:nvSpPr>
          <p:cNvPr id="15" name="Cross 14">
            <a:extLst>
              <a:ext uri="{FF2B5EF4-FFF2-40B4-BE49-F238E27FC236}">
                <a16:creationId xmlns:a16="http://schemas.microsoft.com/office/drawing/2014/main" id="{7D786F13-F042-E3FE-6031-611EBC313F69}"/>
              </a:ext>
            </a:extLst>
          </p:cNvPr>
          <p:cNvSpPr/>
          <p:nvPr/>
        </p:nvSpPr>
        <p:spPr>
          <a:xfrm>
            <a:off x="9929249" y="5513513"/>
            <a:ext cx="229964" cy="229964"/>
          </a:xfrm>
          <a:prstGeom prst="plus">
            <a:avLst>
              <a:gd name="adj" fmla="val 43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pic>
        <p:nvPicPr>
          <p:cNvPr id="16" name="Graphic 15" descr="Download from cloud outline">
            <a:extLst>
              <a:ext uri="{FF2B5EF4-FFF2-40B4-BE49-F238E27FC236}">
                <a16:creationId xmlns:a16="http://schemas.microsoft.com/office/drawing/2014/main" id="{494EC974-D517-DAE4-22BF-B40B426E21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49007" y="1880375"/>
            <a:ext cx="914400" cy="914400"/>
          </a:xfrm>
          <a:prstGeom prst="rect">
            <a:avLst/>
          </a:prstGeom>
        </p:spPr>
      </p:pic>
      <p:sp>
        <p:nvSpPr>
          <p:cNvPr id="17" name="TextBox 16">
            <a:extLst>
              <a:ext uri="{FF2B5EF4-FFF2-40B4-BE49-F238E27FC236}">
                <a16:creationId xmlns:a16="http://schemas.microsoft.com/office/drawing/2014/main" id="{FCFDAE14-9829-D2BD-081F-4F7061D02DCB}"/>
              </a:ext>
            </a:extLst>
          </p:cNvPr>
          <p:cNvSpPr txBox="1"/>
          <p:nvPr/>
        </p:nvSpPr>
        <p:spPr>
          <a:xfrm>
            <a:off x="9547919" y="1664004"/>
            <a:ext cx="945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71F"/>
                </a:solidFill>
                <a:effectLst/>
                <a:uLnTx/>
                <a:uFillTx/>
                <a:latin typeface="Microsoft Sans Serif"/>
                <a:ea typeface="+mn-ea"/>
                <a:cs typeface="+mn-cs"/>
              </a:rPr>
              <a:t>Internet</a:t>
            </a:r>
          </a:p>
        </p:txBody>
      </p:sp>
      <p:cxnSp>
        <p:nvCxnSpPr>
          <p:cNvPr id="18" name="Straight Connector 17">
            <a:extLst>
              <a:ext uri="{FF2B5EF4-FFF2-40B4-BE49-F238E27FC236}">
                <a16:creationId xmlns:a16="http://schemas.microsoft.com/office/drawing/2014/main" id="{DE9F6D58-D6D0-81EB-6660-490B0CDE0716}"/>
              </a:ext>
            </a:extLst>
          </p:cNvPr>
          <p:cNvCxnSpPr>
            <a:cxnSpLocks/>
            <a:stCxn id="10" idx="2"/>
            <a:endCxn id="11" idx="0"/>
          </p:cNvCxnSpPr>
          <p:nvPr/>
        </p:nvCxnSpPr>
        <p:spPr>
          <a:xfrm>
            <a:off x="10010198" y="3744172"/>
            <a:ext cx="577379" cy="682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ell Tower with solid fill">
            <a:extLst>
              <a:ext uri="{FF2B5EF4-FFF2-40B4-BE49-F238E27FC236}">
                <a16:creationId xmlns:a16="http://schemas.microsoft.com/office/drawing/2014/main" id="{C14106A0-012B-05C6-4BFD-2AEE7C9DFF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03536" y="2789659"/>
            <a:ext cx="914400" cy="914400"/>
          </a:xfrm>
          <a:prstGeom prst="rect">
            <a:avLst/>
          </a:prstGeom>
        </p:spPr>
      </p:pic>
      <p:sp>
        <p:nvSpPr>
          <p:cNvPr id="20" name="Rectangle 19">
            <a:extLst>
              <a:ext uri="{FF2B5EF4-FFF2-40B4-BE49-F238E27FC236}">
                <a16:creationId xmlns:a16="http://schemas.microsoft.com/office/drawing/2014/main" id="{D236B0C0-7835-D431-1595-C409659F90FC}"/>
              </a:ext>
            </a:extLst>
          </p:cNvPr>
          <p:cNvSpPr/>
          <p:nvPr/>
        </p:nvSpPr>
        <p:spPr>
          <a:xfrm>
            <a:off x="9398001" y="2801496"/>
            <a:ext cx="2418702" cy="9143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pic>
        <p:nvPicPr>
          <p:cNvPr id="21" name="Picture 2" descr="About 3GPP">
            <a:extLst>
              <a:ext uri="{FF2B5EF4-FFF2-40B4-BE49-F238E27FC236}">
                <a16:creationId xmlns:a16="http://schemas.microsoft.com/office/drawing/2014/main" id="{131767AF-3216-C623-FBFD-278FBF57C5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13081" y="2845568"/>
            <a:ext cx="404865" cy="23583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789DA6AC-A10C-9CAD-DB14-9A6CFD5AF7F0}"/>
              </a:ext>
            </a:extLst>
          </p:cNvPr>
          <p:cNvCxnSpPr>
            <a:cxnSpLocks/>
          </p:cNvCxnSpPr>
          <p:nvPr/>
        </p:nvCxnSpPr>
        <p:spPr>
          <a:xfrm>
            <a:off x="10467398" y="3311135"/>
            <a:ext cx="48914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5B01C5E-E68B-0CBD-851B-7F8501E29C6F}"/>
              </a:ext>
            </a:extLst>
          </p:cNvPr>
          <p:cNvSpPr txBox="1"/>
          <p:nvPr/>
        </p:nvSpPr>
        <p:spPr>
          <a:xfrm>
            <a:off x="728608" y="6058235"/>
            <a:ext cx="8848576" cy="295466"/>
          </a:xfrm>
          <a:prstGeom prst="rect">
            <a:avLst/>
          </a:prstGeom>
        </p:spPr>
        <p:txBody>
          <a:bodyPr wrap="none" lIns="0" tIns="0" rIns="0" bIns="0" rtlCol="0">
            <a:spAutoFit/>
          </a:bodyPr>
          <a:lstStyle/>
          <a:p>
            <a:pPr algn="l">
              <a:lnSpc>
                <a:spcPct val="96000"/>
              </a:lnSpc>
            </a:pPr>
            <a:r>
              <a:rPr lang="de-DE" sz="2000" b="1">
                <a:solidFill>
                  <a:schemeClr val="tx2"/>
                </a:solidFill>
                <a:latin typeface="Microsoft Sans Serif"/>
                <a:cs typeface="Microsoft Sans Serif" panose="020B0604020202020204" pitchFamily="34" charset="0"/>
              </a:rPr>
              <a:t>Technical aspects and opportunities of co-existence presented in the following</a:t>
            </a:r>
            <a:endParaRPr lang="en-US" sz="2000" b="1">
              <a:solidFill>
                <a:schemeClr val="tx2"/>
              </a:solidFill>
              <a:latin typeface="Microsoft Sans Serif"/>
              <a:cs typeface="Microsoft Sans Serif" panose="020B0604020202020204" pitchFamily="34" charset="0"/>
            </a:endParaRPr>
          </a:p>
        </p:txBody>
      </p:sp>
      <p:sp>
        <p:nvSpPr>
          <p:cNvPr id="2" name="Footer Placeholder 1">
            <a:extLst>
              <a:ext uri="{FF2B5EF4-FFF2-40B4-BE49-F238E27FC236}">
                <a16:creationId xmlns:a16="http://schemas.microsoft.com/office/drawing/2014/main" id="{CB063755-AF7E-0C91-C393-EDD8F927697A}"/>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150799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05BBA-7F79-7ED5-0076-E84524ED5AAF}"/>
              </a:ext>
            </a:extLst>
          </p:cNvPr>
          <p:cNvSpPr>
            <a:spLocks noGrp="1"/>
          </p:cNvSpPr>
          <p:nvPr>
            <p:ph type="title"/>
          </p:nvPr>
        </p:nvSpPr>
        <p:spPr>
          <a:xfrm>
            <a:off x="495300" y="642645"/>
            <a:ext cx="11187112" cy="361959"/>
          </a:xfrm>
        </p:spPr>
        <p:txBody>
          <a:bodyPr/>
          <a:lstStyle/>
          <a:p>
            <a:r>
              <a:rPr lang="en-US"/>
              <a:t>#1: Sharing UHF Resources with legacy broadcast systems</a:t>
            </a:r>
          </a:p>
        </p:txBody>
      </p:sp>
      <p:sp>
        <p:nvSpPr>
          <p:cNvPr id="4" name="Content Placeholder 3">
            <a:extLst>
              <a:ext uri="{FF2B5EF4-FFF2-40B4-BE49-F238E27FC236}">
                <a16:creationId xmlns:a16="http://schemas.microsoft.com/office/drawing/2014/main" id="{08EF5A37-995F-EE0C-14DA-B2FEF2D19026}"/>
              </a:ext>
            </a:extLst>
          </p:cNvPr>
          <p:cNvSpPr>
            <a:spLocks noGrp="1"/>
          </p:cNvSpPr>
          <p:nvPr>
            <p:ph type="subTitle" idx="1"/>
          </p:nvPr>
        </p:nvSpPr>
        <p:spPr>
          <a:xfrm>
            <a:off x="494189" y="1088135"/>
            <a:ext cx="11188223" cy="236347"/>
          </a:xfrm>
        </p:spPr>
        <p:txBody>
          <a:bodyPr/>
          <a:lstStyle/>
          <a:p>
            <a:r>
              <a:rPr lang="de-DE"/>
              <a:t>Frequency Division Multiplex (FDM) on different carriers (see paper) or </a:t>
            </a:r>
            <a:r>
              <a:rPr lang="de-DE">
                <a:solidFill>
                  <a:srgbClr val="FF40FF"/>
                </a:solidFill>
              </a:rPr>
              <a:t>Time Division Multiplex (TDM) </a:t>
            </a:r>
            <a:r>
              <a:rPr lang="de-DE"/>
              <a:t>on the same carrier</a:t>
            </a:r>
            <a:endParaRPr lang="en-US"/>
          </a:p>
        </p:txBody>
      </p:sp>
      <p:sp>
        <p:nvSpPr>
          <p:cNvPr id="14" name="Rectangle 13">
            <a:extLst>
              <a:ext uri="{FF2B5EF4-FFF2-40B4-BE49-F238E27FC236}">
                <a16:creationId xmlns:a16="http://schemas.microsoft.com/office/drawing/2014/main" id="{FE007638-73E2-AFF5-3A95-F92486B2900D}"/>
              </a:ext>
            </a:extLst>
          </p:cNvPr>
          <p:cNvSpPr/>
          <p:nvPr/>
        </p:nvSpPr>
        <p:spPr>
          <a:xfrm>
            <a:off x="3241036" y="5516158"/>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15" name="Rectangle 14">
            <a:extLst>
              <a:ext uri="{FF2B5EF4-FFF2-40B4-BE49-F238E27FC236}">
                <a16:creationId xmlns:a16="http://schemas.microsoft.com/office/drawing/2014/main" id="{BFBCACE9-D7C8-CC34-F7E4-C0F11676FB4A}"/>
              </a:ext>
            </a:extLst>
          </p:cNvPr>
          <p:cNvSpPr/>
          <p:nvPr/>
        </p:nvSpPr>
        <p:spPr>
          <a:xfrm>
            <a:off x="3857263" y="5516158"/>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a:t>
            </a:r>
          </a:p>
          <a:p>
            <a:pPr algn="ctr"/>
            <a:r>
              <a:rPr lang="en-US" sz="1400"/>
              <a:t># 0</a:t>
            </a:r>
            <a:endParaRPr lang="en-US" sz="1200"/>
          </a:p>
        </p:txBody>
      </p:sp>
      <p:sp>
        <p:nvSpPr>
          <p:cNvPr id="16" name="Rectangle 15">
            <a:extLst>
              <a:ext uri="{FF2B5EF4-FFF2-40B4-BE49-F238E27FC236}">
                <a16:creationId xmlns:a16="http://schemas.microsoft.com/office/drawing/2014/main" id="{A5194499-CD81-274C-1732-F7147D7CFEB4}"/>
              </a:ext>
            </a:extLst>
          </p:cNvPr>
          <p:cNvSpPr/>
          <p:nvPr/>
        </p:nvSpPr>
        <p:spPr>
          <a:xfrm>
            <a:off x="5136100" y="5516158"/>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 </a:t>
            </a:r>
          </a:p>
          <a:p>
            <a:pPr algn="ctr"/>
            <a:r>
              <a:rPr lang="en-US" sz="1400"/>
              <a:t># 1</a:t>
            </a:r>
            <a:endParaRPr lang="en-US" sz="1200"/>
          </a:p>
        </p:txBody>
      </p:sp>
      <p:sp>
        <p:nvSpPr>
          <p:cNvPr id="17" name="TextBox 16">
            <a:extLst>
              <a:ext uri="{FF2B5EF4-FFF2-40B4-BE49-F238E27FC236}">
                <a16:creationId xmlns:a16="http://schemas.microsoft.com/office/drawing/2014/main" id="{84DA5D74-5166-1616-BBF7-89A171229EC8}"/>
              </a:ext>
            </a:extLst>
          </p:cNvPr>
          <p:cNvSpPr txBox="1"/>
          <p:nvPr/>
        </p:nvSpPr>
        <p:spPr>
          <a:xfrm>
            <a:off x="6435916" y="5516158"/>
            <a:ext cx="416338" cy="369332"/>
          </a:xfrm>
          <a:prstGeom prst="rect">
            <a:avLst/>
          </a:prstGeom>
          <a:noFill/>
        </p:spPr>
        <p:txBody>
          <a:bodyPr wrap="square" rtlCol="0">
            <a:spAutoFit/>
          </a:bodyPr>
          <a:lstStyle/>
          <a:p>
            <a:r>
              <a:rPr lang="en-US"/>
              <a:t>…</a:t>
            </a:r>
          </a:p>
        </p:txBody>
      </p:sp>
      <p:sp>
        <p:nvSpPr>
          <p:cNvPr id="18" name="TextBox 17">
            <a:extLst>
              <a:ext uri="{FF2B5EF4-FFF2-40B4-BE49-F238E27FC236}">
                <a16:creationId xmlns:a16="http://schemas.microsoft.com/office/drawing/2014/main" id="{0E46B808-CA9F-E7C8-C8AD-2C41CBD7914F}"/>
              </a:ext>
            </a:extLst>
          </p:cNvPr>
          <p:cNvSpPr txBox="1"/>
          <p:nvPr/>
        </p:nvSpPr>
        <p:spPr>
          <a:xfrm>
            <a:off x="11632146" y="5516158"/>
            <a:ext cx="416338" cy="369332"/>
          </a:xfrm>
          <a:prstGeom prst="rect">
            <a:avLst/>
          </a:prstGeom>
          <a:noFill/>
        </p:spPr>
        <p:txBody>
          <a:bodyPr wrap="square" rtlCol="0">
            <a:spAutoFit/>
          </a:bodyPr>
          <a:lstStyle/>
          <a:p>
            <a:r>
              <a:rPr lang="en-US"/>
              <a:t>…</a:t>
            </a:r>
          </a:p>
        </p:txBody>
      </p:sp>
      <p:sp>
        <p:nvSpPr>
          <p:cNvPr id="19" name="Rectangle 18">
            <a:extLst>
              <a:ext uri="{FF2B5EF4-FFF2-40B4-BE49-F238E27FC236}">
                <a16:creationId xmlns:a16="http://schemas.microsoft.com/office/drawing/2014/main" id="{C95F509A-E5CC-6C6D-3BC0-62DB6FD53FB8}"/>
              </a:ext>
            </a:extLst>
          </p:cNvPr>
          <p:cNvSpPr/>
          <p:nvPr/>
        </p:nvSpPr>
        <p:spPr>
          <a:xfrm>
            <a:off x="6902854" y="5516158"/>
            <a:ext cx="614743"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20" name="Rectangle 19">
            <a:extLst>
              <a:ext uri="{FF2B5EF4-FFF2-40B4-BE49-F238E27FC236}">
                <a16:creationId xmlns:a16="http://schemas.microsoft.com/office/drawing/2014/main" id="{B0281B1C-E808-9BD7-14D9-67ED39F389F1}"/>
              </a:ext>
            </a:extLst>
          </p:cNvPr>
          <p:cNvSpPr/>
          <p:nvPr/>
        </p:nvSpPr>
        <p:spPr>
          <a:xfrm>
            <a:off x="9725229" y="5505474"/>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21" name="Rectangle 20">
            <a:extLst>
              <a:ext uri="{FF2B5EF4-FFF2-40B4-BE49-F238E27FC236}">
                <a16:creationId xmlns:a16="http://schemas.microsoft.com/office/drawing/2014/main" id="{8A037681-D497-023A-90D8-D58E7580A3B4}"/>
              </a:ext>
            </a:extLst>
          </p:cNvPr>
          <p:cNvSpPr/>
          <p:nvPr/>
        </p:nvSpPr>
        <p:spPr>
          <a:xfrm>
            <a:off x="10361369" y="5505474"/>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a:t>
            </a:r>
          </a:p>
          <a:p>
            <a:pPr algn="ctr"/>
            <a:r>
              <a:rPr lang="en-US" sz="1400"/>
              <a:t># 0</a:t>
            </a:r>
            <a:endParaRPr lang="en-US" sz="1200"/>
          </a:p>
        </p:txBody>
      </p:sp>
      <p:sp>
        <p:nvSpPr>
          <p:cNvPr id="22" name="Rectangle 21">
            <a:extLst>
              <a:ext uri="{FF2B5EF4-FFF2-40B4-BE49-F238E27FC236}">
                <a16:creationId xmlns:a16="http://schemas.microsoft.com/office/drawing/2014/main" id="{1C83D176-71CB-85BE-1B44-3E93DD768DDB}"/>
              </a:ext>
            </a:extLst>
          </p:cNvPr>
          <p:cNvSpPr/>
          <p:nvPr/>
        </p:nvSpPr>
        <p:spPr>
          <a:xfrm>
            <a:off x="7544073" y="5512552"/>
            <a:ext cx="2161242"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A68D62F-2C7F-1FD0-F77A-811D58A02C01}"/>
              </a:ext>
            </a:extLst>
          </p:cNvPr>
          <p:cNvSpPr/>
          <p:nvPr/>
        </p:nvSpPr>
        <p:spPr>
          <a:xfrm>
            <a:off x="1039241" y="5521006"/>
            <a:ext cx="2181881"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E629E17-A039-FE80-39E6-C33535EED7F5}"/>
              </a:ext>
            </a:extLst>
          </p:cNvPr>
          <p:cNvSpPr txBox="1"/>
          <p:nvPr/>
        </p:nvSpPr>
        <p:spPr>
          <a:xfrm>
            <a:off x="7544073" y="5562095"/>
            <a:ext cx="2226554" cy="369332"/>
          </a:xfrm>
          <a:prstGeom prst="rect">
            <a:avLst/>
          </a:prstGeom>
          <a:noFill/>
        </p:spPr>
        <p:txBody>
          <a:bodyPr wrap="square" rtlCol="0">
            <a:spAutoFit/>
          </a:bodyPr>
          <a:lstStyle/>
          <a:p>
            <a:r>
              <a:rPr lang="en-US" b="1"/>
              <a:t>CAS-muted region</a:t>
            </a:r>
          </a:p>
        </p:txBody>
      </p:sp>
      <p:sp>
        <p:nvSpPr>
          <p:cNvPr id="25" name="TextBox 24">
            <a:extLst>
              <a:ext uri="{FF2B5EF4-FFF2-40B4-BE49-F238E27FC236}">
                <a16:creationId xmlns:a16="http://schemas.microsoft.com/office/drawing/2014/main" id="{73DFD921-BB69-CDCF-DD94-EE23DA71135B}"/>
              </a:ext>
            </a:extLst>
          </p:cNvPr>
          <p:cNvSpPr txBox="1"/>
          <p:nvPr/>
        </p:nvSpPr>
        <p:spPr>
          <a:xfrm>
            <a:off x="1086595" y="5561274"/>
            <a:ext cx="2226554" cy="369332"/>
          </a:xfrm>
          <a:prstGeom prst="rect">
            <a:avLst/>
          </a:prstGeom>
          <a:noFill/>
        </p:spPr>
        <p:txBody>
          <a:bodyPr wrap="square" rtlCol="0">
            <a:spAutoFit/>
          </a:bodyPr>
          <a:lstStyle/>
          <a:p>
            <a:r>
              <a:rPr lang="en-US" b="1"/>
              <a:t>CAS-muted region</a:t>
            </a:r>
          </a:p>
        </p:txBody>
      </p:sp>
      <p:cxnSp>
        <p:nvCxnSpPr>
          <p:cNvPr id="27" name="Connector: Curved 26">
            <a:extLst>
              <a:ext uri="{FF2B5EF4-FFF2-40B4-BE49-F238E27FC236}">
                <a16:creationId xmlns:a16="http://schemas.microsoft.com/office/drawing/2014/main" id="{0C4D0AF9-F4DC-D7F0-0658-C46CC25EF8D5}"/>
              </a:ext>
            </a:extLst>
          </p:cNvPr>
          <p:cNvCxnSpPr>
            <a:cxnSpLocks/>
          </p:cNvCxnSpPr>
          <p:nvPr/>
        </p:nvCxnSpPr>
        <p:spPr>
          <a:xfrm rot="16200000" flipH="1">
            <a:off x="7907601" y="5332064"/>
            <a:ext cx="3606" cy="1493978"/>
          </a:xfrm>
          <a:prstGeom prst="curvedConnector3">
            <a:avLst>
              <a:gd name="adj1" fmla="val 6439434"/>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3E2AD5C-D51B-1414-F0A9-8027596FDFB0}"/>
              </a:ext>
            </a:extLst>
          </p:cNvPr>
          <p:cNvSpPr txBox="1"/>
          <p:nvPr/>
        </p:nvSpPr>
        <p:spPr>
          <a:xfrm>
            <a:off x="7162416" y="6276221"/>
            <a:ext cx="1692270" cy="369332"/>
          </a:xfrm>
          <a:prstGeom prst="rect">
            <a:avLst/>
          </a:prstGeom>
          <a:noFill/>
        </p:spPr>
        <p:txBody>
          <a:bodyPr wrap="square" rtlCol="0">
            <a:spAutoFit/>
          </a:bodyPr>
          <a:lstStyle/>
          <a:p>
            <a:r>
              <a:rPr lang="en-US">
                <a:solidFill>
                  <a:schemeClr val="accent1"/>
                </a:solidFill>
              </a:rPr>
              <a:t>SIB-indication</a:t>
            </a:r>
          </a:p>
        </p:txBody>
      </p:sp>
      <p:sp>
        <p:nvSpPr>
          <p:cNvPr id="30" name="TextBox 29">
            <a:extLst>
              <a:ext uri="{FF2B5EF4-FFF2-40B4-BE49-F238E27FC236}">
                <a16:creationId xmlns:a16="http://schemas.microsoft.com/office/drawing/2014/main" id="{AC5C9322-6788-2AD4-8F2D-F87140384E63}"/>
              </a:ext>
            </a:extLst>
          </p:cNvPr>
          <p:cNvSpPr txBox="1"/>
          <p:nvPr/>
        </p:nvSpPr>
        <p:spPr>
          <a:xfrm>
            <a:off x="120354" y="5605549"/>
            <a:ext cx="931615" cy="400110"/>
          </a:xfrm>
          <a:prstGeom prst="rect">
            <a:avLst/>
          </a:prstGeom>
          <a:noFill/>
        </p:spPr>
        <p:txBody>
          <a:bodyPr wrap="square" rtlCol="0">
            <a:spAutoFit/>
          </a:bodyPr>
          <a:lstStyle/>
          <a:p>
            <a:pPr algn="ctr"/>
            <a:r>
              <a:rPr lang="en-US" sz="2000" b="1">
                <a:solidFill>
                  <a:schemeClr val="accent1"/>
                </a:solidFill>
              </a:rPr>
              <a:t>5GB</a:t>
            </a:r>
          </a:p>
        </p:txBody>
      </p:sp>
      <p:graphicFrame>
        <p:nvGraphicFramePr>
          <p:cNvPr id="2" name="Table 6">
            <a:extLst>
              <a:ext uri="{FF2B5EF4-FFF2-40B4-BE49-F238E27FC236}">
                <a16:creationId xmlns:a16="http://schemas.microsoft.com/office/drawing/2014/main" id="{AD154C7A-3D05-1084-CDD6-7BE5EF70999D}"/>
              </a:ext>
            </a:extLst>
          </p:cNvPr>
          <p:cNvGraphicFramePr>
            <a:graphicFrameLocks noGrp="1"/>
          </p:cNvGraphicFramePr>
          <p:nvPr/>
        </p:nvGraphicFramePr>
        <p:xfrm>
          <a:off x="576076" y="2285584"/>
          <a:ext cx="10801074" cy="370840"/>
        </p:xfrm>
        <a:graphic>
          <a:graphicData uri="http://schemas.openxmlformats.org/drawingml/2006/table">
            <a:tbl>
              <a:tblPr firstRow="1" bandRow="1"/>
              <a:tblGrid>
                <a:gridCol w="1212457">
                  <a:extLst>
                    <a:ext uri="{9D8B030D-6E8A-4147-A177-3AD203B41FA5}">
                      <a16:colId xmlns:a16="http://schemas.microsoft.com/office/drawing/2014/main" val="1108404918"/>
                    </a:ext>
                  </a:extLst>
                </a:gridCol>
                <a:gridCol w="1174459">
                  <a:extLst>
                    <a:ext uri="{9D8B030D-6E8A-4147-A177-3AD203B41FA5}">
                      <a16:colId xmlns:a16="http://schemas.microsoft.com/office/drawing/2014/main" val="1431854110"/>
                    </a:ext>
                  </a:extLst>
                </a:gridCol>
                <a:gridCol w="1828800">
                  <a:extLst>
                    <a:ext uri="{9D8B030D-6E8A-4147-A177-3AD203B41FA5}">
                      <a16:colId xmlns:a16="http://schemas.microsoft.com/office/drawing/2014/main" val="482222412"/>
                    </a:ext>
                  </a:extLst>
                </a:gridCol>
                <a:gridCol w="2223083">
                  <a:extLst>
                    <a:ext uri="{9D8B030D-6E8A-4147-A177-3AD203B41FA5}">
                      <a16:colId xmlns:a16="http://schemas.microsoft.com/office/drawing/2014/main" val="1423493162"/>
                    </a:ext>
                  </a:extLst>
                </a:gridCol>
                <a:gridCol w="1182847">
                  <a:extLst>
                    <a:ext uri="{9D8B030D-6E8A-4147-A177-3AD203B41FA5}">
                      <a16:colId xmlns:a16="http://schemas.microsoft.com/office/drawing/2014/main" val="1323009794"/>
                    </a:ext>
                  </a:extLst>
                </a:gridCol>
                <a:gridCol w="1266738">
                  <a:extLst>
                    <a:ext uri="{9D8B030D-6E8A-4147-A177-3AD203B41FA5}">
                      <a16:colId xmlns:a16="http://schemas.microsoft.com/office/drawing/2014/main" val="2449777931"/>
                    </a:ext>
                  </a:extLst>
                </a:gridCol>
                <a:gridCol w="1610686">
                  <a:extLst>
                    <a:ext uri="{9D8B030D-6E8A-4147-A177-3AD203B41FA5}">
                      <a16:colId xmlns:a16="http://schemas.microsoft.com/office/drawing/2014/main" val="383800788"/>
                    </a:ext>
                  </a:extLst>
                </a:gridCol>
                <a:gridCol w="302004">
                  <a:extLst>
                    <a:ext uri="{9D8B030D-6E8A-4147-A177-3AD203B41FA5}">
                      <a16:colId xmlns:a16="http://schemas.microsoft.com/office/drawing/2014/main" val="1905218954"/>
                    </a:ext>
                  </a:extLst>
                </a:gridCol>
              </a:tblGrid>
              <a:tr h="370840">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Bootstrap</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Preamble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ATSC Frame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pPr algn="ctr"/>
                      <a:endParaRPr lang="en-US" b="0"/>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ACBACF">
                        <a:lumMod val="60000"/>
                        <a:lumOff val="40000"/>
                      </a:srgbClr>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Bootstrap</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Preamble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ATSC Frame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endParaRPr lang="en-US" b="0"/>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ACBACF">
                        <a:lumMod val="60000"/>
                        <a:lumOff val="40000"/>
                      </a:srgbClr>
                    </a:solidFill>
                  </a:tcPr>
                </a:tc>
                <a:extLst>
                  <a:ext uri="{0D108BD9-81ED-4DB2-BD59-A6C34878D82A}">
                    <a16:rowId xmlns:a16="http://schemas.microsoft.com/office/drawing/2014/main" val="2553152952"/>
                  </a:ext>
                </a:extLst>
              </a:tr>
            </a:tbl>
          </a:graphicData>
        </a:graphic>
      </p:graphicFrame>
      <p:sp>
        <p:nvSpPr>
          <p:cNvPr id="5" name="TextBox 4">
            <a:extLst>
              <a:ext uri="{FF2B5EF4-FFF2-40B4-BE49-F238E27FC236}">
                <a16:creationId xmlns:a16="http://schemas.microsoft.com/office/drawing/2014/main" id="{6882CD1D-5E7A-B614-D8ED-8AAB6D8C2821}"/>
              </a:ext>
            </a:extLst>
          </p:cNvPr>
          <p:cNvSpPr txBox="1"/>
          <p:nvPr/>
        </p:nvSpPr>
        <p:spPr>
          <a:xfrm>
            <a:off x="2162943" y="1581151"/>
            <a:ext cx="4108203" cy="206851"/>
          </a:xfrm>
          <a:prstGeom prst="rect">
            <a:avLst/>
          </a:prstGeom>
        </p:spPr>
        <p:txBody>
          <a:bodyPr wrap="square" lIns="0" tIns="0" rIns="0" bIns="0" rtlCol="0">
            <a:spAutoFit/>
          </a:bodyPr>
          <a:lstStyle/>
          <a:p>
            <a:pPr>
              <a:lnSpc>
                <a:spcPct val="96000"/>
              </a:lnSpc>
            </a:pPr>
            <a:r>
              <a:rPr lang="en-US" sz="1400" b="1" err="1">
                <a:solidFill>
                  <a:srgbClr val="E04F4F"/>
                </a:solidFill>
                <a:latin typeface="Microsoft Sans Serif"/>
              </a:rPr>
              <a:t>min_time_to_next</a:t>
            </a:r>
            <a:r>
              <a:rPr lang="en-US" sz="1400" b="1">
                <a:solidFill>
                  <a:srgbClr val="E04F4F"/>
                </a:solidFill>
              </a:rPr>
              <a:t> = [50ms; 5300ms]</a:t>
            </a:r>
            <a:endParaRPr lang="en-US" sz="1400">
              <a:solidFill>
                <a:srgbClr val="0E283C"/>
              </a:solidFill>
              <a:latin typeface="Microsoft Sans Serif"/>
              <a:cs typeface="Microsoft Sans Serif" panose="020B0604020202020204" pitchFamily="34" charset="0"/>
            </a:endParaRPr>
          </a:p>
        </p:txBody>
      </p:sp>
      <p:sp>
        <p:nvSpPr>
          <p:cNvPr id="7" name="Arc 6">
            <a:extLst>
              <a:ext uri="{FF2B5EF4-FFF2-40B4-BE49-F238E27FC236}">
                <a16:creationId xmlns:a16="http://schemas.microsoft.com/office/drawing/2014/main" id="{190B2AC0-F916-9C5A-872D-E6CB0E0F230C}"/>
              </a:ext>
            </a:extLst>
          </p:cNvPr>
          <p:cNvSpPr/>
          <p:nvPr/>
        </p:nvSpPr>
        <p:spPr>
          <a:xfrm>
            <a:off x="563178" y="1805280"/>
            <a:ext cx="6485253" cy="1199625"/>
          </a:xfrm>
          <a:prstGeom prst="arc">
            <a:avLst>
              <a:gd name="adj1" fmla="val 10991069"/>
              <a:gd name="adj2" fmla="val 21382712"/>
            </a:avLst>
          </a:prstGeom>
          <a:noFill/>
          <a:ln w="12700" cap="rnd" cmpd="sng" algn="ctr">
            <a:solidFill>
              <a:srgbClr val="E04F4F"/>
            </a:solidFill>
            <a:prstDash val="solid"/>
            <a:roun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33" name="Rectangle 32">
            <a:extLst>
              <a:ext uri="{FF2B5EF4-FFF2-40B4-BE49-F238E27FC236}">
                <a16:creationId xmlns:a16="http://schemas.microsoft.com/office/drawing/2014/main" id="{C2F34EF9-5383-21AF-3548-3C0536930C01}"/>
              </a:ext>
            </a:extLst>
          </p:cNvPr>
          <p:cNvSpPr/>
          <p:nvPr/>
        </p:nvSpPr>
        <p:spPr>
          <a:xfrm>
            <a:off x="536873" y="3844198"/>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34" name="Rectangle 33">
            <a:extLst>
              <a:ext uri="{FF2B5EF4-FFF2-40B4-BE49-F238E27FC236}">
                <a16:creationId xmlns:a16="http://schemas.microsoft.com/office/drawing/2014/main" id="{D150730F-9D25-120A-FC17-69265A0AA565}"/>
              </a:ext>
            </a:extLst>
          </p:cNvPr>
          <p:cNvSpPr/>
          <p:nvPr/>
        </p:nvSpPr>
        <p:spPr>
          <a:xfrm>
            <a:off x="934163" y="3844198"/>
            <a:ext cx="616226" cy="544167"/>
          </a:xfrm>
          <a:prstGeom prst="rect">
            <a:avLst/>
          </a:prstGeom>
          <a:solidFill>
            <a:srgbClr val="ED7D31">
              <a:lumMod val="75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0</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824435E-CD6B-CBB2-3553-2F30DB4BF9D2}"/>
              </a:ext>
            </a:extLst>
          </p:cNvPr>
          <p:cNvSpPr/>
          <p:nvPr/>
        </p:nvSpPr>
        <p:spPr>
          <a:xfrm>
            <a:off x="2167767" y="3844198"/>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1</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5B0AA5F-1149-E51A-ACBE-76EE1E390CDD}"/>
              </a:ext>
            </a:extLst>
          </p:cNvPr>
          <p:cNvSpPr/>
          <p:nvPr/>
        </p:nvSpPr>
        <p:spPr>
          <a:xfrm>
            <a:off x="2777879" y="3844198"/>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3</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7A080A6D-385D-ACE5-B365-BA50FE4092BF}"/>
              </a:ext>
            </a:extLst>
          </p:cNvPr>
          <p:cNvSpPr/>
          <p:nvPr/>
        </p:nvSpPr>
        <p:spPr>
          <a:xfrm>
            <a:off x="3394112" y="3844198"/>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38" name="Rectangle 37">
            <a:extLst>
              <a:ext uri="{FF2B5EF4-FFF2-40B4-BE49-F238E27FC236}">
                <a16:creationId xmlns:a16="http://schemas.microsoft.com/office/drawing/2014/main" id="{E54CB628-A582-DCB6-0285-65A073212D4A}"/>
              </a:ext>
            </a:extLst>
          </p:cNvPr>
          <p:cNvSpPr/>
          <p:nvPr/>
        </p:nvSpPr>
        <p:spPr>
          <a:xfrm>
            <a:off x="3791394" y="3844198"/>
            <a:ext cx="2263362" cy="544167"/>
          </a:xfrm>
          <a:prstGeom prst="rect">
            <a:avLst/>
          </a:prstGeom>
          <a:solidFill>
            <a:srgbClr val="7030A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FEF Data</a:t>
            </a:r>
          </a:p>
        </p:txBody>
      </p:sp>
      <p:sp>
        <p:nvSpPr>
          <p:cNvPr id="39" name="TextBox 38">
            <a:extLst>
              <a:ext uri="{FF2B5EF4-FFF2-40B4-BE49-F238E27FC236}">
                <a16:creationId xmlns:a16="http://schemas.microsoft.com/office/drawing/2014/main" id="{D89C50A6-C84F-8810-73FF-983864C8AA9D}"/>
              </a:ext>
            </a:extLst>
          </p:cNvPr>
          <p:cNvSpPr txBox="1"/>
          <p:nvPr/>
        </p:nvSpPr>
        <p:spPr>
          <a:xfrm>
            <a:off x="3307910" y="4556542"/>
            <a:ext cx="3073955" cy="338554"/>
          </a:xfrm>
          <a:prstGeom prst="rect">
            <a:avLst/>
          </a:prstGeom>
          <a:noFill/>
        </p:spPr>
        <p:txBody>
          <a:bodyPr wrap="square" rtlCol="0">
            <a:spAutoFit/>
          </a:bodyPr>
          <a:lstStyle/>
          <a:p>
            <a:r>
              <a:rPr lang="en-US" sz="1600">
                <a:solidFill>
                  <a:prstClr val="black"/>
                </a:solidFill>
                <a:latin typeface="Calibri" panose="020F0502020204030204"/>
              </a:rPr>
              <a:t>FEF frame starting with P1 symbol</a:t>
            </a:r>
          </a:p>
        </p:txBody>
      </p:sp>
      <p:cxnSp>
        <p:nvCxnSpPr>
          <p:cNvPr id="40" name="Straight Arrow Connector 39">
            <a:extLst>
              <a:ext uri="{FF2B5EF4-FFF2-40B4-BE49-F238E27FC236}">
                <a16:creationId xmlns:a16="http://schemas.microsoft.com/office/drawing/2014/main" id="{EA25DE47-1BD4-4276-5AB5-CDBC00E55334}"/>
              </a:ext>
            </a:extLst>
          </p:cNvPr>
          <p:cNvCxnSpPr>
            <a:cxnSpLocks/>
          </p:cNvCxnSpPr>
          <p:nvPr/>
        </p:nvCxnSpPr>
        <p:spPr>
          <a:xfrm>
            <a:off x="3387425" y="4541318"/>
            <a:ext cx="2676664" cy="0"/>
          </a:xfrm>
          <a:prstGeom prst="straightConnector1">
            <a:avLst/>
          </a:prstGeom>
          <a:noFill/>
          <a:ln w="12700" cap="flat" cmpd="sng" algn="ctr">
            <a:solidFill>
              <a:sysClr val="windowText" lastClr="000000"/>
            </a:solidFill>
            <a:prstDash val="solid"/>
            <a:miter lim="800000"/>
            <a:headEnd type="triangle"/>
            <a:tailEnd type="triangle"/>
          </a:ln>
          <a:effectLst/>
        </p:spPr>
      </p:cxnSp>
      <p:sp>
        <p:nvSpPr>
          <p:cNvPr id="41" name="Left Brace 40">
            <a:extLst>
              <a:ext uri="{FF2B5EF4-FFF2-40B4-BE49-F238E27FC236}">
                <a16:creationId xmlns:a16="http://schemas.microsoft.com/office/drawing/2014/main" id="{FDD64604-E9D9-28BE-8ECA-A8C15F3C5601}"/>
              </a:ext>
            </a:extLst>
          </p:cNvPr>
          <p:cNvSpPr/>
          <p:nvPr/>
        </p:nvSpPr>
        <p:spPr>
          <a:xfrm rot="16200000" flipH="1">
            <a:off x="1883876" y="2271034"/>
            <a:ext cx="163228" cy="2857232"/>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23544385-822D-C4DD-605A-2584DDEDFDAE}"/>
              </a:ext>
            </a:extLst>
          </p:cNvPr>
          <p:cNvSpPr txBox="1"/>
          <p:nvPr/>
        </p:nvSpPr>
        <p:spPr>
          <a:xfrm>
            <a:off x="1073173" y="3214828"/>
            <a:ext cx="2341288" cy="338554"/>
          </a:xfrm>
          <a:prstGeom prst="rect">
            <a:avLst/>
          </a:prstGeom>
          <a:noFill/>
        </p:spPr>
        <p:txBody>
          <a:bodyPr wrap="square" rtlCol="0">
            <a:spAutoFit/>
          </a:bodyPr>
          <a:lstStyle/>
          <a:p>
            <a:r>
              <a:rPr lang="en-US" sz="1600">
                <a:solidFill>
                  <a:prstClr val="black"/>
                </a:solidFill>
                <a:latin typeface="Calibri" panose="020F0502020204030204"/>
              </a:rPr>
              <a:t>1</a:t>
            </a:r>
            <a:r>
              <a:rPr lang="en-US" sz="1600" baseline="30000">
                <a:solidFill>
                  <a:prstClr val="black"/>
                </a:solidFill>
                <a:latin typeface="Calibri" panose="020F0502020204030204"/>
              </a:rPr>
              <a:t>st</a:t>
            </a:r>
            <a:r>
              <a:rPr lang="en-US" sz="1600">
                <a:solidFill>
                  <a:prstClr val="black"/>
                </a:solidFill>
                <a:latin typeface="Calibri" panose="020F0502020204030204"/>
              </a:rPr>
              <a:t> DVB-T2 frame</a:t>
            </a:r>
          </a:p>
        </p:txBody>
      </p:sp>
      <p:sp>
        <p:nvSpPr>
          <p:cNvPr id="43" name="Left Brace 42">
            <a:extLst>
              <a:ext uri="{FF2B5EF4-FFF2-40B4-BE49-F238E27FC236}">
                <a16:creationId xmlns:a16="http://schemas.microsoft.com/office/drawing/2014/main" id="{ADB50AE4-CB1E-3323-E01D-F75B89B7B806}"/>
              </a:ext>
            </a:extLst>
          </p:cNvPr>
          <p:cNvSpPr/>
          <p:nvPr/>
        </p:nvSpPr>
        <p:spPr>
          <a:xfrm rot="16200000" flipH="1">
            <a:off x="4649078" y="2366256"/>
            <a:ext cx="188029" cy="2660650"/>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5FB07AC-BBC1-6E56-2E59-E26DE959E375}"/>
              </a:ext>
            </a:extLst>
          </p:cNvPr>
          <p:cNvSpPr txBox="1"/>
          <p:nvPr/>
        </p:nvSpPr>
        <p:spPr>
          <a:xfrm>
            <a:off x="3182156" y="3033261"/>
            <a:ext cx="3451672" cy="584775"/>
          </a:xfrm>
          <a:prstGeom prst="rect">
            <a:avLst/>
          </a:prstGeom>
          <a:noFill/>
        </p:spPr>
        <p:txBody>
          <a:bodyPr wrap="square" rtlCol="0">
            <a:spAutoFit/>
          </a:bodyPr>
          <a:lstStyle/>
          <a:p>
            <a:pPr algn="ctr"/>
            <a:r>
              <a:rPr lang="en-US" sz="1600">
                <a:solidFill>
                  <a:prstClr val="black"/>
                </a:solidFill>
                <a:latin typeface="Calibri" panose="020F0502020204030204"/>
              </a:rPr>
              <a:t>1</a:t>
            </a:r>
            <a:r>
              <a:rPr lang="en-US" sz="1600" baseline="30000">
                <a:solidFill>
                  <a:prstClr val="black"/>
                </a:solidFill>
                <a:latin typeface="Calibri" panose="020F0502020204030204"/>
              </a:rPr>
              <a:t>st</a:t>
            </a:r>
            <a:r>
              <a:rPr lang="en-US" sz="1600">
                <a:solidFill>
                  <a:prstClr val="black"/>
                </a:solidFill>
                <a:latin typeface="Calibri" panose="020F0502020204030204"/>
              </a:rPr>
              <a:t> FEF frame </a:t>
            </a:r>
          </a:p>
          <a:p>
            <a:pPr algn="ctr"/>
            <a:r>
              <a:rPr lang="en-US" sz="1600">
                <a:solidFill>
                  <a:prstClr val="black"/>
                </a:solidFill>
                <a:latin typeface="Calibri" panose="020F0502020204030204"/>
              </a:rPr>
              <a:t>(up to 250 ms T2-Base / 1s T2-Lite)</a:t>
            </a:r>
          </a:p>
        </p:txBody>
      </p:sp>
      <p:sp>
        <p:nvSpPr>
          <p:cNvPr id="45" name="Rectangle 44">
            <a:extLst>
              <a:ext uri="{FF2B5EF4-FFF2-40B4-BE49-F238E27FC236}">
                <a16:creationId xmlns:a16="http://schemas.microsoft.com/office/drawing/2014/main" id="{4E6BD0D9-A10E-8970-B945-5CD46C100C93}"/>
              </a:ext>
            </a:extLst>
          </p:cNvPr>
          <p:cNvSpPr/>
          <p:nvPr/>
        </p:nvSpPr>
        <p:spPr>
          <a:xfrm>
            <a:off x="1550389" y="3843634"/>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0</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FE4968A-FCA4-BFA8-75A6-FCC4BB462EA9}"/>
              </a:ext>
            </a:extLst>
          </p:cNvPr>
          <p:cNvSpPr/>
          <p:nvPr/>
        </p:nvSpPr>
        <p:spPr>
          <a:xfrm>
            <a:off x="6056076" y="3845030"/>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47" name="Rectangle 46">
            <a:extLst>
              <a:ext uri="{FF2B5EF4-FFF2-40B4-BE49-F238E27FC236}">
                <a16:creationId xmlns:a16="http://schemas.microsoft.com/office/drawing/2014/main" id="{C6591A80-0A08-B289-8580-977725BCF06C}"/>
              </a:ext>
            </a:extLst>
          </p:cNvPr>
          <p:cNvSpPr/>
          <p:nvPr/>
        </p:nvSpPr>
        <p:spPr>
          <a:xfrm>
            <a:off x="6453366" y="3845030"/>
            <a:ext cx="616226" cy="544167"/>
          </a:xfrm>
          <a:prstGeom prst="rect">
            <a:avLst/>
          </a:prstGeom>
          <a:solidFill>
            <a:srgbClr val="ED7D31">
              <a:lumMod val="75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0</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8748C58D-0C4D-035C-DA21-4DECE487ED4F}"/>
              </a:ext>
            </a:extLst>
          </p:cNvPr>
          <p:cNvSpPr/>
          <p:nvPr/>
        </p:nvSpPr>
        <p:spPr>
          <a:xfrm>
            <a:off x="7686970" y="3845030"/>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1</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2066749D-B8E2-3252-CEA5-BED003D8A57D}"/>
              </a:ext>
            </a:extLst>
          </p:cNvPr>
          <p:cNvSpPr/>
          <p:nvPr/>
        </p:nvSpPr>
        <p:spPr>
          <a:xfrm>
            <a:off x="8297082" y="3845030"/>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3</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0C9E056-1E57-E45A-7F16-1222F3ACC639}"/>
              </a:ext>
            </a:extLst>
          </p:cNvPr>
          <p:cNvSpPr/>
          <p:nvPr/>
        </p:nvSpPr>
        <p:spPr>
          <a:xfrm>
            <a:off x="7069592" y="3844466"/>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0</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5934913D-47D3-6779-2B51-74F3C13B6762}"/>
              </a:ext>
            </a:extLst>
          </p:cNvPr>
          <p:cNvSpPr/>
          <p:nvPr/>
        </p:nvSpPr>
        <p:spPr>
          <a:xfrm>
            <a:off x="9312459" y="3845089"/>
            <a:ext cx="2263362" cy="538600"/>
          </a:xfrm>
          <a:prstGeom prst="rect">
            <a:avLst/>
          </a:prstGeom>
          <a:solidFill>
            <a:srgbClr val="7030A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FEF Data</a:t>
            </a:r>
          </a:p>
        </p:txBody>
      </p:sp>
      <p:sp>
        <p:nvSpPr>
          <p:cNvPr id="52" name="Left Brace 51">
            <a:extLst>
              <a:ext uri="{FF2B5EF4-FFF2-40B4-BE49-F238E27FC236}">
                <a16:creationId xmlns:a16="http://schemas.microsoft.com/office/drawing/2014/main" id="{DE2B9F16-125E-9C9A-7703-DA5E6ED0858F}"/>
              </a:ext>
            </a:extLst>
          </p:cNvPr>
          <p:cNvSpPr/>
          <p:nvPr/>
        </p:nvSpPr>
        <p:spPr>
          <a:xfrm rot="16200000" flipH="1">
            <a:off x="7433001" y="2266234"/>
            <a:ext cx="163228" cy="2857232"/>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926AB7D5-8E5A-4C65-74BA-2875C6E284BA}"/>
              </a:ext>
            </a:extLst>
          </p:cNvPr>
          <p:cNvSpPr txBox="1"/>
          <p:nvPr/>
        </p:nvSpPr>
        <p:spPr>
          <a:xfrm>
            <a:off x="6622298" y="3210028"/>
            <a:ext cx="2341288" cy="338554"/>
          </a:xfrm>
          <a:prstGeom prst="rect">
            <a:avLst/>
          </a:prstGeom>
          <a:noFill/>
        </p:spPr>
        <p:txBody>
          <a:bodyPr wrap="square" rtlCol="0">
            <a:spAutoFit/>
          </a:bodyPr>
          <a:lstStyle/>
          <a:p>
            <a:r>
              <a:rPr lang="en-US" sz="1600">
                <a:solidFill>
                  <a:prstClr val="black"/>
                </a:solidFill>
                <a:latin typeface="Calibri" panose="020F0502020204030204"/>
              </a:rPr>
              <a:t>2</a:t>
            </a:r>
            <a:r>
              <a:rPr lang="en-US" sz="1600" baseline="30000">
                <a:solidFill>
                  <a:prstClr val="black"/>
                </a:solidFill>
                <a:latin typeface="Calibri" panose="020F0502020204030204"/>
              </a:rPr>
              <a:t>nd</a:t>
            </a:r>
            <a:r>
              <a:rPr lang="en-US" sz="1600">
                <a:solidFill>
                  <a:prstClr val="black"/>
                </a:solidFill>
                <a:latin typeface="Calibri" panose="020F0502020204030204"/>
              </a:rPr>
              <a:t> DVB-T2 frame</a:t>
            </a:r>
          </a:p>
        </p:txBody>
      </p:sp>
      <p:sp>
        <p:nvSpPr>
          <p:cNvPr id="54" name="Left Brace 53">
            <a:extLst>
              <a:ext uri="{FF2B5EF4-FFF2-40B4-BE49-F238E27FC236}">
                <a16:creationId xmlns:a16="http://schemas.microsoft.com/office/drawing/2014/main" id="{69E06A7A-3293-DF9C-3500-DF3247F3A7CE}"/>
              </a:ext>
            </a:extLst>
          </p:cNvPr>
          <p:cNvSpPr/>
          <p:nvPr/>
        </p:nvSpPr>
        <p:spPr>
          <a:xfrm rot="16200000" flipH="1">
            <a:off x="10198203" y="2361456"/>
            <a:ext cx="188029" cy="2660650"/>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4DCA602F-5AE6-53B1-C6B9-08949C315ED3}"/>
              </a:ext>
            </a:extLst>
          </p:cNvPr>
          <p:cNvSpPr/>
          <p:nvPr/>
        </p:nvSpPr>
        <p:spPr>
          <a:xfrm>
            <a:off x="8915163" y="3839522"/>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56" name="Rectangle 55">
            <a:extLst>
              <a:ext uri="{FF2B5EF4-FFF2-40B4-BE49-F238E27FC236}">
                <a16:creationId xmlns:a16="http://schemas.microsoft.com/office/drawing/2014/main" id="{B5525AF5-2C30-7F27-0325-C1A535ADBD91}"/>
              </a:ext>
            </a:extLst>
          </p:cNvPr>
          <p:cNvSpPr/>
          <p:nvPr/>
        </p:nvSpPr>
        <p:spPr>
          <a:xfrm>
            <a:off x="8920877" y="1598390"/>
            <a:ext cx="3279511" cy="44380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ATSC3.0 supports blanking</a:t>
            </a:r>
            <a:endParaRPr lang="en-US" err="1">
              <a:solidFill>
                <a:schemeClr val="bg1"/>
              </a:solidFill>
              <a:latin typeface="Microsoft Sans Serif"/>
              <a:cs typeface="Microsoft Sans Serif" panose="020B0604020202020204" pitchFamily="34" charset="0"/>
            </a:endParaRPr>
          </a:p>
        </p:txBody>
      </p:sp>
      <p:sp>
        <p:nvSpPr>
          <p:cNvPr id="57" name="Rectangle 56">
            <a:extLst>
              <a:ext uri="{FF2B5EF4-FFF2-40B4-BE49-F238E27FC236}">
                <a16:creationId xmlns:a16="http://schemas.microsoft.com/office/drawing/2014/main" id="{206951AC-2BA2-FFF1-7DC9-68A0BD659045}"/>
              </a:ext>
            </a:extLst>
          </p:cNvPr>
          <p:cNvSpPr/>
          <p:nvPr/>
        </p:nvSpPr>
        <p:spPr>
          <a:xfrm>
            <a:off x="7613258" y="2863017"/>
            <a:ext cx="4578742" cy="44380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DVB-T2 support Future Extension Frames</a:t>
            </a:r>
            <a:endParaRPr lang="en-US" err="1">
              <a:solidFill>
                <a:schemeClr val="bg1"/>
              </a:solidFill>
              <a:latin typeface="Microsoft Sans Serif"/>
              <a:cs typeface="Microsoft Sans Serif" panose="020B0604020202020204" pitchFamily="34" charset="0"/>
            </a:endParaRPr>
          </a:p>
        </p:txBody>
      </p:sp>
      <p:sp>
        <p:nvSpPr>
          <p:cNvPr id="58" name="Rectangle 57">
            <a:extLst>
              <a:ext uri="{FF2B5EF4-FFF2-40B4-BE49-F238E27FC236}">
                <a16:creationId xmlns:a16="http://schemas.microsoft.com/office/drawing/2014/main" id="{A05C8E1A-6D45-2F85-1072-860B99EA03CC}"/>
              </a:ext>
            </a:extLst>
          </p:cNvPr>
          <p:cNvSpPr/>
          <p:nvPr/>
        </p:nvSpPr>
        <p:spPr>
          <a:xfrm>
            <a:off x="6461753" y="4910319"/>
            <a:ext cx="5738635" cy="44380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5G Broadcast Rel-19 expected to support CAS muting</a:t>
            </a:r>
            <a:endParaRPr lang="en-US" err="1">
              <a:solidFill>
                <a:schemeClr val="bg1"/>
              </a:solidFill>
              <a:latin typeface="Microsoft Sans Serif"/>
              <a:cs typeface="Microsoft Sans Serif" panose="020B0604020202020204" pitchFamily="34" charset="0"/>
            </a:endParaRPr>
          </a:p>
        </p:txBody>
      </p:sp>
      <p:sp>
        <p:nvSpPr>
          <p:cNvPr id="6" name="Footer Placeholder 5">
            <a:extLst>
              <a:ext uri="{FF2B5EF4-FFF2-40B4-BE49-F238E27FC236}">
                <a16:creationId xmlns:a16="http://schemas.microsoft.com/office/drawing/2014/main" id="{CF3677FC-127D-2E4B-1F6C-B4BBCCAFD21C}"/>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301202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P spid="19" grpId="0" animBg="1"/>
      <p:bldP spid="20" grpId="0" animBg="1"/>
      <p:bldP spid="21" grpId="0" animBg="1"/>
      <p:bldP spid="22" grpId="0" animBg="1"/>
      <p:bldP spid="23" grpId="0" animBg="1"/>
      <p:bldP spid="24" grpId="0"/>
      <p:bldP spid="25" grpId="0"/>
      <p:bldP spid="28" grpId="0"/>
      <p:bldP spid="30" grpId="0"/>
      <p:bldP spid="5" grpId="0"/>
      <p:bldP spid="7" grpId="0" animBg="1"/>
      <p:bldP spid="33" grpId="0" animBg="1"/>
      <p:bldP spid="34" grpId="0" animBg="1"/>
      <p:bldP spid="35" grpId="0" animBg="1"/>
      <p:bldP spid="36" grpId="0" animBg="1"/>
      <p:bldP spid="37" grpId="0" animBg="1"/>
      <p:bldP spid="38" grpId="0" animBg="1"/>
      <p:bldP spid="39" grpId="0"/>
      <p:bldP spid="41" grpId="0" animBg="1"/>
      <p:bldP spid="42" grpId="0"/>
      <p:bldP spid="43" grpId="0" animBg="1"/>
      <p:bldP spid="44" grpId="0"/>
      <p:bldP spid="45" grpId="0" animBg="1"/>
      <p:bldP spid="46" grpId="0" animBg="1"/>
      <p:bldP spid="47" grpId="0" animBg="1"/>
      <p:bldP spid="48" grpId="0" animBg="1"/>
      <p:bldP spid="49" grpId="0" animBg="1"/>
      <p:bldP spid="50" grpId="0" animBg="1"/>
      <p:bldP spid="51" grpId="0" animBg="1"/>
      <p:bldP spid="52" grpId="0" animBg="1"/>
      <p:bldP spid="53" grpId="0"/>
      <p:bldP spid="54" grpId="0" animBg="1"/>
      <p:bldP spid="55" grpId="0" animBg="1"/>
      <p:bldP spid="56" grpId="0" animBg="1"/>
      <p:bldP spid="57" grpId="0" animBg="1"/>
      <p:bldP spid="5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05BBA-7F79-7ED5-0076-E84524ED5AAF}"/>
              </a:ext>
            </a:extLst>
          </p:cNvPr>
          <p:cNvSpPr>
            <a:spLocks noGrp="1"/>
          </p:cNvSpPr>
          <p:nvPr>
            <p:ph type="title"/>
          </p:nvPr>
        </p:nvSpPr>
        <p:spPr/>
        <p:txBody>
          <a:bodyPr/>
          <a:lstStyle/>
          <a:p>
            <a:r>
              <a:rPr lang="en-US"/>
              <a:t>ATSC 3.0 and 5G Broadcast in-band coexistence (</a:t>
            </a:r>
            <a:r>
              <a:rPr lang="en-US">
                <a:solidFill>
                  <a:schemeClr val="accent1"/>
                </a:solidFill>
              </a:rPr>
              <a:t>NPP in ATSC</a:t>
            </a:r>
            <a:r>
              <a:rPr lang="en-US"/>
              <a:t>)</a:t>
            </a:r>
          </a:p>
        </p:txBody>
      </p:sp>
      <p:sp>
        <p:nvSpPr>
          <p:cNvPr id="46" name="Content Placeholder 45">
            <a:extLst>
              <a:ext uri="{FF2B5EF4-FFF2-40B4-BE49-F238E27FC236}">
                <a16:creationId xmlns:a16="http://schemas.microsoft.com/office/drawing/2014/main" id="{E2D6A874-FC84-63E4-4E1C-4694C4F1A2EB}"/>
              </a:ext>
            </a:extLst>
          </p:cNvPr>
          <p:cNvSpPr>
            <a:spLocks noGrp="1"/>
          </p:cNvSpPr>
          <p:nvPr>
            <p:ph sz="quarter" idx="14"/>
          </p:nvPr>
        </p:nvSpPr>
        <p:spPr>
          <a:xfrm>
            <a:off x="495300" y="4390371"/>
            <a:ext cx="11187112" cy="2010428"/>
          </a:xfrm>
        </p:spPr>
        <p:txBody>
          <a:bodyPr/>
          <a:lstStyle/>
          <a:p>
            <a:r>
              <a:rPr lang="en-US"/>
              <a:t>Addresses regulatory constraints, i.e. the need to distribute a subset of services with ATSC</a:t>
            </a:r>
          </a:p>
          <a:p>
            <a:r>
              <a:rPr lang="en-US"/>
              <a:t>Flexible allocation of carrier bandwidth over different time spans across ATSC/5GB, for example: </a:t>
            </a:r>
          </a:p>
          <a:p>
            <a:pPr lvl="1"/>
            <a:r>
              <a:rPr lang="en-US"/>
              <a:t>Over deployment maturity: gradually increasing the share for the new technology when new receivers get available</a:t>
            </a:r>
          </a:p>
          <a:p>
            <a:pPr lvl="1"/>
            <a:r>
              <a:rPr lang="en-US"/>
              <a:t>Over time of the day. During commute morning and afternoon hours more mobile 5GB, evenings stationary TV users.</a:t>
            </a:r>
          </a:p>
          <a:p>
            <a:pPr lvl="1"/>
            <a:r>
              <a:rPr lang="en-US"/>
              <a:t>based on consumption/metrics reporting: the share </a:t>
            </a:r>
            <a:r>
              <a:rPr lang="en-US" i="1"/>
              <a:t>mobile vs stationary reception</a:t>
            </a:r>
            <a:r>
              <a:rPr lang="en-US"/>
              <a:t> can dynamically be adjusted.</a:t>
            </a:r>
          </a:p>
          <a:p>
            <a:r>
              <a:rPr lang="en-US"/>
              <a:t>Coordinated transmission needed, proof-of-concepts and standards work ongoing</a:t>
            </a:r>
          </a:p>
        </p:txBody>
      </p:sp>
      <p:sp>
        <p:nvSpPr>
          <p:cNvPr id="45" name="Subtitle 44">
            <a:extLst>
              <a:ext uri="{FF2B5EF4-FFF2-40B4-BE49-F238E27FC236}">
                <a16:creationId xmlns:a16="http://schemas.microsoft.com/office/drawing/2014/main" id="{78C6CBBB-E523-C134-BCD2-8003F3ADC133}"/>
              </a:ext>
            </a:extLst>
          </p:cNvPr>
          <p:cNvSpPr>
            <a:spLocks noGrp="1"/>
          </p:cNvSpPr>
          <p:nvPr>
            <p:ph type="subTitle" idx="1"/>
          </p:nvPr>
        </p:nvSpPr>
        <p:spPr/>
        <p:txBody>
          <a:bodyPr/>
          <a:lstStyle/>
          <a:p>
            <a:r>
              <a:rPr lang="de-DE"/>
              <a:t>A novel opportunity to leverage the best of both technologies – with lots of deployment flexibility</a:t>
            </a:r>
            <a:endParaRPr lang="en-US"/>
          </a:p>
        </p:txBody>
      </p:sp>
      <p:graphicFrame>
        <p:nvGraphicFramePr>
          <p:cNvPr id="10" name="Table 6">
            <a:extLst>
              <a:ext uri="{FF2B5EF4-FFF2-40B4-BE49-F238E27FC236}">
                <a16:creationId xmlns:a16="http://schemas.microsoft.com/office/drawing/2014/main" id="{E184D142-0B0D-9246-80F8-8DF0897F8124}"/>
              </a:ext>
            </a:extLst>
          </p:cNvPr>
          <p:cNvGraphicFramePr>
            <a:graphicFrameLocks noGrp="1"/>
          </p:cNvGraphicFramePr>
          <p:nvPr/>
        </p:nvGraphicFramePr>
        <p:xfrm>
          <a:off x="918887" y="2078314"/>
          <a:ext cx="10889439" cy="370840"/>
        </p:xfrm>
        <a:graphic>
          <a:graphicData uri="http://schemas.openxmlformats.org/drawingml/2006/table">
            <a:tbl>
              <a:tblPr firstRow="1" bandRow="1"/>
              <a:tblGrid>
                <a:gridCol w="324459">
                  <a:extLst>
                    <a:ext uri="{9D8B030D-6E8A-4147-A177-3AD203B41FA5}">
                      <a16:colId xmlns:a16="http://schemas.microsoft.com/office/drawing/2014/main" val="1108404918"/>
                    </a:ext>
                  </a:extLst>
                </a:gridCol>
                <a:gridCol w="304474">
                  <a:extLst>
                    <a:ext uri="{9D8B030D-6E8A-4147-A177-3AD203B41FA5}">
                      <a16:colId xmlns:a16="http://schemas.microsoft.com/office/drawing/2014/main" val="1431854110"/>
                    </a:ext>
                  </a:extLst>
                </a:gridCol>
                <a:gridCol w="1598491">
                  <a:extLst>
                    <a:ext uri="{9D8B030D-6E8A-4147-A177-3AD203B41FA5}">
                      <a16:colId xmlns:a16="http://schemas.microsoft.com/office/drawing/2014/main" val="482222412"/>
                    </a:ext>
                  </a:extLst>
                </a:gridCol>
                <a:gridCol w="4264052">
                  <a:extLst>
                    <a:ext uri="{9D8B030D-6E8A-4147-A177-3AD203B41FA5}">
                      <a16:colId xmlns:a16="http://schemas.microsoft.com/office/drawing/2014/main" val="1423493162"/>
                    </a:ext>
                  </a:extLst>
                </a:gridCol>
                <a:gridCol w="303064">
                  <a:extLst>
                    <a:ext uri="{9D8B030D-6E8A-4147-A177-3AD203B41FA5}">
                      <a16:colId xmlns:a16="http://schemas.microsoft.com/office/drawing/2014/main" val="1323009794"/>
                    </a:ext>
                  </a:extLst>
                </a:gridCol>
                <a:gridCol w="338304">
                  <a:extLst>
                    <a:ext uri="{9D8B030D-6E8A-4147-A177-3AD203B41FA5}">
                      <a16:colId xmlns:a16="http://schemas.microsoft.com/office/drawing/2014/main" val="2449777931"/>
                    </a:ext>
                  </a:extLst>
                </a:gridCol>
                <a:gridCol w="1556203">
                  <a:extLst>
                    <a:ext uri="{9D8B030D-6E8A-4147-A177-3AD203B41FA5}">
                      <a16:colId xmlns:a16="http://schemas.microsoft.com/office/drawing/2014/main" val="383800788"/>
                    </a:ext>
                  </a:extLst>
                </a:gridCol>
                <a:gridCol w="2200392">
                  <a:extLst>
                    <a:ext uri="{9D8B030D-6E8A-4147-A177-3AD203B41FA5}">
                      <a16:colId xmlns:a16="http://schemas.microsoft.com/office/drawing/2014/main" val="1905218954"/>
                    </a:ext>
                  </a:extLst>
                </a:gridCol>
              </a:tblGrid>
              <a:tr h="370840">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B</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P</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ATSC Frame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pPr algn="ctr"/>
                      <a:endParaRPr lang="en-US" b="0"/>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ACBACF">
                        <a:lumMod val="60000"/>
                        <a:lumOff val="40000"/>
                      </a:srgbClr>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B</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P</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ATSC Frame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endParaRPr lang="en-US" b="0"/>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ACBACF">
                        <a:lumMod val="60000"/>
                        <a:lumOff val="40000"/>
                      </a:srgbClr>
                    </a:solidFill>
                  </a:tcPr>
                </a:tc>
                <a:extLst>
                  <a:ext uri="{0D108BD9-81ED-4DB2-BD59-A6C34878D82A}">
                    <a16:rowId xmlns:a16="http://schemas.microsoft.com/office/drawing/2014/main" val="2553152952"/>
                  </a:ext>
                </a:extLst>
              </a:tr>
            </a:tbl>
          </a:graphicData>
        </a:graphic>
      </p:graphicFrame>
      <p:sp>
        <p:nvSpPr>
          <p:cNvPr id="11" name="TextBox 10">
            <a:extLst>
              <a:ext uri="{FF2B5EF4-FFF2-40B4-BE49-F238E27FC236}">
                <a16:creationId xmlns:a16="http://schemas.microsoft.com/office/drawing/2014/main" id="{4B07D61E-39B0-7CCD-4DC6-5019D0515523}"/>
              </a:ext>
            </a:extLst>
          </p:cNvPr>
          <p:cNvSpPr txBox="1"/>
          <p:nvPr/>
        </p:nvSpPr>
        <p:spPr>
          <a:xfrm>
            <a:off x="4043885" y="2116001"/>
            <a:ext cx="2223366" cy="265907"/>
          </a:xfrm>
          <a:prstGeom prst="rect">
            <a:avLst/>
          </a:prstGeom>
        </p:spPr>
        <p:txBody>
          <a:bodyPr wrap="none" lIns="0" tIns="0" rIns="0" bIns="0" rtlCol="0">
            <a:spAutoFit/>
          </a:bodyPr>
          <a:lstStyle/>
          <a:p>
            <a:pPr>
              <a:lnSpc>
                <a:spcPct val="96000"/>
              </a:lnSpc>
            </a:pPr>
            <a:r>
              <a:rPr lang="en-US" b="1">
                <a:solidFill>
                  <a:srgbClr val="7030A0"/>
                </a:solidFill>
                <a:latin typeface="Microsoft Sans Serif"/>
                <a:cs typeface="Microsoft Sans Serif" panose="020B0604020202020204" pitchFamily="34" charset="0"/>
              </a:rPr>
              <a:t>Blanked for ATSC 3.0</a:t>
            </a:r>
          </a:p>
        </p:txBody>
      </p:sp>
      <p:sp>
        <p:nvSpPr>
          <p:cNvPr id="12" name="Arc 11">
            <a:extLst>
              <a:ext uri="{FF2B5EF4-FFF2-40B4-BE49-F238E27FC236}">
                <a16:creationId xmlns:a16="http://schemas.microsoft.com/office/drawing/2014/main" id="{D6725D8C-2BFE-1BCC-F721-26C44C6C9071}"/>
              </a:ext>
            </a:extLst>
          </p:cNvPr>
          <p:cNvSpPr/>
          <p:nvPr/>
        </p:nvSpPr>
        <p:spPr>
          <a:xfrm>
            <a:off x="1040212" y="1580732"/>
            <a:ext cx="6485253" cy="1199625"/>
          </a:xfrm>
          <a:prstGeom prst="arc">
            <a:avLst>
              <a:gd name="adj1" fmla="val 10991069"/>
              <a:gd name="adj2" fmla="val 21382712"/>
            </a:avLst>
          </a:prstGeom>
          <a:noFill/>
          <a:ln w="12700" cap="rnd" cmpd="sng" algn="ctr">
            <a:solidFill>
              <a:srgbClr val="E04F4F"/>
            </a:solidFill>
            <a:prstDash val="solid"/>
            <a:roun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13" name="TextBox 12">
            <a:extLst>
              <a:ext uri="{FF2B5EF4-FFF2-40B4-BE49-F238E27FC236}">
                <a16:creationId xmlns:a16="http://schemas.microsoft.com/office/drawing/2014/main" id="{2F8D58FE-672D-6357-1D01-15971B97A8B9}"/>
              </a:ext>
            </a:extLst>
          </p:cNvPr>
          <p:cNvSpPr txBox="1"/>
          <p:nvPr/>
        </p:nvSpPr>
        <p:spPr>
          <a:xfrm>
            <a:off x="3366324" y="1621659"/>
            <a:ext cx="4722768" cy="265907"/>
          </a:xfrm>
          <a:prstGeom prst="rect">
            <a:avLst/>
          </a:prstGeom>
        </p:spPr>
        <p:txBody>
          <a:bodyPr wrap="square" lIns="0" tIns="0" rIns="0" bIns="0" rtlCol="0">
            <a:spAutoFit/>
          </a:bodyPr>
          <a:lstStyle/>
          <a:p>
            <a:pPr>
              <a:lnSpc>
                <a:spcPct val="96000"/>
              </a:lnSpc>
            </a:pPr>
            <a:r>
              <a:rPr lang="en-US" b="1" err="1">
                <a:solidFill>
                  <a:srgbClr val="E04F4F"/>
                </a:solidFill>
                <a:latin typeface="Microsoft Sans Serif"/>
              </a:rPr>
              <a:t>min_time_to_next</a:t>
            </a:r>
            <a:endParaRPr lang="en-US">
              <a:solidFill>
                <a:srgbClr val="0E283C"/>
              </a:solidFill>
              <a:latin typeface="Microsoft Sans Serif"/>
              <a:cs typeface="Microsoft Sans Serif" panose="020B0604020202020204" pitchFamily="34" charset="0"/>
            </a:endParaRPr>
          </a:p>
        </p:txBody>
      </p:sp>
      <p:sp>
        <p:nvSpPr>
          <p:cNvPr id="14" name="Rectangle 13">
            <a:extLst>
              <a:ext uri="{FF2B5EF4-FFF2-40B4-BE49-F238E27FC236}">
                <a16:creationId xmlns:a16="http://schemas.microsoft.com/office/drawing/2014/main" id="{FE007638-73E2-AFF5-3A95-F92486B2900D}"/>
              </a:ext>
            </a:extLst>
          </p:cNvPr>
          <p:cNvSpPr/>
          <p:nvPr/>
        </p:nvSpPr>
        <p:spPr>
          <a:xfrm>
            <a:off x="3120424" y="3036451"/>
            <a:ext cx="616484"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15" name="Rectangle 14">
            <a:extLst>
              <a:ext uri="{FF2B5EF4-FFF2-40B4-BE49-F238E27FC236}">
                <a16:creationId xmlns:a16="http://schemas.microsoft.com/office/drawing/2014/main" id="{BFBCACE9-D7C8-CC34-F7E4-C0F11676FB4A}"/>
              </a:ext>
            </a:extLst>
          </p:cNvPr>
          <p:cNvSpPr/>
          <p:nvPr/>
        </p:nvSpPr>
        <p:spPr>
          <a:xfrm>
            <a:off x="3736909" y="3036451"/>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a:t>
            </a:r>
          </a:p>
          <a:p>
            <a:pPr algn="ctr"/>
            <a:r>
              <a:rPr lang="en-US" sz="1400"/>
              <a:t># 0</a:t>
            </a:r>
            <a:endParaRPr lang="en-US" sz="1200"/>
          </a:p>
        </p:txBody>
      </p:sp>
      <p:sp>
        <p:nvSpPr>
          <p:cNvPr id="16" name="Rectangle 15">
            <a:extLst>
              <a:ext uri="{FF2B5EF4-FFF2-40B4-BE49-F238E27FC236}">
                <a16:creationId xmlns:a16="http://schemas.microsoft.com/office/drawing/2014/main" id="{A5194499-CD81-274C-1732-F7147D7CFEB4}"/>
              </a:ext>
            </a:extLst>
          </p:cNvPr>
          <p:cNvSpPr/>
          <p:nvPr/>
        </p:nvSpPr>
        <p:spPr>
          <a:xfrm>
            <a:off x="5015746" y="3036451"/>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 </a:t>
            </a:r>
          </a:p>
          <a:p>
            <a:pPr algn="ctr"/>
            <a:r>
              <a:rPr lang="en-US" sz="1400"/>
              <a:t># 1</a:t>
            </a:r>
            <a:endParaRPr lang="en-US" sz="1200"/>
          </a:p>
        </p:txBody>
      </p:sp>
      <p:sp>
        <p:nvSpPr>
          <p:cNvPr id="17" name="TextBox 16">
            <a:extLst>
              <a:ext uri="{FF2B5EF4-FFF2-40B4-BE49-F238E27FC236}">
                <a16:creationId xmlns:a16="http://schemas.microsoft.com/office/drawing/2014/main" id="{84DA5D74-5166-1616-BBF7-89A171229EC8}"/>
              </a:ext>
            </a:extLst>
          </p:cNvPr>
          <p:cNvSpPr txBox="1"/>
          <p:nvPr/>
        </p:nvSpPr>
        <p:spPr>
          <a:xfrm>
            <a:off x="6315562" y="3036451"/>
            <a:ext cx="416338" cy="369332"/>
          </a:xfrm>
          <a:prstGeom prst="rect">
            <a:avLst/>
          </a:prstGeom>
          <a:noFill/>
        </p:spPr>
        <p:txBody>
          <a:bodyPr wrap="square" rtlCol="0">
            <a:spAutoFit/>
          </a:bodyPr>
          <a:lstStyle/>
          <a:p>
            <a:r>
              <a:rPr lang="en-US"/>
              <a:t>…</a:t>
            </a:r>
          </a:p>
        </p:txBody>
      </p:sp>
      <p:sp>
        <p:nvSpPr>
          <p:cNvPr id="18" name="TextBox 17">
            <a:extLst>
              <a:ext uri="{FF2B5EF4-FFF2-40B4-BE49-F238E27FC236}">
                <a16:creationId xmlns:a16="http://schemas.microsoft.com/office/drawing/2014/main" id="{0E46B808-CA9F-E7C8-C8AD-2C41CBD7914F}"/>
              </a:ext>
            </a:extLst>
          </p:cNvPr>
          <p:cNvSpPr txBox="1"/>
          <p:nvPr/>
        </p:nvSpPr>
        <p:spPr>
          <a:xfrm>
            <a:off x="11511792" y="3036451"/>
            <a:ext cx="416338" cy="369332"/>
          </a:xfrm>
          <a:prstGeom prst="rect">
            <a:avLst/>
          </a:prstGeom>
          <a:noFill/>
        </p:spPr>
        <p:txBody>
          <a:bodyPr wrap="square" rtlCol="0">
            <a:spAutoFit/>
          </a:bodyPr>
          <a:lstStyle/>
          <a:p>
            <a:r>
              <a:rPr lang="en-US"/>
              <a:t>…</a:t>
            </a:r>
          </a:p>
        </p:txBody>
      </p:sp>
      <p:sp>
        <p:nvSpPr>
          <p:cNvPr id="19" name="Rectangle 18">
            <a:extLst>
              <a:ext uri="{FF2B5EF4-FFF2-40B4-BE49-F238E27FC236}">
                <a16:creationId xmlns:a16="http://schemas.microsoft.com/office/drawing/2014/main" id="{C95F509A-E5CC-6C6D-3BC0-62DB6FD53FB8}"/>
              </a:ext>
            </a:extLst>
          </p:cNvPr>
          <p:cNvSpPr/>
          <p:nvPr/>
        </p:nvSpPr>
        <p:spPr>
          <a:xfrm>
            <a:off x="6782500" y="3036451"/>
            <a:ext cx="632834"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20" name="Rectangle 19">
            <a:extLst>
              <a:ext uri="{FF2B5EF4-FFF2-40B4-BE49-F238E27FC236}">
                <a16:creationId xmlns:a16="http://schemas.microsoft.com/office/drawing/2014/main" id="{B0281B1C-E808-9BD7-14D9-67ED39F389F1}"/>
              </a:ext>
            </a:extLst>
          </p:cNvPr>
          <p:cNvSpPr/>
          <p:nvPr/>
        </p:nvSpPr>
        <p:spPr>
          <a:xfrm>
            <a:off x="9598051" y="3032591"/>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21" name="Rectangle 20">
            <a:extLst>
              <a:ext uri="{FF2B5EF4-FFF2-40B4-BE49-F238E27FC236}">
                <a16:creationId xmlns:a16="http://schemas.microsoft.com/office/drawing/2014/main" id="{8A037681-D497-023A-90D8-D58E7580A3B4}"/>
              </a:ext>
            </a:extLst>
          </p:cNvPr>
          <p:cNvSpPr/>
          <p:nvPr/>
        </p:nvSpPr>
        <p:spPr>
          <a:xfrm>
            <a:off x="10227367" y="3032591"/>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a:t>
            </a:r>
          </a:p>
          <a:p>
            <a:pPr algn="ctr"/>
            <a:r>
              <a:rPr lang="en-US" sz="1400"/>
              <a:t># 0</a:t>
            </a:r>
            <a:endParaRPr lang="en-US" sz="1200"/>
          </a:p>
        </p:txBody>
      </p:sp>
      <p:sp>
        <p:nvSpPr>
          <p:cNvPr id="22" name="Rectangle 21">
            <a:extLst>
              <a:ext uri="{FF2B5EF4-FFF2-40B4-BE49-F238E27FC236}">
                <a16:creationId xmlns:a16="http://schemas.microsoft.com/office/drawing/2014/main" id="{1C83D176-71CB-85BE-1B44-3E93DD768DDB}"/>
              </a:ext>
            </a:extLst>
          </p:cNvPr>
          <p:cNvSpPr/>
          <p:nvPr/>
        </p:nvSpPr>
        <p:spPr>
          <a:xfrm>
            <a:off x="7423719" y="3032845"/>
            <a:ext cx="2161242"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A68D62F-2C7F-1FD0-F77A-811D58A02C01}"/>
              </a:ext>
            </a:extLst>
          </p:cNvPr>
          <p:cNvSpPr/>
          <p:nvPr/>
        </p:nvSpPr>
        <p:spPr>
          <a:xfrm>
            <a:off x="912063" y="3034475"/>
            <a:ext cx="2201536"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E629E17-A039-FE80-39E6-C33535EED7F5}"/>
              </a:ext>
            </a:extLst>
          </p:cNvPr>
          <p:cNvSpPr txBox="1"/>
          <p:nvPr/>
        </p:nvSpPr>
        <p:spPr>
          <a:xfrm>
            <a:off x="7423719" y="3082388"/>
            <a:ext cx="2226554" cy="369332"/>
          </a:xfrm>
          <a:prstGeom prst="rect">
            <a:avLst/>
          </a:prstGeom>
          <a:noFill/>
        </p:spPr>
        <p:txBody>
          <a:bodyPr wrap="square" rtlCol="0">
            <a:spAutoFit/>
          </a:bodyPr>
          <a:lstStyle/>
          <a:p>
            <a:r>
              <a:rPr lang="en-US" b="1"/>
              <a:t>CAS-muted region</a:t>
            </a:r>
          </a:p>
        </p:txBody>
      </p:sp>
      <p:sp>
        <p:nvSpPr>
          <p:cNvPr id="25" name="TextBox 24">
            <a:extLst>
              <a:ext uri="{FF2B5EF4-FFF2-40B4-BE49-F238E27FC236}">
                <a16:creationId xmlns:a16="http://schemas.microsoft.com/office/drawing/2014/main" id="{73DFD921-BB69-CDCF-DD94-EE23DA71135B}"/>
              </a:ext>
            </a:extLst>
          </p:cNvPr>
          <p:cNvSpPr txBox="1"/>
          <p:nvPr/>
        </p:nvSpPr>
        <p:spPr>
          <a:xfrm>
            <a:off x="959417" y="3074743"/>
            <a:ext cx="2226554" cy="369332"/>
          </a:xfrm>
          <a:prstGeom prst="rect">
            <a:avLst/>
          </a:prstGeom>
          <a:noFill/>
        </p:spPr>
        <p:txBody>
          <a:bodyPr wrap="square" rtlCol="0">
            <a:spAutoFit/>
          </a:bodyPr>
          <a:lstStyle/>
          <a:p>
            <a:r>
              <a:rPr lang="en-US" b="1"/>
              <a:t>CAS-muted region</a:t>
            </a:r>
          </a:p>
        </p:txBody>
      </p:sp>
      <p:sp>
        <p:nvSpPr>
          <p:cNvPr id="26" name="TextBox 25">
            <a:extLst>
              <a:ext uri="{FF2B5EF4-FFF2-40B4-BE49-F238E27FC236}">
                <a16:creationId xmlns:a16="http://schemas.microsoft.com/office/drawing/2014/main" id="{F9138BD7-9B51-AF29-9F0B-C57E75E7551D}"/>
              </a:ext>
            </a:extLst>
          </p:cNvPr>
          <p:cNvSpPr txBox="1"/>
          <p:nvPr/>
        </p:nvSpPr>
        <p:spPr>
          <a:xfrm>
            <a:off x="9604875" y="2130780"/>
            <a:ext cx="2223366" cy="265907"/>
          </a:xfrm>
          <a:prstGeom prst="rect">
            <a:avLst/>
          </a:prstGeom>
        </p:spPr>
        <p:txBody>
          <a:bodyPr wrap="none" lIns="0" tIns="0" rIns="0" bIns="0" rtlCol="0">
            <a:spAutoFit/>
          </a:bodyPr>
          <a:lstStyle/>
          <a:p>
            <a:pPr>
              <a:lnSpc>
                <a:spcPct val="96000"/>
              </a:lnSpc>
            </a:pPr>
            <a:r>
              <a:rPr lang="en-US" b="1">
                <a:solidFill>
                  <a:srgbClr val="7030A0"/>
                </a:solidFill>
                <a:latin typeface="Microsoft Sans Serif"/>
                <a:cs typeface="Microsoft Sans Serif" panose="020B0604020202020204" pitchFamily="34" charset="0"/>
              </a:rPr>
              <a:t>Blanked for ATSC 3.0</a:t>
            </a:r>
          </a:p>
        </p:txBody>
      </p:sp>
      <p:sp>
        <p:nvSpPr>
          <p:cNvPr id="29" name="TextBox 28">
            <a:extLst>
              <a:ext uri="{FF2B5EF4-FFF2-40B4-BE49-F238E27FC236}">
                <a16:creationId xmlns:a16="http://schemas.microsoft.com/office/drawing/2014/main" id="{BC9B09A3-D0B3-6E55-E102-A07BBC472B63}"/>
              </a:ext>
            </a:extLst>
          </p:cNvPr>
          <p:cNvSpPr txBox="1"/>
          <p:nvPr/>
        </p:nvSpPr>
        <p:spPr>
          <a:xfrm>
            <a:off x="-47571" y="1907685"/>
            <a:ext cx="961171" cy="707886"/>
          </a:xfrm>
          <a:prstGeom prst="rect">
            <a:avLst/>
          </a:prstGeom>
          <a:noFill/>
        </p:spPr>
        <p:txBody>
          <a:bodyPr wrap="square" rtlCol="0">
            <a:spAutoFit/>
          </a:bodyPr>
          <a:lstStyle/>
          <a:p>
            <a:pPr algn="ctr"/>
            <a:r>
              <a:rPr lang="en-US" sz="2000" b="1">
                <a:solidFill>
                  <a:srgbClr val="C00000"/>
                </a:solidFill>
              </a:rPr>
              <a:t>ATSC 3.0</a:t>
            </a:r>
          </a:p>
        </p:txBody>
      </p:sp>
      <p:sp>
        <p:nvSpPr>
          <p:cNvPr id="30" name="TextBox 29">
            <a:extLst>
              <a:ext uri="{FF2B5EF4-FFF2-40B4-BE49-F238E27FC236}">
                <a16:creationId xmlns:a16="http://schemas.microsoft.com/office/drawing/2014/main" id="{AC5C9322-6788-2AD4-8F2D-F87140384E63}"/>
              </a:ext>
            </a:extLst>
          </p:cNvPr>
          <p:cNvSpPr txBox="1"/>
          <p:nvPr/>
        </p:nvSpPr>
        <p:spPr>
          <a:xfrm>
            <a:off x="0" y="3125842"/>
            <a:ext cx="931615" cy="400110"/>
          </a:xfrm>
          <a:prstGeom prst="rect">
            <a:avLst/>
          </a:prstGeom>
          <a:noFill/>
        </p:spPr>
        <p:txBody>
          <a:bodyPr wrap="square" rtlCol="0">
            <a:spAutoFit/>
          </a:bodyPr>
          <a:lstStyle/>
          <a:p>
            <a:pPr algn="ctr"/>
            <a:r>
              <a:rPr lang="en-US" sz="2000" b="1">
                <a:solidFill>
                  <a:schemeClr val="accent1"/>
                </a:solidFill>
              </a:rPr>
              <a:t>5GB</a:t>
            </a:r>
          </a:p>
        </p:txBody>
      </p:sp>
      <p:cxnSp>
        <p:nvCxnSpPr>
          <p:cNvPr id="5" name="Straight Connector 4">
            <a:extLst>
              <a:ext uri="{FF2B5EF4-FFF2-40B4-BE49-F238E27FC236}">
                <a16:creationId xmlns:a16="http://schemas.microsoft.com/office/drawing/2014/main" id="{A185B02E-DF64-D0F8-4CA8-54134D9E5CC8}"/>
              </a:ext>
            </a:extLst>
          </p:cNvPr>
          <p:cNvCxnSpPr>
            <a:cxnSpLocks/>
          </p:cNvCxnSpPr>
          <p:nvPr/>
        </p:nvCxnSpPr>
        <p:spPr>
          <a:xfrm flipH="1">
            <a:off x="3113470" y="1821976"/>
            <a:ext cx="7212" cy="2255668"/>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7ACDE85-8641-8395-763B-6C428EB41714}"/>
              </a:ext>
            </a:extLst>
          </p:cNvPr>
          <p:cNvCxnSpPr>
            <a:cxnSpLocks/>
          </p:cNvCxnSpPr>
          <p:nvPr/>
        </p:nvCxnSpPr>
        <p:spPr>
          <a:xfrm>
            <a:off x="7415334" y="1831837"/>
            <a:ext cx="13090" cy="2245807"/>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A63207-0A19-6037-230D-601D5E60C817}"/>
              </a:ext>
            </a:extLst>
          </p:cNvPr>
          <p:cNvCxnSpPr>
            <a:cxnSpLocks/>
          </p:cNvCxnSpPr>
          <p:nvPr/>
        </p:nvCxnSpPr>
        <p:spPr>
          <a:xfrm>
            <a:off x="9589153" y="1817251"/>
            <a:ext cx="9397" cy="2352140"/>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40EC01C7-D1FE-6053-0213-221D4791DCF0}"/>
              </a:ext>
            </a:extLst>
          </p:cNvPr>
          <p:cNvCxnSpPr>
            <a:cxnSpLocks/>
          </p:cNvCxnSpPr>
          <p:nvPr/>
        </p:nvCxnSpPr>
        <p:spPr>
          <a:xfrm rot="16200000" flipH="1">
            <a:off x="7755548" y="2275614"/>
            <a:ext cx="3606" cy="1493978"/>
          </a:xfrm>
          <a:prstGeom prst="curvedConnector3">
            <a:avLst>
              <a:gd name="adj1" fmla="val -6617915"/>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A53D7BD-89B0-14E4-7B70-A80B25A4B212}"/>
              </a:ext>
            </a:extLst>
          </p:cNvPr>
          <p:cNvSpPr txBox="1"/>
          <p:nvPr/>
        </p:nvSpPr>
        <p:spPr>
          <a:xfrm>
            <a:off x="8089092" y="2512660"/>
            <a:ext cx="1692270" cy="369332"/>
          </a:xfrm>
          <a:prstGeom prst="rect">
            <a:avLst/>
          </a:prstGeom>
          <a:noFill/>
        </p:spPr>
        <p:txBody>
          <a:bodyPr wrap="square" rtlCol="0">
            <a:spAutoFit/>
          </a:bodyPr>
          <a:lstStyle/>
          <a:p>
            <a:r>
              <a:rPr lang="en-US">
                <a:solidFill>
                  <a:schemeClr val="accent1"/>
                </a:solidFill>
              </a:rPr>
              <a:t>SIB-indication</a:t>
            </a:r>
          </a:p>
        </p:txBody>
      </p:sp>
      <p:sp>
        <p:nvSpPr>
          <p:cNvPr id="41" name="Arrow: Left-Right 40">
            <a:extLst>
              <a:ext uri="{FF2B5EF4-FFF2-40B4-BE49-F238E27FC236}">
                <a16:creationId xmlns:a16="http://schemas.microsoft.com/office/drawing/2014/main" id="{2C6FE4E0-B238-5A84-42D7-17229C8D2E35}"/>
              </a:ext>
            </a:extLst>
          </p:cNvPr>
          <p:cNvSpPr/>
          <p:nvPr/>
        </p:nvSpPr>
        <p:spPr>
          <a:xfrm>
            <a:off x="911999" y="3617319"/>
            <a:ext cx="2201536" cy="571925"/>
          </a:xfrm>
          <a:prstGeom prst="lef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ATSC3.0</a:t>
            </a:r>
            <a:endParaRPr lang="en-US" err="1">
              <a:solidFill>
                <a:schemeClr val="bg1"/>
              </a:solidFill>
              <a:latin typeface="Microsoft Sans Serif"/>
              <a:cs typeface="Microsoft Sans Serif" panose="020B0604020202020204" pitchFamily="34" charset="0"/>
            </a:endParaRPr>
          </a:p>
        </p:txBody>
      </p:sp>
      <p:sp>
        <p:nvSpPr>
          <p:cNvPr id="42" name="Arrow: Left-Right 41">
            <a:extLst>
              <a:ext uri="{FF2B5EF4-FFF2-40B4-BE49-F238E27FC236}">
                <a16:creationId xmlns:a16="http://schemas.microsoft.com/office/drawing/2014/main" id="{3B059A48-4379-914E-5B6B-C565E1C08116}"/>
              </a:ext>
            </a:extLst>
          </p:cNvPr>
          <p:cNvSpPr/>
          <p:nvPr/>
        </p:nvSpPr>
        <p:spPr>
          <a:xfrm>
            <a:off x="3100535" y="3617319"/>
            <a:ext cx="4327889" cy="57192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5G Broadcast</a:t>
            </a:r>
            <a:endParaRPr lang="en-US" err="1">
              <a:solidFill>
                <a:schemeClr val="bg1"/>
              </a:solidFill>
              <a:latin typeface="Microsoft Sans Serif"/>
              <a:cs typeface="Microsoft Sans Serif" panose="020B0604020202020204" pitchFamily="34" charset="0"/>
            </a:endParaRPr>
          </a:p>
        </p:txBody>
      </p:sp>
      <p:sp>
        <p:nvSpPr>
          <p:cNvPr id="43" name="Arrow: Left-Right 42">
            <a:extLst>
              <a:ext uri="{FF2B5EF4-FFF2-40B4-BE49-F238E27FC236}">
                <a16:creationId xmlns:a16="http://schemas.microsoft.com/office/drawing/2014/main" id="{3F3DB581-3406-AA12-8931-5D21924C3312}"/>
              </a:ext>
            </a:extLst>
          </p:cNvPr>
          <p:cNvSpPr/>
          <p:nvPr/>
        </p:nvSpPr>
        <p:spPr>
          <a:xfrm>
            <a:off x="7437918" y="3626282"/>
            <a:ext cx="2144560" cy="571925"/>
          </a:xfrm>
          <a:prstGeom prst="lef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ATSC3.0</a:t>
            </a:r>
            <a:endParaRPr lang="en-US" err="1">
              <a:solidFill>
                <a:schemeClr val="bg1"/>
              </a:solidFill>
              <a:latin typeface="Microsoft Sans Serif"/>
              <a:cs typeface="Microsoft Sans Serif" panose="020B0604020202020204" pitchFamily="34" charset="0"/>
            </a:endParaRPr>
          </a:p>
        </p:txBody>
      </p:sp>
      <p:sp>
        <p:nvSpPr>
          <p:cNvPr id="44" name="Arrow: Left-Right 43">
            <a:extLst>
              <a:ext uri="{FF2B5EF4-FFF2-40B4-BE49-F238E27FC236}">
                <a16:creationId xmlns:a16="http://schemas.microsoft.com/office/drawing/2014/main" id="{CD0E6D59-E5E8-A23A-81CA-FF560BCDC5C3}"/>
              </a:ext>
            </a:extLst>
          </p:cNvPr>
          <p:cNvSpPr/>
          <p:nvPr/>
        </p:nvSpPr>
        <p:spPr>
          <a:xfrm>
            <a:off x="9618197" y="3631385"/>
            <a:ext cx="2144560" cy="57192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5G Broadcast</a:t>
            </a:r>
            <a:endParaRPr lang="en-US" err="1">
              <a:solidFill>
                <a:schemeClr val="bg1"/>
              </a:solidFill>
              <a:latin typeface="Microsoft Sans Serif"/>
              <a:cs typeface="Microsoft Sans Serif" panose="020B0604020202020204" pitchFamily="34" charset="0"/>
            </a:endParaRPr>
          </a:p>
        </p:txBody>
      </p:sp>
      <p:sp>
        <p:nvSpPr>
          <p:cNvPr id="2" name="Footer Placeholder 1">
            <a:extLst>
              <a:ext uri="{FF2B5EF4-FFF2-40B4-BE49-F238E27FC236}">
                <a16:creationId xmlns:a16="http://schemas.microsoft.com/office/drawing/2014/main" id="{497EF58E-889E-4FD0-195F-8269469551A2}"/>
              </a:ext>
            </a:extLst>
          </p:cNvPr>
          <p:cNvSpPr>
            <a:spLocks noGrp="1"/>
          </p:cNvSpPr>
          <p:nvPr>
            <p:ph type="ftr" sz="quarter" idx="10"/>
          </p:nvPr>
        </p:nvSpPr>
        <p:spPr/>
        <p:txBody>
          <a:bodyPr/>
          <a:lstStyle/>
          <a:p>
            <a:r>
              <a:rPr lang="en-US"/>
              <a:t>IBC 2024</a:t>
            </a:r>
          </a:p>
        </p:txBody>
      </p:sp>
      <p:sp>
        <p:nvSpPr>
          <p:cNvPr id="4" name="TextBox 3">
            <a:extLst>
              <a:ext uri="{FF2B5EF4-FFF2-40B4-BE49-F238E27FC236}">
                <a16:creationId xmlns:a16="http://schemas.microsoft.com/office/drawing/2014/main" id="{1127F235-BD81-CBA7-C78C-E361C894EF4C}"/>
              </a:ext>
            </a:extLst>
          </p:cNvPr>
          <p:cNvSpPr txBox="1"/>
          <p:nvPr/>
        </p:nvSpPr>
        <p:spPr>
          <a:xfrm>
            <a:off x="6534398" y="1397949"/>
            <a:ext cx="5320200" cy="461665"/>
          </a:xfrm>
          <a:prstGeom prst="rect">
            <a:avLst/>
          </a:prstGeom>
          <a:solidFill>
            <a:srgbClr val="FFFF00"/>
          </a:solidFill>
        </p:spPr>
        <p:txBody>
          <a:bodyPr wrap="square">
            <a:spAutoFit/>
          </a:bodyPr>
          <a:lstStyle/>
          <a:p>
            <a:pPr algn="l" fontAlgn="base"/>
            <a:r>
              <a:rPr lang="en-US" sz="2400" b="1" i="0" dirty="0">
                <a:solidFill>
                  <a:srgbClr val="353535"/>
                </a:solidFill>
                <a:effectLst/>
                <a:latin typeface="Roboto" panose="02000000000000000000" pitchFamily="2" charset="0"/>
              </a:rPr>
              <a:t>Note: TV </a:t>
            </a:r>
            <a:r>
              <a:rPr lang="en-US" sz="2400" b="1" i="0">
                <a:solidFill>
                  <a:srgbClr val="353535"/>
                </a:solidFill>
                <a:effectLst/>
                <a:latin typeface="Roboto" panose="02000000000000000000" pitchFamily="2" charset="0"/>
              </a:rPr>
              <a:t>supports ATSC, </a:t>
            </a:r>
            <a:r>
              <a:rPr lang="en-US" sz="2400" b="1" i="0" dirty="0">
                <a:solidFill>
                  <a:srgbClr val="353535"/>
                </a:solidFill>
                <a:effectLst/>
                <a:latin typeface="Roboto" panose="02000000000000000000" pitchFamily="2" charset="0"/>
              </a:rPr>
              <a:t>mobile 5GB</a:t>
            </a:r>
            <a:endParaRPr lang="en-US" sz="2400" b="0" i="0" dirty="0">
              <a:solidFill>
                <a:srgbClr val="3D3D3D"/>
              </a:solidFill>
              <a:effectLst/>
              <a:latin typeface="Roboto" panose="02000000000000000000" pitchFamily="2" charset="0"/>
            </a:endParaRPr>
          </a:p>
        </p:txBody>
      </p:sp>
    </p:spTree>
    <p:extLst>
      <p:ext uri="{BB962C8B-B14F-4D97-AF65-F5344CB8AC3E}">
        <p14:creationId xmlns:p14="http://schemas.microsoft.com/office/powerpoint/2010/main" val="72815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1F0DF40-9F88-541F-56B1-0FF61A3D4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751" y="3270250"/>
            <a:ext cx="1229591" cy="153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B0920C-9ED2-7612-F599-78F23B425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151" y="1735658"/>
            <a:ext cx="1178792" cy="147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659494-5B82-8E9F-A744-B13FFE702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6934" y="199824"/>
            <a:ext cx="1137227" cy="1421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91039AC-8D84-F380-7CF4-C5182208B6C4}"/>
              </a:ext>
            </a:extLst>
          </p:cNvPr>
          <p:cNvPicPr>
            <a:picLocks noChangeAspect="1"/>
          </p:cNvPicPr>
          <p:nvPr/>
        </p:nvPicPr>
        <p:blipFill>
          <a:blip r:embed="rId5"/>
          <a:stretch>
            <a:fillRect/>
          </a:stretch>
        </p:blipFill>
        <p:spPr>
          <a:xfrm>
            <a:off x="9500751" y="4917987"/>
            <a:ext cx="1229591" cy="1536989"/>
          </a:xfrm>
          <a:prstGeom prst="rect">
            <a:avLst/>
          </a:prstGeom>
        </p:spPr>
      </p:pic>
      <p:pic>
        <p:nvPicPr>
          <p:cNvPr id="3" name="Picture 2">
            <a:extLst>
              <a:ext uri="{FF2B5EF4-FFF2-40B4-BE49-F238E27FC236}">
                <a16:creationId xmlns:a16="http://schemas.microsoft.com/office/drawing/2014/main" id="{1C5EB374-8CA2-A450-9253-E560732D12FD}"/>
              </a:ext>
            </a:extLst>
          </p:cNvPr>
          <p:cNvPicPr>
            <a:picLocks noChangeAspect="1"/>
          </p:cNvPicPr>
          <p:nvPr/>
        </p:nvPicPr>
        <p:blipFill>
          <a:blip r:embed="rId6"/>
          <a:stretch>
            <a:fillRect/>
          </a:stretch>
        </p:blipFill>
        <p:spPr>
          <a:xfrm>
            <a:off x="726286" y="2178649"/>
            <a:ext cx="7772400" cy="2739338"/>
          </a:xfrm>
          <a:prstGeom prst="rect">
            <a:avLst/>
          </a:prstGeom>
        </p:spPr>
      </p:pic>
      <p:sp>
        <p:nvSpPr>
          <p:cNvPr id="2" name="TextBox 1">
            <a:extLst>
              <a:ext uri="{FF2B5EF4-FFF2-40B4-BE49-F238E27FC236}">
                <a16:creationId xmlns:a16="http://schemas.microsoft.com/office/drawing/2014/main" id="{BC0C1CAB-5C6E-1EC9-5069-5D1909898453}"/>
              </a:ext>
            </a:extLst>
          </p:cNvPr>
          <p:cNvSpPr txBox="1"/>
          <p:nvPr/>
        </p:nvSpPr>
        <p:spPr>
          <a:xfrm>
            <a:off x="2269060" y="5302401"/>
            <a:ext cx="4886084" cy="768159"/>
          </a:xfrm>
          <a:prstGeom prst="rect">
            <a:avLst/>
          </a:prstGeom>
        </p:spPr>
        <p:txBody>
          <a:bodyPr wrap="square" lIns="0" tIns="0" rIns="0" bIns="0" rtlCol="0">
            <a:spAutoFit/>
          </a:bodyPr>
          <a:lstStyle/>
          <a:p>
            <a:pPr algn="ctr">
              <a:lnSpc>
                <a:spcPct val="96000"/>
              </a:lnSpc>
            </a:pPr>
            <a:r>
              <a:rPr lang="en-US" b="1" dirty="0">
                <a:solidFill>
                  <a:schemeClr val="bg1"/>
                </a:solidFill>
                <a:latin typeface="Microsoft Sans Serif"/>
                <a:cs typeface="Microsoft Sans Serif" panose="020B0604020202020204" pitchFamily="34" charset="0"/>
              </a:rPr>
              <a:t>5G Technology – convergence with broadcast</a:t>
            </a:r>
          </a:p>
          <a:p>
            <a:pPr algn="ctr">
              <a:lnSpc>
                <a:spcPct val="96000"/>
              </a:lnSpc>
            </a:pPr>
            <a:r>
              <a:rPr lang="en-US" sz="1600" b="1" dirty="0">
                <a:solidFill>
                  <a:schemeClr val="bg1"/>
                </a:solidFill>
                <a:latin typeface="Microsoft Sans Serif"/>
                <a:cs typeface="Microsoft Sans Serif" panose="020B0604020202020204" pitchFamily="34" charset="0"/>
              </a:rPr>
              <a:t>Sunday 15</a:t>
            </a:r>
            <a:r>
              <a:rPr lang="en-US" sz="1600" b="1" baseline="30000" dirty="0">
                <a:solidFill>
                  <a:schemeClr val="bg1"/>
                </a:solidFill>
                <a:latin typeface="Microsoft Sans Serif"/>
                <a:cs typeface="Microsoft Sans Serif" panose="020B0604020202020204" pitchFamily="34" charset="0"/>
              </a:rPr>
              <a:t>th</a:t>
            </a:r>
            <a:r>
              <a:rPr lang="en-US" sz="1600" b="1" dirty="0">
                <a:solidFill>
                  <a:schemeClr val="bg1"/>
                </a:solidFill>
                <a:latin typeface="Microsoft Sans Serif"/>
                <a:cs typeface="Microsoft Sans Serif" panose="020B0604020202020204" pitchFamily="34" charset="0"/>
              </a:rPr>
              <a:t> 16:00-17:00 @ Conference Room 2</a:t>
            </a:r>
          </a:p>
          <a:p>
            <a:pPr algn="ctr">
              <a:lnSpc>
                <a:spcPct val="96000"/>
              </a:lnSpc>
            </a:pPr>
            <a:endParaRPr lang="en-US" dirty="0">
              <a:solidFill>
                <a:schemeClr val="tx2"/>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27881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C14C60-62D6-DBEF-F4BC-72B8C1461026}"/>
              </a:ext>
            </a:extLst>
          </p:cNvPr>
          <p:cNvSpPr>
            <a:spLocks noGrp="1"/>
          </p:cNvSpPr>
          <p:nvPr>
            <p:ph type="ftr" sz="quarter" idx="10"/>
          </p:nvPr>
        </p:nvSpPr>
        <p:spPr/>
        <p:txBody>
          <a:bodyPr/>
          <a:lstStyle/>
          <a:p>
            <a:r>
              <a:rPr lang="en-US"/>
              <a:t>IBC 2024</a:t>
            </a:r>
          </a:p>
        </p:txBody>
      </p:sp>
      <p:sp>
        <p:nvSpPr>
          <p:cNvPr id="3" name="Title 2">
            <a:extLst>
              <a:ext uri="{FF2B5EF4-FFF2-40B4-BE49-F238E27FC236}">
                <a16:creationId xmlns:a16="http://schemas.microsoft.com/office/drawing/2014/main" id="{4FC8B2A7-C774-9690-C0F3-496301F7794C}"/>
              </a:ext>
            </a:extLst>
          </p:cNvPr>
          <p:cNvSpPr>
            <a:spLocks noGrp="1"/>
          </p:cNvSpPr>
          <p:nvPr>
            <p:ph type="title"/>
          </p:nvPr>
        </p:nvSpPr>
        <p:spPr/>
        <p:txBody>
          <a:bodyPr/>
          <a:lstStyle/>
          <a:p>
            <a:r>
              <a:rPr lang="de-DE"/>
              <a:t>#2: Unified Service Layer</a:t>
            </a:r>
            <a:endParaRPr lang="en-US"/>
          </a:p>
        </p:txBody>
      </p:sp>
      <p:sp>
        <p:nvSpPr>
          <p:cNvPr id="5" name="Subtitle 4">
            <a:extLst>
              <a:ext uri="{FF2B5EF4-FFF2-40B4-BE49-F238E27FC236}">
                <a16:creationId xmlns:a16="http://schemas.microsoft.com/office/drawing/2014/main" id="{A7420FC9-7153-0A9E-E566-809046E4A67A}"/>
              </a:ext>
            </a:extLst>
          </p:cNvPr>
          <p:cNvSpPr>
            <a:spLocks noGrp="1"/>
          </p:cNvSpPr>
          <p:nvPr>
            <p:ph type="subTitle" idx="1"/>
          </p:nvPr>
        </p:nvSpPr>
        <p:spPr/>
        <p:txBody>
          <a:bodyPr/>
          <a:lstStyle/>
          <a:p>
            <a:r>
              <a:rPr lang="de-DE"/>
              <a:t>5G Broadcast as </a:t>
            </a:r>
            <a:r>
              <a:rPr lang="de-DE">
                <a:solidFill>
                  <a:srgbClr val="FF40FF"/>
                </a:solidFill>
              </a:rPr>
              <a:t>transport-only</a:t>
            </a:r>
            <a:r>
              <a:rPr lang="de-DE"/>
              <a:t> technology can be integrated into existing service layers and apps =&gt; DVB-I + 5G Broadcast</a:t>
            </a:r>
            <a:endParaRPr lang="en-US"/>
          </a:p>
        </p:txBody>
      </p:sp>
      <p:sp>
        <p:nvSpPr>
          <p:cNvPr id="9" name="Content Placeholder 8">
            <a:extLst>
              <a:ext uri="{FF2B5EF4-FFF2-40B4-BE49-F238E27FC236}">
                <a16:creationId xmlns:a16="http://schemas.microsoft.com/office/drawing/2014/main" id="{612CB8A3-33AD-FD64-9451-0C9733864176}"/>
              </a:ext>
            </a:extLst>
          </p:cNvPr>
          <p:cNvSpPr>
            <a:spLocks noGrp="1"/>
          </p:cNvSpPr>
          <p:nvPr>
            <p:ph sz="quarter" idx="16"/>
          </p:nvPr>
        </p:nvSpPr>
        <p:spPr/>
        <p:txBody>
          <a:bodyPr>
            <a:normAutofit fontScale="92500" lnSpcReduction="10000"/>
          </a:bodyPr>
          <a:lstStyle/>
          <a:p>
            <a:pPr marL="361950" indent="-342900">
              <a:lnSpc>
                <a:spcPct val="110000"/>
              </a:lnSpc>
              <a:defRPr/>
            </a:pPr>
            <a:r>
              <a:rPr lang="de-DE" sz="1800" dirty="0"/>
              <a:t>Vision: </a:t>
            </a:r>
            <a:r>
              <a:rPr kumimoji="0" lang="de-DE" sz="1800" b="0" i="0" u="none" strike="noStrike" kern="1200" cap="none" spc="0" normalizeH="0" baseline="0" noProof="0" dirty="0">
                <a:ln>
                  <a:noFill/>
                </a:ln>
                <a:solidFill>
                  <a:srgbClr val="FF40FF"/>
                </a:solidFill>
                <a:effectLst/>
                <a:uLnTx/>
                <a:uFillTx/>
                <a:latin typeface="Microsoft Sans Serif"/>
                <a:ea typeface="+mn-ea"/>
                <a:cs typeface="+mn-cs"/>
              </a:rPr>
              <a:t>DVB Service Layer </a:t>
            </a:r>
            <a:r>
              <a:rPr kumimoji="0" lang="de-DE" sz="1800" b="0" i="0" u="none" strike="noStrike" kern="1200" cap="none" spc="0" normalizeH="0" baseline="0" noProof="0" dirty="0">
                <a:ln>
                  <a:noFill/>
                </a:ln>
                <a:solidFill>
                  <a:srgbClr val="0B2742"/>
                </a:solidFill>
                <a:effectLst/>
                <a:uLnTx/>
                <a:uFillTx/>
                <a:latin typeface="Microsoft Sans Serif"/>
                <a:ea typeface="+mn-ea"/>
                <a:cs typeface="+mn-cs"/>
              </a:rPr>
              <a:t>(Codecs, Packaging, DRM, Service Announcement and Discovery, IP-based protocols)</a:t>
            </a:r>
            <a:r>
              <a:rPr kumimoji="0" lang="en-US" sz="1800" b="0" i="0" u="none" strike="noStrike" kern="1200" cap="none" spc="0" normalizeH="0" baseline="0" noProof="0" dirty="0">
                <a:ln>
                  <a:noFill/>
                </a:ln>
                <a:solidFill>
                  <a:srgbClr val="0B2742"/>
                </a:solidFill>
                <a:effectLst/>
                <a:uLnTx/>
                <a:uFillTx/>
                <a:latin typeface="Microsoft Sans Serif"/>
                <a:ea typeface="+mn-ea"/>
                <a:cs typeface="+mn-cs"/>
              </a:rPr>
              <a:t> </a:t>
            </a:r>
            <a:r>
              <a:rPr kumimoji="0" lang="en-US" sz="1800" b="0" i="0" u="none" strike="noStrike" kern="1200" cap="none" spc="0" normalizeH="0" baseline="0" noProof="0" dirty="0">
                <a:ln>
                  <a:noFill/>
                </a:ln>
                <a:solidFill>
                  <a:srgbClr val="FF40FF"/>
                </a:solidFill>
                <a:effectLst/>
                <a:uLnTx/>
                <a:uFillTx/>
                <a:latin typeface="Microsoft Sans Serif"/>
                <a:ea typeface="+mn-ea"/>
                <a:cs typeface="+mn-cs"/>
              </a:rPr>
              <a:t>runs</a:t>
            </a:r>
            <a:r>
              <a:rPr kumimoji="0" lang="en-US" sz="1800" b="0" i="0" u="none" strike="noStrike" kern="1200" cap="none" spc="0" normalizeH="0" baseline="0" noProof="0" dirty="0">
                <a:ln>
                  <a:noFill/>
                </a:ln>
                <a:solidFill>
                  <a:srgbClr val="0B2742"/>
                </a:solidFill>
                <a:effectLst/>
                <a:uLnTx/>
                <a:uFillTx/>
                <a:latin typeface="Microsoft Sans Serif"/>
                <a:ea typeface="+mn-ea"/>
                <a:cs typeface="+mn-cs"/>
              </a:rPr>
              <a:t> </a:t>
            </a:r>
            <a:r>
              <a:rPr kumimoji="0" lang="en-US" sz="1800" b="0" i="0" u="none" strike="noStrike" kern="1200" cap="none" spc="0" normalizeH="0" baseline="0" noProof="0" dirty="0">
                <a:ln>
                  <a:noFill/>
                </a:ln>
                <a:solidFill>
                  <a:srgbClr val="FF40FF"/>
                </a:solidFill>
                <a:effectLst/>
                <a:uLnTx/>
                <a:uFillTx/>
                <a:latin typeface="Microsoft Sans Serif"/>
                <a:ea typeface="+mn-ea"/>
                <a:cs typeface="+mn-cs"/>
              </a:rPr>
              <a:t>on top of </a:t>
            </a:r>
            <a:r>
              <a:rPr kumimoji="0" lang="en-US" sz="1800" b="0" i="0" u="none" strike="noStrike" kern="1200" cap="none" spc="0" normalizeH="0" baseline="0" noProof="0" dirty="0">
                <a:ln>
                  <a:noFill/>
                </a:ln>
                <a:solidFill>
                  <a:srgbClr val="0B2742"/>
                </a:solidFill>
                <a:effectLst/>
                <a:uLnTx/>
                <a:uFillTx/>
                <a:latin typeface="Microsoft Sans Serif"/>
                <a:ea typeface="+mn-ea"/>
                <a:cs typeface="+mn-cs"/>
              </a:rPr>
              <a:t>any transport network, in particular 5G Unicast and </a:t>
            </a:r>
            <a:r>
              <a:rPr kumimoji="0" lang="en-US" sz="1800" b="0" i="0" u="none" strike="noStrike" kern="1200" cap="none" spc="0" normalizeH="0" baseline="0" noProof="0" dirty="0">
                <a:ln>
                  <a:noFill/>
                </a:ln>
                <a:solidFill>
                  <a:srgbClr val="FF40FF"/>
                </a:solidFill>
                <a:effectLst/>
                <a:uLnTx/>
                <a:uFillTx/>
                <a:latin typeface="Microsoft Sans Serif"/>
                <a:ea typeface="+mn-ea"/>
                <a:cs typeface="+mn-cs"/>
              </a:rPr>
              <a:t>5G Broadcast</a:t>
            </a:r>
          </a:p>
          <a:p>
            <a:pPr marL="361950" indent="-342900">
              <a:lnSpc>
                <a:spcPct val="110000"/>
              </a:lnSpc>
              <a:defRPr/>
            </a:pPr>
            <a:r>
              <a:rPr lang="de-DE" sz="1800" dirty="0">
                <a:hlinkClick r:id="rId2"/>
              </a:rPr>
              <a:t>ETSI TR 103 972</a:t>
            </a:r>
            <a:r>
              <a:rPr lang="de-DE" sz="1800" dirty="0"/>
              <a:t> (07/23): Deployment Guidelines for DVB-I services over 5G Systems </a:t>
            </a:r>
            <a:r>
              <a:rPr lang="de-DE" sz="1800" dirty="0">
                <a:sym typeface="Wingdings" panose="05000000000000000000" pitchFamily="2" charset="2"/>
              </a:rPr>
              <a:t> </a:t>
            </a:r>
            <a:r>
              <a:rPr lang="de-DE" sz="1800" dirty="0">
                <a:solidFill>
                  <a:srgbClr val="FF40FF"/>
                </a:solidFill>
                <a:sym typeface="Wingdings" panose="05000000000000000000" pitchFamily="2" charset="2"/>
              </a:rPr>
              <a:t>mostly plug and play </a:t>
            </a:r>
            <a:r>
              <a:rPr lang="de-DE" sz="1800" dirty="0">
                <a:sym typeface="Wingdings" panose="05000000000000000000" pitchFamily="2" charset="2"/>
              </a:rPr>
              <a:t>leveraging DVB-I and 5G Broadcast APIs and reference points (see figure on the right-hand side)</a:t>
            </a:r>
          </a:p>
          <a:p>
            <a:pPr marL="361950" indent="-342900">
              <a:lnSpc>
                <a:spcPct val="110000"/>
              </a:lnSpc>
              <a:defRPr/>
            </a:pPr>
            <a:r>
              <a:rPr lang="de-DE" sz="1800" dirty="0">
                <a:sym typeface="Wingdings" panose="05000000000000000000" pitchFamily="2" charset="2"/>
              </a:rPr>
              <a:t>specs </a:t>
            </a:r>
            <a:r>
              <a:rPr lang="de-DE" sz="1800" dirty="0">
                <a:solidFill>
                  <a:srgbClr val="FF40FF"/>
                </a:solidFill>
                <a:sym typeface="Wingdings" panose="05000000000000000000" pitchFamily="2" charset="2"/>
              </a:rPr>
              <a:t>completed</a:t>
            </a:r>
            <a:r>
              <a:rPr lang="de-DE" sz="1800" dirty="0">
                <a:sym typeface="Wingdings" panose="05000000000000000000" pitchFamily="2" charset="2"/>
              </a:rPr>
              <a:t> in 3GPP, DVB, 5G-MAG, ETSI</a:t>
            </a:r>
          </a:p>
          <a:p>
            <a:pPr marL="361950" indent="-342900">
              <a:lnSpc>
                <a:spcPct val="110000"/>
              </a:lnSpc>
              <a:defRPr/>
            </a:pPr>
            <a:r>
              <a:rPr lang="de-DE" sz="1800" dirty="0">
                <a:solidFill>
                  <a:srgbClr val="032C44"/>
                </a:solidFill>
                <a:sym typeface="Wingdings" panose="05000000000000000000" pitchFamily="2" charset="2"/>
              </a:rPr>
              <a:t>Successful over-the-air </a:t>
            </a:r>
            <a:r>
              <a:rPr lang="de-DE" sz="1800" dirty="0">
                <a:solidFill>
                  <a:srgbClr val="FF40FF"/>
                </a:solidFill>
                <a:sym typeface="Wingdings" panose="05000000000000000000" pitchFamily="2" charset="2"/>
              </a:rPr>
              <a:t>demonstrations</a:t>
            </a:r>
            <a:r>
              <a:rPr lang="de-DE" sz="1800" dirty="0">
                <a:solidFill>
                  <a:srgbClr val="032C44"/>
                </a:solidFill>
                <a:sym typeface="Wingdings" panose="05000000000000000000" pitchFamily="2" charset="2"/>
              </a:rPr>
              <a:t> in 2024:</a:t>
            </a:r>
          </a:p>
          <a:p>
            <a:pPr marL="533400" lvl="1" indent="-342900">
              <a:lnSpc>
                <a:spcPct val="110000"/>
              </a:lnSpc>
              <a:defRPr/>
            </a:pPr>
            <a:r>
              <a:rPr lang="en-US" sz="1400" dirty="0">
                <a:solidFill>
                  <a:srgbClr val="032C44"/>
                </a:solidFill>
              </a:rPr>
              <a:t>DVB World (03/24): standalone DVB-I list over 5G Broadcast</a:t>
            </a:r>
          </a:p>
          <a:p>
            <a:pPr marL="533400" lvl="1" indent="-342900">
              <a:lnSpc>
                <a:spcPct val="110000"/>
              </a:lnSpc>
              <a:defRPr/>
            </a:pPr>
            <a:r>
              <a:rPr lang="en-US" sz="1400" dirty="0">
                <a:solidFill>
                  <a:srgbClr val="032C44"/>
                </a:solidFill>
              </a:rPr>
              <a:t>Media Web symposium (06/24): integrated into German DVB-I Pilot list as one service instance, fallback to unicast if out of coverage</a:t>
            </a:r>
          </a:p>
          <a:p>
            <a:pPr marL="533400" lvl="1" indent="-342900">
              <a:lnSpc>
                <a:spcPct val="110000"/>
              </a:lnSpc>
              <a:defRPr/>
            </a:pPr>
            <a:r>
              <a:rPr lang="en-US" sz="1400" dirty="0">
                <a:solidFill>
                  <a:srgbClr val="032C44"/>
                </a:solidFill>
              </a:rPr>
              <a:t>IBC 2024 – see DVB booth</a:t>
            </a:r>
          </a:p>
          <a:p>
            <a:pPr marL="361950" indent="-342900">
              <a:lnSpc>
                <a:spcPct val="110000"/>
              </a:lnSpc>
              <a:defRPr/>
            </a:pPr>
            <a:r>
              <a:rPr lang="en-US" sz="1800" dirty="0">
                <a:solidFill>
                  <a:srgbClr val="032C44"/>
                </a:solidFill>
              </a:rPr>
              <a:t>Similar efforts started for ATSC3.0 integration</a:t>
            </a:r>
          </a:p>
          <a:p>
            <a:pPr marL="361950" indent="-342900">
              <a:lnSpc>
                <a:spcPct val="110000"/>
              </a:lnSpc>
              <a:defRPr/>
            </a:pPr>
            <a:endParaRPr lang="en-US" sz="1800" u="sng" dirty="0">
              <a:solidFill>
                <a:srgbClr val="032C44"/>
              </a:solidFill>
            </a:endParaRPr>
          </a:p>
          <a:p>
            <a:pPr marL="19050" indent="0">
              <a:lnSpc>
                <a:spcPct val="110000"/>
              </a:lnSpc>
              <a:buNone/>
              <a:defRPr/>
            </a:pPr>
            <a:endParaRPr kumimoji="0" lang="en-US" sz="1800" b="0" i="0" u="none" strike="noStrike" kern="1200" cap="none" spc="0" normalizeH="0" baseline="0" noProof="0" dirty="0">
              <a:ln>
                <a:noFill/>
              </a:ln>
              <a:solidFill>
                <a:schemeClr val="tx1"/>
              </a:solidFill>
              <a:effectLst/>
              <a:uLnTx/>
              <a:uFillTx/>
              <a:latin typeface="Microsoft Sans Serif"/>
              <a:ea typeface="+mn-ea"/>
              <a:cs typeface="+mn-cs"/>
            </a:endParaRPr>
          </a:p>
        </p:txBody>
      </p:sp>
      <p:pic>
        <p:nvPicPr>
          <p:cNvPr id="10" name="Content Placeholder 5">
            <a:extLst>
              <a:ext uri="{FF2B5EF4-FFF2-40B4-BE49-F238E27FC236}">
                <a16:creationId xmlns:a16="http://schemas.microsoft.com/office/drawing/2014/main" id="{95058AF3-124F-2CD9-E157-2015BAA88729}"/>
              </a:ext>
            </a:extLst>
          </p:cNvPr>
          <p:cNvPicPr>
            <a:picLocks noGrp="1" noChangeAspect="1"/>
          </p:cNvPicPr>
          <p:nvPr>
            <p:ph sz="quarter" idx="17"/>
          </p:nvPr>
        </p:nvPicPr>
        <p:blipFill>
          <a:blip r:embed="rId3" cstate="print">
            <a:extLst>
              <a:ext uri="{28A0092B-C50C-407E-A947-70E740481C1C}">
                <a14:useLocalDpi xmlns:a14="http://schemas.microsoft.com/office/drawing/2010/main" val="0"/>
              </a:ext>
            </a:extLst>
          </a:blip>
          <a:stretch>
            <a:fillRect/>
          </a:stretch>
        </p:blipFill>
        <p:spPr bwMode="auto">
          <a:xfrm>
            <a:off x="6215063" y="2176607"/>
            <a:ext cx="5467350" cy="3766848"/>
          </a:xfrm>
          <a:prstGeom prst="rect">
            <a:avLst/>
          </a:prstGeom>
          <a:noFill/>
        </p:spPr>
      </p:pic>
    </p:spTree>
    <p:extLst>
      <p:ext uri="{BB962C8B-B14F-4D97-AF65-F5344CB8AC3E}">
        <p14:creationId xmlns:p14="http://schemas.microsoft.com/office/powerpoint/2010/main" val="110403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C406EC-B444-45C6-A604-6DF7C969AAF2}"/>
              </a:ext>
            </a:extLst>
          </p:cNvPr>
          <p:cNvSpPr>
            <a:spLocks noGrp="1"/>
          </p:cNvSpPr>
          <p:nvPr>
            <p:ph type="title"/>
          </p:nvPr>
        </p:nvSpPr>
        <p:spPr>
          <a:xfrm>
            <a:off x="495300" y="565125"/>
            <a:ext cx="11187112" cy="439479"/>
          </a:xfrm>
        </p:spPr>
        <p:txBody>
          <a:bodyPr/>
          <a:lstStyle/>
          <a:p>
            <a:r>
              <a:rPr lang="de-DE"/>
              <a:t>DVB-I via 5G Broadcast</a:t>
            </a:r>
            <a:endParaRPr lang="en-US"/>
          </a:p>
        </p:txBody>
      </p:sp>
      <p:sp>
        <p:nvSpPr>
          <p:cNvPr id="10" name="Content Placeholder 9">
            <a:extLst>
              <a:ext uri="{FF2B5EF4-FFF2-40B4-BE49-F238E27FC236}">
                <a16:creationId xmlns:a16="http://schemas.microsoft.com/office/drawing/2014/main" id="{A54E871A-0475-44E0-919E-F777E665FF3F}"/>
              </a:ext>
            </a:extLst>
          </p:cNvPr>
          <p:cNvSpPr>
            <a:spLocks noGrp="1"/>
          </p:cNvSpPr>
          <p:nvPr>
            <p:ph sz="quarter" idx="14"/>
          </p:nvPr>
        </p:nvSpPr>
        <p:spPr>
          <a:xfrm>
            <a:off x="495300" y="1719072"/>
            <a:ext cx="4473661" cy="4681727"/>
          </a:xfrm>
        </p:spPr>
        <p:txBody>
          <a:bodyPr>
            <a:normAutofit/>
          </a:bodyPr>
          <a:lstStyle/>
          <a:p>
            <a:r>
              <a:rPr lang="de-DE"/>
              <a:t>Using MBMS/5G Broadcast Reference Points and APIs</a:t>
            </a:r>
          </a:p>
          <a:p>
            <a:r>
              <a:rPr lang="de-DE"/>
              <a:t>Different options are considered</a:t>
            </a:r>
          </a:p>
          <a:p>
            <a:pPr lvl="1"/>
            <a:r>
              <a:rPr lang="de-DE"/>
              <a:t>Using file download services for carouselling metadata</a:t>
            </a:r>
          </a:p>
          <a:p>
            <a:pPr lvl="1"/>
            <a:r>
              <a:rPr lang="de-DE"/>
              <a:t>Using segment streaming for DVB-DASH</a:t>
            </a:r>
          </a:p>
          <a:p>
            <a:pPr lvl="1"/>
            <a:r>
              <a:rPr lang="de-DE"/>
              <a:t>Using transparent mode for DVB-I multicast distribution</a:t>
            </a:r>
          </a:p>
          <a:p>
            <a:r>
              <a:rPr lang="de-DE"/>
              <a:t>Combinations with unicast, hybrid services also under development</a:t>
            </a:r>
          </a:p>
          <a:p>
            <a:r>
              <a:rPr lang="de-DE"/>
              <a:t>See details in ETSI TR 103 972</a:t>
            </a:r>
          </a:p>
          <a:p>
            <a:r>
              <a:rPr lang="de-DE"/>
              <a:t>Expected to be supported by reference tools</a:t>
            </a:r>
          </a:p>
          <a:p>
            <a:pPr marL="0" indent="0">
              <a:buNone/>
            </a:pPr>
            <a:endParaRPr lang="en-US"/>
          </a:p>
        </p:txBody>
      </p:sp>
      <p:sp>
        <p:nvSpPr>
          <p:cNvPr id="9" name="Subtitle 8">
            <a:extLst>
              <a:ext uri="{FF2B5EF4-FFF2-40B4-BE49-F238E27FC236}">
                <a16:creationId xmlns:a16="http://schemas.microsoft.com/office/drawing/2014/main" id="{A4AABA93-2931-4750-A31A-EB622F6B40DD}"/>
              </a:ext>
            </a:extLst>
          </p:cNvPr>
          <p:cNvSpPr>
            <a:spLocks noGrp="1"/>
          </p:cNvSpPr>
          <p:nvPr>
            <p:ph type="subTitle" idx="1"/>
          </p:nvPr>
        </p:nvSpPr>
        <p:spPr/>
        <p:txBody>
          <a:bodyPr/>
          <a:lstStyle/>
          <a:p>
            <a:r>
              <a:rPr lang="de-DE"/>
              <a:t>Joint DVB/5G-MAG task force</a:t>
            </a:r>
            <a:endParaRPr lang="en-US"/>
          </a:p>
        </p:txBody>
      </p:sp>
      <p:sp>
        <p:nvSpPr>
          <p:cNvPr id="5" name="Footer Placeholder 4">
            <a:extLst>
              <a:ext uri="{FF2B5EF4-FFF2-40B4-BE49-F238E27FC236}">
                <a16:creationId xmlns:a16="http://schemas.microsoft.com/office/drawing/2014/main" id="{1B9D8B69-C19D-4904-89FB-340664514356}"/>
              </a:ext>
            </a:extLst>
          </p:cNvPr>
          <p:cNvSpPr>
            <a:spLocks noGrp="1"/>
          </p:cNvSpPr>
          <p:nvPr>
            <p:ph type="ftr" sz="quarter" idx="3"/>
          </p:nvPr>
        </p:nvSpPr>
        <p:spPr>
          <a:xfrm>
            <a:off x="495299" y="6531676"/>
            <a:ext cx="5954053"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IBC 2024</a:t>
            </a:r>
          </a:p>
        </p:txBody>
      </p:sp>
      <p:graphicFrame>
        <p:nvGraphicFramePr>
          <p:cNvPr id="11" name="Object 10">
            <a:extLst>
              <a:ext uri="{FF2B5EF4-FFF2-40B4-BE49-F238E27FC236}">
                <a16:creationId xmlns:a16="http://schemas.microsoft.com/office/drawing/2014/main" id="{2987FA17-AF7C-AD0D-A06D-3FB127A349BB}"/>
              </a:ext>
            </a:extLst>
          </p:cNvPr>
          <p:cNvGraphicFramePr>
            <a:graphicFrameLocks noChangeAspect="1"/>
          </p:cNvGraphicFramePr>
          <p:nvPr/>
        </p:nvGraphicFramePr>
        <p:xfrm>
          <a:off x="5145938" y="636774"/>
          <a:ext cx="7201905" cy="5764025"/>
        </p:xfrm>
        <a:graphic>
          <a:graphicData uri="http://schemas.openxmlformats.org/presentationml/2006/ole">
            <mc:AlternateContent xmlns:mc="http://schemas.openxmlformats.org/markup-compatibility/2006">
              <mc:Choice xmlns:v="urn:schemas-microsoft-com:vml" Requires="v">
                <p:oleObj name="Visio" r:id="rId2" imgW="8515559" imgH="6886857" progId="Visio.Drawing.15">
                  <p:embed/>
                </p:oleObj>
              </mc:Choice>
              <mc:Fallback>
                <p:oleObj name="Visio" r:id="rId2" imgW="8515559" imgH="6886857" progId="Visio.Drawing.15">
                  <p:embed/>
                  <p:pic>
                    <p:nvPicPr>
                      <p:cNvPr id="11" name="Object 10">
                        <a:extLst>
                          <a:ext uri="{FF2B5EF4-FFF2-40B4-BE49-F238E27FC236}">
                            <a16:creationId xmlns:a16="http://schemas.microsoft.com/office/drawing/2014/main" id="{2987FA17-AF7C-AD0D-A06D-3FB127A34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938" y="636774"/>
                        <a:ext cx="7201905" cy="5764025"/>
                      </a:xfrm>
                      <a:prstGeom prst="rect">
                        <a:avLst/>
                      </a:prstGeom>
                      <a:noFill/>
                    </p:spPr>
                  </p:pic>
                </p:oleObj>
              </mc:Fallback>
            </mc:AlternateContent>
          </a:graphicData>
        </a:graphic>
      </p:graphicFrame>
      <p:pic>
        <p:nvPicPr>
          <p:cNvPr id="2" name="Picture 1" descr="DVB-logo.png">
            <a:extLst>
              <a:ext uri="{FF2B5EF4-FFF2-40B4-BE49-F238E27FC236}">
                <a16:creationId xmlns:a16="http://schemas.microsoft.com/office/drawing/2014/main" id="{910D5D61-80B9-D16D-DDD3-4553B3E38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2848" y="2273240"/>
            <a:ext cx="1671108" cy="71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5G-MAG : MEDIA + ICT + COLLABORATION">
            <a:extLst>
              <a:ext uri="{FF2B5EF4-FFF2-40B4-BE49-F238E27FC236}">
                <a16:creationId xmlns:a16="http://schemas.microsoft.com/office/drawing/2014/main" id="{2EAC9D99-FFEB-3386-7989-9235B91AD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005" y="5360440"/>
            <a:ext cx="731039" cy="73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C5C7EC-726F-D972-269F-B9F343B28DB2}"/>
              </a:ext>
            </a:extLst>
          </p:cNvPr>
          <p:cNvPicPr>
            <a:picLocks noChangeAspect="1"/>
          </p:cNvPicPr>
          <p:nvPr/>
        </p:nvPicPr>
        <p:blipFill>
          <a:blip r:embed="rId6"/>
          <a:stretch>
            <a:fillRect/>
          </a:stretch>
        </p:blipFill>
        <p:spPr>
          <a:xfrm>
            <a:off x="5760625" y="247473"/>
            <a:ext cx="6010275" cy="2743200"/>
          </a:xfrm>
          <a:prstGeom prst="rect">
            <a:avLst/>
          </a:prstGeom>
        </p:spPr>
      </p:pic>
    </p:spTree>
    <p:extLst>
      <p:ext uri="{BB962C8B-B14F-4D97-AF65-F5344CB8AC3E}">
        <p14:creationId xmlns:p14="http://schemas.microsoft.com/office/powerpoint/2010/main" val="180468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EAFD01-E067-440D-F404-9B20306054DF}"/>
              </a:ext>
            </a:extLst>
          </p:cNvPr>
          <p:cNvSpPr>
            <a:spLocks noGrp="1"/>
          </p:cNvSpPr>
          <p:nvPr>
            <p:ph type="ftr" sz="quarter" idx="3"/>
          </p:nvPr>
        </p:nvSpPr>
        <p:spPr/>
        <p:txBody>
          <a:bodyPr/>
          <a:lstStyle/>
          <a:p>
            <a:r>
              <a:rPr lang="en-US"/>
              <a:t>IBC 2024</a:t>
            </a:r>
          </a:p>
        </p:txBody>
      </p:sp>
      <p:pic>
        <p:nvPicPr>
          <p:cNvPr id="7" name="Picture 6" descr="A screenshot of a phone&#10;&#10;Description automatically generated">
            <a:extLst>
              <a:ext uri="{FF2B5EF4-FFF2-40B4-BE49-F238E27FC236}">
                <a16:creationId xmlns:a16="http://schemas.microsoft.com/office/drawing/2014/main" id="{6FB98450-4E80-5BF2-5928-6A4D3F64F9D8}"/>
              </a:ext>
            </a:extLst>
          </p:cNvPr>
          <p:cNvPicPr>
            <a:picLocks noChangeAspect="1"/>
          </p:cNvPicPr>
          <p:nvPr/>
        </p:nvPicPr>
        <p:blipFill>
          <a:blip r:embed="rId2"/>
          <a:stretch>
            <a:fillRect/>
          </a:stretch>
        </p:blipFill>
        <p:spPr>
          <a:xfrm>
            <a:off x="0" y="0"/>
            <a:ext cx="3070746" cy="6858000"/>
          </a:xfrm>
          <a:prstGeom prst="rect">
            <a:avLst/>
          </a:prstGeom>
        </p:spPr>
      </p:pic>
      <p:pic>
        <p:nvPicPr>
          <p:cNvPr id="13" name="Picture 12" descr="A group of people on a television set&#10;&#10;Description automatically generated">
            <a:extLst>
              <a:ext uri="{FF2B5EF4-FFF2-40B4-BE49-F238E27FC236}">
                <a16:creationId xmlns:a16="http://schemas.microsoft.com/office/drawing/2014/main" id="{1622C5E2-B799-661A-2186-D2E8B9B57DE6}"/>
              </a:ext>
            </a:extLst>
          </p:cNvPr>
          <p:cNvPicPr>
            <a:picLocks noChangeAspect="1"/>
          </p:cNvPicPr>
          <p:nvPr/>
        </p:nvPicPr>
        <p:blipFill>
          <a:blip r:embed="rId3"/>
          <a:stretch>
            <a:fillRect/>
          </a:stretch>
        </p:blipFill>
        <p:spPr>
          <a:xfrm>
            <a:off x="5845281" y="4016185"/>
            <a:ext cx="6346719" cy="2841814"/>
          </a:xfrm>
          <a:prstGeom prst="rect">
            <a:avLst/>
          </a:prstGeom>
        </p:spPr>
      </p:pic>
      <p:pic>
        <p:nvPicPr>
          <p:cNvPr id="15" name="Picture 14" descr="A screenshot of a news reporter&#10;&#10;Description automatically generated">
            <a:extLst>
              <a:ext uri="{FF2B5EF4-FFF2-40B4-BE49-F238E27FC236}">
                <a16:creationId xmlns:a16="http://schemas.microsoft.com/office/drawing/2014/main" id="{3C6A5445-AA0F-7041-A600-3486CDD73475}"/>
              </a:ext>
            </a:extLst>
          </p:cNvPr>
          <p:cNvPicPr>
            <a:picLocks noChangeAspect="1"/>
          </p:cNvPicPr>
          <p:nvPr/>
        </p:nvPicPr>
        <p:blipFill>
          <a:blip r:embed="rId4"/>
          <a:stretch>
            <a:fillRect/>
          </a:stretch>
        </p:blipFill>
        <p:spPr>
          <a:xfrm>
            <a:off x="3025255" y="1"/>
            <a:ext cx="3070745" cy="6857999"/>
          </a:xfrm>
          <a:prstGeom prst="rect">
            <a:avLst/>
          </a:prstGeom>
        </p:spPr>
      </p:pic>
      <p:sp>
        <p:nvSpPr>
          <p:cNvPr id="16" name="TextBox 15">
            <a:extLst>
              <a:ext uri="{FF2B5EF4-FFF2-40B4-BE49-F238E27FC236}">
                <a16:creationId xmlns:a16="http://schemas.microsoft.com/office/drawing/2014/main" id="{A28F6EC3-9B6E-CE64-A6AD-2162D8780FB8}"/>
              </a:ext>
            </a:extLst>
          </p:cNvPr>
          <p:cNvSpPr txBox="1"/>
          <p:nvPr/>
        </p:nvSpPr>
        <p:spPr>
          <a:xfrm>
            <a:off x="6571462" y="100167"/>
            <a:ext cx="5351930" cy="3781548"/>
          </a:xfrm>
          <a:prstGeom prst="rect">
            <a:avLst/>
          </a:prstGeom>
        </p:spPr>
        <p:txBody>
          <a:bodyPr wrap="square" lIns="0" tIns="0" rIns="0" bIns="0" rtlCol="0">
            <a:spAutoFit/>
          </a:bodyPr>
          <a:lstStyle/>
          <a:p>
            <a:pPr algn="l">
              <a:lnSpc>
                <a:spcPct val="96000"/>
              </a:lnSpc>
            </a:pPr>
            <a:r>
              <a:rPr lang="en-US" sz="1600" b="1" i="0">
                <a:solidFill>
                  <a:srgbClr val="121212"/>
                </a:solidFill>
                <a:effectLst/>
                <a:latin typeface="Open Sans" panose="020B0606030504020204" pitchFamily="34" charset="0"/>
                <a:hlinkClick r:id="rId5"/>
              </a:rPr>
              <a:t>Qualcomm</a:t>
            </a:r>
            <a:r>
              <a:rPr lang="en-US" sz="1600" b="1" i="0">
                <a:solidFill>
                  <a:srgbClr val="121212"/>
                </a:solidFill>
                <a:effectLst/>
                <a:latin typeface="Open Sans" panose="020B0606030504020204" pitchFamily="34" charset="0"/>
              </a:rPr>
              <a:t> and </a:t>
            </a:r>
            <a:r>
              <a:rPr lang="en-US" sz="1600" b="1" i="0">
                <a:solidFill>
                  <a:srgbClr val="121212"/>
                </a:solidFill>
                <a:effectLst/>
                <a:latin typeface="Open Sans" panose="020B0606030504020204" pitchFamily="34" charset="0"/>
                <a:hlinkClick r:id="rId6"/>
              </a:rPr>
              <a:t>Rohde &amp; Schwarz</a:t>
            </a:r>
            <a:r>
              <a:rPr lang="en-US" sz="1600" b="1" i="0">
                <a:solidFill>
                  <a:srgbClr val="121212"/>
                </a:solidFill>
                <a:effectLst/>
                <a:latin typeface="Open Sans" panose="020B0606030504020204" pitchFamily="34" charset="0"/>
              </a:rPr>
              <a:t> show the world’s first standards-conforming demo of 5G Broadcast integrated into the DVB-I service framework on a commercial smartphone.</a:t>
            </a:r>
            <a:r>
              <a:rPr lang="en-US" sz="1600" b="0" i="0">
                <a:solidFill>
                  <a:srgbClr val="121212"/>
                </a:solidFill>
                <a:effectLst/>
                <a:latin typeface="Open Sans" panose="020B0606030504020204" pitchFamily="34" charset="0"/>
              </a:rPr>
              <a:t> 5G Broadcast transmissions from the </a:t>
            </a:r>
            <a:r>
              <a:rPr lang="en-US" sz="1600" b="0" i="0" err="1">
                <a:solidFill>
                  <a:srgbClr val="121212"/>
                </a:solidFill>
                <a:effectLst/>
                <a:latin typeface="Open Sans" panose="020B0606030504020204" pitchFamily="34" charset="0"/>
              </a:rPr>
              <a:t>Ismaning</a:t>
            </a:r>
            <a:r>
              <a:rPr lang="en-US" sz="1600" b="0" i="0">
                <a:solidFill>
                  <a:srgbClr val="121212"/>
                </a:solidFill>
                <a:effectLst/>
                <a:latin typeface="Open Sans" panose="020B0606030504020204" pitchFamily="34" charset="0"/>
              </a:rPr>
              <a:t>/Munich broadcast tower are added as service instance to a DVB-I service list and the DVB-I client is updated to select services included in the 5G Broadcast signals. The 5G Broadcast signals are integrated in the service list of the German DVB-I Pilot, whereby the instances for 5G Broadcast get highest priority and will hence be selected by the 5G Broadcast capable receivers, but ignored by regular TV sets or smartphones.</a:t>
            </a:r>
            <a:endParaRPr lang="de-DE" sz="1600">
              <a:solidFill>
                <a:schemeClr val="tx2"/>
              </a:solidFill>
              <a:latin typeface="Microsoft Sans Serif"/>
              <a:cs typeface="Microsoft Sans Serif" panose="020B0604020202020204" pitchFamily="34" charset="0"/>
            </a:endParaRPr>
          </a:p>
          <a:p>
            <a:pPr algn="l">
              <a:lnSpc>
                <a:spcPct val="96000"/>
              </a:lnSpc>
            </a:pPr>
            <a:endParaRPr lang="de-DE" sz="1600">
              <a:solidFill>
                <a:schemeClr val="tx2"/>
              </a:solidFill>
              <a:latin typeface="Microsoft Sans Serif"/>
              <a:cs typeface="Microsoft Sans Serif" panose="020B0604020202020204" pitchFamily="34" charset="0"/>
            </a:endParaRPr>
          </a:p>
          <a:p>
            <a:pPr algn="l">
              <a:lnSpc>
                <a:spcPct val="96000"/>
              </a:lnSpc>
            </a:pPr>
            <a:r>
              <a:rPr lang="de-DE" sz="1600">
                <a:solidFill>
                  <a:schemeClr val="tx2"/>
                </a:solidFill>
                <a:latin typeface="Open Sans" panose="020B0606030504020204" pitchFamily="34" charset="0"/>
                <a:ea typeface="Open Sans" panose="020B0606030504020204" pitchFamily="34" charset="0"/>
                <a:cs typeface="Open Sans" panose="020B0606030504020204" pitchFamily="34" charset="0"/>
              </a:rPr>
              <a:t>Joint demo of Rohde &amp; Schwarz, Qualcomm and the colleagues from ZDF and ARD</a:t>
            </a:r>
            <a:endParaRPr lang="en-US" sz="16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663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A3C1EB-3463-2E39-CD9F-3F7A749D5813}"/>
              </a:ext>
            </a:extLst>
          </p:cNvPr>
          <p:cNvSpPr txBox="1"/>
          <p:nvPr/>
        </p:nvSpPr>
        <p:spPr>
          <a:xfrm>
            <a:off x="2269060" y="5302401"/>
            <a:ext cx="4886084" cy="768159"/>
          </a:xfrm>
          <a:prstGeom prst="rect">
            <a:avLst/>
          </a:prstGeom>
        </p:spPr>
        <p:txBody>
          <a:bodyPr wrap="square" lIns="0" tIns="0" rIns="0" bIns="0" rtlCol="0">
            <a:spAutoFit/>
          </a:bodyPr>
          <a:lstStyle/>
          <a:p>
            <a:pPr algn="ctr">
              <a:lnSpc>
                <a:spcPct val="96000"/>
              </a:lnSpc>
            </a:pPr>
            <a:r>
              <a:rPr lang="en-US" b="1" dirty="0">
                <a:solidFill>
                  <a:schemeClr val="bg1"/>
                </a:solidFill>
                <a:latin typeface="Microsoft Sans Serif"/>
                <a:cs typeface="Microsoft Sans Serif" panose="020B0604020202020204" pitchFamily="34" charset="0"/>
              </a:rPr>
              <a:t>5G Technology – convergence with broadcast</a:t>
            </a:r>
          </a:p>
          <a:p>
            <a:pPr algn="ctr">
              <a:lnSpc>
                <a:spcPct val="96000"/>
              </a:lnSpc>
            </a:pPr>
            <a:r>
              <a:rPr lang="en-US" sz="1600" b="1" dirty="0">
                <a:solidFill>
                  <a:schemeClr val="bg1"/>
                </a:solidFill>
                <a:latin typeface="Microsoft Sans Serif"/>
                <a:cs typeface="Microsoft Sans Serif" panose="020B0604020202020204" pitchFamily="34" charset="0"/>
              </a:rPr>
              <a:t>Sunday 15</a:t>
            </a:r>
            <a:r>
              <a:rPr lang="en-US" sz="1600" b="1" baseline="30000" dirty="0">
                <a:solidFill>
                  <a:schemeClr val="bg1"/>
                </a:solidFill>
                <a:latin typeface="Microsoft Sans Serif"/>
                <a:cs typeface="Microsoft Sans Serif" panose="020B0604020202020204" pitchFamily="34" charset="0"/>
              </a:rPr>
              <a:t>th</a:t>
            </a:r>
            <a:r>
              <a:rPr lang="en-US" sz="1600" b="1" dirty="0">
                <a:solidFill>
                  <a:schemeClr val="bg1"/>
                </a:solidFill>
                <a:latin typeface="Microsoft Sans Serif"/>
                <a:cs typeface="Microsoft Sans Serif" panose="020B0604020202020204" pitchFamily="34" charset="0"/>
              </a:rPr>
              <a:t> 16:00-17:00 @ Conference Room 2</a:t>
            </a:r>
          </a:p>
          <a:p>
            <a:pPr algn="ctr">
              <a:lnSpc>
                <a:spcPct val="96000"/>
              </a:lnSpc>
            </a:pPr>
            <a:endParaRPr lang="en-US" dirty="0">
              <a:solidFill>
                <a:schemeClr val="tx2"/>
              </a:solidFill>
              <a:latin typeface="Microsoft Sans Serif"/>
              <a:cs typeface="Microsoft Sans Serif" panose="020B0604020202020204" pitchFamily="34" charset="0"/>
            </a:endParaRPr>
          </a:p>
        </p:txBody>
      </p:sp>
      <p:pic>
        <p:nvPicPr>
          <p:cNvPr id="6" name="Picture 5">
            <a:extLst>
              <a:ext uri="{FF2B5EF4-FFF2-40B4-BE49-F238E27FC236}">
                <a16:creationId xmlns:a16="http://schemas.microsoft.com/office/drawing/2014/main" id="{9BD42C01-541F-5371-D242-EE07BDF6FA32}"/>
              </a:ext>
            </a:extLst>
          </p:cNvPr>
          <p:cNvPicPr>
            <a:picLocks noChangeAspect="1"/>
          </p:cNvPicPr>
          <p:nvPr/>
        </p:nvPicPr>
        <p:blipFill>
          <a:blip r:embed="rId2"/>
          <a:stretch>
            <a:fillRect/>
          </a:stretch>
        </p:blipFill>
        <p:spPr>
          <a:xfrm>
            <a:off x="1463623" y="787440"/>
            <a:ext cx="6496957" cy="4239217"/>
          </a:xfrm>
          <a:prstGeom prst="rect">
            <a:avLst/>
          </a:prstGeom>
        </p:spPr>
      </p:pic>
      <p:pic>
        <p:nvPicPr>
          <p:cNvPr id="2050" name="Picture 2" descr="Profile photo of Frédéric Gabin">
            <a:extLst>
              <a:ext uri="{FF2B5EF4-FFF2-40B4-BE49-F238E27FC236}">
                <a16:creationId xmlns:a16="http://schemas.microsoft.com/office/drawing/2014/main" id="{AD21E2C1-81CB-FE19-03CC-D23645894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809" y="177422"/>
            <a:ext cx="1359568" cy="13595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file photo of Richard Bradbury">
            <a:extLst>
              <a:ext uri="{FF2B5EF4-FFF2-40B4-BE49-F238E27FC236}">
                <a16:creationId xmlns:a16="http://schemas.microsoft.com/office/drawing/2014/main" id="{2A803806-C07F-7422-1B3A-BA148C3DAB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809" y="1652881"/>
            <a:ext cx="1536989" cy="15369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ofile photo of Marc Hoffrichter">
            <a:extLst>
              <a:ext uri="{FF2B5EF4-FFF2-40B4-BE49-F238E27FC236}">
                <a16:creationId xmlns:a16="http://schemas.microsoft.com/office/drawing/2014/main" id="{F0185D10-B1C5-FA80-6EAA-98A779AC62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5775" y="3538054"/>
            <a:ext cx="1375611" cy="13756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ofile photo of Daniel Silhavy">
            <a:extLst>
              <a:ext uri="{FF2B5EF4-FFF2-40B4-BE49-F238E27FC236}">
                <a16:creationId xmlns:a16="http://schemas.microsoft.com/office/drawing/2014/main" id="{B9575B19-4D56-4B5F-31F9-2A0BA7D305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2311" y="5143589"/>
            <a:ext cx="1478032" cy="147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557BA8-DC2B-61AA-922D-40CADC3E2C0E}"/>
              </a:ext>
            </a:extLst>
          </p:cNvPr>
          <p:cNvSpPr>
            <a:spLocks noGrp="1"/>
          </p:cNvSpPr>
          <p:nvPr>
            <p:ph type="ftr" sz="quarter" idx="10"/>
          </p:nvPr>
        </p:nvSpPr>
        <p:spPr/>
        <p:txBody>
          <a:bodyPr/>
          <a:lstStyle/>
          <a:p>
            <a:r>
              <a:rPr lang="en-US"/>
              <a:t>IBC 2024</a:t>
            </a:r>
          </a:p>
        </p:txBody>
      </p:sp>
      <p:sp>
        <p:nvSpPr>
          <p:cNvPr id="7" name="Title 6">
            <a:extLst>
              <a:ext uri="{FF2B5EF4-FFF2-40B4-BE49-F238E27FC236}">
                <a16:creationId xmlns:a16="http://schemas.microsoft.com/office/drawing/2014/main" id="{B7DBAE7A-1443-FDA0-7C02-F8D3DB91679A}"/>
              </a:ext>
            </a:extLst>
          </p:cNvPr>
          <p:cNvSpPr>
            <a:spLocks noGrp="1"/>
          </p:cNvSpPr>
          <p:nvPr>
            <p:ph type="title"/>
          </p:nvPr>
        </p:nvSpPr>
        <p:spPr/>
        <p:txBody>
          <a:bodyPr/>
          <a:lstStyle/>
          <a:p>
            <a:r>
              <a:rPr lang="de-DE"/>
              <a:t>#3: 5G Broadcast combined with cellular unicast</a:t>
            </a:r>
            <a:endParaRPr lang="en-US"/>
          </a:p>
        </p:txBody>
      </p:sp>
      <p:sp>
        <p:nvSpPr>
          <p:cNvPr id="11" name="Content Placeholder 10">
            <a:extLst>
              <a:ext uri="{FF2B5EF4-FFF2-40B4-BE49-F238E27FC236}">
                <a16:creationId xmlns:a16="http://schemas.microsoft.com/office/drawing/2014/main" id="{43F8E41B-5314-95EF-DCF6-17BD5FA964EC}"/>
              </a:ext>
            </a:extLst>
          </p:cNvPr>
          <p:cNvSpPr>
            <a:spLocks noGrp="1"/>
          </p:cNvSpPr>
          <p:nvPr>
            <p:ph sz="quarter" idx="16"/>
          </p:nvPr>
        </p:nvSpPr>
        <p:spPr>
          <a:xfrm>
            <a:off x="495299" y="1589964"/>
            <a:ext cx="7152622" cy="4810835"/>
          </a:xfrm>
        </p:spPr>
        <p:txBody>
          <a:bodyPr/>
          <a:lstStyle/>
          <a:p>
            <a:r>
              <a:rPr lang="de-DE"/>
              <a:t>Technical Enablers</a:t>
            </a:r>
          </a:p>
          <a:p>
            <a:pPr lvl="1"/>
            <a:r>
              <a:rPr lang="en-US"/>
              <a:t>5G Broadcast (as a fully defined 3GPP technology) allows the coordination of frequency bands in uplink and downlink, and the </a:t>
            </a:r>
            <a:r>
              <a:rPr lang="en-US">
                <a:solidFill>
                  <a:srgbClr val="FF40FF"/>
                </a:solidFill>
              </a:rPr>
              <a:t>concurrent processing </a:t>
            </a:r>
            <a:r>
              <a:rPr lang="en-US"/>
              <a:t>of broadcast and unicast spectrum in same modem. </a:t>
            </a:r>
          </a:p>
          <a:p>
            <a:pPr lvl="1"/>
            <a:r>
              <a:rPr lang="en-US"/>
              <a:t>Current </a:t>
            </a:r>
            <a:r>
              <a:rPr lang="en-US">
                <a:solidFill>
                  <a:srgbClr val="FF40FF"/>
                </a:solidFill>
              </a:rPr>
              <a:t>commercial</a:t>
            </a:r>
            <a:r>
              <a:rPr lang="en-US"/>
              <a:t> 3GPP modems </a:t>
            </a:r>
            <a:r>
              <a:rPr lang="en-US">
                <a:solidFill>
                  <a:srgbClr val="FF40FF"/>
                </a:solidFill>
              </a:rPr>
              <a:t>already support simultaneous operation </a:t>
            </a:r>
            <a:r>
              <a:rPr lang="en-US"/>
              <a:t>in multiple bands (dual-SIM and dual connectivity)</a:t>
            </a:r>
          </a:p>
          <a:p>
            <a:pPr lvl="2"/>
            <a:r>
              <a:rPr lang="en-US"/>
              <a:t>Concurrent operation of 5G Broadcast and unicast is realized by leveraging the same mechanisms</a:t>
            </a:r>
          </a:p>
          <a:p>
            <a:pPr lvl="2"/>
            <a:r>
              <a:rPr lang="en-US"/>
              <a:t>difference that one of the bands is a receive-only broadcast band (UHF is 3GPP Band 108).</a:t>
            </a:r>
          </a:p>
          <a:p>
            <a:r>
              <a:rPr lang="en-US"/>
              <a:t>Selected Opportunities</a:t>
            </a:r>
          </a:p>
          <a:p>
            <a:pPr lvl="1"/>
            <a:r>
              <a:rPr lang="en-US">
                <a:solidFill>
                  <a:srgbClr val="FF40FF"/>
                </a:solidFill>
              </a:rPr>
              <a:t>Seamless coverage extension </a:t>
            </a:r>
            <a:r>
              <a:rPr lang="en-US"/>
              <a:t>with unicast fallback (indoor, rural, etc.)</a:t>
            </a:r>
          </a:p>
          <a:p>
            <a:pPr lvl="1"/>
            <a:r>
              <a:rPr lang="en-US">
                <a:solidFill>
                  <a:srgbClr val="FF40FF"/>
                </a:solidFill>
              </a:rPr>
              <a:t>Broadcast-on-demand</a:t>
            </a:r>
            <a:r>
              <a:rPr lang="en-US"/>
              <a:t>: consumption and </a:t>
            </a:r>
            <a:r>
              <a:rPr lang="en-US" err="1"/>
              <a:t>QoE</a:t>
            </a:r>
            <a:r>
              <a:rPr lang="en-US"/>
              <a:t> metrics reporting allow a user-centric allocation of radio resources to specific programs </a:t>
            </a:r>
          </a:p>
          <a:p>
            <a:pPr lvl="1"/>
            <a:r>
              <a:rPr lang="en-US">
                <a:solidFill>
                  <a:srgbClr val="FF40FF"/>
                </a:solidFill>
              </a:rPr>
              <a:t>User-targeted features</a:t>
            </a:r>
            <a:r>
              <a:rPr lang="en-US"/>
              <a:t>: interactivity, DRM-protected content, targeted ads, personalization, accessibility, advanced media capabilities (HDR, VR, etc.) </a:t>
            </a:r>
          </a:p>
          <a:p>
            <a:pPr lvl="1"/>
            <a:r>
              <a:rPr lang="en-US">
                <a:solidFill>
                  <a:srgbClr val="FF40FF"/>
                </a:solidFill>
              </a:rPr>
              <a:t>Re-use of existing apps</a:t>
            </a:r>
            <a:r>
              <a:rPr lang="en-US"/>
              <a:t> – 5G Broadcast is a transport-only technology and supports improved quality, cost efficiency, and reliability.</a:t>
            </a:r>
          </a:p>
          <a:p>
            <a:pPr lvl="1"/>
            <a:r>
              <a:rPr lang="en-US"/>
              <a:t>More rapid development and deployments (upgrades, app systems, etc.)</a:t>
            </a:r>
          </a:p>
        </p:txBody>
      </p:sp>
      <p:sp>
        <p:nvSpPr>
          <p:cNvPr id="10" name="Subtitle 9">
            <a:extLst>
              <a:ext uri="{FF2B5EF4-FFF2-40B4-BE49-F238E27FC236}">
                <a16:creationId xmlns:a16="http://schemas.microsoft.com/office/drawing/2014/main" id="{BA8C8F9F-D485-C120-845E-B2ADC5F6E436}"/>
              </a:ext>
            </a:extLst>
          </p:cNvPr>
          <p:cNvSpPr>
            <a:spLocks noGrp="1"/>
          </p:cNvSpPr>
          <p:nvPr>
            <p:ph type="subTitle" idx="1"/>
          </p:nvPr>
        </p:nvSpPr>
        <p:spPr/>
        <p:txBody>
          <a:bodyPr/>
          <a:lstStyle/>
          <a:p>
            <a:r>
              <a:rPr lang="de-DE"/>
              <a:t>5G Broadcast is expected to be available as a new feature in </a:t>
            </a:r>
            <a:r>
              <a:rPr lang="de-DE">
                <a:solidFill>
                  <a:srgbClr val="FF40FF"/>
                </a:solidFill>
              </a:rPr>
              <a:t>mainstream</a:t>
            </a:r>
            <a:r>
              <a:rPr lang="de-DE"/>
              <a:t> mobile devices w/o comprising existing features  </a:t>
            </a:r>
            <a:endParaRPr lang="en-US"/>
          </a:p>
        </p:txBody>
      </p:sp>
      <p:sp>
        <p:nvSpPr>
          <p:cNvPr id="13" name="TextBox 12">
            <a:extLst>
              <a:ext uri="{FF2B5EF4-FFF2-40B4-BE49-F238E27FC236}">
                <a16:creationId xmlns:a16="http://schemas.microsoft.com/office/drawing/2014/main" id="{2ACEA15F-0337-F763-0519-58D44DBE4003}"/>
              </a:ext>
            </a:extLst>
          </p:cNvPr>
          <p:cNvSpPr txBox="1"/>
          <p:nvPr/>
        </p:nvSpPr>
        <p:spPr>
          <a:xfrm>
            <a:off x="9698111" y="1858542"/>
            <a:ext cx="12234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71F"/>
                </a:solidFill>
                <a:effectLst/>
                <a:uLnTx/>
                <a:uFillTx/>
                <a:latin typeface="Microsoft Sans Serif"/>
                <a:ea typeface="+mn-ea"/>
                <a:cs typeface="+mn-cs"/>
              </a:rPr>
              <a:t>Broadcast</a:t>
            </a:r>
          </a:p>
        </p:txBody>
      </p:sp>
      <p:cxnSp>
        <p:nvCxnSpPr>
          <p:cNvPr id="14" name="Straight Arrow Connector 13">
            <a:extLst>
              <a:ext uri="{FF2B5EF4-FFF2-40B4-BE49-F238E27FC236}">
                <a16:creationId xmlns:a16="http://schemas.microsoft.com/office/drawing/2014/main" id="{288E17E9-4B2C-6C7B-2FD9-FF0C01B4665E}"/>
              </a:ext>
            </a:extLst>
          </p:cNvPr>
          <p:cNvCxnSpPr>
            <a:stCxn id="13" idx="2"/>
          </p:cNvCxnSpPr>
          <p:nvPr/>
        </p:nvCxnSpPr>
        <p:spPr>
          <a:xfrm flipH="1">
            <a:off x="10309815" y="2227874"/>
            <a:ext cx="2" cy="657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Graphic 14" descr="Cell Tower outline">
            <a:extLst>
              <a:ext uri="{FF2B5EF4-FFF2-40B4-BE49-F238E27FC236}">
                <a16:creationId xmlns:a16="http://schemas.microsoft.com/office/drawing/2014/main" id="{99C5B085-8C55-F568-7815-6923711E07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36240" y="3014017"/>
            <a:ext cx="914400" cy="914400"/>
          </a:xfrm>
          <a:prstGeom prst="rect">
            <a:avLst/>
          </a:prstGeom>
        </p:spPr>
      </p:pic>
      <p:pic>
        <p:nvPicPr>
          <p:cNvPr id="16" name="Graphic 15" descr="Smart Phone outline">
            <a:extLst>
              <a:ext uri="{FF2B5EF4-FFF2-40B4-BE49-F238E27FC236}">
                <a16:creationId xmlns:a16="http://schemas.microsoft.com/office/drawing/2014/main" id="{3A4707EF-1A81-44A6-AB4F-EABFDEF752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8325" y="4610475"/>
            <a:ext cx="724988" cy="724988"/>
          </a:xfrm>
          <a:prstGeom prst="rect">
            <a:avLst/>
          </a:prstGeom>
        </p:spPr>
      </p:pic>
      <p:sp>
        <p:nvSpPr>
          <p:cNvPr id="17" name="Rectangle 16">
            <a:extLst>
              <a:ext uri="{FF2B5EF4-FFF2-40B4-BE49-F238E27FC236}">
                <a16:creationId xmlns:a16="http://schemas.microsoft.com/office/drawing/2014/main" id="{E77737A9-0F49-FA50-2D91-A3E83DFE9E20}"/>
              </a:ext>
            </a:extLst>
          </p:cNvPr>
          <p:cNvSpPr/>
          <p:nvPr/>
        </p:nvSpPr>
        <p:spPr>
          <a:xfrm>
            <a:off x="8921282" y="5311848"/>
            <a:ext cx="1749368" cy="26996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7F8FA"/>
                </a:solidFill>
                <a:effectLst/>
                <a:uLnTx/>
                <a:uFillTx/>
                <a:latin typeface="Microsoft Sans Serif"/>
                <a:ea typeface="+mn-ea"/>
                <a:cs typeface="+mn-cs"/>
              </a:rPr>
              <a:t>Cellular Modem</a:t>
            </a:r>
          </a:p>
        </p:txBody>
      </p:sp>
      <p:cxnSp>
        <p:nvCxnSpPr>
          <p:cNvPr id="18" name="Straight Connector 17">
            <a:extLst>
              <a:ext uri="{FF2B5EF4-FFF2-40B4-BE49-F238E27FC236}">
                <a16:creationId xmlns:a16="http://schemas.microsoft.com/office/drawing/2014/main" id="{570F973C-D2F6-32B3-2C2C-69E22A960EB4}"/>
              </a:ext>
            </a:extLst>
          </p:cNvPr>
          <p:cNvCxnSpPr>
            <a:cxnSpLocks/>
            <a:endCxn id="16" idx="0"/>
          </p:cNvCxnSpPr>
          <p:nvPr/>
        </p:nvCxnSpPr>
        <p:spPr>
          <a:xfrm flipH="1">
            <a:off x="9570819" y="3928417"/>
            <a:ext cx="730345" cy="6820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1" name="Graphic 20" descr="Download from cloud outline">
            <a:extLst>
              <a:ext uri="{FF2B5EF4-FFF2-40B4-BE49-F238E27FC236}">
                <a16:creationId xmlns:a16="http://schemas.microsoft.com/office/drawing/2014/main" id="{6D3857BA-DEBA-900C-2175-4C958335D7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32249" y="2064620"/>
            <a:ext cx="914400" cy="914400"/>
          </a:xfrm>
          <a:prstGeom prst="rect">
            <a:avLst/>
          </a:prstGeom>
        </p:spPr>
      </p:pic>
      <p:sp>
        <p:nvSpPr>
          <p:cNvPr id="22" name="TextBox 21">
            <a:extLst>
              <a:ext uri="{FF2B5EF4-FFF2-40B4-BE49-F238E27FC236}">
                <a16:creationId xmlns:a16="http://schemas.microsoft.com/office/drawing/2014/main" id="{997E217A-F2E4-DF66-1A0F-378782C0DBF1}"/>
              </a:ext>
            </a:extLst>
          </p:cNvPr>
          <p:cNvSpPr txBox="1"/>
          <p:nvPr/>
        </p:nvSpPr>
        <p:spPr>
          <a:xfrm>
            <a:off x="8531161" y="1848249"/>
            <a:ext cx="945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71F"/>
                </a:solidFill>
                <a:effectLst/>
                <a:uLnTx/>
                <a:uFillTx/>
                <a:latin typeface="Microsoft Sans Serif"/>
                <a:ea typeface="+mn-ea"/>
                <a:cs typeface="+mn-cs"/>
              </a:rPr>
              <a:t>Internet</a:t>
            </a:r>
          </a:p>
        </p:txBody>
      </p:sp>
      <p:cxnSp>
        <p:nvCxnSpPr>
          <p:cNvPr id="23" name="Straight Connector 22">
            <a:extLst>
              <a:ext uri="{FF2B5EF4-FFF2-40B4-BE49-F238E27FC236}">
                <a16:creationId xmlns:a16="http://schemas.microsoft.com/office/drawing/2014/main" id="{92628983-DEA8-2B31-15B9-89B4F8AEF8E0}"/>
              </a:ext>
            </a:extLst>
          </p:cNvPr>
          <p:cNvCxnSpPr>
            <a:cxnSpLocks/>
            <a:stCxn id="15" idx="2"/>
            <a:endCxn id="16" idx="0"/>
          </p:cNvCxnSpPr>
          <p:nvPr/>
        </p:nvCxnSpPr>
        <p:spPr>
          <a:xfrm>
            <a:off x="8993440" y="3928417"/>
            <a:ext cx="577379" cy="682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Graphic 23" descr="Cell Tower with solid fill">
            <a:extLst>
              <a:ext uri="{FF2B5EF4-FFF2-40B4-BE49-F238E27FC236}">
                <a16:creationId xmlns:a16="http://schemas.microsoft.com/office/drawing/2014/main" id="{AED56141-F40D-86B8-D40A-4A72B00DEE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86778" y="2973904"/>
            <a:ext cx="914400" cy="914400"/>
          </a:xfrm>
          <a:prstGeom prst="rect">
            <a:avLst/>
          </a:prstGeom>
        </p:spPr>
      </p:pic>
      <p:sp>
        <p:nvSpPr>
          <p:cNvPr id="25" name="Rectangle 24">
            <a:extLst>
              <a:ext uri="{FF2B5EF4-FFF2-40B4-BE49-F238E27FC236}">
                <a16:creationId xmlns:a16="http://schemas.microsoft.com/office/drawing/2014/main" id="{D8229DC9-B2E8-D9C8-3345-3495C53E8933}"/>
              </a:ext>
            </a:extLst>
          </p:cNvPr>
          <p:cNvSpPr/>
          <p:nvPr/>
        </p:nvSpPr>
        <p:spPr>
          <a:xfrm>
            <a:off x="8381243" y="2985741"/>
            <a:ext cx="2418702" cy="9143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pic>
        <p:nvPicPr>
          <p:cNvPr id="26" name="Picture 2" descr="About 3GPP">
            <a:extLst>
              <a:ext uri="{FF2B5EF4-FFF2-40B4-BE49-F238E27FC236}">
                <a16:creationId xmlns:a16="http://schemas.microsoft.com/office/drawing/2014/main" id="{BC836CC3-337B-A023-1BE3-765B21EDB7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0848" y="3061598"/>
            <a:ext cx="610313" cy="35550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19F5C023-DF9E-7610-73DF-089C5DE614D8}"/>
              </a:ext>
            </a:extLst>
          </p:cNvPr>
          <p:cNvCxnSpPr>
            <a:cxnSpLocks/>
          </p:cNvCxnSpPr>
          <p:nvPr/>
        </p:nvCxnSpPr>
        <p:spPr>
          <a:xfrm>
            <a:off x="9450640" y="3495380"/>
            <a:ext cx="48914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97A6BB2-50D1-D9A2-B498-4B7B74263F4B}"/>
              </a:ext>
            </a:extLst>
          </p:cNvPr>
          <p:cNvSpPr/>
          <p:nvPr/>
        </p:nvSpPr>
        <p:spPr>
          <a:xfrm>
            <a:off x="7851528" y="1452502"/>
            <a:ext cx="3478131" cy="342795"/>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TV Application/Service Provider</a:t>
            </a:r>
            <a:endParaRPr lang="en-US" err="1">
              <a:solidFill>
                <a:schemeClr val="bg1"/>
              </a:solidFill>
              <a:latin typeface="Microsoft Sans Serif"/>
              <a:cs typeface="Microsoft Sans Serif" panose="020B0604020202020204" pitchFamily="34" charset="0"/>
            </a:endParaRPr>
          </a:p>
        </p:txBody>
      </p:sp>
      <p:sp>
        <p:nvSpPr>
          <p:cNvPr id="29" name="Rectangle 28">
            <a:extLst>
              <a:ext uri="{FF2B5EF4-FFF2-40B4-BE49-F238E27FC236}">
                <a16:creationId xmlns:a16="http://schemas.microsoft.com/office/drawing/2014/main" id="{2B92F602-9A6B-FDF5-9006-B3926CD6FED1}"/>
              </a:ext>
            </a:extLst>
          </p:cNvPr>
          <p:cNvSpPr/>
          <p:nvPr/>
        </p:nvSpPr>
        <p:spPr>
          <a:xfrm>
            <a:off x="8088050" y="5620739"/>
            <a:ext cx="1610061" cy="357381"/>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lnSpc>
                <a:spcPct val="96000"/>
              </a:lnSpc>
            </a:pPr>
            <a:r>
              <a:rPr lang="de-DE" sz="1600">
                <a:solidFill>
                  <a:schemeClr val="bg1"/>
                </a:solidFill>
                <a:latin typeface="Microsoft Sans Serif"/>
                <a:cs typeface="Microsoft Sans Serif" panose="020B0604020202020204" pitchFamily="34" charset="0"/>
              </a:rPr>
              <a:t>Cellular unicast</a:t>
            </a:r>
            <a:endParaRPr lang="en-US" sz="1600" err="1">
              <a:solidFill>
                <a:schemeClr val="bg1"/>
              </a:solidFill>
              <a:latin typeface="Microsoft Sans Serif"/>
              <a:cs typeface="Microsoft Sans Serif" panose="020B0604020202020204" pitchFamily="34" charset="0"/>
            </a:endParaRPr>
          </a:p>
        </p:txBody>
      </p:sp>
      <p:sp>
        <p:nvSpPr>
          <p:cNvPr id="30" name="TextBox 29">
            <a:extLst>
              <a:ext uri="{FF2B5EF4-FFF2-40B4-BE49-F238E27FC236}">
                <a16:creationId xmlns:a16="http://schemas.microsoft.com/office/drawing/2014/main" id="{A301D37C-D348-3E90-717A-4E061D205197}"/>
              </a:ext>
            </a:extLst>
          </p:cNvPr>
          <p:cNvSpPr txBox="1"/>
          <p:nvPr/>
        </p:nvSpPr>
        <p:spPr>
          <a:xfrm>
            <a:off x="10954942" y="3045469"/>
            <a:ext cx="1110882" cy="472694"/>
          </a:xfrm>
          <a:prstGeom prst="rect">
            <a:avLst/>
          </a:prstGeom>
        </p:spPr>
        <p:txBody>
          <a:bodyPr wrap="none" lIns="0" tIns="0" rIns="0" bIns="0" rtlCol="0">
            <a:spAutoFit/>
          </a:bodyPr>
          <a:lstStyle/>
          <a:p>
            <a:pPr algn="l">
              <a:lnSpc>
                <a:spcPct val="96000"/>
              </a:lnSpc>
            </a:pPr>
            <a:r>
              <a:rPr lang="de-DE" sz="1600">
                <a:solidFill>
                  <a:schemeClr val="tx2"/>
                </a:solidFill>
                <a:latin typeface="Microsoft Sans Serif"/>
                <a:cs typeface="Microsoft Sans Serif" panose="020B0604020202020204" pitchFamily="34" charset="0"/>
              </a:rPr>
              <a:t>High Power </a:t>
            </a:r>
          </a:p>
          <a:p>
            <a:pPr algn="l">
              <a:lnSpc>
                <a:spcPct val="96000"/>
              </a:lnSpc>
            </a:pPr>
            <a:r>
              <a:rPr lang="de-DE" sz="1600">
                <a:solidFill>
                  <a:schemeClr val="tx2"/>
                </a:solidFill>
                <a:latin typeface="Microsoft Sans Serif"/>
                <a:cs typeface="Microsoft Sans Serif" panose="020B0604020202020204" pitchFamily="34" charset="0"/>
              </a:rPr>
              <a:t>High Tower</a:t>
            </a:r>
            <a:endParaRPr lang="en-US" sz="1600">
              <a:solidFill>
                <a:schemeClr val="tx2"/>
              </a:solidFill>
              <a:latin typeface="Microsoft Sans Serif"/>
              <a:cs typeface="Microsoft Sans Serif" panose="020B0604020202020204" pitchFamily="34" charset="0"/>
            </a:endParaRPr>
          </a:p>
        </p:txBody>
      </p:sp>
      <p:sp>
        <p:nvSpPr>
          <p:cNvPr id="31" name="Rectangle 30">
            <a:extLst>
              <a:ext uri="{FF2B5EF4-FFF2-40B4-BE49-F238E27FC236}">
                <a16:creationId xmlns:a16="http://schemas.microsoft.com/office/drawing/2014/main" id="{8424BC76-DA8F-E854-5023-8B03D7FCFB81}"/>
              </a:ext>
            </a:extLst>
          </p:cNvPr>
          <p:cNvSpPr/>
          <p:nvPr/>
        </p:nvSpPr>
        <p:spPr>
          <a:xfrm>
            <a:off x="9748260" y="5621112"/>
            <a:ext cx="1533693" cy="357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sz="1600">
                <a:solidFill>
                  <a:schemeClr val="bg1"/>
                </a:solidFill>
                <a:latin typeface="Microsoft Sans Serif"/>
                <a:cs typeface="Microsoft Sans Serif" panose="020B0604020202020204" pitchFamily="34" charset="0"/>
              </a:rPr>
              <a:t>5G broadcast</a:t>
            </a:r>
            <a:endParaRPr lang="en-US" sz="1600" err="1">
              <a:solidFill>
                <a:schemeClr val="bg1"/>
              </a:solidFill>
              <a:latin typeface="Microsoft Sans Serif"/>
              <a:cs typeface="Microsoft Sans Serif" panose="020B0604020202020204" pitchFamily="34" charset="0"/>
            </a:endParaRPr>
          </a:p>
        </p:txBody>
      </p:sp>
      <p:sp>
        <p:nvSpPr>
          <p:cNvPr id="32" name="Rectangle 31">
            <a:extLst>
              <a:ext uri="{FF2B5EF4-FFF2-40B4-BE49-F238E27FC236}">
                <a16:creationId xmlns:a16="http://schemas.microsoft.com/office/drawing/2014/main" id="{1752CF06-3283-901A-8CAB-B27753AB4DDE}"/>
              </a:ext>
            </a:extLst>
          </p:cNvPr>
          <p:cNvSpPr/>
          <p:nvPr/>
        </p:nvSpPr>
        <p:spPr>
          <a:xfrm>
            <a:off x="8088050" y="6019555"/>
            <a:ext cx="3200576" cy="342795"/>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TV/Media Application</a:t>
            </a:r>
            <a:endParaRPr lang="en-US"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170442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P spid="30" grpId="0"/>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261DF75-165C-6E16-7B9B-39552AF20FF8}"/>
              </a:ext>
            </a:extLst>
          </p:cNvPr>
          <p:cNvPicPr>
            <a:picLocks noChangeAspect="1"/>
          </p:cNvPicPr>
          <p:nvPr/>
        </p:nvPicPr>
        <p:blipFill>
          <a:blip r:embed="rId2"/>
          <a:stretch>
            <a:fillRect/>
          </a:stretch>
        </p:blipFill>
        <p:spPr>
          <a:xfrm>
            <a:off x="4288666" y="1885575"/>
            <a:ext cx="2286000" cy="1339269"/>
          </a:xfrm>
          <a:prstGeom prst="rect">
            <a:avLst/>
          </a:prstGeom>
        </p:spPr>
      </p:pic>
      <p:pic>
        <p:nvPicPr>
          <p:cNvPr id="19" name="Grafik 1">
            <a:extLst>
              <a:ext uri="{FF2B5EF4-FFF2-40B4-BE49-F238E27FC236}">
                <a16:creationId xmlns:a16="http://schemas.microsoft.com/office/drawing/2014/main" id="{7FB09AFA-F6EA-4F09-E5A9-39A967B5F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1559" y="1075675"/>
            <a:ext cx="914400" cy="19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D50C51C6-5AAD-F7B7-EF20-CDA9BE393DF3}"/>
              </a:ext>
            </a:extLst>
          </p:cNvPr>
          <p:cNvPicPr>
            <a:picLocks noChangeAspect="1"/>
          </p:cNvPicPr>
          <p:nvPr/>
        </p:nvPicPr>
        <p:blipFill>
          <a:blip r:embed="rId4"/>
          <a:stretch>
            <a:fillRect/>
          </a:stretch>
        </p:blipFill>
        <p:spPr>
          <a:xfrm>
            <a:off x="9842376" y="4057099"/>
            <a:ext cx="2194560" cy="1200221"/>
          </a:xfrm>
          <a:prstGeom prst="rect">
            <a:avLst/>
          </a:prstGeom>
        </p:spPr>
      </p:pic>
      <p:pic>
        <p:nvPicPr>
          <p:cNvPr id="20" name="Picture 19">
            <a:extLst>
              <a:ext uri="{FF2B5EF4-FFF2-40B4-BE49-F238E27FC236}">
                <a16:creationId xmlns:a16="http://schemas.microsoft.com/office/drawing/2014/main" id="{C47A607F-00A6-459F-BE57-65C56B6C1AFE}"/>
              </a:ext>
            </a:extLst>
          </p:cNvPr>
          <p:cNvPicPr>
            <a:picLocks noChangeAspect="1"/>
          </p:cNvPicPr>
          <p:nvPr/>
        </p:nvPicPr>
        <p:blipFill>
          <a:blip r:embed="rId5"/>
          <a:stretch>
            <a:fillRect/>
          </a:stretch>
        </p:blipFill>
        <p:spPr>
          <a:xfrm>
            <a:off x="4284616" y="4156433"/>
            <a:ext cx="2241880" cy="1095425"/>
          </a:xfrm>
          <a:prstGeom prst="rect">
            <a:avLst/>
          </a:prstGeom>
        </p:spPr>
      </p:pic>
      <p:sp>
        <p:nvSpPr>
          <p:cNvPr id="3" name="Title 2">
            <a:extLst>
              <a:ext uri="{FF2B5EF4-FFF2-40B4-BE49-F238E27FC236}">
                <a16:creationId xmlns:a16="http://schemas.microsoft.com/office/drawing/2014/main" id="{7D578F91-5395-485C-B6D8-9A8638CACF1E}"/>
              </a:ext>
            </a:extLst>
          </p:cNvPr>
          <p:cNvSpPr>
            <a:spLocks noGrp="1"/>
          </p:cNvSpPr>
          <p:nvPr>
            <p:ph type="title"/>
          </p:nvPr>
        </p:nvSpPr>
        <p:spPr>
          <a:xfrm>
            <a:off x="321647" y="289502"/>
            <a:ext cx="11187112" cy="455189"/>
          </a:xfrm>
        </p:spPr>
        <p:txBody>
          <a:bodyPr/>
          <a:lstStyle/>
          <a:p>
            <a:r>
              <a:rPr lang="en-US"/>
              <a:t>Selected use cases</a:t>
            </a:r>
          </a:p>
        </p:txBody>
      </p:sp>
      <p:sp>
        <p:nvSpPr>
          <p:cNvPr id="5" name="Text Placeholder 4">
            <a:extLst>
              <a:ext uri="{FF2B5EF4-FFF2-40B4-BE49-F238E27FC236}">
                <a16:creationId xmlns:a16="http://schemas.microsoft.com/office/drawing/2014/main" id="{0F8A5AB2-84B7-48FE-82C1-B2DEF9B4F625}"/>
              </a:ext>
            </a:extLst>
          </p:cNvPr>
          <p:cNvSpPr>
            <a:spLocks noGrp="1"/>
          </p:cNvSpPr>
          <p:nvPr>
            <p:ph type="body" sz="quarter" idx="15"/>
          </p:nvPr>
        </p:nvSpPr>
        <p:spPr/>
        <p:txBody>
          <a:bodyPr/>
          <a:lstStyle/>
          <a:p>
            <a:r>
              <a:rPr lang="en-US"/>
              <a:t>Enhanced broadcast use cases with 5G broadcast</a:t>
            </a:r>
          </a:p>
        </p:txBody>
      </p:sp>
      <p:sp>
        <p:nvSpPr>
          <p:cNvPr id="9" name="Rectangle: Rounded Corners 8">
            <a:extLst>
              <a:ext uri="{FF2B5EF4-FFF2-40B4-BE49-F238E27FC236}">
                <a16:creationId xmlns:a16="http://schemas.microsoft.com/office/drawing/2014/main" id="{7DE42E9B-8BAC-488A-8C0F-470F22F3F714}"/>
              </a:ext>
            </a:extLst>
          </p:cNvPr>
          <p:cNvSpPr/>
          <p:nvPr/>
        </p:nvSpPr>
        <p:spPr>
          <a:xfrm>
            <a:off x="302986" y="962648"/>
            <a:ext cx="4920342" cy="12428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One-way communication directly to handsets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More cost efficient than unicast (RAN and CDN)</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Live sports, special events, general programming</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Key for massive events (e.g. World Cup)</a:t>
            </a:r>
          </a:p>
        </p:txBody>
      </p:sp>
      <p:sp>
        <p:nvSpPr>
          <p:cNvPr id="10" name="Rectangle: Rounded Corners 9">
            <a:extLst>
              <a:ext uri="{FF2B5EF4-FFF2-40B4-BE49-F238E27FC236}">
                <a16:creationId xmlns:a16="http://schemas.microsoft.com/office/drawing/2014/main" id="{00FC3BD4-9F71-4599-87BA-5C9371A3D6E6}"/>
              </a:ext>
            </a:extLst>
          </p:cNvPr>
          <p:cNvSpPr/>
          <p:nvPr/>
        </p:nvSpPr>
        <p:spPr>
          <a:xfrm>
            <a:off x="321647" y="971231"/>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Linear TV and Radio</a:t>
            </a:r>
          </a:p>
        </p:txBody>
      </p:sp>
      <p:sp>
        <p:nvSpPr>
          <p:cNvPr id="11" name="Rectangle: Rounded Corners 10">
            <a:extLst>
              <a:ext uri="{FF2B5EF4-FFF2-40B4-BE49-F238E27FC236}">
                <a16:creationId xmlns:a16="http://schemas.microsoft.com/office/drawing/2014/main" id="{6A6DBE9C-1019-4AC0-8506-77B7C5967D44}"/>
              </a:ext>
            </a:extLst>
          </p:cNvPr>
          <p:cNvSpPr/>
          <p:nvPr/>
        </p:nvSpPr>
        <p:spPr>
          <a:xfrm>
            <a:off x="321646" y="3300712"/>
            <a:ext cx="4901681" cy="12428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Combine linear video with interactivity.</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Linear content from broadcaster, unicast using mobile network.</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Comments, ratings, e-commerce, advertising</a:t>
            </a:r>
          </a:p>
        </p:txBody>
      </p:sp>
      <p:sp>
        <p:nvSpPr>
          <p:cNvPr id="12" name="Rectangle: Rounded Corners 11">
            <a:extLst>
              <a:ext uri="{FF2B5EF4-FFF2-40B4-BE49-F238E27FC236}">
                <a16:creationId xmlns:a16="http://schemas.microsoft.com/office/drawing/2014/main" id="{53395F49-394F-4200-8FA6-D3FED4EB4048}"/>
              </a:ext>
            </a:extLst>
          </p:cNvPr>
          <p:cNvSpPr/>
          <p:nvPr/>
        </p:nvSpPr>
        <p:spPr>
          <a:xfrm>
            <a:off x="340308" y="3309295"/>
            <a:ext cx="4886315"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Interactive media</a:t>
            </a:r>
          </a:p>
        </p:txBody>
      </p:sp>
      <p:sp>
        <p:nvSpPr>
          <p:cNvPr id="15" name="Rectangle: Rounded Corners 14">
            <a:extLst>
              <a:ext uri="{FF2B5EF4-FFF2-40B4-BE49-F238E27FC236}">
                <a16:creationId xmlns:a16="http://schemas.microsoft.com/office/drawing/2014/main" id="{BFE2A067-5F7B-4441-92F2-B1632B178BE6}"/>
              </a:ext>
            </a:extLst>
          </p:cNvPr>
          <p:cNvSpPr/>
          <p:nvPr/>
        </p:nvSpPr>
        <p:spPr>
          <a:xfrm>
            <a:off x="6845179" y="961563"/>
            <a:ext cx="4398540" cy="12377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Emergency notifications to smartphones from broadcast infrastructure.</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Possibility of sending text-only notifications and multimedia content</a:t>
            </a:r>
          </a:p>
        </p:txBody>
      </p:sp>
      <p:sp>
        <p:nvSpPr>
          <p:cNvPr id="16" name="Rectangle: Rounded Corners 15">
            <a:extLst>
              <a:ext uri="{FF2B5EF4-FFF2-40B4-BE49-F238E27FC236}">
                <a16:creationId xmlns:a16="http://schemas.microsoft.com/office/drawing/2014/main" id="{798E1065-2831-44BD-B4D1-95226B624ABE}"/>
              </a:ext>
            </a:extLst>
          </p:cNvPr>
          <p:cNvSpPr/>
          <p:nvPr/>
        </p:nvSpPr>
        <p:spPr>
          <a:xfrm>
            <a:off x="6863022" y="970147"/>
            <a:ext cx="4384752" cy="26462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Emergency messages</a:t>
            </a:r>
          </a:p>
        </p:txBody>
      </p:sp>
      <p:sp>
        <p:nvSpPr>
          <p:cNvPr id="17" name="Rectangle: Rounded Corners 16">
            <a:extLst>
              <a:ext uri="{FF2B5EF4-FFF2-40B4-BE49-F238E27FC236}">
                <a16:creationId xmlns:a16="http://schemas.microsoft.com/office/drawing/2014/main" id="{A010C85B-A533-4DD3-A3FE-7FC05F2D565B}"/>
              </a:ext>
            </a:extLst>
          </p:cNvPr>
          <p:cNvSpPr/>
          <p:nvPr/>
        </p:nvSpPr>
        <p:spPr>
          <a:xfrm>
            <a:off x="6846081" y="3292918"/>
            <a:ext cx="4920342" cy="126107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Software / firmware upgrades.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Download and storage of popular content:</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TV shows</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“Viral” videos in social media.</a:t>
            </a:r>
          </a:p>
        </p:txBody>
      </p:sp>
      <p:sp>
        <p:nvSpPr>
          <p:cNvPr id="18" name="Rectangle: Rounded Corners 17">
            <a:extLst>
              <a:ext uri="{FF2B5EF4-FFF2-40B4-BE49-F238E27FC236}">
                <a16:creationId xmlns:a16="http://schemas.microsoft.com/office/drawing/2014/main" id="{F2DDC56B-78EE-49AD-A96B-5702B4B913DF}"/>
              </a:ext>
            </a:extLst>
          </p:cNvPr>
          <p:cNvSpPr/>
          <p:nvPr/>
        </p:nvSpPr>
        <p:spPr>
          <a:xfrm>
            <a:off x="6864742" y="3301500"/>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General file download</a:t>
            </a:r>
          </a:p>
        </p:txBody>
      </p:sp>
      <p:sp>
        <p:nvSpPr>
          <p:cNvPr id="4" name="Footer Placeholder 1">
            <a:extLst>
              <a:ext uri="{FF2B5EF4-FFF2-40B4-BE49-F238E27FC236}">
                <a16:creationId xmlns:a16="http://schemas.microsoft.com/office/drawing/2014/main" id="{694284B4-3DA7-DD02-C500-A5501519C0A5}"/>
              </a:ext>
            </a:extLst>
          </p:cNvPr>
          <p:cNvSpPr txBox="1">
            <a:spLocks/>
          </p:cNvSpPr>
          <p:nvPr/>
        </p:nvSpPr>
        <p:spPr>
          <a:xfrm>
            <a:off x="396623" y="5090505"/>
            <a:ext cx="10489691" cy="1181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accent6">
                    <a:lumMod val="75000"/>
                  </a:schemeClr>
                </a:solidFill>
              </a:rPr>
              <a:t>IBC 2024, Amsterdam, The Netherlands</a:t>
            </a:r>
          </a:p>
        </p:txBody>
      </p:sp>
      <p:sp>
        <p:nvSpPr>
          <p:cNvPr id="2" name="Footer Placeholder 1">
            <a:extLst>
              <a:ext uri="{FF2B5EF4-FFF2-40B4-BE49-F238E27FC236}">
                <a16:creationId xmlns:a16="http://schemas.microsoft.com/office/drawing/2014/main" id="{A7D58EEC-D1E7-9552-C2EB-14348123F54A}"/>
              </a:ext>
            </a:extLst>
          </p:cNvPr>
          <p:cNvSpPr>
            <a:spLocks noGrp="1"/>
          </p:cNvSpPr>
          <p:nvPr>
            <p:ph type="ftr" sz="quarter" idx="3"/>
          </p:nvPr>
        </p:nvSpPr>
        <p:spPr/>
        <p:txBody>
          <a:bodyPr/>
          <a:lstStyle/>
          <a:p>
            <a:r>
              <a:rPr lang="en-US"/>
              <a:t>IBC 2024</a:t>
            </a:r>
          </a:p>
        </p:txBody>
      </p:sp>
    </p:spTree>
    <p:extLst>
      <p:ext uri="{BB962C8B-B14F-4D97-AF65-F5344CB8AC3E}">
        <p14:creationId xmlns:p14="http://schemas.microsoft.com/office/powerpoint/2010/main" val="1368482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4BB888-51B6-0478-66B4-944249E32159}"/>
              </a:ext>
            </a:extLst>
          </p:cNvPr>
          <p:cNvSpPr>
            <a:spLocks noGrp="1"/>
          </p:cNvSpPr>
          <p:nvPr>
            <p:ph type="ftr" sz="quarter" idx="10"/>
          </p:nvPr>
        </p:nvSpPr>
        <p:spPr/>
        <p:txBody>
          <a:bodyPr/>
          <a:lstStyle/>
          <a:p>
            <a:r>
              <a:rPr lang="en-US"/>
              <a:t>IBC 2024</a:t>
            </a:r>
          </a:p>
        </p:txBody>
      </p:sp>
      <p:sp>
        <p:nvSpPr>
          <p:cNvPr id="3" name="Title 2">
            <a:extLst>
              <a:ext uri="{FF2B5EF4-FFF2-40B4-BE49-F238E27FC236}">
                <a16:creationId xmlns:a16="http://schemas.microsoft.com/office/drawing/2014/main" id="{295A8771-7039-D1A7-51B3-296BAEF5D539}"/>
              </a:ext>
            </a:extLst>
          </p:cNvPr>
          <p:cNvSpPr>
            <a:spLocks noGrp="1"/>
          </p:cNvSpPr>
          <p:nvPr>
            <p:ph type="title"/>
          </p:nvPr>
        </p:nvSpPr>
        <p:spPr>
          <a:xfrm>
            <a:off x="495300" y="565125"/>
            <a:ext cx="11187112" cy="439479"/>
          </a:xfrm>
        </p:spPr>
        <p:txBody>
          <a:bodyPr/>
          <a:lstStyle/>
          <a:p>
            <a:r>
              <a:rPr kumimoji="0" lang="en-US" sz="3400" b="0" i="0" u="none" strike="noStrike" kern="1200" cap="none" spc="0" normalizeH="0" baseline="0" noProof="0">
                <a:ln>
                  <a:noFill/>
                </a:ln>
                <a:effectLst/>
                <a:uLnTx/>
                <a:uFillTx/>
                <a:latin typeface="Microsoft Sans Serif"/>
                <a:ea typeface="+mj-ea"/>
                <a:cs typeface="+mj-cs"/>
              </a:rPr>
              <a:t>5G Broadcast – Core Features for multiple use cases</a:t>
            </a:r>
            <a:endParaRPr lang="en-US"/>
          </a:p>
        </p:txBody>
      </p:sp>
      <p:graphicFrame>
        <p:nvGraphicFramePr>
          <p:cNvPr id="6" name="Diagram 5">
            <a:extLst>
              <a:ext uri="{FF2B5EF4-FFF2-40B4-BE49-F238E27FC236}">
                <a16:creationId xmlns:a16="http://schemas.microsoft.com/office/drawing/2014/main" id="{89CB6858-B8F1-3E4D-8ADF-877D8E6F4CA7}"/>
              </a:ext>
            </a:extLst>
          </p:cNvPr>
          <p:cNvGraphicFramePr/>
          <p:nvPr/>
        </p:nvGraphicFramePr>
        <p:xfrm>
          <a:off x="849311" y="1181100"/>
          <a:ext cx="10489691" cy="526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6093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7E4EF-CCDE-4F3D-9534-50531D94C9DF}"/>
              </a:ext>
            </a:extLst>
          </p:cNvPr>
          <p:cNvSpPr>
            <a:spLocks noGrp="1"/>
          </p:cNvSpPr>
          <p:nvPr>
            <p:ph type="ftr" sz="quarter" idx="10"/>
          </p:nvPr>
        </p:nvSpPr>
        <p:spPr/>
        <p:txBody>
          <a:bodyPr/>
          <a:lstStyle/>
          <a:p>
            <a:pPr>
              <a:spcAft>
                <a:spcPts val="0"/>
              </a:spcAft>
              <a:defRPr/>
            </a:pPr>
            <a:r>
              <a:rPr lang="en-US">
                <a:solidFill>
                  <a:schemeClr val="accent2">
                    <a:lumMod val="60000"/>
                    <a:lumOff val="40000"/>
                  </a:schemeClr>
                </a:solidFill>
              </a:rPr>
              <a:t>IBC 2024</a:t>
            </a:r>
          </a:p>
        </p:txBody>
      </p:sp>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a:xfrm>
            <a:off x="495300" y="565125"/>
            <a:ext cx="11187112" cy="439479"/>
          </a:xfrm>
        </p:spPr>
        <p:txBody>
          <a:bodyPr/>
          <a:lstStyle/>
          <a:p>
            <a:r>
              <a:rPr lang="en-US"/>
              <a:t>Emergency alerts</a:t>
            </a:r>
          </a:p>
        </p:txBody>
      </p:sp>
      <p:sp>
        <p:nvSpPr>
          <p:cNvPr id="5" name="Content Placeholder 4">
            <a:extLst>
              <a:ext uri="{FF2B5EF4-FFF2-40B4-BE49-F238E27FC236}">
                <a16:creationId xmlns:a16="http://schemas.microsoft.com/office/drawing/2014/main" id="{CC5CC241-58EF-4485-8A31-F745E66FEDFE}"/>
              </a:ext>
            </a:extLst>
          </p:cNvPr>
          <p:cNvSpPr>
            <a:spLocks noGrp="1"/>
          </p:cNvSpPr>
          <p:nvPr>
            <p:ph sz="quarter" idx="14"/>
          </p:nvPr>
        </p:nvSpPr>
        <p:spPr>
          <a:xfrm>
            <a:off x="495300" y="1719072"/>
            <a:ext cx="8231450" cy="4681727"/>
          </a:xfrm>
        </p:spPr>
        <p:txBody>
          <a:bodyPr/>
          <a:lstStyle/>
          <a:p>
            <a:r>
              <a:rPr lang="en-US"/>
              <a:t>5G broadcast inherits from 5G the public warning system capabilities.</a:t>
            </a:r>
          </a:p>
          <a:p>
            <a:r>
              <a:rPr lang="en-US"/>
              <a:t>The Cell Broadcast Service (CBS) does not require authentication with a PLMN. Hence, a ROM network is inherently compatible with CBS (see 3GPP TS 23 041). </a:t>
            </a:r>
          </a:p>
          <a:p>
            <a:r>
              <a:rPr lang="en-US"/>
              <a:t>CMAS (commercial mobile alert system) is available in current commercial devices.</a:t>
            </a:r>
          </a:p>
          <a:p>
            <a:pPr lvl="1"/>
            <a:r>
              <a:rPr lang="en-US"/>
              <a:t>Devices monitor periodically a low-duty cycle paging channel (low power)</a:t>
            </a:r>
          </a:p>
          <a:p>
            <a:pPr lvl="1"/>
            <a:r>
              <a:rPr lang="en-US"/>
              <a:t>CMAS over 5G broadcast has been demonstrated with R&amp;S infrastructure</a:t>
            </a:r>
          </a:p>
          <a:p>
            <a:r>
              <a:rPr lang="en-US"/>
              <a:t>Additional capabilities of CMAS:</a:t>
            </a:r>
          </a:p>
          <a:p>
            <a:pPr lvl="1"/>
            <a:r>
              <a:rPr lang="en-US" b="1">
                <a:solidFill>
                  <a:schemeClr val="bg2"/>
                </a:solidFill>
              </a:rPr>
              <a:t>Geofencing</a:t>
            </a:r>
            <a:r>
              <a:rPr lang="en-US"/>
              <a:t> (send notification to users within a given area)</a:t>
            </a:r>
          </a:p>
          <a:p>
            <a:pPr lvl="1"/>
            <a:r>
              <a:rPr lang="en-US"/>
              <a:t>Possibility of sending URL linking to </a:t>
            </a:r>
            <a:r>
              <a:rPr lang="en-US" b="1">
                <a:solidFill>
                  <a:schemeClr val="bg2"/>
                </a:solidFill>
              </a:rPr>
              <a:t>emergency media</a:t>
            </a:r>
          </a:p>
          <a:p>
            <a:endParaRPr lang="en-US" b="1">
              <a:solidFill>
                <a:schemeClr val="bg2"/>
              </a:solidFill>
            </a:endParaRPr>
          </a:p>
        </p:txBody>
      </p:sp>
      <p:pic>
        <p:nvPicPr>
          <p:cNvPr id="1026" name="Grafik 1">
            <a:extLst>
              <a:ext uri="{FF2B5EF4-FFF2-40B4-BE49-F238E27FC236}">
                <a16:creationId xmlns:a16="http://schemas.microsoft.com/office/drawing/2014/main" id="{4E661422-CAA2-40E1-880F-A13A5B1C1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7217" y="0"/>
            <a:ext cx="31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69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20826_ABS_demo">
            <a:hlinkClick r:id="" action="ppaction://media"/>
            <a:extLst>
              <a:ext uri="{FF2B5EF4-FFF2-40B4-BE49-F238E27FC236}">
                <a16:creationId xmlns:a16="http://schemas.microsoft.com/office/drawing/2014/main" id="{4D018374-08A6-4A57-9591-E4ABE007E0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58374" y="1310168"/>
            <a:ext cx="7533626" cy="4237664"/>
          </a:xfrm>
          <a:prstGeom prst="rect">
            <a:avLst/>
          </a:prstGeom>
          <a:noFill/>
        </p:spPr>
      </p:pic>
      <p:sp>
        <p:nvSpPr>
          <p:cNvPr id="6" name="TextBox 5">
            <a:extLst>
              <a:ext uri="{FF2B5EF4-FFF2-40B4-BE49-F238E27FC236}">
                <a16:creationId xmlns:a16="http://schemas.microsoft.com/office/drawing/2014/main" id="{672D005C-93B6-47B5-A633-1183BCDC1A08}"/>
              </a:ext>
            </a:extLst>
          </p:cNvPr>
          <p:cNvSpPr txBox="1"/>
          <p:nvPr/>
        </p:nvSpPr>
        <p:spPr bwMode="gray">
          <a:xfrm>
            <a:off x="495300" y="4743450"/>
            <a:ext cx="3556000" cy="1657341"/>
          </a:xfrm>
          <a:prstGeom prst="rect">
            <a:avLst/>
          </a:prstGeom>
        </p:spPr>
        <p:txBody>
          <a:bodyPr vert="horz" lIns="0" tIns="0" rIns="0" bIns="0" rtlCol="0" anchor="t">
            <a:normAutofit/>
          </a:bodyPr>
          <a:lstStyle/>
          <a:p>
            <a:pPr>
              <a:lnSpc>
                <a:spcPct val="96000"/>
              </a:lnSpc>
              <a:spcBef>
                <a:spcPts val="1200"/>
              </a:spcBef>
              <a:spcAft>
                <a:spcPts val="300"/>
              </a:spcAft>
              <a:buClr>
                <a:schemeClr val="bg1"/>
              </a:buClr>
            </a:pPr>
            <a:r>
              <a:rPr lang="en-US" sz="1500" b="1" kern="1200" baseline="0">
                <a:solidFill>
                  <a:schemeClr val="bg1"/>
                </a:solidFill>
                <a:latin typeface="+mn-lt"/>
                <a:ea typeface="+mn-ea"/>
                <a:cs typeface="+mn-cs"/>
              </a:rPr>
              <a:t>Self-contained emergency system (text + multimedia) without need of unicast.</a:t>
            </a:r>
          </a:p>
        </p:txBody>
      </p:sp>
      <p:sp>
        <p:nvSpPr>
          <p:cNvPr id="4" name="Footer Placeholder 3">
            <a:extLst>
              <a:ext uri="{FF2B5EF4-FFF2-40B4-BE49-F238E27FC236}">
                <a16:creationId xmlns:a16="http://schemas.microsoft.com/office/drawing/2014/main" id="{1567C13A-3C99-D34A-3786-DA45C32EFD0E}"/>
              </a:ext>
            </a:extLst>
          </p:cNvPr>
          <p:cNvSpPr>
            <a:spLocks noGrp="1"/>
          </p:cNvSpPr>
          <p:nvPr>
            <p:ph type="ftr" sz="quarter" idx="16"/>
          </p:nvPr>
        </p:nvSpPr>
        <p:spPr>
          <a:xfrm>
            <a:off x="495300" y="6532895"/>
            <a:ext cx="3557016" cy="118174"/>
          </a:xfrm>
        </p:spPr>
        <p:txBody>
          <a:bodyPr vert="horz" wrap="square" lIns="0" tIns="0" rIns="0" bIns="0" rtlCol="0" anchor="b">
            <a:normAutofit/>
          </a:bodyPr>
          <a:lstStyle/>
          <a:p>
            <a:r>
              <a:rPr lang="en-US" kern="1200" baseline="0">
                <a:latin typeface="+mn-lt"/>
                <a:ea typeface="+mn-ea"/>
                <a:cs typeface="+mn-cs"/>
              </a:rPr>
              <a:t>IBC 2024</a:t>
            </a:r>
          </a:p>
        </p:txBody>
      </p:sp>
      <p:sp>
        <p:nvSpPr>
          <p:cNvPr id="3" name="Title 2">
            <a:extLst>
              <a:ext uri="{FF2B5EF4-FFF2-40B4-BE49-F238E27FC236}">
                <a16:creationId xmlns:a16="http://schemas.microsoft.com/office/drawing/2014/main" id="{B6A49ECD-A486-44C9-B614-FA049BFF4CF3}"/>
              </a:ext>
            </a:extLst>
          </p:cNvPr>
          <p:cNvSpPr>
            <a:spLocks noGrp="1"/>
          </p:cNvSpPr>
          <p:nvPr>
            <p:ph type="title"/>
          </p:nvPr>
        </p:nvSpPr>
        <p:spPr>
          <a:xfrm>
            <a:off x="495300" y="2797094"/>
            <a:ext cx="3574220" cy="1787605"/>
          </a:xfrm>
        </p:spPr>
        <p:txBody>
          <a:bodyPr vert="horz" wrap="square" lIns="0" tIns="0" rIns="0" bIns="0" rtlCol="0" anchor="b">
            <a:normAutofit/>
          </a:bodyPr>
          <a:lstStyle/>
          <a:p>
            <a:r>
              <a:rPr lang="en-US" b="0" kern="1200" baseline="0">
                <a:latin typeface="+mj-lt"/>
                <a:ea typeface="+mj-ea"/>
                <a:cs typeface="+mj-cs"/>
              </a:rPr>
              <a:t>Emergency message demo with ABS</a:t>
            </a:r>
          </a:p>
        </p:txBody>
      </p:sp>
      <p:pic>
        <p:nvPicPr>
          <p:cNvPr id="8" name="Picture 2" descr="Volksrepublik China – Wikipedia">
            <a:extLst>
              <a:ext uri="{FF2B5EF4-FFF2-40B4-BE49-F238E27FC236}">
                <a16:creationId xmlns:a16="http://schemas.microsoft.com/office/drawing/2014/main" id="{793C9762-CA1B-F0FD-2C4B-9EDF50E0C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318238" cy="154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59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DB8D44-0E89-1447-9C15-2B5797972ECC}"/>
              </a:ext>
            </a:extLst>
          </p:cNvPr>
          <p:cNvSpPr>
            <a:spLocks noGrp="1"/>
          </p:cNvSpPr>
          <p:nvPr>
            <p:ph type="title"/>
          </p:nvPr>
        </p:nvSpPr>
        <p:spPr>
          <a:xfrm>
            <a:off x="495300" y="642645"/>
            <a:ext cx="11187112" cy="361959"/>
          </a:xfrm>
        </p:spPr>
        <p:txBody>
          <a:bodyPr/>
          <a:lstStyle/>
          <a:p>
            <a:r>
              <a:rPr lang="en-US" sz="2800" dirty="0">
                <a:solidFill>
                  <a:schemeClr val="bg1">
                    <a:lumMod val="50000"/>
                  </a:schemeClr>
                </a:solidFill>
              </a:rPr>
              <a:t>New version of ETSI TS 103 720</a:t>
            </a:r>
          </a:p>
        </p:txBody>
      </p:sp>
      <p:sp>
        <p:nvSpPr>
          <p:cNvPr id="2" name="Content Placeholder 1">
            <a:extLst>
              <a:ext uri="{FF2B5EF4-FFF2-40B4-BE49-F238E27FC236}">
                <a16:creationId xmlns:a16="http://schemas.microsoft.com/office/drawing/2014/main" id="{D19C071D-79EB-2F4C-0AF4-6036C2FA3749}"/>
              </a:ext>
            </a:extLst>
          </p:cNvPr>
          <p:cNvSpPr>
            <a:spLocks noGrp="1"/>
          </p:cNvSpPr>
          <p:nvPr>
            <p:ph sz="quarter" idx="14"/>
          </p:nvPr>
        </p:nvSpPr>
        <p:spPr>
          <a:xfrm>
            <a:off x="495300" y="1245139"/>
            <a:ext cx="10321857" cy="5090809"/>
          </a:xfrm>
        </p:spPr>
        <p:txBody>
          <a:bodyPr>
            <a:normAutofit fontScale="92500" lnSpcReduction="10000"/>
          </a:bodyPr>
          <a:lstStyle/>
          <a:p>
            <a:pPr>
              <a:buSzPct val="100000"/>
              <a:buFont typeface="Arial" panose="020B0604020202020204" pitchFamily="34" charset="0"/>
              <a:buChar char="•"/>
            </a:pPr>
            <a:r>
              <a:rPr lang="en-US" sz="2000" dirty="0">
                <a:latin typeface="Trebuchet MS" panose="020B0603020202020204" pitchFamily="34" charset="0"/>
              </a:rPr>
              <a:t>Qualcomm is rapporteur of work</a:t>
            </a:r>
          </a:p>
          <a:p>
            <a:pPr>
              <a:buSzPct val="100000"/>
              <a:buFont typeface="Arial" panose="020B0604020202020204" pitchFamily="34" charset="0"/>
              <a:buChar char="•"/>
            </a:pPr>
            <a:r>
              <a:rPr lang="en-US" sz="2000" dirty="0">
                <a:latin typeface="Trebuchet MS" panose="020B0603020202020204" pitchFamily="34" charset="0"/>
              </a:rPr>
              <a:t>Identified Work Topics by 5G-MAG</a:t>
            </a:r>
          </a:p>
          <a:p>
            <a:pPr lvl="2">
              <a:buSzPct val="100000"/>
              <a:buFont typeface="Arial" panose="020B0604020202020204" pitchFamily="34" charset="0"/>
              <a:buChar char="•"/>
            </a:pPr>
            <a:r>
              <a:rPr lang="en-US" sz="1500" i="0" u="none" strike="noStrike" dirty="0">
                <a:effectLst/>
                <a:latin typeface="Trebuchet MS" panose="020B0603020202020204" pitchFamily="34" charset="0"/>
                <a:hlinkClick r:id="rId2"/>
              </a:rPr>
              <a:t>DVB-I over 5G - add details to TS 103 720</a:t>
            </a:r>
            <a:endParaRPr lang="en-US" sz="1500" i="0" u="none" strike="noStrike" dirty="0">
              <a:effectLst/>
              <a:latin typeface="Trebuchet MS" panose="020B0603020202020204" pitchFamily="34" charset="0"/>
            </a:endParaRPr>
          </a:p>
          <a:p>
            <a:pPr lvl="2">
              <a:buSzPct val="100000"/>
              <a:buFont typeface="Arial" panose="020B0604020202020204" pitchFamily="34" charset="0"/>
              <a:buChar char="•"/>
            </a:pPr>
            <a:r>
              <a:rPr lang="en-US" sz="1500" i="0" u="none" strike="noStrike" dirty="0">
                <a:effectLst/>
                <a:latin typeface="Trebuchet MS" panose="020B0603020202020204" pitchFamily="34" charset="0"/>
                <a:hlinkClick r:id="rId3"/>
              </a:rPr>
              <a:t>Band support for receivers including Band 108</a:t>
            </a:r>
            <a:endParaRPr lang="en-US" sz="1500" i="0" u="none" strike="noStrike" dirty="0">
              <a:effectLst/>
              <a:latin typeface="Trebuchet MS" panose="020B0603020202020204" pitchFamily="34" charset="0"/>
            </a:endParaRPr>
          </a:p>
          <a:p>
            <a:pPr lvl="2">
              <a:buSzPct val="100000"/>
              <a:buFont typeface="Arial" panose="020B0604020202020204" pitchFamily="34" charset="0"/>
              <a:buChar char="•"/>
            </a:pPr>
            <a:r>
              <a:rPr lang="en-US" sz="1500" i="0" u="none" strike="noStrike" dirty="0">
                <a:effectLst/>
                <a:latin typeface="Trebuchet MS" panose="020B0603020202020204" pitchFamily="34" charset="0"/>
                <a:hlinkClick r:id="rId4"/>
              </a:rPr>
              <a:t>5G Broadcast as PWS Improvement</a:t>
            </a:r>
            <a:endParaRPr lang="en-US" sz="1500" dirty="0">
              <a:latin typeface="Trebuchet MS" panose="020B0603020202020204" pitchFamily="34" charset="0"/>
            </a:endParaRPr>
          </a:p>
          <a:p>
            <a:pPr lvl="2">
              <a:buSzPct val="100000"/>
              <a:buFont typeface="Arial" panose="020B0604020202020204" pitchFamily="34" charset="0"/>
              <a:buChar char="•"/>
            </a:pPr>
            <a:r>
              <a:rPr lang="en-US" sz="1500" i="0" u="none" strike="noStrike" dirty="0">
                <a:effectLst/>
                <a:latin typeface="Trebuchet MS" panose="020B0603020202020204" pitchFamily="34" charset="0"/>
                <a:hlinkClick r:id="rId5"/>
              </a:rPr>
              <a:t>Concurrent support of 5G Broadcast and 5G Unicast</a:t>
            </a:r>
            <a:endParaRPr lang="en-US" sz="1500" i="0" u="none" strike="noStrike" dirty="0">
              <a:effectLst/>
              <a:latin typeface="Trebuchet MS" panose="020B0603020202020204" pitchFamily="34" charset="0"/>
            </a:endParaRPr>
          </a:p>
          <a:p>
            <a:pPr lvl="2">
              <a:buSzPct val="100000"/>
              <a:buFont typeface="Arial" panose="020B0604020202020204" pitchFamily="34" charset="0"/>
              <a:buChar char="•"/>
            </a:pPr>
            <a:r>
              <a:rPr lang="en-US" sz="1500" i="0" u="none" strike="noStrike" dirty="0">
                <a:effectLst/>
                <a:highlight>
                  <a:srgbClr val="F6F8FA"/>
                </a:highlight>
                <a:latin typeface="Trebuchet MS" panose="020B0603020202020204" pitchFamily="34" charset="0"/>
                <a:hlinkClick r:id="rId6"/>
              </a:rPr>
              <a:t>ETSI TS 103 720 V1.2.1 - Delivery of Warning Messages </a:t>
            </a:r>
            <a:br>
              <a:rPr lang="en-US" sz="1500" i="0" u="none" strike="noStrike" dirty="0">
                <a:effectLst/>
                <a:highlight>
                  <a:srgbClr val="F6F8FA"/>
                </a:highlight>
                <a:latin typeface="Trebuchet MS" panose="020B0603020202020204" pitchFamily="34" charset="0"/>
                <a:hlinkClick r:id="rId6"/>
              </a:rPr>
            </a:br>
            <a:r>
              <a:rPr lang="en-US" sz="1500" i="0" u="none" strike="noStrike" dirty="0">
                <a:effectLst/>
                <a:highlight>
                  <a:srgbClr val="F6F8FA"/>
                </a:highlight>
                <a:latin typeface="Trebuchet MS" panose="020B0603020202020204" pitchFamily="34" charset="0"/>
                <a:hlinkClick r:id="rId6"/>
              </a:rPr>
              <a:t>from MME to </a:t>
            </a:r>
            <a:r>
              <a:rPr lang="en-US" sz="1500" i="0" u="none" strike="noStrike" dirty="0" err="1">
                <a:effectLst/>
                <a:highlight>
                  <a:srgbClr val="F6F8FA"/>
                </a:highlight>
                <a:latin typeface="Trebuchet MS" panose="020B0603020202020204" pitchFamily="34" charset="0"/>
                <a:hlinkClick r:id="rId6"/>
              </a:rPr>
              <a:t>eNodeB</a:t>
            </a:r>
            <a:endParaRPr lang="en-US" sz="1500" i="0" u="none" strike="noStrike" dirty="0">
              <a:effectLst/>
              <a:highlight>
                <a:srgbClr val="F6F8FA"/>
              </a:highlight>
              <a:latin typeface="Trebuchet MS" panose="020B0603020202020204" pitchFamily="34" charset="0"/>
            </a:endParaRPr>
          </a:p>
          <a:p>
            <a:pPr lvl="2">
              <a:buSzPct val="100000"/>
              <a:buFont typeface="Arial" panose="020B0604020202020204" pitchFamily="34" charset="0"/>
              <a:buChar char="•"/>
            </a:pPr>
            <a:r>
              <a:rPr lang="en-US" sz="1500" i="1" dirty="0">
                <a:latin typeface="Trebuchet MS" panose="020B0603020202020204" pitchFamily="34" charset="0"/>
                <a:hlinkClick r:id="rId7">
                  <a:extLst>
                    <a:ext uri="{A12FA001-AC4F-418D-AE19-62706E023703}">
                      <ahyp:hlinkClr xmlns:ahyp="http://schemas.microsoft.com/office/drawing/2018/hyperlinkcolor" val="tx"/>
                    </a:ext>
                  </a:extLst>
                </a:hlinkClick>
              </a:rPr>
              <a:t>Support of time-frequency interleaving (for improved performance in </a:t>
            </a:r>
            <a:br>
              <a:rPr lang="en-US" sz="1500" i="1" dirty="0">
                <a:latin typeface="Trebuchet MS" panose="020B0603020202020204" pitchFamily="34" charset="0"/>
                <a:hlinkClick r:id="rId7">
                  <a:extLst>
                    <a:ext uri="{A12FA001-AC4F-418D-AE19-62706E023703}">
                      <ahyp:hlinkClr xmlns:ahyp="http://schemas.microsoft.com/office/drawing/2018/hyperlinkcolor" val="tx"/>
                    </a:ext>
                  </a:extLst>
                </a:hlinkClick>
              </a:rPr>
            </a:br>
            <a:r>
              <a:rPr lang="en-US" sz="1500" i="1" dirty="0">
                <a:latin typeface="Trebuchet MS" panose="020B0603020202020204" pitchFamily="34" charset="0"/>
                <a:hlinkClick r:id="rId7">
                  <a:extLst>
                    <a:ext uri="{A12FA001-AC4F-418D-AE19-62706E023703}">
                      <ahyp:hlinkClr xmlns:ahyp="http://schemas.microsoft.com/office/drawing/2018/hyperlinkcolor" val="tx"/>
                    </a:ext>
                  </a:extLst>
                </a:hlinkClick>
              </a:rPr>
              <a:t>time/frequency selective channels)</a:t>
            </a:r>
            <a:endParaRPr lang="en-US" sz="1500" i="1" dirty="0">
              <a:latin typeface="Trebuchet MS" panose="020B0603020202020204" pitchFamily="34" charset="0"/>
            </a:endParaRPr>
          </a:p>
          <a:p>
            <a:pPr lvl="2">
              <a:buSzPct val="100000"/>
              <a:buFont typeface="Arial" panose="020B0604020202020204" pitchFamily="34" charset="0"/>
              <a:buChar char="•"/>
            </a:pPr>
            <a:r>
              <a:rPr lang="en-US" sz="1500" i="1" dirty="0">
                <a:latin typeface="Trebuchet MS" panose="020B0603020202020204" pitchFamily="34" charset="0"/>
                <a:hlinkClick r:id="rId8">
                  <a:extLst>
                    <a:ext uri="{A12FA001-AC4F-418D-AE19-62706E023703}">
                      <ahyp:hlinkClr xmlns:ahyp="http://schemas.microsoft.com/office/drawing/2018/hyperlinkcolor" val="tx"/>
                    </a:ext>
                  </a:extLst>
                </a:hlinkClick>
              </a:rPr>
              <a:t>Support of coexistence with other broadcast technology in the same </a:t>
            </a:r>
            <a:br>
              <a:rPr lang="en-US" sz="1500" i="1" dirty="0">
                <a:latin typeface="Trebuchet MS" panose="020B0603020202020204" pitchFamily="34" charset="0"/>
                <a:hlinkClick r:id="rId8">
                  <a:extLst>
                    <a:ext uri="{A12FA001-AC4F-418D-AE19-62706E023703}">
                      <ahyp:hlinkClr xmlns:ahyp="http://schemas.microsoft.com/office/drawing/2018/hyperlinkcolor" val="tx"/>
                    </a:ext>
                  </a:extLst>
                </a:hlinkClick>
              </a:rPr>
            </a:br>
            <a:r>
              <a:rPr lang="en-US" sz="1500" i="1" dirty="0">
                <a:latin typeface="Trebuchet MS" panose="020B0603020202020204" pitchFamily="34" charset="0"/>
                <a:hlinkClick r:id="rId8">
                  <a:extLst>
                    <a:ext uri="{A12FA001-AC4F-418D-AE19-62706E023703}">
                      <ahyp:hlinkClr xmlns:ahyp="http://schemas.microsoft.com/office/drawing/2018/hyperlinkcolor" val="tx"/>
                    </a:ext>
                  </a:extLst>
                </a:hlinkClick>
              </a:rPr>
              <a:t>radio channel by TDM (for “soft refarming” and regulatory requirements)</a:t>
            </a:r>
            <a:endParaRPr lang="en-US" sz="1500" i="1" dirty="0">
              <a:latin typeface="Trebuchet MS" panose="020B0603020202020204" pitchFamily="34" charset="0"/>
            </a:endParaRPr>
          </a:p>
          <a:p>
            <a:pPr lvl="2">
              <a:buSzPct val="100000"/>
              <a:buFont typeface="Arial" panose="020B0604020202020204" pitchFamily="34" charset="0"/>
              <a:buChar char="•"/>
            </a:pPr>
            <a:r>
              <a:rPr lang="en-US" sz="1500" i="1" dirty="0">
                <a:latin typeface="Trebuchet MS" panose="020B0603020202020204" pitchFamily="34" charset="0"/>
                <a:hlinkClick r:id="rId9">
                  <a:extLst>
                    <a:ext uri="{A12FA001-AC4F-418D-AE19-62706E023703}">
                      <ahyp:hlinkClr xmlns:ahyp="http://schemas.microsoft.com/office/drawing/2018/hyperlinkcolor" val="tx"/>
                    </a:ext>
                  </a:extLst>
                </a:hlinkClick>
              </a:rPr>
              <a:t>Clarification on features on handsets in Europe</a:t>
            </a:r>
            <a:r>
              <a:rPr lang="en-US" sz="1500" i="1" dirty="0">
                <a:latin typeface="Trebuchet MS" panose="020B0603020202020204" pitchFamily="34" charset="0"/>
              </a:rPr>
              <a:t> (Receiver profile)</a:t>
            </a:r>
          </a:p>
          <a:p>
            <a:pPr lvl="2">
              <a:buSzPct val="100000"/>
              <a:buFont typeface="Arial" panose="020B0604020202020204" pitchFamily="34" charset="0"/>
              <a:buChar char="•"/>
            </a:pPr>
            <a:r>
              <a:rPr lang="en-US" sz="1500" i="0" u="none" strike="noStrike" dirty="0">
                <a:effectLst/>
                <a:latin typeface="Trebuchet MS" panose="020B0603020202020204" pitchFamily="34" charset="0"/>
                <a:hlinkClick r:id="rId10"/>
              </a:rPr>
              <a:t>distributed vs. centralized MCE architecture</a:t>
            </a:r>
            <a:endParaRPr lang="en-US" sz="1500" i="0" u="none" strike="noStrike" dirty="0">
              <a:effectLst/>
              <a:latin typeface="Trebuchet MS" panose="020B0603020202020204" pitchFamily="34" charset="0"/>
            </a:endParaRPr>
          </a:p>
          <a:p>
            <a:pPr lvl="2">
              <a:buSzPct val="100000"/>
              <a:buFont typeface="Arial" panose="020B0604020202020204" pitchFamily="34" charset="0"/>
              <a:buChar char="•"/>
            </a:pPr>
            <a:r>
              <a:rPr lang="en-US" sz="1500" i="0" u="none" strike="noStrike" dirty="0">
                <a:effectLst/>
                <a:latin typeface="Trebuchet MS" panose="020B0603020202020204" pitchFamily="34" charset="0"/>
                <a:hlinkClick r:id="rId11"/>
              </a:rPr>
              <a:t>Clarification on use of protocols and transparent mode</a:t>
            </a:r>
            <a:endParaRPr lang="en-US" sz="1500" i="0" u="none" strike="noStrike" dirty="0">
              <a:effectLst/>
              <a:latin typeface="Trebuchet MS" panose="020B0603020202020204" pitchFamily="34" charset="0"/>
            </a:endParaRPr>
          </a:p>
          <a:p>
            <a:pPr lvl="2">
              <a:buSzPct val="100000"/>
              <a:buFont typeface="Arial" panose="020B0604020202020204" pitchFamily="34" charset="0"/>
              <a:buChar char="•"/>
            </a:pPr>
            <a:r>
              <a:rPr lang="en-US" sz="1500" i="0" u="none" strike="noStrike" dirty="0">
                <a:effectLst/>
                <a:latin typeface="Trebuchet MS" panose="020B0603020202020204" pitchFamily="34" charset="0"/>
                <a:hlinkClick r:id="rId12"/>
              </a:rPr>
              <a:t>URL handling for bootstrap of services</a:t>
            </a:r>
            <a:endParaRPr lang="en-US" sz="1500" i="0" u="none" strike="noStrike" dirty="0">
              <a:effectLst/>
              <a:latin typeface="Trebuchet MS" panose="020B0603020202020204" pitchFamily="34" charset="0"/>
            </a:endParaRPr>
          </a:p>
          <a:p>
            <a:pPr>
              <a:lnSpc>
                <a:spcPct val="100000"/>
              </a:lnSpc>
              <a:buSzPct val="100000"/>
              <a:buFont typeface="Arial" panose="020B0604020202020204" pitchFamily="34" charset="0"/>
              <a:buChar char="•"/>
            </a:pPr>
            <a:r>
              <a:rPr lang="en-US" sz="2000" dirty="0">
                <a:latin typeface="Trebuchet MS" panose="020B0603020202020204" pitchFamily="34" charset="0"/>
              </a:rPr>
              <a:t>Other Potential topics: </a:t>
            </a:r>
          </a:p>
          <a:p>
            <a:pPr lvl="1">
              <a:lnSpc>
                <a:spcPct val="100000"/>
              </a:lnSpc>
              <a:buSzPct val="100000"/>
              <a:buFont typeface="Arial" panose="020B0604020202020204" pitchFamily="34" charset="0"/>
              <a:buChar char="•"/>
            </a:pPr>
            <a:r>
              <a:rPr lang="en-US" sz="1600" dirty="0">
                <a:latin typeface="Trebuchet MS" panose="020B0603020202020204" pitchFamily="34" charset="0"/>
              </a:rPr>
              <a:t>Service layer: low-latency, DRM, codecs, MBS Service layer, unicast repair</a:t>
            </a:r>
          </a:p>
          <a:p>
            <a:pPr lvl="1">
              <a:lnSpc>
                <a:spcPct val="100000"/>
              </a:lnSpc>
              <a:buSzPct val="100000"/>
              <a:buFont typeface="Arial" panose="020B0604020202020204" pitchFamily="34" charset="0"/>
              <a:buChar char="•"/>
            </a:pPr>
            <a:r>
              <a:rPr lang="en-US" sz="1600" dirty="0">
                <a:latin typeface="Trebuchet MS" panose="020B0603020202020204" pitchFamily="34" charset="0"/>
              </a:rPr>
              <a:t>Implementations: device APIs and interfaces, player optimizations, app integration</a:t>
            </a:r>
          </a:p>
          <a:p>
            <a:pPr lvl="1">
              <a:lnSpc>
                <a:spcPct val="100000"/>
              </a:lnSpc>
              <a:buSzPct val="100000"/>
              <a:buFont typeface="Arial" panose="020B0604020202020204" pitchFamily="34" charset="0"/>
              <a:buChar char="•"/>
            </a:pPr>
            <a:r>
              <a:rPr lang="en-US" sz="1600" dirty="0">
                <a:latin typeface="Trebuchet MS" panose="020B0603020202020204" pitchFamily="34" charset="0"/>
              </a:rPr>
              <a:t>Radio layer: RAN-only profile (transparent/group communication), Statistical multiplexing &amp; power savings</a:t>
            </a:r>
          </a:p>
          <a:p>
            <a:pPr>
              <a:lnSpc>
                <a:spcPct val="110000"/>
              </a:lnSpc>
              <a:buSzPct val="100000"/>
            </a:pPr>
            <a:r>
              <a:rPr lang="en-US" sz="2000" dirty="0">
                <a:latin typeface="Trebuchet MS" panose="020B0603020202020204" pitchFamily="34" charset="0"/>
              </a:rPr>
              <a:t>Some of the work above relies on Rel-19 3GPP work in RAN and SA4 </a:t>
            </a:r>
          </a:p>
        </p:txBody>
      </p:sp>
      <p:graphicFrame>
        <p:nvGraphicFramePr>
          <p:cNvPr id="6" name="Table 5">
            <a:extLst>
              <a:ext uri="{FF2B5EF4-FFF2-40B4-BE49-F238E27FC236}">
                <a16:creationId xmlns:a16="http://schemas.microsoft.com/office/drawing/2014/main" id="{24B43814-BFA9-663B-BBB7-351372B7F0F4}"/>
              </a:ext>
            </a:extLst>
          </p:cNvPr>
          <p:cNvGraphicFramePr>
            <a:graphicFrameLocks noGrp="1"/>
          </p:cNvGraphicFramePr>
          <p:nvPr/>
        </p:nvGraphicFramePr>
        <p:xfrm>
          <a:off x="7808068" y="2949732"/>
          <a:ext cx="4383932" cy="1857800"/>
        </p:xfrm>
        <a:graphic>
          <a:graphicData uri="http://schemas.openxmlformats.org/drawingml/2006/table">
            <a:tbl>
              <a:tblPr firstRow="1">
                <a:tableStyleId>{5C22544A-7EE6-4342-B048-85BDC9FD1C3A}</a:tableStyleId>
              </a:tblPr>
              <a:tblGrid>
                <a:gridCol w="2917510">
                  <a:extLst>
                    <a:ext uri="{9D8B030D-6E8A-4147-A177-3AD203B41FA5}">
                      <a16:colId xmlns:a16="http://schemas.microsoft.com/office/drawing/2014/main" val="1341891308"/>
                    </a:ext>
                  </a:extLst>
                </a:gridCol>
                <a:gridCol w="1466422">
                  <a:extLst>
                    <a:ext uri="{9D8B030D-6E8A-4147-A177-3AD203B41FA5}">
                      <a16:colId xmlns:a16="http://schemas.microsoft.com/office/drawing/2014/main" val="2927416962"/>
                    </a:ext>
                  </a:extLst>
                </a:gridCol>
              </a:tblGrid>
              <a:tr h="204822">
                <a:tc>
                  <a:txBody>
                    <a:bodyPr/>
                    <a:lstStyle/>
                    <a:p>
                      <a:pPr marL="0" marR="0" algn="ctr">
                        <a:lnSpc>
                          <a:spcPct val="115000"/>
                        </a:lnSpc>
                        <a:spcBef>
                          <a:spcPts val="0"/>
                        </a:spcBef>
                        <a:spcAft>
                          <a:spcPts val="0"/>
                        </a:spcAft>
                      </a:pPr>
                      <a:r>
                        <a:rPr lang="en-GB" sz="1600" u="sng" dirty="0">
                          <a:effectLst/>
                        </a:rPr>
                        <a:t>ETSI milestone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nchor="ctr"/>
                </a:tc>
                <a:tc>
                  <a:txBody>
                    <a:bodyPr/>
                    <a:lstStyle/>
                    <a:p>
                      <a:pPr marL="0" marR="0" algn="ctr">
                        <a:lnSpc>
                          <a:spcPct val="115000"/>
                        </a:lnSpc>
                        <a:spcBef>
                          <a:spcPts val="0"/>
                        </a:spcBef>
                        <a:spcAft>
                          <a:spcPts val="0"/>
                        </a:spcAft>
                      </a:pPr>
                      <a:r>
                        <a:rPr lang="en-GB" sz="1600" u="sng">
                          <a:effectLst/>
                        </a:rPr>
                        <a:t>Target date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nchor="ctr"/>
                </a:tc>
                <a:extLst>
                  <a:ext uri="{0D108BD9-81ED-4DB2-BD59-A6C34878D82A}">
                    <a16:rowId xmlns:a16="http://schemas.microsoft.com/office/drawing/2014/main" val="2830586376"/>
                  </a:ext>
                </a:extLst>
              </a:tr>
              <a:tr h="206211">
                <a:tc>
                  <a:txBody>
                    <a:bodyPr/>
                    <a:lstStyle/>
                    <a:p>
                      <a:pPr marL="0" marR="0" lvl="0" indent="0">
                        <a:lnSpc>
                          <a:spcPct val="115000"/>
                        </a:lnSpc>
                        <a:spcBef>
                          <a:spcPts val="0"/>
                        </a:spcBef>
                        <a:spcAft>
                          <a:spcPts val="0"/>
                        </a:spcAft>
                        <a:buFont typeface="Symbol" panose="05050102010706020507" pitchFamily="18" charset="2"/>
                        <a:buNone/>
                        <a:tabLst>
                          <a:tab pos="236855" algn="l"/>
                        </a:tabLst>
                      </a:pPr>
                      <a:r>
                        <a:rPr lang="en-GB" sz="1600" dirty="0">
                          <a:solidFill>
                            <a:srgbClr val="FFC000"/>
                          </a:solidFill>
                          <a:effectLst/>
                        </a:rPr>
                        <a:t>TB adoption of WI</a:t>
                      </a:r>
                      <a:endParaRPr lang="en-US" sz="16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2024/10/10</a:t>
                      </a:r>
                      <a:endParaRPr lang="en-US" sz="16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710677689"/>
                  </a:ext>
                </a:extLst>
              </a:tr>
              <a:tr h="206211">
                <a:tc>
                  <a:txBody>
                    <a:bodyPr/>
                    <a:lstStyle/>
                    <a:p>
                      <a:pPr marL="0" marR="0" lvl="0" indent="0">
                        <a:lnSpc>
                          <a:spcPct val="115000"/>
                        </a:lnSpc>
                        <a:spcBef>
                          <a:spcPts val="0"/>
                        </a:spcBef>
                        <a:spcAft>
                          <a:spcPts val="0"/>
                        </a:spcAft>
                        <a:buFont typeface="Symbol" panose="05050102010706020507" pitchFamily="18" charset="2"/>
                        <a:buNone/>
                        <a:tabLst>
                          <a:tab pos="236855" algn="l"/>
                        </a:tabLst>
                      </a:pPr>
                      <a:r>
                        <a:rPr lang="en-GB" sz="1600" dirty="0">
                          <a:effectLst/>
                        </a:rPr>
                        <a:t>Early Draft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2024/12/31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543927026"/>
                  </a:ext>
                </a:extLst>
              </a:tr>
              <a:tr h="206211">
                <a:tc>
                  <a:txBody>
                    <a:bodyPr/>
                    <a:lstStyle/>
                    <a:p>
                      <a:pPr marL="0" marR="0" lvl="0" indent="0">
                        <a:lnSpc>
                          <a:spcPct val="115000"/>
                        </a:lnSpc>
                        <a:spcBef>
                          <a:spcPts val="0"/>
                        </a:spcBef>
                        <a:spcAft>
                          <a:spcPts val="0"/>
                        </a:spcAft>
                        <a:buFont typeface="Symbol" panose="05050102010706020507" pitchFamily="18" charset="2"/>
                        <a:buNone/>
                        <a:tabLst>
                          <a:tab pos="236855" algn="l"/>
                        </a:tabLst>
                      </a:pPr>
                      <a:r>
                        <a:rPr lang="en-GB" sz="1600" dirty="0">
                          <a:effectLst/>
                        </a:rPr>
                        <a:t>Stable Draft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2025/03/31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2334718081"/>
                  </a:ext>
                </a:extLst>
              </a:tr>
              <a:tr h="206211">
                <a:tc>
                  <a:txBody>
                    <a:bodyPr/>
                    <a:lstStyle/>
                    <a:p>
                      <a:pPr marL="0" marR="0" lvl="0" indent="0">
                        <a:lnSpc>
                          <a:spcPct val="115000"/>
                        </a:lnSpc>
                        <a:spcBef>
                          <a:spcPts val="0"/>
                        </a:spcBef>
                        <a:spcAft>
                          <a:spcPts val="0"/>
                        </a:spcAft>
                        <a:buFont typeface="Symbol" panose="05050102010706020507" pitchFamily="18" charset="2"/>
                        <a:buNone/>
                        <a:tabLst>
                          <a:tab pos="236855" algn="l"/>
                        </a:tabLst>
                      </a:pPr>
                      <a:r>
                        <a:rPr lang="en-GB" sz="1600" dirty="0">
                          <a:effectLst/>
                        </a:rPr>
                        <a:t>Draft for approval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2025/04/15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4010413311"/>
                  </a:ext>
                </a:extLst>
              </a:tr>
              <a:tr h="206211">
                <a:tc>
                  <a:txBody>
                    <a:bodyPr/>
                    <a:lstStyle/>
                    <a:p>
                      <a:pPr marL="0" marR="0" lvl="0" indent="0">
                        <a:lnSpc>
                          <a:spcPct val="115000"/>
                        </a:lnSpc>
                        <a:spcBef>
                          <a:spcPts val="0"/>
                        </a:spcBef>
                        <a:spcAft>
                          <a:spcPts val="0"/>
                        </a:spcAft>
                        <a:buFont typeface="Symbol" panose="05050102010706020507" pitchFamily="18" charset="2"/>
                        <a:buNone/>
                        <a:tabLst>
                          <a:tab pos="236855" algn="l"/>
                        </a:tabLst>
                      </a:pPr>
                      <a:r>
                        <a:rPr lang="en-GB" sz="1600" dirty="0">
                          <a:effectLst/>
                        </a:rPr>
                        <a:t>TB approval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2025/06/30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692807186"/>
                  </a:ext>
                </a:extLst>
              </a:tr>
              <a:tr h="276142">
                <a:tc>
                  <a:txBody>
                    <a:bodyPr/>
                    <a:lstStyle/>
                    <a:p>
                      <a:pPr marL="0" marR="0">
                        <a:lnSpc>
                          <a:spcPct val="115000"/>
                        </a:lnSpc>
                        <a:spcBef>
                          <a:spcPts val="0"/>
                        </a:spcBef>
                        <a:spcAft>
                          <a:spcPts val="0"/>
                        </a:spcAft>
                        <a:tabLst>
                          <a:tab pos="236855" algn="l"/>
                        </a:tabLst>
                      </a:pPr>
                      <a:r>
                        <a:rPr lang="en-GB" sz="1600" dirty="0">
                          <a:effectLst/>
                        </a:rPr>
                        <a:t>To be published as version: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V2.1.1 or v1.3.1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2908272239"/>
                  </a:ext>
                </a:extLst>
              </a:tr>
            </a:tbl>
          </a:graphicData>
        </a:graphic>
      </p:graphicFrame>
      <p:graphicFrame>
        <p:nvGraphicFramePr>
          <p:cNvPr id="7" name="Table 6">
            <a:extLst>
              <a:ext uri="{FF2B5EF4-FFF2-40B4-BE49-F238E27FC236}">
                <a16:creationId xmlns:a16="http://schemas.microsoft.com/office/drawing/2014/main" id="{6BEA6C5F-D7FF-5D16-F55D-D04EBD149713}"/>
              </a:ext>
            </a:extLst>
          </p:cNvPr>
          <p:cNvGraphicFramePr>
            <a:graphicFrameLocks noGrp="1"/>
          </p:cNvGraphicFramePr>
          <p:nvPr/>
        </p:nvGraphicFramePr>
        <p:xfrm>
          <a:off x="5434519" y="1004604"/>
          <a:ext cx="6757481" cy="1847160"/>
        </p:xfrm>
        <a:graphic>
          <a:graphicData uri="http://schemas.openxmlformats.org/drawingml/2006/table">
            <a:tbl>
              <a:tblPr firstRow="1">
                <a:tableStyleId>{5C22544A-7EE6-4342-B048-85BDC9FD1C3A}</a:tableStyleId>
              </a:tblPr>
              <a:tblGrid>
                <a:gridCol w="5093350">
                  <a:extLst>
                    <a:ext uri="{9D8B030D-6E8A-4147-A177-3AD203B41FA5}">
                      <a16:colId xmlns:a16="http://schemas.microsoft.com/office/drawing/2014/main" val="1341891308"/>
                    </a:ext>
                  </a:extLst>
                </a:gridCol>
                <a:gridCol w="1664131">
                  <a:extLst>
                    <a:ext uri="{9D8B030D-6E8A-4147-A177-3AD203B41FA5}">
                      <a16:colId xmlns:a16="http://schemas.microsoft.com/office/drawing/2014/main" val="2927416962"/>
                    </a:ext>
                  </a:extLst>
                </a:gridCol>
              </a:tblGrid>
              <a:tr h="263880">
                <a:tc>
                  <a:txBody>
                    <a:bodyPr/>
                    <a:lstStyle/>
                    <a:p>
                      <a:pPr marL="0" marR="0" algn="ctr">
                        <a:lnSpc>
                          <a:spcPct val="115000"/>
                        </a:lnSpc>
                        <a:spcBef>
                          <a:spcPts val="0"/>
                        </a:spcBef>
                        <a:spcAft>
                          <a:spcPts val="0"/>
                        </a:spcAft>
                      </a:pPr>
                      <a:r>
                        <a:rPr lang="en-GB" sz="1600" u="sng" dirty="0">
                          <a:effectLst/>
                          <a:latin typeface="+mn-lt"/>
                        </a:rPr>
                        <a:t>5G-MAG milestone</a:t>
                      </a:r>
                      <a:endParaRPr lang="en-US" sz="1600" dirty="0">
                        <a:effectLst/>
                        <a:latin typeface="+mn-lt"/>
                        <a:ea typeface="Calibri" panose="020F0502020204030204" pitchFamily="34" charset="0"/>
                        <a:cs typeface="Arial" panose="020B0604020202020204" pitchFamily="34" charset="0"/>
                      </a:endParaRPr>
                    </a:p>
                  </a:txBody>
                  <a:tcPr marL="67945" marR="67945" marT="0" marB="0" anchor="ctr"/>
                </a:tc>
                <a:tc>
                  <a:txBody>
                    <a:bodyPr/>
                    <a:lstStyle/>
                    <a:p>
                      <a:pPr marL="0" marR="0" algn="ctr">
                        <a:lnSpc>
                          <a:spcPct val="115000"/>
                        </a:lnSpc>
                        <a:spcBef>
                          <a:spcPts val="0"/>
                        </a:spcBef>
                        <a:spcAft>
                          <a:spcPts val="0"/>
                        </a:spcAft>
                      </a:pPr>
                      <a:r>
                        <a:rPr lang="en-GB" sz="1600" u="sng" dirty="0">
                          <a:effectLst/>
                          <a:latin typeface="+mn-lt"/>
                        </a:rPr>
                        <a:t>Target date</a:t>
                      </a:r>
                      <a:endParaRPr lang="en-US" sz="1600" dirty="0">
                        <a:effectLst/>
                        <a:latin typeface="+mn-lt"/>
                        <a:ea typeface="Calibri" panose="020F0502020204030204" pitchFamily="34" charset="0"/>
                        <a:cs typeface="Arial" panose="020B0604020202020204" pitchFamily="34" charset="0"/>
                      </a:endParaRPr>
                    </a:p>
                  </a:txBody>
                  <a:tcPr marL="67945" marR="67945" marT="0" marB="0" anchor="ctr"/>
                </a:tc>
                <a:extLst>
                  <a:ext uri="{0D108BD9-81ED-4DB2-BD59-A6C34878D82A}">
                    <a16:rowId xmlns:a16="http://schemas.microsoft.com/office/drawing/2014/main" val="2830586376"/>
                  </a:ext>
                </a:extLst>
              </a:tr>
              <a:tr h="263880">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Symbol" panose="05050102010706020507" pitchFamily="18" charset="2"/>
                        <a:buNone/>
                        <a:tabLst>
                          <a:tab pos="236855" algn="l"/>
                        </a:tabLst>
                        <a:defRPr/>
                      </a:pPr>
                      <a:r>
                        <a:rPr lang="en-GB" sz="1600" dirty="0">
                          <a:solidFill>
                            <a:schemeClr val="accent3"/>
                          </a:solidFill>
                          <a:effectLst/>
                          <a:latin typeface="+mn-lt"/>
                        </a:rPr>
                        <a:t>Initial ETSI Draft work item with at least 4 supporters</a:t>
                      </a:r>
                      <a:endParaRPr lang="en-US" sz="1600" dirty="0">
                        <a:solidFill>
                          <a:schemeClr val="accent3"/>
                        </a:solidFill>
                        <a:effectLst/>
                        <a:latin typeface="+mn-lt"/>
                        <a:ea typeface="Calibri" panose="020F0502020204030204" pitchFamily="34" charset="0"/>
                        <a:cs typeface="Arial" panose="020B0604020202020204" pitchFamily="34" charset="0"/>
                      </a:endParaRPr>
                    </a:p>
                  </a:txBody>
                  <a:tcPr marL="67945" marR="67945" marT="0" marB="0"/>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1600" dirty="0">
                          <a:solidFill>
                            <a:schemeClr val="accent3"/>
                          </a:solidFill>
                          <a:effectLst/>
                          <a:latin typeface="+mn-lt"/>
                          <a:ea typeface="Calibri" panose="020F0502020204030204" pitchFamily="34" charset="0"/>
                          <a:cs typeface="Arial" panose="020B0604020202020204" pitchFamily="34" charset="0"/>
                        </a:rPr>
                        <a:t>2024/06/30</a:t>
                      </a:r>
                      <a:endParaRPr lang="en-US" sz="1600" dirty="0">
                        <a:solidFill>
                          <a:schemeClr val="accent3"/>
                        </a:solidFill>
                        <a:effectLst/>
                        <a:latin typeface="+mn-lt"/>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2078054360"/>
                  </a:ext>
                </a:extLst>
              </a:tr>
              <a:tr h="263880">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Symbol" panose="05050102010706020507" pitchFamily="18" charset="2"/>
                        <a:buNone/>
                        <a:tabLst>
                          <a:tab pos="236855" algn="l"/>
                        </a:tabLst>
                        <a:defRPr/>
                      </a:pPr>
                      <a:r>
                        <a:rPr lang="en-GB" sz="1600" dirty="0">
                          <a:solidFill>
                            <a:schemeClr val="accent3"/>
                          </a:solidFill>
                          <a:effectLst/>
                          <a:latin typeface="+mn-lt"/>
                        </a:rPr>
                        <a:t>Agreed initial feature set for next release of ETSI spec</a:t>
                      </a:r>
                      <a:endParaRPr lang="en-US" sz="1600" dirty="0">
                        <a:solidFill>
                          <a:schemeClr val="accent3"/>
                        </a:solidFill>
                        <a:effectLst/>
                        <a:latin typeface="+mn-lt"/>
                        <a:ea typeface="Calibri" panose="020F0502020204030204" pitchFamily="34" charset="0"/>
                        <a:cs typeface="Arial" panose="020B0604020202020204" pitchFamily="34" charset="0"/>
                      </a:endParaRPr>
                    </a:p>
                  </a:txBody>
                  <a:tcPr marL="67945" marR="67945" marT="0" marB="0"/>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1600" dirty="0">
                          <a:solidFill>
                            <a:schemeClr val="accent3"/>
                          </a:solidFill>
                          <a:effectLst/>
                          <a:latin typeface="+mn-lt"/>
                          <a:ea typeface="Calibri" panose="020F0502020204030204" pitchFamily="34" charset="0"/>
                          <a:cs typeface="Arial" panose="020B0604020202020204" pitchFamily="34" charset="0"/>
                        </a:rPr>
                        <a:t>2024/07/31</a:t>
                      </a:r>
                      <a:endParaRPr lang="en-US" sz="1600" dirty="0">
                        <a:solidFill>
                          <a:schemeClr val="accent3"/>
                        </a:solidFill>
                        <a:effectLst/>
                        <a:latin typeface="+mn-lt"/>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2217389642"/>
                  </a:ext>
                </a:extLst>
              </a:tr>
              <a:tr h="263880">
                <a:tc>
                  <a:txBody>
                    <a:bodyPr/>
                    <a:lstStyle/>
                    <a:p>
                      <a:pPr marL="0" marR="0" lvl="0" indent="0">
                        <a:lnSpc>
                          <a:spcPct val="115000"/>
                        </a:lnSpc>
                        <a:spcBef>
                          <a:spcPts val="0"/>
                        </a:spcBef>
                        <a:spcAft>
                          <a:spcPts val="0"/>
                        </a:spcAft>
                        <a:buFont typeface="Symbol" panose="05050102010706020507" pitchFamily="18" charset="2"/>
                        <a:buNone/>
                        <a:tabLst>
                          <a:tab pos="236855" algn="l"/>
                        </a:tabLst>
                      </a:pPr>
                      <a:r>
                        <a:rPr lang="en-GB" sz="1600" dirty="0">
                          <a:solidFill>
                            <a:schemeClr val="accent3"/>
                          </a:solidFill>
                          <a:effectLst/>
                          <a:latin typeface="+mn-lt"/>
                        </a:rPr>
                        <a:t>Agreed ETSI Draft work item with at least 4 supporters</a:t>
                      </a:r>
                      <a:endParaRPr lang="en-US" sz="1600" dirty="0">
                        <a:solidFill>
                          <a:schemeClr val="accent3"/>
                        </a:solidFill>
                        <a:effectLst/>
                        <a:latin typeface="+mn-lt"/>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solidFill>
                            <a:schemeClr val="accent3"/>
                          </a:solidFill>
                          <a:effectLst/>
                          <a:latin typeface="+mn-lt"/>
                          <a:ea typeface="Calibri" panose="020F0502020204030204" pitchFamily="34" charset="0"/>
                          <a:cs typeface="Arial" panose="020B0604020202020204" pitchFamily="34" charset="0"/>
                        </a:rPr>
                        <a:t>2024/08/31</a:t>
                      </a:r>
                      <a:endParaRPr lang="en-US" sz="1600" dirty="0">
                        <a:solidFill>
                          <a:schemeClr val="accent3"/>
                        </a:solidFill>
                        <a:effectLst/>
                        <a:latin typeface="+mn-lt"/>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710677689"/>
                  </a:ext>
                </a:extLst>
              </a:tr>
              <a:tr h="263880">
                <a:tc>
                  <a:txBody>
                    <a:bodyPr/>
                    <a:lstStyle/>
                    <a:p>
                      <a:pPr marL="0" marR="0" lvl="0" indent="0">
                        <a:lnSpc>
                          <a:spcPct val="115000"/>
                        </a:lnSpc>
                        <a:spcBef>
                          <a:spcPts val="0"/>
                        </a:spcBef>
                        <a:spcAft>
                          <a:spcPts val="0"/>
                        </a:spcAft>
                        <a:buFont typeface="Symbol" panose="05050102010706020507" pitchFamily="18" charset="2"/>
                        <a:buNone/>
                        <a:tabLst>
                          <a:tab pos="236855" algn="l"/>
                        </a:tabLst>
                      </a:pPr>
                      <a:r>
                        <a:rPr lang="en-GB" sz="1600" dirty="0">
                          <a:effectLst/>
                          <a:latin typeface="+mn-lt"/>
                        </a:rPr>
                        <a:t>Initial draft change requests for TS 103 720 </a:t>
                      </a:r>
                      <a:endParaRPr lang="en-US" sz="1600" dirty="0">
                        <a:effectLst/>
                        <a:latin typeface="+mn-lt"/>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mn-lt"/>
                          <a:ea typeface="Calibri" panose="020F0502020204030204" pitchFamily="34" charset="0"/>
                          <a:cs typeface="Arial" panose="020B0604020202020204" pitchFamily="34" charset="0"/>
                        </a:rPr>
                        <a:t>2024/11/30</a:t>
                      </a:r>
                      <a:endParaRPr lang="en-US" sz="1600" dirty="0">
                        <a:effectLst/>
                        <a:latin typeface="+mn-lt"/>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543927026"/>
                  </a:ext>
                </a:extLst>
              </a:tr>
              <a:tr h="263880">
                <a:tc>
                  <a:txBody>
                    <a:bodyPr/>
                    <a:lstStyle/>
                    <a:p>
                      <a:pPr marL="0" marR="0" lvl="0" indent="0">
                        <a:lnSpc>
                          <a:spcPct val="115000"/>
                        </a:lnSpc>
                        <a:spcBef>
                          <a:spcPts val="0"/>
                        </a:spcBef>
                        <a:spcAft>
                          <a:spcPts val="0"/>
                        </a:spcAft>
                        <a:buFont typeface="Symbol" panose="05050102010706020507" pitchFamily="18" charset="2"/>
                        <a:buNone/>
                        <a:tabLst>
                          <a:tab pos="236855" algn="l"/>
                        </a:tabLst>
                      </a:pPr>
                      <a:r>
                        <a:rPr lang="en-GB" sz="1600" dirty="0">
                          <a:effectLst/>
                          <a:latin typeface="+mn-lt"/>
                        </a:rPr>
                        <a:t>Stable draft change requests for TS 103 720</a:t>
                      </a:r>
                      <a:endParaRPr lang="en-US" sz="1600" dirty="0">
                        <a:effectLst/>
                        <a:latin typeface="+mn-lt"/>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mn-lt"/>
                          <a:ea typeface="Calibri" panose="020F0502020204030204" pitchFamily="34" charset="0"/>
                          <a:cs typeface="Arial" panose="020B0604020202020204" pitchFamily="34" charset="0"/>
                        </a:rPr>
                        <a:t>2024/12/20</a:t>
                      </a:r>
                      <a:endParaRPr lang="en-US" sz="1600" dirty="0">
                        <a:effectLst/>
                        <a:latin typeface="+mn-lt"/>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2334718081"/>
                  </a:ext>
                </a:extLst>
              </a:tr>
              <a:tr h="263880">
                <a:tc>
                  <a:txBody>
                    <a:bodyPr/>
                    <a:lstStyle/>
                    <a:p>
                      <a:pPr marL="0" marR="0" lvl="0" indent="0">
                        <a:lnSpc>
                          <a:spcPct val="115000"/>
                        </a:lnSpc>
                        <a:spcBef>
                          <a:spcPts val="0"/>
                        </a:spcBef>
                        <a:spcAft>
                          <a:spcPts val="0"/>
                        </a:spcAft>
                        <a:buFont typeface="Symbol" panose="05050102010706020507" pitchFamily="18" charset="2"/>
                        <a:buNone/>
                        <a:tabLst>
                          <a:tab pos="236855" algn="l"/>
                        </a:tabLst>
                      </a:pPr>
                      <a:r>
                        <a:rPr lang="en-GB" sz="1600" dirty="0">
                          <a:effectLst/>
                          <a:latin typeface="+mn-lt"/>
                        </a:rPr>
                        <a:t>Integrated version of change requests</a:t>
                      </a:r>
                      <a:endParaRPr lang="en-US" sz="1600" dirty="0">
                        <a:effectLst/>
                        <a:latin typeface="+mn-lt"/>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mn-lt"/>
                          <a:ea typeface="Calibri" panose="020F0502020204030204" pitchFamily="34" charset="0"/>
                          <a:cs typeface="Arial" panose="020B0604020202020204" pitchFamily="34" charset="0"/>
                        </a:rPr>
                        <a:t>2024/12/31</a:t>
                      </a:r>
                      <a:endParaRPr lang="en-US" sz="1600" dirty="0">
                        <a:effectLst/>
                        <a:latin typeface="+mn-lt"/>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4010413311"/>
                  </a:ext>
                </a:extLst>
              </a:tr>
            </a:tbl>
          </a:graphicData>
        </a:graphic>
      </p:graphicFrame>
    </p:spTree>
    <p:extLst>
      <p:ext uri="{BB962C8B-B14F-4D97-AF65-F5344CB8AC3E}">
        <p14:creationId xmlns:p14="http://schemas.microsoft.com/office/powerpoint/2010/main" val="34174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25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a:xfrm>
            <a:off x="495298" y="2147259"/>
            <a:ext cx="8829675" cy="2168863"/>
          </a:xfrm>
        </p:spPr>
        <p:txBody>
          <a:bodyPr/>
          <a:lstStyle/>
          <a:p>
            <a:r>
              <a:rPr lang="de-DE" dirty="0"/>
              <a:t>Business use cases, trial experiences, new requirements</a:t>
            </a:r>
            <a:endParaRPr lang="en-US" dirty="0"/>
          </a:p>
        </p:txBody>
      </p:sp>
      <p:sp>
        <p:nvSpPr>
          <p:cNvPr id="4" name="Subtitle 3">
            <a:extLst>
              <a:ext uri="{FF2B5EF4-FFF2-40B4-BE49-F238E27FC236}">
                <a16:creationId xmlns:a16="http://schemas.microsoft.com/office/drawing/2014/main" id="{C46600A3-FAB2-D490-2CCB-2D33072DF54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5615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Freeform 142">
            <a:extLst>
              <a:ext uri="{FF2B5EF4-FFF2-40B4-BE49-F238E27FC236}">
                <a16:creationId xmlns:a16="http://schemas.microsoft.com/office/drawing/2014/main" id="{32161727-FCDD-7D43-A62E-240C4224DAD7}"/>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66" name="Freeform 240">
            <a:extLst>
              <a:ext uri="{FF2B5EF4-FFF2-40B4-BE49-F238E27FC236}">
                <a16:creationId xmlns:a16="http://schemas.microsoft.com/office/drawing/2014/main" id="{7B5F6298-D3B3-3040-AA5F-217F6C766104}"/>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7" name="Freeform 45">
            <a:extLst>
              <a:ext uri="{FF2B5EF4-FFF2-40B4-BE49-F238E27FC236}">
                <a16:creationId xmlns:a16="http://schemas.microsoft.com/office/drawing/2014/main" id="{235F139C-5DBC-8E4B-8210-B22B7E44EA0D}"/>
              </a:ext>
            </a:extLst>
          </p:cNvPr>
          <p:cNvSpPr>
            <a:spLocks noChangeArrowheads="1"/>
          </p:cNvSpPr>
          <p:nvPr/>
        </p:nvSpPr>
        <p:spPr bwMode="auto">
          <a:xfrm>
            <a:off x="7814427" y="3721167"/>
            <a:ext cx="838120" cy="877495"/>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3" name="Freeform 66">
            <a:extLst>
              <a:ext uri="{FF2B5EF4-FFF2-40B4-BE49-F238E27FC236}">
                <a16:creationId xmlns:a16="http://schemas.microsoft.com/office/drawing/2014/main" id="{E5FFAEF0-39E8-0943-9978-E19272CE012B}"/>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49" name="Freeform 102">
            <a:extLst>
              <a:ext uri="{FF2B5EF4-FFF2-40B4-BE49-F238E27FC236}">
                <a16:creationId xmlns:a16="http://schemas.microsoft.com/office/drawing/2014/main" id="{0EB955B2-DD32-4244-BC84-13BEA419E6C9}"/>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7" name="Freeform 125">
            <a:extLst>
              <a:ext uri="{FF2B5EF4-FFF2-40B4-BE49-F238E27FC236}">
                <a16:creationId xmlns:a16="http://schemas.microsoft.com/office/drawing/2014/main" id="{3EE3E069-5B4F-D34C-8027-E70644FA8943}"/>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2" name="Freeform 83">
            <a:extLst>
              <a:ext uri="{FF2B5EF4-FFF2-40B4-BE49-F238E27FC236}">
                <a16:creationId xmlns:a16="http://schemas.microsoft.com/office/drawing/2014/main" id="{76822E9E-4260-CB41-826E-1CD0129D1507}"/>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1" name="Freeform 1">
            <a:extLst>
              <a:ext uri="{FF2B5EF4-FFF2-40B4-BE49-F238E27FC236}">
                <a16:creationId xmlns:a16="http://schemas.microsoft.com/office/drawing/2014/main" id="{103022F2-B92A-B24B-B727-1EFC0CF3FF0A}"/>
              </a:ext>
            </a:extLst>
          </p:cNvPr>
          <p:cNvSpPr>
            <a:spLocks noChangeArrowheads="1"/>
          </p:cNvSpPr>
          <p:nvPr/>
        </p:nvSpPr>
        <p:spPr bwMode="auto">
          <a:xfrm>
            <a:off x="6115690" y="5355220"/>
            <a:ext cx="382497" cy="382497"/>
          </a:xfrm>
          <a:custGeom>
            <a:avLst/>
            <a:gdLst>
              <a:gd name="T0" fmla="*/ 451 w 1201"/>
              <a:gd name="T1" fmla="*/ 1150 h 1201"/>
              <a:gd name="T2" fmla="*/ 451 w 1201"/>
              <a:gd name="T3" fmla="*/ 1150 h 1201"/>
              <a:gd name="T4" fmla="*/ 500 w 1201"/>
              <a:gd name="T5" fmla="*/ 1100 h 1201"/>
              <a:gd name="T6" fmla="*/ 551 w 1201"/>
              <a:gd name="T7" fmla="*/ 1175 h 1201"/>
              <a:gd name="T8" fmla="*/ 676 w 1201"/>
              <a:gd name="T9" fmla="*/ 1175 h 1201"/>
              <a:gd name="T10" fmla="*/ 726 w 1201"/>
              <a:gd name="T11" fmla="*/ 1125 h 1201"/>
              <a:gd name="T12" fmla="*/ 726 w 1201"/>
              <a:gd name="T13" fmla="*/ 500 h 1201"/>
              <a:gd name="T14" fmla="*/ 826 w 1201"/>
              <a:gd name="T15" fmla="*/ 450 h 1201"/>
              <a:gd name="T16" fmla="*/ 826 w 1201"/>
              <a:gd name="T17" fmla="*/ 125 h 1201"/>
              <a:gd name="T18" fmla="*/ 926 w 1201"/>
              <a:gd name="T19" fmla="*/ 125 h 1201"/>
              <a:gd name="T20" fmla="*/ 1026 w 1201"/>
              <a:gd name="T21" fmla="*/ 100 h 1201"/>
              <a:gd name="T22" fmla="*/ 1076 w 1201"/>
              <a:gd name="T23" fmla="*/ 125 h 1201"/>
              <a:gd name="T24" fmla="*/ 1151 w 1201"/>
              <a:gd name="T25" fmla="*/ 100 h 1201"/>
              <a:gd name="T26" fmla="*/ 1200 w 1201"/>
              <a:gd name="T27" fmla="*/ 74 h 1201"/>
              <a:gd name="T28" fmla="*/ 1200 w 1201"/>
              <a:gd name="T29" fmla="*/ 50 h 1201"/>
              <a:gd name="T30" fmla="*/ 1000 w 1201"/>
              <a:gd name="T31" fmla="*/ 74 h 1201"/>
              <a:gd name="T32" fmla="*/ 851 w 1201"/>
              <a:gd name="T33" fmla="*/ 74 h 1201"/>
              <a:gd name="T34" fmla="*/ 651 w 1201"/>
              <a:gd name="T35" fmla="*/ 74 h 1201"/>
              <a:gd name="T36" fmla="*/ 626 w 1201"/>
              <a:gd name="T37" fmla="*/ 50 h 1201"/>
              <a:gd name="T38" fmla="*/ 300 w 1201"/>
              <a:gd name="T39" fmla="*/ 50 h 1201"/>
              <a:gd name="T40" fmla="*/ 200 w 1201"/>
              <a:gd name="T41" fmla="*/ 25 h 1201"/>
              <a:gd name="T42" fmla="*/ 126 w 1201"/>
              <a:gd name="T43" fmla="*/ 25 h 1201"/>
              <a:gd name="T44" fmla="*/ 75 w 1201"/>
              <a:gd name="T45" fmla="*/ 0 h 1201"/>
              <a:gd name="T46" fmla="*/ 51 w 1201"/>
              <a:gd name="T47" fmla="*/ 25 h 1201"/>
              <a:gd name="T48" fmla="*/ 26 w 1201"/>
              <a:gd name="T49" fmla="*/ 25 h 1201"/>
              <a:gd name="T50" fmla="*/ 75 w 1201"/>
              <a:gd name="T51" fmla="*/ 150 h 1201"/>
              <a:gd name="T52" fmla="*/ 151 w 1201"/>
              <a:gd name="T53" fmla="*/ 350 h 1201"/>
              <a:gd name="T54" fmla="*/ 251 w 1201"/>
              <a:gd name="T55" fmla="*/ 550 h 1201"/>
              <a:gd name="T56" fmla="*/ 251 w 1201"/>
              <a:gd name="T57" fmla="*/ 700 h 1201"/>
              <a:gd name="T58" fmla="*/ 300 w 1201"/>
              <a:gd name="T59" fmla="*/ 850 h 1201"/>
              <a:gd name="T60" fmla="*/ 351 w 1201"/>
              <a:gd name="T61" fmla="*/ 1075 h 1201"/>
              <a:gd name="T62" fmla="*/ 426 w 1201"/>
              <a:gd name="T63" fmla="*/ 1150 h 1201"/>
              <a:gd name="T64" fmla="*/ 451 w 1201"/>
              <a:gd name="T65" fmla="*/ 115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1" h="1201">
                <a:moveTo>
                  <a:pt x="451" y="1150"/>
                </a:moveTo>
                <a:lnTo>
                  <a:pt x="451" y="1150"/>
                </a:lnTo>
                <a:cubicBezTo>
                  <a:pt x="451" y="1125"/>
                  <a:pt x="476" y="1075"/>
                  <a:pt x="500" y="1100"/>
                </a:cubicBezTo>
                <a:cubicBezTo>
                  <a:pt x="526" y="1150"/>
                  <a:pt x="526" y="1175"/>
                  <a:pt x="551" y="1175"/>
                </a:cubicBezTo>
                <a:cubicBezTo>
                  <a:pt x="600" y="1175"/>
                  <a:pt x="676" y="1200"/>
                  <a:pt x="676" y="1175"/>
                </a:cubicBezTo>
                <a:cubicBezTo>
                  <a:pt x="676" y="1150"/>
                  <a:pt x="726" y="1150"/>
                  <a:pt x="726" y="1125"/>
                </a:cubicBezTo>
                <a:cubicBezTo>
                  <a:pt x="726" y="1075"/>
                  <a:pt x="726" y="525"/>
                  <a:pt x="726" y="500"/>
                </a:cubicBezTo>
                <a:cubicBezTo>
                  <a:pt x="726" y="475"/>
                  <a:pt x="826" y="500"/>
                  <a:pt x="826" y="450"/>
                </a:cubicBezTo>
                <a:cubicBezTo>
                  <a:pt x="826" y="425"/>
                  <a:pt x="826" y="125"/>
                  <a:pt x="826" y="125"/>
                </a:cubicBezTo>
                <a:cubicBezTo>
                  <a:pt x="826" y="125"/>
                  <a:pt x="900" y="125"/>
                  <a:pt x="926" y="125"/>
                </a:cubicBezTo>
                <a:cubicBezTo>
                  <a:pt x="951" y="125"/>
                  <a:pt x="1000" y="74"/>
                  <a:pt x="1026" y="100"/>
                </a:cubicBezTo>
                <a:cubicBezTo>
                  <a:pt x="1051" y="100"/>
                  <a:pt x="1076" y="150"/>
                  <a:pt x="1076" y="125"/>
                </a:cubicBezTo>
                <a:cubicBezTo>
                  <a:pt x="1076" y="125"/>
                  <a:pt x="1126" y="100"/>
                  <a:pt x="1151" y="100"/>
                </a:cubicBezTo>
                <a:cubicBezTo>
                  <a:pt x="1151" y="100"/>
                  <a:pt x="1176" y="74"/>
                  <a:pt x="1200" y="74"/>
                </a:cubicBezTo>
                <a:lnTo>
                  <a:pt x="1200" y="50"/>
                </a:lnTo>
                <a:cubicBezTo>
                  <a:pt x="1200" y="25"/>
                  <a:pt x="1026" y="50"/>
                  <a:pt x="1000" y="74"/>
                </a:cubicBezTo>
                <a:cubicBezTo>
                  <a:pt x="976" y="74"/>
                  <a:pt x="876" y="100"/>
                  <a:pt x="851" y="74"/>
                </a:cubicBezTo>
                <a:cubicBezTo>
                  <a:pt x="826" y="74"/>
                  <a:pt x="651" y="74"/>
                  <a:pt x="651" y="74"/>
                </a:cubicBezTo>
                <a:cubicBezTo>
                  <a:pt x="626" y="50"/>
                  <a:pt x="626" y="50"/>
                  <a:pt x="626" y="50"/>
                </a:cubicBezTo>
                <a:cubicBezTo>
                  <a:pt x="626" y="50"/>
                  <a:pt x="326" y="50"/>
                  <a:pt x="300" y="50"/>
                </a:cubicBezTo>
                <a:cubicBezTo>
                  <a:pt x="251" y="50"/>
                  <a:pt x="225" y="50"/>
                  <a:pt x="200" y="25"/>
                </a:cubicBezTo>
                <a:cubicBezTo>
                  <a:pt x="175" y="0"/>
                  <a:pt x="151" y="0"/>
                  <a:pt x="126" y="25"/>
                </a:cubicBezTo>
                <a:cubicBezTo>
                  <a:pt x="75" y="25"/>
                  <a:pt x="100" y="0"/>
                  <a:pt x="75" y="0"/>
                </a:cubicBezTo>
                <a:cubicBezTo>
                  <a:pt x="51" y="0"/>
                  <a:pt x="51" y="25"/>
                  <a:pt x="51" y="25"/>
                </a:cubicBezTo>
                <a:cubicBezTo>
                  <a:pt x="26" y="25"/>
                  <a:pt x="26" y="25"/>
                  <a:pt x="26" y="25"/>
                </a:cubicBezTo>
                <a:cubicBezTo>
                  <a:pt x="0" y="50"/>
                  <a:pt x="26" y="100"/>
                  <a:pt x="75" y="150"/>
                </a:cubicBezTo>
                <a:cubicBezTo>
                  <a:pt x="100" y="200"/>
                  <a:pt x="126" y="275"/>
                  <a:pt x="151" y="350"/>
                </a:cubicBezTo>
                <a:cubicBezTo>
                  <a:pt x="175" y="400"/>
                  <a:pt x="251" y="500"/>
                  <a:pt x="251" y="550"/>
                </a:cubicBezTo>
                <a:cubicBezTo>
                  <a:pt x="275" y="600"/>
                  <a:pt x="251" y="675"/>
                  <a:pt x="251" y="700"/>
                </a:cubicBezTo>
                <a:cubicBezTo>
                  <a:pt x="275" y="725"/>
                  <a:pt x="275" y="800"/>
                  <a:pt x="300" y="850"/>
                </a:cubicBezTo>
                <a:cubicBezTo>
                  <a:pt x="300" y="900"/>
                  <a:pt x="300" y="1025"/>
                  <a:pt x="351" y="1075"/>
                </a:cubicBezTo>
                <a:cubicBezTo>
                  <a:pt x="375" y="1100"/>
                  <a:pt x="400" y="1125"/>
                  <a:pt x="426" y="1150"/>
                </a:cubicBezTo>
                <a:lnTo>
                  <a:pt x="451" y="115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2" name="Freeform 2">
            <a:extLst>
              <a:ext uri="{FF2B5EF4-FFF2-40B4-BE49-F238E27FC236}">
                <a16:creationId xmlns:a16="http://schemas.microsoft.com/office/drawing/2014/main" id="{F1FE418F-46C6-EB44-82F0-4F500EBA2A7C}"/>
              </a:ext>
            </a:extLst>
          </p:cNvPr>
          <p:cNvSpPr>
            <a:spLocks noChangeArrowheads="1"/>
          </p:cNvSpPr>
          <p:nvPr/>
        </p:nvSpPr>
        <p:spPr bwMode="auto">
          <a:xfrm>
            <a:off x="6498185" y="5314435"/>
            <a:ext cx="240467" cy="208124"/>
          </a:xfrm>
          <a:custGeom>
            <a:avLst/>
            <a:gdLst>
              <a:gd name="T0" fmla="*/ 501 w 752"/>
              <a:gd name="T1" fmla="*/ 25 h 651"/>
              <a:gd name="T2" fmla="*/ 501 w 752"/>
              <a:gd name="T3" fmla="*/ 25 h 651"/>
              <a:gd name="T4" fmla="*/ 501 w 752"/>
              <a:gd name="T5" fmla="*/ 0 h 651"/>
              <a:gd name="T6" fmla="*/ 401 w 752"/>
              <a:gd name="T7" fmla="*/ 0 h 651"/>
              <a:gd name="T8" fmla="*/ 351 w 752"/>
              <a:gd name="T9" fmla="*/ 50 h 651"/>
              <a:gd name="T10" fmla="*/ 276 w 752"/>
              <a:gd name="T11" fmla="*/ 99 h 651"/>
              <a:gd name="T12" fmla="*/ 176 w 752"/>
              <a:gd name="T13" fmla="*/ 225 h 651"/>
              <a:gd name="T14" fmla="*/ 51 w 752"/>
              <a:gd name="T15" fmla="*/ 199 h 651"/>
              <a:gd name="T16" fmla="*/ 0 w 752"/>
              <a:gd name="T17" fmla="*/ 199 h 651"/>
              <a:gd name="T18" fmla="*/ 51 w 752"/>
              <a:gd name="T19" fmla="*/ 250 h 651"/>
              <a:gd name="T20" fmla="*/ 101 w 752"/>
              <a:gd name="T21" fmla="*/ 375 h 651"/>
              <a:gd name="T22" fmla="*/ 201 w 752"/>
              <a:gd name="T23" fmla="*/ 425 h 651"/>
              <a:gd name="T24" fmla="*/ 251 w 752"/>
              <a:gd name="T25" fmla="*/ 500 h 651"/>
              <a:gd name="T26" fmla="*/ 301 w 752"/>
              <a:gd name="T27" fmla="*/ 575 h 651"/>
              <a:gd name="T28" fmla="*/ 376 w 752"/>
              <a:gd name="T29" fmla="*/ 600 h 651"/>
              <a:gd name="T30" fmla="*/ 476 w 752"/>
              <a:gd name="T31" fmla="*/ 625 h 651"/>
              <a:gd name="T32" fmla="*/ 576 w 752"/>
              <a:gd name="T33" fmla="*/ 650 h 651"/>
              <a:gd name="T34" fmla="*/ 676 w 752"/>
              <a:gd name="T35" fmla="*/ 550 h 651"/>
              <a:gd name="T36" fmla="*/ 701 w 752"/>
              <a:gd name="T37" fmla="*/ 450 h 651"/>
              <a:gd name="T38" fmla="*/ 751 w 752"/>
              <a:gd name="T39" fmla="*/ 400 h 651"/>
              <a:gd name="T40" fmla="*/ 701 w 752"/>
              <a:gd name="T41" fmla="*/ 325 h 651"/>
              <a:gd name="T42" fmla="*/ 726 w 752"/>
              <a:gd name="T43" fmla="*/ 225 h 651"/>
              <a:gd name="T44" fmla="*/ 726 w 752"/>
              <a:gd name="T45" fmla="*/ 99 h 651"/>
              <a:gd name="T46" fmla="*/ 626 w 752"/>
              <a:gd name="T47" fmla="*/ 50 h 651"/>
              <a:gd name="T48" fmla="*/ 501 w 752"/>
              <a:gd name="T49" fmla="*/ 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2" h="651">
                <a:moveTo>
                  <a:pt x="501" y="25"/>
                </a:moveTo>
                <a:lnTo>
                  <a:pt x="501" y="25"/>
                </a:lnTo>
                <a:cubicBezTo>
                  <a:pt x="501" y="0"/>
                  <a:pt x="501" y="0"/>
                  <a:pt x="501" y="0"/>
                </a:cubicBezTo>
                <a:cubicBezTo>
                  <a:pt x="401" y="0"/>
                  <a:pt x="401" y="0"/>
                  <a:pt x="401" y="0"/>
                </a:cubicBezTo>
                <a:cubicBezTo>
                  <a:pt x="351" y="0"/>
                  <a:pt x="351" y="25"/>
                  <a:pt x="351" y="50"/>
                </a:cubicBezTo>
                <a:cubicBezTo>
                  <a:pt x="351" y="50"/>
                  <a:pt x="301" y="99"/>
                  <a:pt x="276" y="99"/>
                </a:cubicBezTo>
                <a:cubicBezTo>
                  <a:pt x="226" y="125"/>
                  <a:pt x="201" y="199"/>
                  <a:pt x="176" y="225"/>
                </a:cubicBezTo>
                <a:cubicBezTo>
                  <a:pt x="151" y="225"/>
                  <a:pt x="76" y="199"/>
                  <a:pt x="51" y="199"/>
                </a:cubicBezTo>
                <a:cubicBezTo>
                  <a:pt x="51" y="199"/>
                  <a:pt x="26" y="199"/>
                  <a:pt x="0" y="199"/>
                </a:cubicBezTo>
                <a:cubicBezTo>
                  <a:pt x="26" y="225"/>
                  <a:pt x="51" y="250"/>
                  <a:pt x="51" y="250"/>
                </a:cubicBezTo>
                <a:cubicBezTo>
                  <a:pt x="76" y="250"/>
                  <a:pt x="76" y="350"/>
                  <a:pt x="101" y="375"/>
                </a:cubicBezTo>
                <a:cubicBezTo>
                  <a:pt x="151" y="375"/>
                  <a:pt x="201" y="425"/>
                  <a:pt x="201" y="425"/>
                </a:cubicBezTo>
                <a:cubicBezTo>
                  <a:pt x="201" y="450"/>
                  <a:pt x="251" y="475"/>
                  <a:pt x="251" y="500"/>
                </a:cubicBezTo>
                <a:cubicBezTo>
                  <a:pt x="251" y="525"/>
                  <a:pt x="276" y="575"/>
                  <a:pt x="301" y="575"/>
                </a:cubicBezTo>
                <a:cubicBezTo>
                  <a:pt x="376" y="575"/>
                  <a:pt x="376" y="600"/>
                  <a:pt x="376" y="600"/>
                </a:cubicBezTo>
                <a:cubicBezTo>
                  <a:pt x="376" y="625"/>
                  <a:pt x="451" y="600"/>
                  <a:pt x="476" y="625"/>
                </a:cubicBezTo>
                <a:cubicBezTo>
                  <a:pt x="476" y="650"/>
                  <a:pt x="551" y="625"/>
                  <a:pt x="576" y="650"/>
                </a:cubicBezTo>
                <a:cubicBezTo>
                  <a:pt x="601" y="625"/>
                  <a:pt x="651" y="575"/>
                  <a:pt x="676" y="550"/>
                </a:cubicBezTo>
                <a:cubicBezTo>
                  <a:pt x="701" y="525"/>
                  <a:pt x="676" y="475"/>
                  <a:pt x="701" y="450"/>
                </a:cubicBezTo>
                <a:lnTo>
                  <a:pt x="751" y="400"/>
                </a:lnTo>
                <a:cubicBezTo>
                  <a:pt x="726" y="375"/>
                  <a:pt x="726" y="350"/>
                  <a:pt x="701" y="325"/>
                </a:cubicBezTo>
                <a:cubicBezTo>
                  <a:pt x="676" y="300"/>
                  <a:pt x="751" y="275"/>
                  <a:pt x="726" y="225"/>
                </a:cubicBezTo>
                <a:cubicBezTo>
                  <a:pt x="726" y="199"/>
                  <a:pt x="751" y="99"/>
                  <a:pt x="726" y="99"/>
                </a:cubicBezTo>
                <a:cubicBezTo>
                  <a:pt x="726" y="75"/>
                  <a:pt x="651" y="75"/>
                  <a:pt x="626" y="50"/>
                </a:cubicBezTo>
                <a:cubicBezTo>
                  <a:pt x="576" y="25"/>
                  <a:pt x="501" y="25"/>
                  <a:pt x="50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3" name="Freeform 3">
            <a:extLst>
              <a:ext uri="{FF2B5EF4-FFF2-40B4-BE49-F238E27FC236}">
                <a16:creationId xmlns:a16="http://schemas.microsoft.com/office/drawing/2014/main" id="{B1C8CD6D-28D8-F340-A7F8-213225D24828}"/>
              </a:ext>
            </a:extLst>
          </p:cNvPr>
          <p:cNvSpPr>
            <a:spLocks noChangeArrowheads="1"/>
          </p:cNvSpPr>
          <p:nvPr/>
        </p:nvSpPr>
        <p:spPr bwMode="auto">
          <a:xfrm>
            <a:off x="6347719" y="5379123"/>
            <a:ext cx="271405" cy="288280"/>
          </a:xfrm>
          <a:custGeom>
            <a:avLst/>
            <a:gdLst>
              <a:gd name="T0" fmla="*/ 775 w 851"/>
              <a:gd name="T1" fmla="*/ 376 h 902"/>
              <a:gd name="T2" fmla="*/ 775 w 851"/>
              <a:gd name="T3" fmla="*/ 376 h 902"/>
              <a:gd name="T4" fmla="*/ 725 w 851"/>
              <a:gd name="T5" fmla="*/ 301 h 902"/>
              <a:gd name="T6" fmla="*/ 675 w 851"/>
              <a:gd name="T7" fmla="*/ 226 h 902"/>
              <a:gd name="T8" fmla="*/ 575 w 851"/>
              <a:gd name="T9" fmla="*/ 176 h 902"/>
              <a:gd name="T10" fmla="*/ 525 w 851"/>
              <a:gd name="T11" fmla="*/ 51 h 902"/>
              <a:gd name="T12" fmla="*/ 474 w 851"/>
              <a:gd name="T13" fmla="*/ 0 h 902"/>
              <a:gd name="T14" fmla="*/ 425 w 851"/>
              <a:gd name="T15" fmla="*/ 26 h 902"/>
              <a:gd name="T16" fmla="*/ 350 w 851"/>
              <a:gd name="T17" fmla="*/ 51 h 902"/>
              <a:gd name="T18" fmla="*/ 300 w 851"/>
              <a:gd name="T19" fmla="*/ 26 h 902"/>
              <a:gd name="T20" fmla="*/ 200 w 851"/>
              <a:gd name="T21" fmla="*/ 51 h 902"/>
              <a:gd name="T22" fmla="*/ 100 w 851"/>
              <a:gd name="T23" fmla="*/ 51 h 902"/>
              <a:gd name="T24" fmla="*/ 100 w 851"/>
              <a:gd name="T25" fmla="*/ 376 h 902"/>
              <a:gd name="T26" fmla="*/ 0 w 851"/>
              <a:gd name="T27" fmla="*/ 426 h 902"/>
              <a:gd name="T28" fmla="*/ 0 w 851"/>
              <a:gd name="T29" fmla="*/ 701 h 902"/>
              <a:gd name="T30" fmla="*/ 50 w 851"/>
              <a:gd name="T31" fmla="*/ 726 h 902"/>
              <a:gd name="T32" fmla="*/ 74 w 851"/>
              <a:gd name="T33" fmla="*/ 826 h 902"/>
              <a:gd name="T34" fmla="*/ 74 w 851"/>
              <a:gd name="T35" fmla="*/ 851 h 902"/>
              <a:gd name="T36" fmla="*/ 74 w 851"/>
              <a:gd name="T37" fmla="*/ 901 h 902"/>
              <a:gd name="T38" fmla="*/ 174 w 851"/>
              <a:gd name="T39" fmla="*/ 901 h 902"/>
              <a:gd name="T40" fmla="*/ 274 w 851"/>
              <a:gd name="T41" fmla="*/ 801 h 902"/>
              <a:gd name="T42" fmla="*/ 325 w 851"/>
              <a:gd name="T43" fmla="*/ 751 h 902"/>
              <a:gd name="T44" fmla="*/ 450 w 851"/>
              <a:gd name="T45" fmla="*/ 776 h 902"/>
              <a:gd name="T46" fmla="*/ 525 w 851"/>
              <a:gd name="T47" fmla="*/ 726 h 902"/>
              <a:gd name="T48" fmla="*/ 575 w 851"/>
              <a:gd name="T49" fmla="*/ 676 h 902"/>
              <a:gd name="T50" fmla="*/ 650 w 851"/>
              <a:gd name="T51" fmla="*/ 601 h 902"/>
              <a:gd name="T52" fmla="*/ 675 w 851"/>
              <a:gd name="T53" fmla="*/ 551 h 902"/>
              <a:gd name="T54" fmla="*/ 750 w 851"/>
              <a:gd name="T55" fmla="*/ 501 h 902"/>
              <a:gd name="T56" fmla="*/ 825 w 851"/>
              <a:gd name="T57" fmla="*/ 451 h 902"/>
              <a:gd name="T58" fmla="*/ 850 w 851"/>
              <a:gd name="T59" fmla="*/ 401 h 902"/>
              <a:gd name="T60" fmla="*/ 850 w 851"/>
              <a:gd name="T61" fmla="*/ 401 h 902"/>
              <a:gd name="T62" fmla="*/ 775 w 851"/>
              <a:gd name="T63" fmla="*/ 376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1" h="902">
                <a:moveTo>
                  <a:pt x="775" y="376"/>
                </a:moveTo>
                <a:lnTo>
                  <a:pt x="775" y="376"/>
                </a:lnTo>
                <a:cubicBezTo>
                  <a:pt x="750" y="376"/>
                  <a:pt x="725" y="326"/>
                  <a:pt x="725" y="301"/>
                </a:cubicBezTo>
                <a:cubicBezTo>
                  <a:pt x="725" y="276"/>
                  <a:pt x="675" y="251"/>
                  <a:pt x="675" y="226"/>
                </a:cubicBezTo>
                <a:cubicBezTo>
                  <a:pt x="675" y="226"/>
                  <a:pt x="625" y="176"/>
                  <a:pt x="575" y="176"/>
                </a:cubicBezTo>
                <a:cubicBezTo>
                  <a:pt x="550" y="151"/>
                  <a:pt x="550" y="51"/>
                  <a:pt x="525" y="51"/>
                </a:cubicBezTo>
                <a:cubicBezTo>
                  <a:pt x="525" y="51"/>
                  <a:pt x="500" y="26"/>
                  <a:pt x="474" y="0"/>
                </a:cubicBezTo>
                <a:cubicBezTo>
                  <a:pt x="450" y="0"/>
                  <a:pt x="425" y="26"/>
                  <a:pt x="425" y="26"/>
                </a:cubicBezTo>
                <a:cubicBezTo>
                  <a:pt x="400" y="26"/>
                  <a:pt x="350" y="51"/>
                  <a:pt x="350" y="51"/>
                </a:cubicBezTo>
                <a:cubicBezTo>
                  <a:pt x="350" y="76"/>
                  <a:pt x="325" y="26"/>
                  <a:pt x="300" y="26"/>
                </a:cubicBezTo>
                <a:cubicBezTo>
                  <a:pt x="274" y="0"/>
                  <a:pt x="225" y="51"/>
                  <a:pt x="200" y="51"/>
                </a:cubicBezTo>
                <a:cubicBezTo>
                  <a:pt x="174" y="51"/>
                  <a:pt x="100" y="51"/>
                  <a:pt x="100" y="51"/>
                </a:cubicBezTo>
                <a:cubicBezTo>
                  <a:pt x="100" y="51"/>
                  <a:pt x="100" y="351"/>
                  <a:pt x="100" y="376"/>
                </a:cubicBezTo>
                <a:cubicBezTo>
                  <a:pt x="100" y="426"/>
                  <a:pt x="0" y="401"/>
                  <a:pt x="0" y="426"/>
                </a:cubicBezTo>
                <a:cubicBezTo>
                  <a:pt x="0" y="426"/>
                  <a:pt x="0" y="551"/>
                  <a:pt x="0" y="701"/>
                </a:cubicBezTo>
                <a:cubicBezTo>
                  <a:pt x="25" y="701"/>
                  <a:pt x="50" y="701"/>
                  <a:pt x="50" y="726"/>
                </a:cubicBezTo>
                <a:cubicBezTo>
                  <a:pt x="74" y="751"/>
                  <a:pt x="100" y="826"/>
                  <a:pt x="74" y="826"/>
                </a:cubicBezTo>
                <a:cubicBezTo>
                  <a:pt x="74" y="851"/>
                  <a:pt x="74" y="826"/>
                  <a:pt x="74" y="851"/>
                </a:cubicBezTo>
                <a:cubicBezTo>
                  <a:pt x="74" y="876"/>
                  <a:pt x="50" y="901"/>
                  <a:pt x="74" y="901"/>
                </a:cubicBezTo>
                <a:cubicBezTo>
                  <a:pt x="100" y="901"/>
                  <a:pt x="150" y="901"/>
                  <a:pt x="174" y="901"/>
                </a:cubicBezTo>
                <a:cubicBezTo>
                  <a:pt x="200" y="876"/>
                  <a:pt x="250" y="826"/>
                  <a:pt x="274" y="801"/>
                </a:cubicBezTo>
                <a:cubicBezTo>
                  <a:pt x="274" y="776"/>
                  <a:pt x="274" y="701"/>
                  <a:pt x="325" y="751"/>
                </a:cubicBezTo>
                <a:cubicBezTo>
                  <a:pt x="374" y="776"/>
                  <a:pt x="374" y="776"/>
                  <a:pt x="450" y="776"/>
                </a:cubicBezTo>
                <a:cubicBezTo>
                  <a:pt x="500" y="776"/>
                  <a:pt x="525" y="776"/>
                  <a:pt x="525" y="726"/>
                </a:cubicBezTo>
                <a:cubicBezTo>
                  <a:pt x="550" y="701"/>
                  <a:pt x="525" y="676"/>
                  <a:pt x="575" y="676"/>
                </a:cubicBezTo>
                <a:cubicBezTo>
                  <a:pt x="600" y="676"/>
                  <a:pt x="650" y="626"/>
                  <a:pt x="650" y="601"/>
                </a:cubicBezTo>
                <a:cubicBezTo>
                  <a:pt x="650" y="576"/>
                  <a:pt x="650" y="551"/>
                  <a:pt x="675" y="551"/>
                </a:cubicBezTo>
                <a:cubicBezTo>
                  <a:pt x="700" y="551"/>
                  <a:pt x="750" y="526"/>
                  <a:pt x="750" y="501"/>
                </a:cubicBezTo>
                <a:cubicBezTo>
                  <a:pt x="775" y="451"/>
                  <a:pt x="799" y="476"/>
                  <a:pt x="825" y="451"/>
                </a:cubicBezTo>
                <a:cubicBezTo>
                  <a:pt x="825" y="451"/>
                  <a:pt x="825" y="426"/>
                  <a:pt x="850" y="401"/>
                </a:cubicBezTo>
                <a:lnTo>
                  <a:pt x="850" y="401"/>
                </a:lnTo>
                <a:cubicBezTo>
                  <a:pt x="850" y="401"/>
                  <a:pt x="850" y="376"/>
                  <a:pt x="7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5" name="Freeform 4">
            <a:extLst>
              <a:ext uri="{FF2B5EF4-FFF2-40B4-BE49-F238E27FC236}">
                <a16:creationId xmlns:a16="http://schemas.microsoft.com/office/drawing/2014/main" id="{3A813E79-4583-BB4D-919B-6F712139C2DB}"/>
              </a:ext>
            </a:extLst>
          </p:cNvPr>
          <p:cNvSpPr>
            <a:spLocks noChangeArrowheads="1"/>
          </p:cNvSpPr>
          <p:nvPr/>
        </p:nvSpPr>
        <p:spPr bwMode="auto">
          <a:xfrm>
            <a:off x="6665528" y="5625217"/>
            <a:ext cx="40781" cy="56249"/>
          </a:xfrm>
          <a:custGeom>
            <a:avLst/>
            <a:gdLst>
              <a:gd name="T0" fmla="*/ 76 w 127"/>
              <a:gd name="T1" fmla="*/ 0 h 176"/>
              <a:gd name="T2" fmla="*/ 76 w 127"/>
              <a:gd name="T3" fmla="*/ 0 h 176"/>
              <a:gd name="T4" fmla="*/ 0 w 127"/>
              <a:gd name="T5" fmla="*/ 75 h 176"/>
              <a:gd name="T6" fmla="*/ 51 w 127"/>
              <a:gd name="T7" fmla="*/ 175 h 176"/>
              <a:gd name="T8" fmla="*/ 101 w 127"/>
              <a:gd name="T9" fmla="*/ 150 h 176"/>
              <a:gd name="T10" fmla="*/ 126 w 127"/>
              <a:gd name="T11" fmla="*/ 125 h 176"/>
              <a:gd name="T12" fmla="*/ 126 w 127"/>
              <a:gd name="T13" fmla="*/ 25 h 176"/>
              <a:gd name="T14" fmla="*/ 76 w 127"/>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76">
                <a:moveTo>
                  <a:pt x="76" y="0"/>
                </a:moveTo>
                <a:lnTo>
                  <a:pt x="76" y="0"/>
                </a:lnTo>
                <a:cubicBezTo>
                  <a:pt x="51" y="0"/>
                  <a:pt x="0" y="75"/>
                  <a:pt x="0" y="75"/>
                </a:cubicBezTo>
                <a:cubicBezTo>
                  <a:pt x="0" y="100"/>
                  <a:pt x="26" y="150"/>
                  <a:pt x="51" y="175"/>
                </a:cubicBezTo>
                <a:cubicBezTo>
                  <a:pt x="76" y="175"/>
                  <a:pt x="101" y="175"/>
                  <a:pt x="101" y="150"/>
                </a:cubicBezTo>
                <a:cubicBezTo>
                  <a:pt x="101" y="125"/>
                  <a:pt x="126" y="125"/>
                  <a:pt x="126" y="125"/>
                </a:cubicBezTo>
                <a:cubicBezTo>
                  <a:pt x="126" y="100"/>
                  <a:pt x="126" y="50"/>
                  <a:pt x="126" y="25"/>
                </a:cubicBezTo>
                <a:cubicBezTo>
                  <a:pt x="101" y="25"/>
                  <a:pt x="76" y="0"/>
                  <a:pt x="76"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6" name="Freeform 5">
            <a:extLst>
              <a:ext uri="{FF2B5EF4-FFF2-40B4-BE49-F238E27FC236}">
                <a16:creationId xmlns:a16="http://schemas.microsoft.com/office/drawing/2014/main" id="{B2DFCCD2-631F-7449-A443-B5596A414639}"/>
              </a:ext>
            </a:extLst>
          </p:cNvPr>
          <p:cNvSpPr>
            <a:spLocks noChangeArrowheads="1"/>
          </p:cNvSpPr>
          <p:nvPr/>
        </p:nvSpPr>
        <p:spPr bwMode="auto">
          <a:xfrm>
            <a:off x="6554436" y="5713810"/>
            <a:ext cx="71717" cy="71719"/>
          </a:xfrm>
          <a:custGeom>
            <a:avLst/>
            <a:gdLst>
              <a:gd name="T0" fmla="*/ 149 w 226"/>
              <a:gd name="T1" fmla="*/ 25 h 226"/>
              <a:gd name="T2" fmla="*/ 149 w 226"/>
              <a:gd name="T3" fmla="*/ 25 h 226"/>
              <a:gd name="T4" fmla="*/ 75 w 226"/>
              <a:gd name="T5" fmla="*/ 75 h 226"/>
              <a:gd name="T6" fmla="*/ 0 w 226"/>
              <a:gd name="T7" fmla="*/ 150 h 226"/>
              <a:gd name="T8" fmla="*/ 75 w 226"/>
              <a:gd name="T9" fmla="*/ 225 h 226"/>
              <a:gd name="T10" fmla="*/ 100 w 226"/>
              <a:gd name="T11" fmla="*/ 225 h 226"/>
              <a:gd name="T12" fmla="*/ 125 w 226"/>
              <a:gd name="T13" fmla="*/ 175 h 226"/>
              <a:gd name="T14" fmla="*/ 175 w 226"/>
              <a:gd name="T15" fmla="*/ 175 h 226"/>
              <a:gd name="T16" fmla="*/ 225 w 226"/>
              <a:gd name="T17" fmla="*/ 100 h 226"/>
              <a:gd name="T18" fmla="*/ 149 w 226"/>
              <a:gd name="T1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26">
                <a:moveTo>
                  <a:pt x="149" y="25"/>
                </a:moveTo>
                <a:lnTo>
                  <a:pt x="149" y="25"/>
                </a:lnTo>
                <a:cubicBezTo>
                  <a:pt x="149" y="0"/>
                  <a:pt x="75" y="50"/>
                  <a:pt x="75" y="75"/>
                </a:cubicBezTo>
                <a:cubicBezTo>
                  <a:pt x="50" y="75"/>
                  <a:pt x="0" y="150"/>
                  <a:pt x="0" y="150"/>
                </a:cubicBezTo>
                <a:cubicBezTo>
                  <a:pt x="75" y="225"/>
                  <a:pt x="75" y="225"/>
                  <a:pt x="75" y="225"/>
                </a:cubicBezTo>
                <a:cubicBezTo>
                  <a:pt x="100" y="225"/>
                  <a:pt x="100" y="225"/>
                  <a:pt x="100" y="225"/>
                </a:cubicBezTo>
                <a:cubicBezTo>
                  <a:pt x="100" y="225"/>
                  <a:pt x="125" y="200"/>
                  <a:pt x="125" y="175"/>
                </a:cubicBezTo>
                <a:cubicBezTo>
                  <a:pt x="125" y="150"/>
                  <a:pt x="175" y="175"/>
                  <a:pt x="175" y="175"/>
                </a:cubicBezTo>
                <a:cubicBezTo>
                  <a:pt x="175" y="150"/>
                  <a:pt x="225" y="125"/>
                  <a:pt x="225" y="100"/>
                </a:cubicBezTo>
                <a:cubicBezTo>
                  <a:pt x="225" y="75"/>
                  <a:pt x="175" y="50"/>
                  <a:pt x="149"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9" name="Freeform 7">
            <a:extLst>
              <a:ext uri="{FF2B5EF4-FFF2-40B4-BE49-F238E27FC236}">
                <a16:creationId xmlns:a16="http://schemas.microsoft.com/office/drawing/2014/main" id="{B9951C1F-D117-9F4C-9072-9700880F4068}"/>
              </a:ext>
            </a:extLst>
          </p:cNvPr>
          <p:cNvSpPr>
            <a:spLocks noChangeArrowheads="1"/>
          </p:cNvSpPr>
          <p:nvPr/>
        </p:nvSpPr>
        <p:spPr bwMode="auto">
          <a:xfrm>
            <a:off x="6124125" y="5012096"/>
            <a:ext cx="343123" cy="375465"/>
          </a:xfrm>
          <a:custGeom>
            <a:avLst/>
            <a:gdLst>
              <a:gd name="T0" fmla="*/ 49 w 1075"/>
              <a:gd name="T1" fmla="*/ 1075 h 1176"/>
              <a:gd name="T2" fmla="*/ 49 w 1075"/>
              <a:gd name="T3" fmla="*/ 1075 h 1176"/>
              <a:gd name="T4" fmla="*/ 100 w 1075"/>
              <a:gd name="T5" fmla="*/ 1100 h 1176"/>
              <a:gd name="T6" fmla="*/ 174 w 1075"/>
              <a:gd name="T7" fmla="*/ 1100 h 1176"/>
              <a:gd name="T8" fmla="*/ 274 w 1075"/>
              <a:gd name="T9" fmla="*/ 1125 h 1176"/>
              <a:gd name="T10" fmla="*/ 600 w 1075"/>
              <a:gd name="T11" fmla="*/ 1125 h 1176"/>
              <a:gd name="T12" fmla="*/ 625 w 1075"/>
              <a:gd name="T13" fmla="*/ 1149 h 1176"/>
              <a:gd name="T14" fmla="*/ 825 w 1075"/>
              <a:gd name="T15" fmla="*/ 1149 h 1176"/>
              <a:gd name="T16" fmla="*/ 974 w 1075"/>
              <a:gd name="T17" fmla="*/ 1149 h 1176"/>
              <a:gd name="T18" fmla="*/ 1000 w 1075"/>
              <a:gd name="T19" fmla="*/ 1125 h 1176"/>
              <a:gd name="T20" fmla="*/ 900 w 1075"/>
              <a:gd name="T21" fmla="*/ 1000 h 1176"/>
              <a:gd name="T22" fmla="*/ 900 w 1075"/>
              <a:gd name="T23" fmla="*/ 675 h 1176"/>
              <a:gd name="T24" fmla="*/ 1050 w 1075"/>
              <a:gd name="T25" fmla="*/ 675 h 1176"/>
              <a:gd name="T26" fmla="*/ 1074 w 1075"/>
              <a:gd name="T27" fmla="*/ 650 h 1176"/>
              <a:gd name="T28" fmla="*/ 1074 w 1075"/>
              <a:gd name="T29" fmla="*/ 475 h 1176"/>
              <a:gd name="T30" fmla="*/ 1050 w 1075"/>
              <a:gd name="T31" fmla="*/ 475 h 1176"/>
              <a:gd name="T32" fmla="*/ 974 w 1075"/>
              <a:gd name="T33" fmla="*/ 475 h 1176"/>
              <a:gd name="T34" fmla="*/ 925 w 1075"/>
              <a:gd name="T35" fmla="*/ 500 h 1176"/>
              <a:gd name="T36" fmla="*/ 925 w 1075"/>
              <a:gd name="T37" fmla="*/ 425 h 1176"/>
              <a:gd name="T38" fmla="*/ 874 w 1075"/>
              <a:gd name="T39" fmla="*/ 350 h 1176"/>
              <a:gd name="T40" fmla="*/ 900 w 1075"/>
              <a:gd name="T41" fmla="*/ 225 h 1176"/>
              <a:gd name="T42" fmla="*/ 874 w 1075"/>
              <a:gd name="T43" fmla="*/ 150 h 1176"/>
              <a:gd name="T44" fmla="*/ 825 w 1075"/>
              <a:gd name="T45" fmla="*/ 125 h 1176"/>
              <a:gd name="T46" fmla="*/ 774 w 1075"/>
              <a:gd name="T47" fmla="*/ 125 h 1176"/>
              <a:gd name="T48" fmla="*/ 700 w 1075"/>
              <a:gd name="T49" fmla="*/ 125 h 1176"/>
              <a:gd name="T50" fmla="*/ 650 w 1075"/>
              <a:gd name="T51" fmla="*/ 200 h 1176"/>
              <a:gd name="T52" fmla="*/ 550 w 1075"/>
              <a:gd name="T53" fmla="*/ 225 h 1176"/>
              <a:gd name="T54" fmla="*/ 474 w 1075"/>
              <a:gd name="T55" fmla="*/ 150 h 1176"/>
              <a:gd name="T56" fmla="*/ 425 w 1075"/>
              <a:gd name="T57" fmla="*/ 75 h 1176"/>
              <a:gd name="T58" fmla="*/ 425 w 1075"/>
              <a:gd name="T59" fmla="*/ 0 h 1176"/>
              <a:gd name="T60" fmla="*/ 100 w 1075"/>
              <a:gd name="T61" fmla="*/ 0 h 1176"/>
              <a:gd name="T62" fmla="*/ 49 w 1075"/>
              <a:gd name="T63" fmla="*/ 25 h 1176"/>
              <a:gd name="T64" fmla="*/ 149 w 1075"/>
              <a:gd name="T65" fmla="*/ 225 h 1176"/>
              <a:gd name="T66" fmla="*/ 125 w 1075"/>
              <a:gd name="T67" fmla="*/ 325 h 1176"/>
              <a:gd name="T68" fmla="*/ 174 w 1075"/>
              <a:gd name="T69" fmla="*/ 525 h 1176"/>
              <a:gd name="T70" fmla="*/ 125 w 1075"/>
              <a:gd name="T71" fmla="*/ 650 h 1176"/>
              <a:gd name="T72" fmla="*/ 49 w 1075"/>
              <a:gd name="T73" fmla="*/ 850 h 1176"/>
              <a:gd name="T74" fmla="*/ 0 w 1075"/>
              <a:gd name="T75" fmla="*/ 975 h 1176"/>
              <a:gd name="T76" fmla="*/ 0 w 1075"/>
              <a:gd name="T77" fmla="*/ 1100 h 1176"/>
              <a:gd name="T78" fmla="*/ 0 w 1075"/>
              <a:gd name="T79" fmla="*/ 1100 h 1176"/>
              <a:gd name="T80" fmla="*/ 25 w 1075"/>
              <a:gd name="T81" fmla="*/ 1100 h 1176"/>
              <a:gd name="T82" fmla="*/ 49 w 1075"/>
              <a:gd name="T83" fmla="*/ 1075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5" h="1176">
                <a:moveTo>
                  <a:pt x="49" y="1075"/>
                </a:moveTo>
                <a:lnTo>
                  <a:pt x="49" y="1075"/>
                </a:lnTo>
                <a:cubicBezTo>
                  <a:pt x="74" y="1075"/>
                  <a:pt x="49" y="1100"/>
                  <a:pt x="100" y="1100"/>
                </a:cubicBezTo>
                <a:cubicBezTo>
                  <a:pt x="125" y="1075"/>
                  <a:pt x="149" y="1075"/>
                  <a:pt x="174" y="1100"/>
                </a:cubicBezTo>
                <a:cubicBezTo>
                  <a:pt x="199" y="1125"/>
                  <a:pt x="225" y="1125"/>
                  <a:pt x="274" y="1125"/>
                </a:cubicBezTo>
                <a:cubicBezTo>
                  <a:pt x="300" y="1125"/>
                  <a:pt x="600" y="1125"/>
                  <a:pt x="600" y="1125"/>
                </a:cubicBezTo>
                <a:cubicBezTo>
                  <a:pt x="625" y="1149"/>
                  <a:pt x="625" y="1149"/>
                  <a:pt x="625" y="1149"/>
                </a:cubicBezTo>
                <a:cubicBezTo>
                  <a:pt x="625" y="1149"/>
                  <a:pt x="800" y="1149"/>
                  <a:pt x="825" y="1149"/>
                </a:cubicBezTo>
                <a:cubicBezTo>
                  <a:pt x="850" y="1175"/>
                  <a:pt x="950" y="1149"/>
                  <a:pt x="974" y="1149"/>
                </a:cubicBezTo>
                <a:cubicBezTo>
                  <a:pt x="974" y="1149"/>
                  <a:pt x="1000" y="1149"/>
                  <a:pt x="1000" y="1125"/>
                </a:cubicBezTo>
                <a:cubicBezTo>
                  <a:pt x="900" y="1000"/>
                  <a:pt x="900" y="1000"/>
                  <a:pt x="900" y="1000"/>
                </a:cubicBezTo>
                <a:cubicBezTo>
                  <a:pt x="900" y="675"/>
                  <a:pt x="900" y="675"/>
                  <a:pt x="900" y="675"/>
                </a:cubicBezTo>
                <a:cubicBezTo>
                  <a:pt x="1050" y="675"/>
                  <a:pt x="1050" y="675"/>
                  <a:pt x="1050" y="675"/>
                </a:cubicBezTo>
                <a:cubicBezTo>
                  <a:pt x="1074" y="650"/>
                  <a:pt x="1074" y="650"/>
                  <a:pt x="1074" y="650"/>
                </a:cubicBezTo>
                <a:cubicBezTo>
                  <a:pt x="1074" y="475"/>
                  <a:pt x="1074" y="475"/>
                  <a:pt x="1074" y="475"/>
                </a:cubicBezTo>
                <a:cubicBezTo>
                  <a:pt x="1074" y="475"/>
                  <a:pt x="1074" y="475"/>
                  <a:pt x="1050" y="475"/>
                </a:cubicBezTo>
                <a:cubicBezTo>
                  <a:pt x="1025" y="475"/>
                  <a:pt x="1000" y="475"/>
                  <a:pt x="974" y="475"/>
                </a:cubicBezTo>
                <a:cubicBezTo>
                  <a:pt x="950" y="475"/>
                  <a:pt x="950" y="500"/>
                  <a:pt x="925" y="500"/>
                </a:cubicBezTo>
                <a:cubicBezTo>
                  <a:pt x="900" y="500"/>
                  <a:pt x="925" y="450"/>
                  <a:pt x="925" y="425"/>
                </a:cubicBezTo>
                <a:cubicBezTo>
                  <a:pt x="925" y="400"/>
                  <a:pt x="900" y="375"/>
                  <a:pt x="874" y="350"/>
                </a:cubicBezTo>
                <a:cubicBezTo>
                  <a:pt x="850" y="350"/>
                  <a:pt x="900" y="225"/>
                  <a:pt x="900" y="225"/>
                </a:cubicBezTo>
                <a:cubicBezTo>
                  <a:pt x="874" y="200"/>
                  <a:pt x="874" y="175"/>
                  <a:pt x="874" y="150"/>
                </a:cubicBezTo>
                <a:cubicBezTo>
                  <a:pt x="874" y="125"/>
                  <a:pt x="850" y="125"/>
                  <a:pt x="825" y="125"/>
                </a:cubicBezTo>
                <a:cubicBezTo>
                  <a:pt x="774" y="125"/>
                  <a:pt x="774" y="125"/>
                  <a:pt x="774" y="125"/>
                </a:cubicBezTo>
                <a:cubicBezTo>
                  <a:pt x="774" y="125"/>
                  <a:pt x="725" y="100"/>
                  <a:pt x="700" y="125"/>
                </a:cubicBezTo>
                <a:cubicBezTo>
                  <a:pt x="674" y="125"/>
                  <a:pt x="674" y="200"/>
                  <a:pt x="650" y="200"/>
                </a:cubicBezTo>
                <a:cubicBezTo>
                  <a:pt x="650" y="200"/>
                  <a:pt x="600" y="200"/>
                  <a:pt x="550" y="225"/>
                </a:cubicBezTo>
                <a:cubicBezTo>
                  <a:pt x="500" y="225"/>
                  <a:pt x="500" y="200"/>
                  <a:pt x="474" y="150"/>
                </a:cubicBezTo>
                <a:cubicBezTo>
                  <a:pt x="450" y="100"/>
                  <a:pt x="425" y="125"/>
                  <a:pt x="425" y="75"/>
                </a:cubicBezTo>
                <a:cubicBezTo>
                  <a:pt x="450" y="50"/>
                  <a:pt x="425" y="0"/>
                  <a:pt x="425" y="0"/>
                </a:cubicBezTo>
                <a:cubicBezTo>
                  <a:pt x="425" y="0"/>
                  <a:pt x="149" y="0"/>
                  <a:pt x="100" y="0"/>
                </a:cubicBezTo>
                <a:cubicBezTo>
                  <a:pt x="100" y="0"/>
                  <a:pt x="74" y="25"/>
                  <a:pt x="49" y="25"/>
                </a:cubicBezTo>
                <a:cubicBezTo>
                  <a:pt x="74" y="100"/>
                  <a:pt x="125" y="200"/>
                  <a:pt x="149" y="225"/>
                </a:cubicBezTo>
                <a:cubicBezTo>
                  <a:pt x="149" y="250"/>
                  <a:pt x="125" y="275"/>
                  <a:pt x="125" y="325"/>
                </a:cubicBezTo>
                <a:cubicBezTo>
                  <a:pt x="125" y="375"/>
                  <a:pt x="174" y="475"/>
                  <a:pt x="174" y="525"/>
                </a:cubicBezTo>
                <a:cubicBezTo>
                  <a:pt x="199" y="575"/>
                  <a:pt x="149" y="625"/>
                  <a:pt x="125" y="650"/>
                </a:cubicBezTo>
                <a:cubicBezTo>
                  <a:pt x="74" y="700"/>
                  <a:pt x="49" y="800"/>
                  <a:pt x="49" y="850"/>
                </a:cubicBezTo>
                <a:cubicBezTo>
                  <a:pt x="49" y="900"/>
                  <a:pt x="0" y="950"/>
                  <a:pt x="0" y="975"/>
                </a:cubicBezTo>
                <a:cubicBezTo>
                  <a:pt x="0" y="1000"/>
                  <a:pt x="0" y="1075"/>
                  <a:pt x="0" y="1100"/>
                </a:cubicBezTo>
                <a:lnTo>
                  <a:pt x="0" y="1100"/>
                </a:lnTo>
                <a:cubicBezTo>
                  <a:pt x="25" y="1100"/>
                  <a:pt x="25" y="1100"/>
                  <a:pt x="25" y="1100"/>
                </a:cubicBezTo>
                <a:cubicBezTo>
                  <a:pt x="25" y="1100"/>
                  <a:pt x="25" y="1075"/>
                  <a:pt x="49"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0" name="Freeform 8">
            <a:extLst>
              <a:ext uri="{FF2B5EF4-FFF2-40B4-BE49-F238E27FC236}">
                <a16:creationId xmlns:a16="http://schemas.microsoft.com/office/drawing/2014/main" id="{9713BF79-CD6F-3C40-96CE-7A0816E0D3D7}"/>
              </a:ext>
            </a:extLst>
          </p:cNvPr>
          <p:cNvSpPr>
            <a:spLocks noChangeArrowheads="1"/>
          </p:cNvSpPr>
          <p:nvPr/>
        </p:nvSpPr>
        <p:spPr bwMode="auto">
          <a:xfrm>
            <a:off x="6411000" y="5083814"/>
            <a:ext cx="343123" cy="303748"/>
          </a:xfrm>
          <a:custGeom>
            <a:avLst/>
            <a:gdLst>
              <a:gd name="T0" fmla="*/ 825 w 1076"/>
              <a:gd name="T1" fmla="*/ 25 h 951"/>
              <a:gd name="T2" fmla="*/ 825 w 1076"/>
              <a:gd name="T3" fmla="*/ 25 h 951"/>
              <a:gd name="T4" fmla="*/ 750 w 1076"/>
              <a:gd name="T5" fmla="*/ 0 h 951"/>
              <a:gd name="T6" fmla="*/ 650 w 1076"/>
              <a:gd name="T7" fmla="*/ 25 h 951"/>
              <a:gd name="T8" fmla="*/ 625 w 1076"/>
              <a:gd name="T9" fmla="*/ 75 h 951"/>
              <a:gd name="T10" fmla="*/ 599 w 1076"/>
              <a:gd name="T11" fmla="*/ 125 h 951"/>
              <a:gd name="T12" fmla="*/ 599 w 1076"/>
              <a:gd name="T13" fmla="*/ 225 h 951"/>
              <a:gd name="T14" fmla="*/ 575 w 1076"/>
              <a:gd name="T15" fmla="*/ 325 h 951"/>
              <a:gd name="T16" fmla="*/ 650 w 1076"/>
              <a:gd name="T17" fmla="*/ 400 h 951"/>
              <a:gd name="T18" fmla="*/ 700 w 1076"/>
              <a:gd name="T19" fmla="*/ 375 h 951"/>
              <a:gd name="T20" fmla="*/ 725 w 1076"/>
              <a:gd name="T21" fmla="*/ 450 h 951"/>
              <a:gd name="T22" fmla="*/ 700 w 1076"/>
              <a:gd name="T23" fmla="*/ 475 h 951"/>
              <a:gd name="T24" fmla="*/ 625 w 1076"/>
              <a:gd name="T25" fmla="*/ 475 h 951"/>
              <a:gd name="T26" fmla="*/ 599 w 1076"/>
              <a:gd name="T27" fmla="*/ 400 h 951"/>
              <a:gd name="T28" fmla="*/ 525 w 1076"/>
              <a:gd name="T29" fmla="*/ 375 h 951"/>
              <a:gd name="T30" fmla="*/ 475 w 1076"/>
              <a:gd name="T31" fmla="*/ 325 h 951"/>
              <a:gd name="T32" fmla="*/ 450 w 1076"/>
              <a:gd name="T33" fmla="*/ 350 h 951"/>
              <a:gd name="T34" fmla="*/ 400 w 1076"/>
              <a:gd name="T35" fmla="*/ 350 h 951"/>
              <a:gd name="T36" fmla="*/ 325 w 1076"/>
              <a:gd name="T37" fmla="*/ 325 h 951"/>
              <a:gd name="T38" fmla="*/ 300 w 1076"/>
              <a:gd name="T39" fmla="*/ 300 h 951"/>
              <a:gd name="T40" fmla="*/ 225 w 1076"/>
              <a:gd name="T41" fmla="*/ 300 h 951"/>
              <a:gd name="T42" fmla="*/ 200 w 1076"/>
              <a:gd name="T43" fmla="*/ 275 h 951"/>
              <a:gd name="T44" fmla="*/ 174 w 1076"/>
              <a:gd name="T45" fmla="*/ 250 h 951"/>
              <a:gd name="T46" fmla="*/ 174 w 1076"/>
              <a:gd name="T47" fmla="*/ 425 h 951"/>
              <a:gd name="T48" fmla="*/ 150 w 1076"/>
              <a:gd name="T49" fmla="*/ 450 h 951"/>
              <a:gd name="T50" fmla="*/ 0 w 1076"/>
              <a:gd name="T51" fmla="*/ 450 h 951"/>
              <a:gd name="T52" fmla="*/ 0 w 1076"/>
              <a:gd name="T53" fmla="*/ 775 h 951"/>
              <a:gd name="T54" fmla="*/ 100 w 1076"/>
              <a:gd name="T55" fmla="*/ 900 h 951"/>
              <a:gd name="T56" fmla="*/ 274 w 1076"/>
              <a:gd name="T57" fmla="*/ 900 h 951"/>
              <a:gd name="T58" fmla="*/ 274 w 1076"/>
              <a:gd name="T59" fmla="*/ 924 h 951"/>
              <a:gd name="T60" fmla="*/ 325 w 1076"/>
              <a:gd name="T61" fmla="*/ 924 h 951"/>
              <a:gd name="T62" fmla="*/ 450 w 1076"/>
              <a:gd name="T63" fmla="*/ 950 h 951"/>
              <a:gd name="T64" fmla="*/ 550 w 1076"/>
              <a:gd name="T65" fmla="*/ 824 h 951"/>
              <a:gd name="T66" fmla="*/ 625 w 1076"/>
              <a:gd name="T67" fmla="*/ 775 h 951"/>
              <a:gd name="T68" fmla="*/ 675 w 1076"/>
              <a:gd name="T69" fmla="*/ 725 h 951"/>
              <a:gd name="T70" fmla="*/ 775 w 1076"/>
              <a:gd name="T71" fmla="*/ 725 h 951"/>
              <a:gd name="T72" fmla="*/ 775 w 1076"/>
              <a:gd name="T73" fmla="*/ 725 h 951"/>
              <a:gd name="T74" fmla="*/ 750 w 1076"/>
              <a:gd name="T75" fmla="*/ 650 h 951"/>
              <a:gd name="T76" fmla="*/ 1000 w 1076"/>
              <a:gd name="T77" fmla="*/ 550 h 951"/>
              <a:gd name="T78" fmla="*/ 1000 w 1076"/>
              <a:gd name="T79" fmla="*/ 500 h 951"/>
              <a:gd name="T80" fmla="*/ 1000 w 1076"/>
              <a:gd name="T81" fmla="*/ 425 h 951"/>
              <a:gd name="T82" fmla="*/ 1050 w 1076"/>
              <a:gd name="T83" fmla="*/ 400 h 951"/>
              <a:gd name="T84" fmla="*/ 1050 w 1076"/>
              <a:gd name="T85" fmla="*/ 250 h 951"/>
              <a:gd name="T86" fmla="*/ 1075 w 1076"/>
              <a:gd name="T87" fmla="*/ 225 h 951"/>
              <a:gd name="T88" fmla="*/ 1025 w 1076"/>
              <a:gd name="T89" fmla="*/ 125 h 951"/>
              <a:gd name="T90" fmla="*/ 900 w 1076"/>
              <a:gd name="T91" fmla="*/ 75 h 951"/>
              <a:gd name="T92" fmla="*/ 825 w 1076"/>
              <a:gd name="T93" fmla="*/ 25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6" h="951">
                <a:moveTo>
                  <a:pt x="825" y="25"/>
                </a:moveTo>
                <a:lnTo>
                  <a:pt x="825" y="25"/>
                </a:lnTo>
                <a:cubicBezTo>
                  <a:pt x="825" y="25"/>
                  <a:pt x="775" y="25"/>
                  <a:pt x="750" y="0"/>
                </a:cubicBezTo>
                <a:cubicBezTo>
                  <a:pt x="750" y="25"/>
                  <a:pt x="675" y="25"/>
                  <a:pt x="650" y="25"/>
                </a:cubicBezTo>
                <a:cubicBezTo>
                  <a:pt x="599" y="25"/>
                  <a:pt x="650" y="50"/>
                  <a:pt x="625" y="75"/>
                </a:cubicBezTo>
                <a:cubicBezTo>
                  <a:pt x="599" y="100"/>
                  <a:pt x="599" y="125"/>
                  <a:pt x="599" y="125"/>
                </a:cubicBezTo>
                <a:cubicBezTo>
                  <a:pt x="625" y="125"/>
                  <a:pt x="599" y="200"/>
                  <a:pt x="599" y="225"/>
                </a:cubicBezTo>
                <a:cubicBezTo>
                  <a:pt x="599" y="250"/>
                  <a:pt x="575" y="300"/>
                  <a:pt x="575" y="325"/>
                </a:cubicBezTo>
                <a:cubicBezTo>
                  <a:pt x="599" y="325"/>
                  <a:pt x="625" y="375"/>
                  <a:pt x="650" y="400"/>
                </a:cubicBezTo>
                <a:cubicBezTo>
                  <a:pt x="675" y="400"/>
                  <a:pt x="700" y="375"/>
                  <a:pt x="700" y="375"/>
                </a:cubicBezTo>
                <a:cubicBezTo>
                  <a:pt x="725" y="375"/>
                  <a:pt x="725" y="400"/>
                  <a:pt x="725" y="450"/>
                </a:cubicBezTo>
                <a:cubicBezTo>
                  <a:pt x="725" y="475"/>
                  <a:pt x="700" y="475"/>
                  <a:pt x="700" y="475"/>
                </a:cubicBezTo>
                <a:cubicBezTo>
                  <a:pt x="700" y="475"/>
                  <a:pt x="650" y="500"/>
                  <a:pt x="625" y="475"/>
                </a:cubicBezTo>
                <a:cubicBezTo>
                  <a:pt x="625" y="475"/>
                  <a:pt x="599" y="425"/>
                  <a:pt x="599" y="400"/>
                </a:cubicBezTo>
                <a:cubicBezTo>
                  <a:pt x="599" y="375"/>
                  <a:pt x="550" y="375"/>
                  <a:pt x="525" y="375"/>
                </a:cubicBezTo>
                <a:cubicBezTo>
                  <a:pt x="500" y="375"/>
                  <a:pt x="475" y="350"/>
                  <a:pt x="475" y="325"/>
                </a:cubicBezTo>
                <a:cubicBezTo>
                  <a:pt x="475" y="325"/>
                  <a:pt x="450" y="325"/>
                  <a:pt x="450" y="350"/>
                </a:cubicBezTo>
                <a:cubicBezTo>
                  <a:pt x="450" y="350"/>
                  <a:pt x="425" y="350"/>
                  <a:pt x="400" y="350"/>
                </a:cubicBezTo>
                <a:cubicBezTo>
                  <a:pt x="375" y="350"/>
                  <a:pt x="350" y="325"/>
                  <a:pt x="325" y="325"/>
                </a:cubicBezTo>
                <a:cubicBezTo>
                  <a:pt x="300" y="350"/>
                  <a:pt x="300" y="300"/>
                  <a:pt x="300" y="300"/>
                </a:cubicBezTo>
                <a:cubicBezTo>
                  <a:pt x="300" y="275"/>
                  <a:pt x="250" y="275"/>
                  <a:pt x="225" y="300"/>
                </a:cubicBezTo>
                <a:lnTo>
                  <a:pt x="200" y="275"/>
                </a:lnTo>
                <a:cubicBezTo>
                  <a:pt x="200" y="275"/>
                  <a:pt x="200" y="250"/>
                  <a:pt x="174" y="250"/>
                </a:cubicBezTo>
                <a:cubicBezTo>
                  <a:pt x="174" y="425"/>
                  <a:pt x="174" y="425"/>
                  <a:pt x="174" y="425"/>
                </a:cubicBezTo>
                <a:cubicBezTo>
                  <a:pt x="150" y="450"/>
                  <a:pt x="150" y="450"/>
                  <a:pt x="150" y="450"/>
                </a:cubicBezTo>
                <a:cubicBezTo>
                  <a:pt x="0" y="450"/>
                  <a:pt x="0" y="450"/>
                  <a:pt x="0" y="450"/>
                </a:cubicBezTo>
                <a:cubicBezTo>
                  <a:pt x="0" y="775"/>
                  <a:pt x="0" y="775"/>
                  <a:pt x="0" y="775"/>
                </a:cubicBezTo>
                <a:cubicBezTo>
                  <a:pt x="100" y="900"/>
                  <a:pt x="100" y="900"/>
                  <a:pt x="100" y="900"/>
                </a:cubicBezTo>
                <a:cubicBezTo>
                  <a:pt x="150" y="900"/>
                  <a:pt x="274" y="875"/>
                  <a:pt x="274" y="900"/>
                </a:cubicBezTo>
                <a:lnTo>
                  <a:pt x="274" y="924"/>
                </a:lnTo>
                <a:cubicBezTo>
                  <a:pt x="300" y="924"/>
                  <a:pt x="325" y="924"/>
                  <a:pt x="325" y="924"/>
                </a:cubicBezTo>
                <a:cubicBezTo>
                  <a:pt x="350" y="924"/>
                  <a:pt x="425" y="950"/>
                  <a:pt x="450" y="950"/>
                </a:cubicBezTo>
                <a:cubicBezTo>
                  <a:pt x="475" y="924"/>
                  <a:pt x="500" y="850"/>
                  <a:pt x="550" y="824"/>
                </a:cubicBezTo>
                <a:cubicBezTo>
                  <a:pt x="575" y="824"/>
                  <a:pt x="625" y="775"/>
                  <a:pt x="625" y="775"/>
                </a:cubicBezTo>
                <a:cubicBezTo>
                  <a:pt x="625" y="750"/>
                  <a:pt x="625" y="725"/>
                  <a:pt x="675" y="725"/>
                </a:cubicBezTo>
                <a:cubicBezTo>
                  <a:pt x="775" y="725"/>
                  <a:pt x="775" y="725"/>
                  <a:pt x="775" y="725"/>
                </a:cubicBezTo>
                <a:lnTo>
                  <a:pt x="775" y="725"/>
                </a:lnTo>
                <a:cubicBezTo>
                  <a:pt x="750" y="650"/>
                  <a:pt x="750" y="650"/>
                  <a:pt x="750" y="650"/>
                </a:cubicBezTo>
                <a:lnTo>
                  <a:pt x="1000" y="550"/>
                </a:lnTo>
                <a:cubicBezTo>
                  <a:pt x="1000" y="525"/>
                  <a:pt x="1000" y="525"/>
                  <a:pt x="1000" y="500"/>
                </a:cubicBezTo>
                <a:cubicBezTo>
                  <a:pt x="1000" y="500"/>
                  <a:pt x="1000" y="450"/>
                  <a:pt x="1000" y="425"/>
                </a:cubicBezTo>
                <a:cubicBezTo>
                  <a:pt x="1000" y="400"/>
                  <a:pt x="1075" y="425"/>
                  <a:pt x="1050" y="400"/>
                </a:cubicBezTo>
                <a:cubicBezTo>
                  <a:pt x="1025" y="375"/>
                  <a:pt x="1025" y="275"/>
                  <a:pt x="1050" y="250"/>
                </a:cubicBezTo>
                <a:cubicBezTo>
                  <a:pt x="1050" y="225"/>
                  <a:pt x="1075" y="250"/>
                  <a:pt x="1075" y="225"/>
                </a:cubicBezTo>
                <a:cubicBezTo>
                  <a:pt x="1075" y="200"/>
                  <a:pt x="1050" y="150"/>
                  <a:pt x="1025" y="125"/>
                </a:cubicBezTo>
                <a:cubicBezTo>
                  <a:pt x="1025" y="100"/>
                  <a:pt x="925" y="75"/>
                  <a:pt x="900" y="75"/>
                </a:cubicBezTo>
                <a:cubicBezTo>
                  <a:pt x="900" y="75"/>
                  <a:pt x="850" y="25"/>
                  <a:pt x="8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1" name="Freeform 9">
            <a:extLst>
              <a:ext uri="{FF2B5EF4-FFF2-40B4-BE49-F238E27FC236}">
                <a16:creationId xmlns:a16="http://schemas.microsoft.com/office/drawing/2014/main" id="{CB63A3D7-E367-ED40-8073-04B74233344E}"/>
              </a:ext>
            </a:extLst>
          </p:cNvPr>
          <p:cNvSpPr>
            <a:spLocks noChangeArrowheads="1"/>
          </p:cNvSpPr>
          <p:nvPr/>
        </p:nvSpPr>
        <p:spPr bwMode="auto">
          <a:xfrm>
            <a:off x="6610687" y="4868659"/>
            <a:ext cx="64687" cy="47812"/>
          </a:xfrm>
          <a:custGeom>
            <a:avLst/>
            <a:gdLst>
              <a:gd name="T0" fmla="*/ 150 w 201"/>
              <a:gd name="T1" fmla="*/ 0 h 151"/>
              <a:gd name="T2" fmla="*/ 150 w 201"/>
              <a:gd name="T3" fmla="*/ 0 h 151"/>
              <a:gd name="T4" fmla="*/ 100 w 201"/>
              <a:gd name="T5" fmla="*/ 0 h 151"/>
              <a:gd name="T6" fmla="*/ 75 w 201"/>
              <a:gd name="T7" fmla="*/ 25 h 151"/>
              <a:gd name="T8" fmla="*/ 50 w 201"/>
              <a:gd name="T9" fmla="*/ 25 h 151"/>
              <a:gd name="T10" fmla="*/ 25 w 201"/>
              <a:gd name="T11" fmla="*/ 100 h 151"/>
              <a:gd name="T12" fmla="*/ 0 w 201"/>
              <a:gd name="T13" fmla="*/ 125 h 151"/>
              <a:gd name="T14" fmla="*/ 25 w 201"/>
              <a:gd name="T15" fmla="*/ 150 h 151"/>
              <a:gd name="T16" fmla="*/ 50 w 201"/>
              <a:gd name="T17" fmla="*/ 150 h 151"/>
              <a:gd name="T18" fmla="*/ 100 w 201"/>
              <a:gd name="T19" fmla="*/ 125 h 151"/>
              <a:gd name="T20" fmla="*/ 200 w 201"/>
              <a:gd name="T21" fmla="*/ 100 h 151"/>
              <a:gd name="T22" fmla="*/ 174 w 201"/>
              <a:gd name="T23" fmla="*/ 25 h 151"/>
              <a:gd name="T24" fmla="*/ 150 w 201"/>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51">
                <a:moveTo>
                  <a:pt x="150" y="0"/>
                </a:moveTo>
                <a:lnTo>
                  <a:pt x="150" y="0"/>
                </a:lnTo>
                <a:cubicBezTo>
                  <a:pt x="150" y="0"/>
                  <a:pt x="125" y="0"/>
                  <a:pt x="100" y="0"/>
                </a:cubicBezTo>
                <a:cubicBezTo>
                  <a:pt x="100" y="25"/>
                  <a:pt x="100" y="25"/>
                  <a:pt x="75" y="25"/>
                </a:cubicBezTo>
                <a:cubicBezTo>
                  <a:pt x="50" y="25"/>
                  <a:pt x="50" y="25"/>
                  <a:pt x="50" y="25"/>
                </a:cubicBezTo>
                <a:cubicBezTo>
                  <a:pt x="25" y="50"/>
                  <a:pt x="25" y="100"/>
                  <a:pt x="25" y="100"/>
                </a:cubicBezTo>
                <a:cubicBezTo>
                  <a:pt x="25" y="100"/>
                  <a:pt x="0" y="100"/>
                  <a:pt x="0" y="125"/>
                </a:cubicBezTo>
                <a:lnTo>
                  <a:pt x="25" y="150"/>
                </a:lnTo>
                <a:cubicBezTo>
                  <a:pt x="50" y="150"/>
                  <a:pt x="50" y="150"/>
                  <a:pt x="50" y="150"/>
                </a:cubicBezTo>
                <a:cubicBezTo>
                  <a:pt x="125" y="150"/>
                  <a:pt x="100" y="125"/>
                  <a:pt x="100" y="125"/>
                </a:cubicBezTo>
                <a:cubicBezTo>
                  <a:pt x="100" y="125"/>
                  <a:pt x="174" y="125"/>
                  <a:pt x="200" y="100"/>
                </a:cubicBezTo>
                <a:cubicBezTo>
                  <a:pt x="200" y="74"/>
                  <a:pt x="174" y="25"/>
                  <a:pt x="174" y="25"/>
                </a:cubicBezTo>
                <a:lnTo>
                  <a:pt x="150" y="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2" name="Freeform 10">
            <a:extLst>
              <a:ext uri="{FF2B5EF4-FFF2-40B4-BE49-F238E27FC236}">
                <a16:creationId xmlns:a16="http://schemas.microsoft.com/office/drawing/2014/main" id="{4059753C-F78A-4645-879F-0FBCD0E416B6}"/>
              </a:ext>
            </a:extLst>
          </p:cNvPr>
          <p:cNvSpPr>
            <a:spLocks noChangeArrowheads="1"/>
          </p:cNvSpPr>
          <p:nvPr/>
        </p:nvSpPr>
        <p:spPr bwMode="auto">
          <a:xfrm>
            <a:off x="6977715" y="4462255"/>
            <a:ext cx="310780" cy="423279"/>
          </a:xfrm>
          <a:custGeom>
            <a:avLst/>
            <a:gdLst>
              <a:gd name="T0" fmla="*/ 225 w 976"/>
              <a:gd name="T1" fmla="*/ 249 h 1326"/>
              <a:gd name="T2" fmla="*/ 225 w 976"/>
              <a:gd name="T3" fmla="*/ 249 h 1326"/>
              <a:gd name="T4" fmla="*/ 275 w 976"/>
              <a:gd name="T5" fmla="*/ 324 h 1326"/>
              <a:gd name="T6" fmla="*/ 475 w 976"/>
              <a:gd name="T7" fmla="*/ 375 h 1326"/>
              <a:gd name="T8" fmla="*/ 600 w 976"/>
              <a:gd name="T9" fmla="*/ 400 h 1326"/>
              <a:gd name="T10" fmla="*/ 626 w 976"/>
              <a:gd name="T11" fmla="*/ 424 h 1326"/>
              <a:gd name="T12" fmla="*/ 375 w 976"/>
              <a:gd name="T13" fmla="*/ 675 h 1326"/>
              <a:gd name="T14" fmla="*/ 275 w 976"/>
              <a:gd name="T15" fmla="*/ 700 h 1326"/>
              <a:gd name="T16" fmla="*/ 150 w 976"/>
              <a:gd name="T17" fmla="*/ 775 h 1326"/>
              <a:gd name="T18" fmla="*/ 75 w 976"/>
              <a:gd name="T19" fmla="*/ 775 h 1326"/>
              <a:gd name="T20" fmla="*/ 25 w 976"/>
              <a:gd name="T21" fmla="*/ 849 h 1326"/>
              <a:gd name="T22" fmla="*/ 0 w 976"/>
              <a:gd name="T23" fmla="*/ 900 h 1326"/>
              <a:gd name="T24" fmla="*/ 0 w 976"/>
              <a:gd name="T25" fmla="*/ 1249 h 1326"/>
              <a:gd name="T26" fmla="*/ 50 w 976"/>
              <a:gd name="T27" fmla="*/ 1325 h 1326"/>
              <a:gd name="T28" fmla="*/ 250 w 976"/>
              <a:gd name="T29" fmla="*/ 1100 h 1326"/>
              <a:gd name="T30" fmla="*/ 426 w 976"/>
              <a:gd name="T31" fmla="*/ 975 h 1326"/>
              <a:gd name="T32" fmla="*/ 650 w 976"/>
              <a:gd name="T33" fmla="*/ 749 h 1326"/>
              <a:gd name="T34" fmla="*/ 750 w 976"/>
              <a:gd name="T35" fmla="*/ 575 h 1326"/>
              <a:gd name="T36" fmla="*/ 850 w 976"/>
              <a:gd name="T37" fmla="*/ 424 h 1326"/>
              <a:gd name="T38" fmla="*/ 926 w 976"/>
              <a:gd name="T39" fmla="*/ 249 h 1326"/>
              <a:gd name="T40" fmla="*/ 975 w 976"/>
              <a:gd name="T41" fmla="*/ 74 h 1326"/>
              <a:gd name="T42" fmla="*/ 900 w 976"/>
              <a:gd name="T43" fmla="*/ 49 h 1326"/>
              <a:gd name="T44" fmla="*/ 700 w 976"/>
              <a:gd name="T45" fmla="*/ 100 h 1326"/>
              <a:gd name="T46" fmla="*/ 550 w 976"/>
              <a:gd name="T47" fmla="*/ 124 h 1326"/>
              <a:gd name="T48" fmla="*/ 426 w 976"/>
              <a:gd name="T49" fmla="*/ 149 h 1326"/>
              <a:gd name="T50" fmla="*/ 275 w 976"/>
              <a:gd name="T51" fmla="*/ 149 h 1326"/>
              <a:gd name="T52" fmla="*/ 225 w 976"/>
              <a:gd name="T53" fmla="*/ 100 h 1326"/>
              <a:gd name="T54" fmla="*/ 150 w 976"/>
              <a:gd name="T55" fmla="*/ 174 h 1326"/>
              <a:gd name="T56" fmla="*/ 225 w 976"/>
              <a:gd name="T57" fmla="*/ 249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6" h="1326">
                <a:moveTo>
                  <a:pt x="225" y="249"/>
                </a:moveTo>
                <a:lnTo>
                  <a:pt x="225" y="249"/>
                </a:lnTo>
                <a:cubicBezTo>
                  <a:pt x="225" y="275"/>
                  <a:pt x="275" y="300"/>
                  <a:pt x="275" y="324"/>
                </a:cubicBezTo>
                <a:cubicBezTo>
                  <a:pt x="300" y="324"/>
                  <a:pt x="400" y="349"/>
                  <a:pt x="475" y="375"/>
                </a:cubicBezTo>
                <a:cubicBezTo>
                  <a:pt x="550" y="400"/>
                  <a:pt x="575" y="400"/>
                  <a:pt x="600" y="400"/>
                </a:cubicBezTo>
                <a:cubicBezTo>
                  <a:pt x="626" y="400"/>
                  <a:pt x="650" y="424"/>
                  <a:pt x="626" y="424"/>
                </a:cubicBezTo>
                <a:cubicBezTo>
                  <a:pt x="626" y="449"/>
                  <a:pt x="400" y="649"/>
                  <a:pt x="375" y="675"/>
                </a:cubicBezTo>
                <a:cubicBezTo>
                  <a:pt x="350" y="700"/>
                  <a:pt x="350" y="700"/>
                  <a:pt x="275" y="700"/>
                </a:cubicBezTo>
                <a:cubicBezTo>
                  <a:pt x="225" y="700"/>
                  <a:pt x="175" y="775"/>
                  <a:pt x="150" y="775"/>
                </a:cubicBezTo>
                <a:cubicBezTo>
                  <a:pt x="150" y="749"/>
                  <a:pt x="100" y="775"/>
                  <a:pt x="75" y="775"/>
                </a:cubicBezTo>
                <a:cubicBezTo>
                  <a:pt x="25" y="849"/>
                  <a:pt x="25" y="849"/>
                  <a:pt x="25" y="849"/>
                </a:cubicBezTo>
                <a:cubicBezTo>
                  <a:pt x="0" y="900"/>
                  <a:pt x="0" y="900"/>
                  <a:pt x="0" y="900"/>
                </a:cubicBezTo>
                <a:cubicBezTo>
                  <a:pt x="0" y="1249"/>
                  <a:pt x="0" y="1249"/>
                  <a:pt x="0" y="1249"/>
                </a:cubicBezTo>
                <a:cubicBezTo>
                  <a:pt x="50" y="1325"/>
                  <a:pt x="50" y="1325"/>
                  <a:pt x="50" y="1325"/>
                </a:cubicBezTo>
                <a:cubicBezTo>
                  <a:pt x="75" y="1275"/>
                  <a:pt x="175" y="1175"/>
                  <a:pt x="250" y="1100"/>
                </a:cubicBezTo>
                <a:cubicBezTo>
                  <a:pt x="325" y="1025"/>
                  <a:pt x="375" y="1000"/>
                  <a:pt x="426" y="975"/>
                </a:cubicBezTo>
                <a:cubicBezTo>
                  <a:pt x="450" y="949"/>
                  <a:pt x="575" y="849"/>
                  <a:pt x="650" y="749"/>
                </a:cubicBezTo>
                <a:cubicBezTo>
                  <a:pt x="700" y="675"/>
                  <a:pt x="750" y="625"/>
                  <a:pt x="750" y="575"/>
                </a:cubicBezTo>
                <a:cubicBezTo>
                  <a:pt x="775" y="525"/>
                  <a:pt x="800" y="475"/>
                  <a:pt x="850" y="424"/>
                </a:cubicBezTo>
                <a:cubicBezTo>
                  <a:pt x="875" y="375"/>
                  <a:pt x="926" y="275"/>
                  <a:pt x="926" y="249"/>
                </a:cubicBezTo>
                <a:cubicBezTo>
                  <a:pt x="926" y="200"/>
                  <a:pt x="950" y="124"/>
                  <a:pt x="975" y="74"/>
                </a:cubicBezTo>
                <a:cubicBezTo>
                  <a:pt x="975" y="24"/>
                  <a:pt x="926" y="0"/>
                  <a:pt x="900" y="49"/>
                </a:cubicBezTo>
                <a:cubicBezTo>
                  <a:pt x="875" y="74"/>
                  <a:pt x="775" y="100"/>
                  <a:pt x="700" y="100"/>
                </a:cubicBezTo>
                <a:cubicBezTo>
                  <a:pt x="626" y="100"/>
                  <a:pt x="575" y="100"/>
                  <a:pt x="550" y="124"/>
                </a:cubicBezTo>
                <a:cubicBezTo>
                  <a:pt x="525" y="149"/>
                  <a:pt x="450" y="124"/>
                  <a:pt x="426" y="149"/>
                </a:cubicBezTo>
                <a:cubicBezTo>
                  <a:pt x="400" y="174"/>
                  <a:pt x="300" y="200"/>
                  <a:pt x="275" y="149"/>
                </a:cubicBezTo>
                <a:cubicBezTo>
                  <a:pt x="250" y="124"/>
                  <a:pt x="225" y="100"/>
                  <a:pt x="225" y="100"/>
                </a:cubicBezTo>
                <a:cubicBezTo>
                  <a:pt x="200" y="124"/>
                  <a:pt x="150" y="149"/>
                  <a:pt x="150" y="174"/>
                </a:cubicBezTo>
                <a:cubicBezTo>
                  <a:pt x="175" y="200"/>
                  <a:pt x="200" y="249"/>
                  <a:pt x="225"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3" name="Freeform 11">
            <a:extLst>
              <a:ext uri="{FF2B5EF4-FFF2-40B4-BE49-F238E27FC236}">
                <a16:creationId xmlns:a16="http://schemas.microsoft.com/office/drawing/2014/main" id="{C07C22CE-0BD5-D047-B9CE-BEC69B215F9A}"/>
              </a:ext>
            </a:extLst>
          </p:cNvPr>
          <p:cNvSpPr>
            <a:spLocks noChangeArrowheads="1"/>
          </p:cNvSpPr>
          <p:nvPr/>
        </p:nvSpPr>
        <p:spPr bwMode="auto">
          <a:xfrm>
            <a:off x="5374599" y="3704292"/>
            <a:ext cx="358592" cy="286873"/>
          </a:xfrm>
          <a:custGeom>
            <a:avLst/>
            <a:gdLst>
              <a:gd name="T0" fmla="*/ 425 w 1126"/>
              <a:gd name="T1" fmla="*/ 900 h 901"/>
              <a:gd name="T2" fmla="*/ 425 w 1126"/>
              <a:gd name="T3" fmla="*/ 900 h 901"/>
              <a:gd name="T4" fmla="*/ 425 w 1126"/>
              <a:gd name="T5" fmla="*/ 775 h 901"/>
              <a:gd name="T6" fmla="*/ 575 w 1126"/>
              <a:gd name="T7" fmla="*/ 675 h 901"/>
              <a:gd name="T8" fmla="*/ 625 w 1126"/>
              <a:gd name="T9" fmla="*/ 651 h 901"/>
              <a:gd name="T10" fmla="*/ 700 w 1126"/>
              <a:gd name="T11" fmla="*/ 625 h 901"/>
              <a:gd name="T12" fmla="*/ 750 w 1126"/>
              <a:gd name="T13" fmla="*/ 575 h 901"/>
              <a:gd name="T14" fmla="*/ 825 w 1126"/>
              <a:gd name="T15" fmla="*/ 551 h 901"/>
              <a:gd name="T16" fmla="*/ 875 w 1126"/>
              <a:gd name="T17" fmla="*/ 525 h 901"/>
              <a:gd name="T18" fmla="*/ 875 w 1126"/>
              <a:gd name="T19" fmla="*/ 475 h 901"/>
              <a:gd name="T20" fmla="*/ 925 w 1126"/>
              <a:gd name="T21" fmla="*/ 450 h 901"/>
              <a:gd name="T22" fmla="*/ 975 w 1126"/>
              <a:gd name="T23" fmla="*/ 400 h 901"/>
              <a:gd name="T24" fmla="*/ 1100 w 1126"/>
              <a:gd name="T25" fmla="*/ 400 h 901"/>
              <a:gd name="T26" fmla="*/ 1125 w 1126"/>
              <a:gd name="T27" fmla="*/ 375 h 901"/>
              <a:gd name="T28" fmla="*/ 1100 w 1126"/>
              <a:gd name="T29" fmla="*/ 300 h 901"/>
              <a:gd name="T30" fmla="*/ 1075 w 1126"/>
              <a:gd name="T31" fmla="*/ 225 h 901"/>
              <a:gd name="T32" fmla="*/ 1050 w 1126"/>
              <a:gd name="T33" fmla="*/ 125 h 901"/>
              <a:gd name="T34" fmla="*/ 1050 w 1126"/>
              <a:gd name="T35" fmla="*/ 75 h 901"/>
              <a:gd name="T36" fmla="*/ 925 w 1126"/>
              <a:gd name="T37" fmla="*/ 50 h 901"/>
              <a:gd name="T38" fmla="*/ 775 w 1126"/>
              <a:gd name="T39" fmla="*/ 50 h 901"/>
              <a:gd name="T40" fmla="*/ 675 w 1126"/>
              <a:gd name="T41" fmla="*/ 0 h 901"/>
              <a:gd name="T42" fmla="*/ 575 w 1126"/>
              <a:gd name="T43" fmla="*/ 200 h 901"/>
              <a:gd name="T44" fmla="*/ 450 w 1126"/>
              <a:gd name="T45" fmla="*/ 275 h 901"/>
              <a:gd name="T46" fmla="*/ 375 w 1126"/>
              <a:gd name="T47" fmla="*/ 350 h 901"/>
              <a:gd name="T48" fmla="*/ 325 w 1126"/>
              <a:gd name="T49" fmla="*/ 425 h 901"/>
              <a:gd name="T50" fmla="*/ 325 w 1126"/>
              <a:gd name="T51" fmla="*/ 575 h 901"/>
              <a:gd name="T52" fmla="*/ 200 w 1126"/>
              <a:gd name="T53" fmla="*/ 725 h 901"/>
              <a:gd name="T54" fmla="*/ 75 w 1126"/>
              <a:gd name="T55" fmla="*/ 825 h 901"/>
              <a:gd name="T56" fmla="*/ 0 w 1126"/>
              <a:gd name="T57" fmla="*/ 851 h 901"/>
              <a:gd name="T58" fmla="*/ 350 w 1126"/>
              <a:gd name="T59" fmla="*/ 851 h 901"/>
              <a:gd name="T60" fmla="*/ 425 w 1126"/>
              <a:gd name="T61" fmla="*/ 9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6" h="901">
                <a:moveTo>
                  <a:pt x="425" y="900"/>
                </a:moveTo>
                <a:lnTo>
                  <a:pt x="425" y="900"/>
                </a:lnTo>
                <a:cubicBezTo>
                  <a:pt x="425" y="825"/>
                  <a:pt x="400" y="775"/>
                  <a:pt x="425" y="775"/>
                </a:cubicBezTo>
                <a:cubicBezTo>
                  <a:pt x="425" y="751"/>
                  <a:pt x="550" y="675"/>
                  <a:pt x="575" y="675"/>
                </a:cubicBezTo>
                <a:cubicBezTo>
                  <a:pt x="575" y="651"/>
                  <a:pt x="625" y="675"/>
                  <a:pt x="625" y="651"/>
                </a:cubicBezTo>
                <a:cubicBezTo>
                  <a:pt x="625" y="625"/>
                  <a:pt x="675" y="625"/>
                  <a:pt x="700" y="625"/>
                </a:cubicBezTo>
                <a:cubicBezTo>
                  <a:pt x="750" y="625"/>
                  <a:pt x="750" y="600"/>
                  <a:pt x="750" y="575"/>
                </a:cubicBezTo>
                <a:cubicBezTo>
                  <a:pt x="750" y="551"/>
                  <a:pt x="800" y="551"/>
                  <a:pt x="825" y="551"/>
                </a:cubicBezTo>
                <a:cubicBezTo>
                  <a:pt x="850" y="551"/>
                  <a:pt x="850" y="525"/>
                  <a:pt x="875" y="525"/>
                </a:cubicBezTo>
                <a:cubicBezTo>
                  <a:pt x="900" y="525"/>
                  <a:pt x="875" y="500"/>
                  <a:pt x="875" y="475"/>
                </a:cubicBezTo>
                <a:cubicBezTo>
                  <a:pt x="875" y="425"/>
                  <a:pt x="875" y="450"/>
                  <a:pt x="925" y="450"/>
                </a:cubicBezTo>
                <a:cubicBezTo>
                  <a:pt x="951" y="450"/>
                  <a:pt x="975" y="425"/>
                  <a:pt x="975" y="400"/>
                </a:cubicBezTo>
                <a:lnTo>
                  <a:pt x="1100" y="400"/>
                </a:lnTo>
                <a:cubicBezTo>
                  <a:pt x="1125" y="400"/>
                  <a:pt x="1125" y="375"/>
                  <a:pt x="1125" y="375"/>
                </a:cubicBezTo>
                <a:cubicBezTo>
                  <a:pt x="1125" y="350"/>
                  <a:pt x="1100" y="300"/>
                  <a:pt x="1100" y="300"/>
                </a:cubicBezTo>
                <a:cubicBezTo>
                  <a:pt x="1075" y="300"/>
                  <a:pt x="1075" y="250"/>
                  <a:pt x="1075" y="225"/>
                </a:cubicBezTo>
                <a:cubicBezTo>
                  <a:pt x="1075" y="175"/>
                  <a:pt x="1075" y="150"/>
                  <a:pt x="1050" y="125"/>
                </a:cubicBezTo>
                <a:cubicBezTo>
                  <a:pt x="1050" y="100"/>
                  <a:pt x="1050" y="100"/>
                  <a:pt x="1050" y="75"/>
                </a:cubicBezTo>
                <a:cubicBezTo>
                  <a:pt x="1000" y="75"/>
                  <a:pt x="975" y="50"/>
                  <a:pt x="925" y="50"/>
                </a:cubicBezTo>
                <a:cubicBezTo>
                  <a:pt x="875" y="50"/>
                  <a:pt x="800" y="75"/>
                  <a:pt x="775" y="50"/>
                </a:cubicBezTo>
                <a:cubicBezTo>
                  <a:pt x="725" y="0"/>
                  <a:pt x="700" y="0"/>
                  <a:pt x="675" y="0"/>
                </a:cubicBezTo>
                <a:cubicBezTo>
                  <a:pt x="650" y="25"/>
                  <a:pt x="600" y="150"/>
                  <a:pt x="575" y="200"/>
                </a:cubicBezTo>
                <a:cubicBezTo>
                  <a:pt x="550" y="225"/>
                  <a:pt x="475" y="275"/>
                  <a:pt x="450" y="275"/>
                </a:cubicBezTo>
                <a:cubicBezTo>
                  <a:pt x="400" y="275"/>
                  <a:pt x="400" y="325"/>
                  <a:pt x="375" y="350"/>
                </a:cubicBezTo>
                <a:cubicBezTo>
                  <a:pt x="350" y="375"/>
                  <a:pt x="350" y="400"/>
                  <a:pt x="325" y="425"/>
                </a:cubicBezTo>
                <a:cubicBezTo>
                  <a:pt x="275" y="450"/>
                  <a:pt x="300" y="551"/>
                  <a:pt x="325" y="575"/>
                </a:cubicBezTo>
                <a:cubicBezTo>
                  <a:pt x="325" y="600"/>
                  <a:pt x="250" y="700"/>
                  <a:pt x="200" y="725"/>
                </a:cubicBezTo>
                <a:cubicBezTo>
                  <a:pt x="150" y="751"/>
                  <a:pt x="150" y="800"/>
                  <a:pt x="75" y="825"/>
                </a:cubicBezTo>
                <a:cubicBezTo>
                  <a:pt x="50" y="825"/>
                  <a:pt x="25" y="851"/>
                  <a:pt x="0" y="851"/>
                </a:cubicBezTo>
                <a:cubicBezTo>
                  <a:pt x="125" y="851"/>
                  <a:pt x="300" y="851"/>
                  <a:pt x="350" y="851"/>
                </a:cubicBezTo>
                <a:cubicBezTo>
                  <a:pt x="425" y="851"/>
                  <a:pt x="400" y="875"/>
                  <a:pt x="425" y="9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4" name="Freeform 12">
            <a:extLst>
              <a:ext uri="{FF2B5EF4-FFF2-40B4-BE49-F238E27FC236}">
                <a16:creationId xmlns:a16="http://schemas.microsoft.com/office/drawing/2014/main" id="{33C6369A-B781-3744-89FF-C4E2301DD458}"/>
              </a:ext>
            </a:extLst>
          </p:cNvPr>
          <p:cNvSpPr>
            <a:spLocks noChangeArrowheads="1"/>
          </p:cNvSpPr>
          <p:nvPr/>
        </p:nvSpPr>
        <p:spPr bwMode="auto">
          <a:xfrm>
            <a:off x="5989127" y="3649445"/>
            <a:ext cx="127968" cy="247499"/>
          </a:xfrm>
          <a:custGeom>
            <a:avLst/>
            <a:gdLst>
              <a:gd name="T0" fmla="*/ 100 w 400"/>
              <a:gd name="T1" fmla="*/ 200 h 776"/>
              <a:gd name="T2" fmla="*/ 100 w 400"/>
              <a:gd name="T3" fmla="*/ 200 h 776"/>
              <a:gd name="T4" fmla="*/ 75 w 400"/>
              <a:gd name="T5" fmla="*/ 300 h 776"/>
              <a:gd name="T6" fmla="*/ 26 w 400"/>
              <a:gd name="T7" fmla="*/ 350 h 776"/>
              <a:gd name="T8" fmla="*/ 51 w 400"/>
              <a:gd name="T9" fmla="*/ 450 h 776"/>
              <a:gd name="T10" fmla="*/ 100 w 400"/>
              <a:gd name="T11" fmla="*/ 525 h 776"/>
              <a:gd name="T12" fmla="*/ 175 w 400"/>
              <a:gd name="T13" fmla="*/ 575 h 776"/>
              <a:gd name="T14" fmla="*/ 226 w 400"/>
              <a:gd name="T15" fmla="*/ 750 h 776"/>
              <a:gd name="T16" fmla="*/ 226 w 400"/>
              <a:gd name="T17" fmla="*/ 775 h 776"/>
              <a:gd name="T18" fmla="*/ 275 w 400"/>
              <a:gd name="T19" fmla="*/ 726 h 776"/>
              <a:gd name="T20" fmla="*/ 275 w 400"/>
              <a:gd name="T21" fmla="*/ 650 h 776"/>
              <a:gd name="T22" fmla="*/ 300 w 400"/>
              <a:gd name="T23" fmla="*/ 625 h 776"/>
              <a:gd name="T24" fmla="*/ 351 w 400"/>
              <a:gd name="T25" fmla="*/ 550 h 776"/>
              <a:gd name="T26" fmla="*/ 399 w 400"/>
              <a:gd name="T27" fmla="*/ 525 h 776"/>
              <a:gd name="T28" fmla="*/ 399 w 400"/>
              <a:gd name="T29" fmla="*/ 475 h 776"/>
              <a:gd name="T30" fmla="*/ 374 w 400"/>
              <a:gd name="T31" fmla="*/ 425 h 776"/>
              <a:gd name="T32" fmla="*/ 326 w 400"/>
              <a:gd name="T33" fmla="*/ 400 h 776"/>
              <a:gd name="T34" fmla="*/ 251 w 400"/>
              <a:gd name="T35" fmla="*/ 375 h 776"/>
              <a:gd name="T36" fmla="*/ 326 w 400"/>
              <a:gd name="T37" fmla="*/ 300 h 776"/>
              <a:gd name="T38" fmla="*/ 326 w 400"/>
              <a:gd name="T39" fmla="*/ 175 h 776"/>
              <a:gd name="T40" fmla="*/ 351 w 400"/>
              <a:gd name="T41" fmla="*/ 100 h 776"/>
              <a:gd name="T42" fmla="*/ 326 w 400"/>
              <a:gd name="T43" fmla="*/ 50 h 776"/>
              <a:gd name="T44" fmla="*/ 300 w 400"/>
              <a:gd name="T45" fmla="*/ 50 h 776"/>
              <a:gd name="T46" fmla="*/ 175 w 400"/>
              <a:gd name="T47" fmla="*/ 50 h 776"/>
              <a:gd name="T48" fmla="*/ 126 w 400"/>
              <a:gd name="T49" fmla="*/ 50 h 776"/>
              <a:gd name="T50" fmla="*/ 100 w 400"/>
              <a:gd name="T51" fmla="*/ 20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776">
                <a:moveTo>
                  <a:pt x="100" y="200"/>
                </a:moveTo>
                <a:lnTo>
                  <a:pt x="100" y="200"/>
                </a:lnTo>
                <a:cubicBezTo>
                  <a:pt x="126" y="225"/>
                  <a:pt x="100" y="300"/>
                  <a:pt x="75" y="300"/>
                </a:cubicBezTo>
                <a:cubicBezTo>
                  <a:pt x="51" y="300"/>
                  <a:pt x="51" y="350"/>
                  <a:pt x="26" y="350"/>
                </a:cubicBezTo>
                <a:cubicBezTo>
                  <a:pt x="0" y="350"/>
                  <a:pt x="26" y="450"/>
                  <a:pt x="51" y="450"/>
                </a:cubicBezTo>
                <a:cubicBezTo>
                  <a:pt x="100" y="475"/>
                  <a:pt x="100" y="500"/>
                  <a:pt x="100" y="525"/>
                </a:cubicBezTo>
                <a:cubicBezTo>
                  <a:pt x="100" y="550"/>
                  <a:pt x="151" y="550"/>
                  <a:pt x="175" y="575"/>
                </a:cubicBezTo>
                <a:cubicBezTo>
                  <a:pt x="200" y="600"/>
                  <a:pt x="226" y="700"/>
                  <a:pt x="226" y="750"/>
                </a:cubicBezTo>
                <a:cubicBezTo>
                  <a:pt x="226" y="750"/>
                  <a:pt x="226" y="750"/>
                  <a:pt x="226" y="775"/>
                </a:cubicBezTo>
                <a:cubicBezTo>
                  <a:pt x="251" y="750"/>
                  <a:pt x="251" y="750"/>
                  <a:pt x="275" y="726"/>
                </a:cubicBezTo>
                <a:cubicBezTo>
                  <a:pt x="275" y="700"/>
                  <a:pt x="275" y="675"/>
                  <a:pt x="275" y="650"/>
                </a:cubicBezTo>
                <a:cubicBezTo>
                  <a:pt x="275" y="650"/>
                  <a:pt x="275" y="625"/>
                  <a:pt x="300" y="625"/>
                </a:cubicBezTo>
                <a:cubicBezTo>
                  <a:pt x="300" y="600"/>
                  <a:pt x="351" y="550"/>
                  <a:pt x="351" y="550"/>
                </a:cubicBezTo>
                <a:cubicBezTo>
                  <a:pt x="374" y="550"/>
                  <a:pt x="399" y="550"/>
                  <a:pt x="399" y="525"/>
                </a:cubicBezTo>
                <a:cubicBezTo>
                  <a:pt x="399" y="500"/>
                  <a:pt x="399" y="500"/>
                  <a:pt x="399" y="475"/>
                </a:cubicBezTo>
                <a:cubicBezTo>
                  <a:pt x="374" y="450"/>
                  <a:pt x="374" y="450"/>
                  <a:pt x="374" y="425"/>
                </a:cubicBezTo>
                <a:cubicBezTo>
                  <a:pt x="374" y="425"/>
                  <a:pt x="351" y="375"/>
                  <a:pt x="326" y="400"/>
                </a:cubicBezTo>
                <a:cubicBezTo>
                  <a:pt x="326" y="425"/>
                  <a:pt x="275" y="400"/>
                  <a:pt x="251" y="375"/>
                </a:cubicBezTo>
                <a:cubicBezTo>
                  <a:pt x="251" y="325"/>
                  <a:pt x="300" y="325"/>
                  <a:pt x="326" y="300"/>
                </a:cubicBezTo>
                <a:cubicBezTo>
                  <a:pt x="374" y="275"/>
                  <a:pt x="374" y="200"/>
                  <a:pt x="326" y="175"/>
                </a:cubicBezTo>
                <a:cubicBezTo>
                  <a:pt x="300" y="150"/>
                  <a:pt x="326" y="125"/>
                  <a:pt x="351" y="100"/>
                </a:cubicBezTo>
                <a:cubicBezTo>
                  <a:pt x="374" y="75"/>
                  <a:pt x="351" y="50"/>
                  <a:pt x="326" y="50"/>
                </a:cubicBezTo>
                <a:cubicBezTo>
                  <a:pt x="326" y="75"/>
                  <a:pt x="300" y="75"/>
                  <a:pt x="300" y="50"/>
                </a:cubicBezTo>
                <a:cubicBezTo>
                  <a:pt x="300" y="0"/>
                  <a:pt x="200" y="0"/>
                  <a:pt x="175" y="50"/>
                </a:cubicBezTo>
                <a:cubicBezTo>
                  <a:pt x="151" y="50"/>
                  <a:pt x="126" y="50"/>
                  <a:pt x="126" y="50"/>
                </a:cubicBezTo>
                <a:cubicBezTo>
                  <a:pt x="100" y="100"/>
                  <a:pt x="100" y="175"/>
                  <a:pt x="1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7" name="Freeform 14">
            <a:extLst>
              <a:ext uri="{FF2B5EF4-FFF2-40B4-BE49-F238E27FC236}">
                <a16:creationId xmlns:a16="http://schemas.microsoft.com/office/drawing/2014/main" id="{61D2CFA4-F68A-6543-880D-136EBBBB332D}"/>
              </a:ext>
            </a:extLst>
          </p:cNvPr>
          <p:cNvSpPr>
            <a:spLocks noChangeArrowheads="1"/>
          </p:cNvSpPr>
          <p:nvPr/>
        </p:nvSpPr>
        <p:spPr bwMode="auto">
          <a:xfrm>
            <a:off x="6052407" y="3799916"/>
            <a:ext cx="454216" cy="438747"/>
          </a:xfrm>
          <a:custGeom>
            <a:avLst/>
            <a:gdLst>
              <a:gd name="T0" fmla="*/ 151 w 1426"/>
              <a:gd name="T1" fmla="*/ 75 h 1375"/>
              <a:gd name="T2" fmla="*/ 151 w 1426"/>
              <a:gd name="T3" fmla="*/ 75 h 1375"/>
              <a:gd name="T4" fmla="*/ 100 w 1426"/>
              <a:gd name="T5" fmla="*/ 150 h 1375"/>
              <a:gd name="T6" fmla="*/ 75 w 1426"/>
              <a:gd name="T7" fmla="*/ 175 h 1375"/>
              <a:gd name="T8" fmla="*/ 75 w 1426"/>
              <a:gd name="T9" fmla="*/ 251 h 1375"/>
              <a:gd name="T10" fmla="*/ 0 w 1426"/>
              <a:gd name="T11" fmla="*/ 325 h 1375"/>
              <a:gd name="T12" fmla="*/ 51 w 1426"/>
              <a:gd name="T13" fmla="*/ 400 h 1375"/>
              <a:gd name="T14" fmla="*/ 51 w 1426"/>
              <a:gd name="T15" fmla="*/ 500 h 1375"/>
              <a:gd name="T16" fmla="*/ 51 w 1426"/>
              <a:gd name="T17" fmla="*/ 551 h 1375"/>
              <a:gd name="T18" fmla="*/ 51 w 1426"/>
              <a:gd name="T19" fmla="*/ 625 h 1375"/>
              <a:gd name="T20" fmla="*/ 51 w 1426"/>
              <a:gd name="T21" fmla="*/ 675 h 1375"/>
              <a:gd name="T22" fmla="*/ 0 w 1426"/>
              <a:gd name="T23" fmla="*/ 700 h 1375"/>
              <a:gd name="T24" fmla="*/ 51 w 1426"/>
              <a:gd name="T25" fmla="*/ 775 h 1375"/>
              <a:gd name="T26" fmla="*/ 75 w 1426"/>
              <a:gd name="T27" fmla="*/ 849 h 1375"/>
              <a:gd name="T28" fmla="*/ 126 w 1426"/>
              <a:gd name="T29" fmla="*/ 874 h 1375"/>
              <a:gd name="T30" fmla="*/ 199 w 1426"/>
              <a:gd name="T31" fmla="*/ 899 h 1375"/>
              <a:gd name="T32" fmla="*/ 250 w 1426"/>
              <a:gd name="T33" fmla="*/ 974 h 1375"/>
              <a:gd name="T34" fmla="*/ 374 w 1426"/>
              <a:gd name="T35" fmla="*/ 999 h 1375"/>
              <a:gd name="T36" fmla="*/ 450 w 1426"/>
              <a:gd name="T37" fmla="*/ 1074 h 1375"/>
              <a:gd name="T38" fmla="*/ 599 w 1426"/>
              <a:gd name="T39" fmla="*/ 974 h 1375"/>
              <a:gd name="T40" fmla="*/ 1325 w 1426"/>
              <a:gd name="T41" fmla="*/ 1374 h 1375"/>
              <a:gd name="T42" fmla="*/ 1325 w 1426"/>
              <a:gd name="T43" fmla="*/ 1324 h 1375"/>
              <a:gd name="T44" fmla="*/ 1399 w 1426"/>
              <a:gd name="T45" fmla="*/ 1324 h 1375"/>
              <a:gd name="T46" fmla="*/ 1399 w 1426"/>
              <a:gd name="T47" fmla="*/ 400 h 1375"/>
              <a:gd name="T48" fmla="*/ 1399 w 1426"/>
              <a:gd name="T49" fmla="*/ 251 h 1375"/>
              <a:gd name="T50" fmla="*/ 1425 w 1426"/>
              <a:gd name="T51" fmla="*/ 150 h 1375"/>
              <a:gd name="T52" fmla="*/ 1425 w 1426"/>
              <a:gd name="T53" fmla="*/ 125 h 1375"/>
              <a:gd name="T54" fmla="*/ 1425 w 1426"/>
              <a:gd name="T55" fmla="*/ 125 h 1375"/>
              <a:gd name="T56" fmla="*/ 1299 w 1426"/>
              <a:gd name="T57" fmla="*/ 75 h 1375"/>
              <a:gd name="T58" fmla="*/ 1150 w 1426"/>
              <a:gd name="T59" fmla="*/ 0 h 1375"/>
              <a:gd name="T60" fmla="*/ 950 w 1426"/>
              <a:gd name="T61" fmla="*/ 125 h 1375"/>
              <a:gd name="T62" fmla="*/ 950 w 1426"/>
              <a:gd name="T63" fmla="*/ 225 h 1375"/>
              <a:gd name="T64" fmla="*/ 799 w 1426"/>
              <a:gd name="T65" fmla="*/ 225 h 1375"/>
              <a:gd name="T66" fmla="*/ 650 w 1426"/>
              <a:gd name="T67" fmla="*/ 175 h 1375"/>
              <a:gd name="T68" fmla="*/ 550 w 1426"/>
              <a:gd name="T69" fmla="*/ 100 h 1375"/>
              <a:gd name="T70" fmla="*/ 474 w 1426"/>
              <a:gd name="T71" fmla="*/ 50 h 1375"/>
              <a:gd name="T72" fmla="*/ 325 w 1426"/>
              <a:gd name="T73" fmla="*/ 25 h 1375"/>
              <a:gd name="T74" fmla="*/ 199 w 1426"/>
              <a:gd name="T75" fmla="*/ 0 h 1375"/>
              <a:gd name="T76" fmla="*/ 199 w 1426"/>
              <a:gd name="T77" fmla="*/ 50 h 1375"/>
              <a:gd name="T78" fmla="*/ 151 w 1426"/>
              <a:gd name="T79" fmla="*/ 75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6" h="1375">
                <a:moveTo>
                  <a:pt x="151" y="75"/>
                </a:moveTo>
                <a:lnTo>
                  <a:pt x="151" y="75"/>
                </a:lnTo>
                <a:cubicBezTo>
                  <a:pt x="151" y="75"/>
                  <a:pt x="100" y="125"/>
                  <a:pt x="100" y="150"/>
                </a:cubicBezTo>
                <a:cubicBezTo>
                  <a:pt x="75" y="150"/>
                  <a:pt x="75" y="175"/>
                  <a:pt x="75" y="175"/>
                </a:cubicBezTo>
                <a:cubicBezTo>
                  <a:pt x="75" y="200"/>
                  <a:pt x="75" y="225"/>
                  <a:pt x="75" y="251"/>
                </a:cubicBezTo>
                <a:cubicBezTo>
                  <a:pt x="51" y="275"/>
                  <a:pt x="0" y="300"/>
                  <a:pt x="0" y="325"/>
                </a:cubicBezTo>
                <a:cubicBezTo>
                  <a:pt x="0" y="325"/>
                  <a:pt x="26" y="351"/>
                  <a:pt x="51" y="400"/>
                </a:cubicBezTo>
                <a:cubicBezTo>
                  <a:pt x="75" y="451"/>
                  <a:pt x="26" y="475"/>
                  <a:pt x="51" y="500"/>
                </a:cubicBezTo>
                <a:cubicBezTo>
                  <a:pt x="51" y="525"/>
                  <a:pt x="51" y="551"/>
                  <a:pt x="51" y="551"/>
                </a:cubicBezTo>
                <a:cubicBezTo>
                  <a:pt x="26" y="575"/>
                  <a:pt x="51" y="600"/>
                  <a:pt x="51" y="625"/>
                </a:cubicBezTo>
                <a:cubicBezTo>
                  <a:pt x="51" y="625"/>
                  <a:pt x="51" y="651"/>
                  <a:pt x="51" y="675"/>
                </a:cubicBezTo>
                <a:lnTo>
                  <a:pt x="0" y="700"/>
                </a:lnTo>
                <a:cubicBezTo>
                  <a:pt x="0" y="725"/>
                  <a:pt x="26" y="725"/>
                  <a:pt x="51" y="775"/>
                </a:cubicBezTo>
                <a:cubicBezTo>
                  <a:pt x="75" y="800"/>
                  <a:pt x="51" y="824"/>
                  <a:pt x="75" y="849"/>
                </a:cubicBezTo>
                <a:cubicBezTo>
                  <a:pt x="75" y="874"/>
                  <a:pt x="100" y="874"/>
                  <a:pt x="126" y="874"/>
                </a:cubicBezTo>
                <a:cubicBezTo>
                  <a:pt x="151" y="874"/>
                  <a:pt x="174" y="899"/>
                  <a:pt x="199" y="899"/>
                </a:cubicBezTo>
                <a:cubicBezTo>
                  <a:pt x="225" y="899"/>
                  <a:pt x="225" y="924"/>
                  <a:pt x="250" y="974"/>
                </a:cubicBezTo>
                <a:cubicBezTo>
                  <a:pt x="250" y="974"/>
                  <a:pt x="350" y="974"/>
                  <a:pt x="374" y="999"/>
                </a:cubicBezTo>
                <a:cubicBezTo>
                  <a:pt x="424" y="1024"/>
                  <a:pt x="450" y="1074"/>
                  <a:pt x="450" y="1074"/>
                </a:cubicBezTo>
                <a:cubicBezTo>
                  <a:pt x="599" y="974"/>
                  <a:pt x="599" y="974"/>
                  <a:pt x="599" y="974"/>
                </a:cubicBezTo>
                <a:cubicBezTo>
                  <a:pt x="1325" y="1374"/>
                  <a:pt x="1325" y="1374"/>
                  <a:pt x="1325" y="1374"/>
                </a:cubicBezTo>
                <a:cubicBezTo>
                  <a:pt x="1325" y="1324"/>
                  <a:pt x="1325" y="1324"/>
                  <a:pt x="1325" y="1324"/>
                </a:cubicBezTo>
                <a:cubicBezTo>
                  <a:pt x="1399" y="1324"/>
                  <a:pt x="1399" y="1324"/>
                  <a:pt x="1399" y="1324"/>
                </a:cubicBezTo>
                <a:cubicBezTo>
                  <a:pt x="1399" y="1324"/>
                  <a:pt x="1399" y="451"/>
                  <a:pt x="1399" y="400"/>
                </a:cubicBezTo>
                <a:cubicBezTo>
                  <a:pt x="1399" y="325"/>
                  <a:pt x="1375" y="300"/>
                  <a:pt x="1399" y="251"/>
                </a:cubicBezTo>
                <a:cubicBezTo>
                  <a:pt x="1425" y="225"/>
                  <a:pt x="1399" y="200"/>
                  <a:pt x="1425" y="150"/>
                </a:cubicBezTo>
                <a:cubicBezTo>
                  <a:pt x="1425" y="125"/>
                  <a:pt x="1425" y="125"/>
                  <a:pt x="1425" y="125"/>
                </a:cubicBezTo>
                <a:lnTo>
                  <a:pt x="1425" y="125"/>
                </a:lnTo>
                <a:cubicBezTo>
                  <a:pt x="1425" y="100"/>
                  <a:pt x="1375" y="100"/>
                  <a:pt x="1299" y="75"/>
                </a:cubicBezTo>
                <a:cubicBezTo>
                  <a:pt x="1225" y="75"/>
                  <a:pt x="1250" y="0"/>
                  <a:pt x="1150" y="0"/>
                </a:cubicBezTo>
                <a:cubicBezTo>
                  <a:pt x="1050" y="0"/>
                  <a:pt x="950" y="75"/>
                  <a:pt x="950" y="125"/>
                </a:cubicBezTo>
                <a:cubicBezTo>
                  <a:pt x="950" y="150"/>
                  <a:pt x="975" y="200"/>
                  <a:pt x="950" y="225"/>
                </a:cubicBezTo>
                <a:cubicBezTo>
                  <a:pt x="925" y="275"/>
                  <a:pt x="850" y="275"/>
                  <a:pt x="799" y="225"/>
                </a:cubicBezTo>
                <a:cubicBezTo>
                  <a:pt x="775" y="200"/>
                  <a:pt x="699" y="175"/>
                  <a:pt x="650" y="175"/>
                </a:cubicBezTo>
                <a:cubicBezTo>
                  <a:pt x="574" y="175"/>
                  <a:pt x="550" y="150"/>
                  <a:pt x="550" y="100"/>
                </a:cubicBezTo>
                <a:cubicBezTo>
                  <a:pt x="550" y="75"/>
                  <a:pt x="525" y="75"/>
                  <a:pt x="474" y="50"/>
                </a:cubicBezTo>
                <a:cubicBezTo>
                  <a:pt x="424" y="50"/>
                  <a:pt x="399" y="0"/>
                  <a:pt x="325" y="25"/>
                </a:cubicBezTo>
                <a:cubicBezTo>
                  <a:pt x="274" y="25"/>
                  <a:pt x="225" y="0"/>
                  <a:pt x="199" y="0"/>
                </a:cubicBezTo>
                <a:cubicBezTo>
                  <a:pt x="199" y="25"/>
                  <a:pt x="199" y="25"/>
                  <a:pt x="199" y="50"/>
                </a:cubicBezTo>
                <a:cubicBezTo>
                  <a:pt x="199" y="75"/>
                  <a:pt x="174" y="75"/>
                  <a:pt x="1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8" name="Freeform 15">
            <a:extLst>
              <a:ext uri="{FF2B5EF4-FFF2-40B4-BE49-F238E27FC236}">
                <a16:creationId xmlns:a16="http://schemas.microsoft.com/office/drawing/2014/main" id="{C6104F4C-38AF-8240-9D56-C1F8E5F171F1}"/>
              </a:ext>
            </a:extLst>
          </p:cNvPr>
          <p:cNvSpPr>
            <a:spLocks noChangeArrowheads="1"/>
          </p:cNvSpPr>
          <p:nvPr/>
        </p:nvSpPr>
        <p:spPr bwMode="auto">
          <a:xfrm>
            <a:off x="5271945" y="4406004"/>
            <a:ext cx="80155" cy="32344"/>
          </a:xfrm>
          <a:custGeom>
            <a:avLst/>
            <a:gdLst>
              <a:gd name="T0" fmla="*/ 125 w 251"/>
              <a:gd name="T1" fmla="*/ 76 h 101"/>
              <a:gd name="T2" fmla="*/ 125 w 251"/>
              <a:gd name="T3" fmla="*/ 76 h 101"/>
              <a:gd name="T4" fmla="*/ 200 w 251"/>
              <a:gd name="T5" fmla="*/ 100 h 101"/>
              <a:gd name="T6" fmla="*/ 250 w 251"/>
              <a:gd name="T7" fmla="*/ 76 h 101"/>
              <a:gd name="T8" fmla="*/ 200 w 251"/>
              <a:gd name="T9" fmla="*/ 76 h 101"/>
              <a:gd name="T10" fmla="*/ 125 w 251"/>
              <a:gd name="T11" fmla="*/ 25 h 101"/>
              <a:gd name="T12" fmla="*/ 0 w 251"/>
              <a:gd name="T13" fmla="*/ 51 h 101"/>
              <a:gd name="T14" fmla="*/ 0 w 251"/>
              <a:gd name="T15" fmla="*/ 100 h 101"/>
              <a:gd name="T16" fmla="*/ 25 w 251"/>
              <a:gd name="T17" fmla="*/ 100 h 101"/>
              <a:gd name="T18" fmla="*/ 125 w 251"/>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1">
                <a:moveTo>
                  <a:pt x="125" y="76"/>
                </a:moveTo>
                <a:lnTo>
                  <a:pt x="125" y="76"/>
                </a:lnTo>
                <a:cubicBezTo>
                  <a:pt x="150" y="51"/>
                  <a:pt x="175" y="76"/>
                  <a:pt x="200" y="100"/>
                </a:cubicBezTo>
                <a:cubicBezTo>
                  <a:pt x="225" y="100"/>
                  <a:pt x="250" y="76"/>
                  <a:pt x="250" y="76"/>
                </a:cubicBezTo>
                <a:cubicBezTo>
                  <a:pt x="250" y="76"/>
                  <a:pt x="250" y="76"/>
                  <a:pt x="200" y="76"/>
                </a:cubicBezTo>
                <a:cubicBezTo>
                  <a:pt x="175" y="76"/>
                  <a:pt x="150" y="0"/>
                  <a:pt x="125" y="25"/>
                </a:cubicBezTo>
                <a:cubicBezTo>
                  <a:pt x="74" y="51"/>
                  <a:pt x="50" y="51"/>
                  <a:pt x="0" y="51"/>
                </a:cubicBezTo>
                <a:cubicBezTo>
                  <a:pt x="0" y="51"/>
                  <a:pt x="0" y="76"/>
                  <a:pt x="0" y="100"/>
                </a:cubicBezTo>
                <a:cubicBezTo>
                  <a:pt x="0" y="100"/>
                  <a:pt x="0" y="100"/>
                  <a:pt x="25" y="100"/>
                </a:cubicBezTo>
                <a:cubicBezTo>
                  <a:pt x="50" y="100"/>
                  <a:pt x="100" y="76"/>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0" name="Freeform 16">
            <a:extLst>
              <a:ext uri="{FF2B5EF4-FFF2-40B4-BE49-F238E27FC236}">
                <a16:creationId xmlns:a16="http://schemas.microsoft.com/office/drawing/2014/main" id="{CA9165E6-590F-D344-B0D9-0441F100D45C}"/>
              </a:ext>
            </a:extLst>
          </p:cNvPr>
          <p:cNvSpPr>
            <a:spLocks noChangeArrowheads="1"/>
          </p:cNvSpPr>
          <p:nvPr/>
        </p:nvSpPr>
        <p:spPr bwMode="auto">
          <a:xfrm>
            <a:off x="5248039" y="4325850"/>
            <a:ext cx="175780" cy="143436"/>
          </a:xfrm>
          <a:custGeom>
            <a:avLst/>
            <a:gdLst>
              <a:gd name="T0" fmla="*/ 125 w 551"/>
              <a:gd name="T1" fmla="*/ 425 h 450"/>
              <a:gd name="T2" fmla="*/ 125 w 551"/>
              <a:gd name="T3" fmla="*/ 425 h 450"/>
              <a:gd name="T4" fmla="*/ 175 w 551"/>
              <a:gd name="T5" fmla="*/ 400 h 450"/>
              <a:gd name="T6" fmla="*/ 325 w 551"/>
              <a:gd name="T7" fmla="*/ 400 h 450"/>
              <a:gd name="T8" fmla="*/ 350 w 551"/>
              <a:gd name="T9" fmla="*/ 400 h 450"/>
              <a:gd name="T10" fmla="*/ 350 w 551"/>
              <a:gd name="T11" fmla="*/ 400 h 450"/>
              <a:gd name="T12" fmla="*/ 400 w 551"/>
              <a:gd name="T13" fmla="*/ 425 h 450"/>
              <a:gd name="T14" fmla="*/ 550 w 551"/>
              <a:gd name="T15" fmla="*/ 425 h 450"/>
              <a:gd name="T16" fmla="*/ 550 w 551"/>
              <a:gd name="T17" fmla="*/ 425 h 450"/>
              <a:gd name="T18" fmla="*/ 550 w 551"/>
              <a:gd name="T19" fmla="*/ 349 h 450"/>
              <a:gd name="T20" fmla="*/ 500 w 551"/>
              <a:gd name="T21" fmla="*/ 300 h 450"/>
              <a:gd name="T22" fmla="*/ 500 w 551"/>
              <a:gd name="T23" fmla="*/ 249 h 450"/>
              <a:gd name="T24" fmla="*/ 475 w 551"/>
              <a:gd name="T25" fmla="*/ 225 h 450"/>
              <a:gd name="T26" fmla="*/ 425 w 551"/>
              <a:gd name="T27" fmla="*/ 149 h 450"/>
              <a:gd name="T28" fmla="*/ 350 w 551"/>
              <a:gd name="T29" fmla="*/ 74 h 450"/>
              <a:gd name="T30" fmla="*/ 325 w 551"/>
              <a:gd name="T31" fmla="*/ 74 h 450"/>
              <a:gd name="T32" fmla="*/ 275 w 551"/>
              <a:gd name="T33" fmla="*/ 25 h 450"/>
              <a:gd name="T34" fmla="*/ 200 w 551"/>
              <a:gd name="T35" fmla="*/ 25 h 450"/>
              <a:gd name="T36" fmla="*/ 125 w 551"/>
              <a:gd name="T37" fmla="*/ 25 h 450"/>
              <a:gd name="T38" fmla="*/ 50 w 551"/>
              <a:gd name="T39" fmla="*/ 74 h 450"/>
              <a:gd name="T40" fmla="*/ 50 w 551"/>
              <a:gd name="T41" fmla="*/ 74 h 450"/>
              <a:gd name="T42" fmla="*/ 25 w 551"/>
              <a:gd name="T43" fmla="*/ 149 h 450"/>
              <a:gd name="T44" fmla="*/ 75 w 551"/>
              <a:gd name="T45" fmla="*/ 274 h 450"/>
              <a:gd name="T46" fmla="*/ 75 w 551"/>
              <a:gd name="T47" fmla="*/ 300 h 450"/>
              <a:gd name="T48" fmla="*/ 200 w 551"/>
              <a:gd name="T49" fmla="*/ 274 h 450"/>
              <a:gd name="T50" fmla="*/ 275 w 551"/>
              <a:gd name="T51" fmla="*/ 325 h 450"/>
              <a:gd name="T52" fmla="*/ 325 w 551"/>
              <a:gd name="T53" fmla="*/ 325 h 450"/>
              <a:gd name="T54" fmla="*/ 275 w 551"/>
              <a:gd name="T55" fmla="*/ 349 h 450"/>
              <a:gd name="T56" fmla="*/ 200 w 551"/>
              <a:gd name="T57" fmla="*/ 325 h 450"/>
              <a:gd name="T58" fmla="*/ 100 w 551"/>
              <a:gd name="T59" fmla="*/ 349 h 450"/>
              <a:gd name="T60" fmla="*/ 75 w 551"/>
              <a:gd name="T61" fmla="*/ 349 h 450"/>
              <a:gd name="T62" fmla="*/ 75 w 551"/>
              <a:gd name="T63" fmla="*/ 400 h 450"/>
              <a:gd name="T64" fmla="*/ 75 w 551"/>
              <a:gd name="T65" fmla="*/ 400 h 450"/>
              <a:gd name="T66" fmla="*/ 125 w 551"/>
              <a:gd name="T67" fmla="*/ 42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1" h="450">
                <a:moveTo>
                  <a:pt x="125" y="425"/>
                </a:moveTo>
                <a:lnTo>
                  <a:pt x="125" y="425"/>
                </a:lnTo>
                <a:cubicBezTo>
                  <a:pt x="149" y="425"/>
                  <a:pt x="175" y="400"/>
                  <a:pt x="175" y="400"/>
                </a:cubicBezTo>
                <a:cubicBezTo>
                  <a:pt x="175" y="400"/>
                  <a:pt x="300" y="400"/>
                  <a:pt x="325" y="400"/>
                </a:cubicBezTo>
                <a:cubicBezTo>
                  <a:pt x="325" y="400"/>
                  <a:pt x="325" y="400"/>
                  <a:pt x="350" y="400"/>
                </a:cubicBezTo>
                <a:lnTo>
                  <a:pt x="350" y="400"/>
                </a:lnTo>
                <a:cubicBezTo>
                  <a:pt x="350" y="400"/>
                  <a:pt x="400" y="400"/>
                  <a:pt x="400" y="425"/>
                </a:cubicBezTo>
                <a:cubicBezTo>
                  <a:pt x="425" y="425"/>
                  <a:pt x="500" y="449"/>
                  <a:pt x="550" y="425"/>
                </a:cubicBezTo>
                <a:lnTo>
                  <a:pt x="550" y="425"/>
                </a:lnTo>
                <a:cubicBezTo>
                  <a:pt x="550" y="400"/>
                  <a:pt x="550" y="374"/>
                  <a:pt x="550" y="349"/>
                </a:cubicBezTo>
                <a:cubicBezTo>
                  <a:pt x="550" y="349"/>
                  <a:pt x="525" y="325"/>
                  <a:pt x="500" y="300"/>
                </a:cubicBezTo>
                <a:cubicBezTo>
                  <a:pt x="500" y="274"/>
                  <a:pt x="500" y="249"/>
                  <a:pt x="500" y="249"/>
                </a:cubicBezTo>
                <a:cubicBezTo>
                  <a:pt x="475" y="225"/>
                  <a:pt x="475" y="225"/>
                  <a:pt x="475" y="225"/>
                </a:cubicBezTo>
                <a:cubicBezTo>
                  <a:pt x="475" y="225"/>
                  <a:pt x="475" y="149"/>
                  <a:pt x="425" y="149"/>
                </a:cubicBezTo>
                <a:cubicBezTo>
                  <a:pt x="375" y="125"/>
                  <a:pt x="350" y="74"/>
                  <a:pt x="350" y="74"/>
                </a:cubicBezTo>
                <a:cubicBezTo>
                  <a:pt x="325" y="74"/>
                  <a:pt x="325" y="74"/>
                  <a:pt x="325" y="74"/>
                </a:cubicBezTo>
                <a:cubicBezTo>
                  <a:pt x="325" y="74"/>
                  <a:pt x="300" y="25"/>
                  <a:pt x="275" y="25"/>
                </a:cubicBezTo>
                <a:cubicBezTo>
                  <a:pt x="250" y="0"/>
                  <a:pt x="200" y="25"/>
                  <a:pt x="200" y="25"/>
                </a:cubicBezTo>
                <a:cubicBezTo>
                  <a:pt x="200" y="25"/>
                  <a:pt x="149" y="25"/>
                  <a:pt x="125" y="25"/>
                </a:cubicBezTo>
                <a:cubicBezTo>
                  <a:pt x="75" y="25"/>
                  <a:pt x="100" y="74"/>
                  <a:pt x="50" y="74"/>
                </a:cubicBezTo>
                <a:lnTo>
                  <a:pt x="50" y="74"/>
                </a:lnTo>
                <a:cubicBezTo>
                  <a:pt x="50" y="100"/>
                  <a:pt x="50" y="125"/>
                  <a:pt x="25" y="149"/>
                </a:cubicBezTo>
                <a:cubicBezTo>
                  <a:pt x="0" y="200"/>
                  <a:pt x="50" y="249"/>
                  <a:pt x="75" y="274"/>
                </a:cubicBezTo>
                <a:lnTo>
                  <a:pt x="75" y="300"/>
                </a:lnTo>
                <a:cubicBezTo>
                  <a:pt x="125" y="300"/>
                  <a:pt x="149" y="300"/>
                  <a:pt x="200" y="274"/>
                </a:cubicBezTo>
                <a:cubicBezTo>
                  <a:pt x="225" y="249"/>
                  <a:pt x="250" y="325"/>
                  <a:pt x="275" y="325"/>
                </a:cubicBezTo>
                <a:cubicBezTo>
                  <a:pt x="325" y="325"/>
                  <a:pt x="325" y="325"/>
                  <a:pt x="325" y="325"/>
                </a:cubicBezTo>
                <a:cubicBezTo>
                  <a:pt x="325" y="325"/>
                  <a:pt x="300" y="349"/>
                  <a:pt x="275" y="349"/>
                </a:cubicBezTo>
                <a:cubicBezTo>
                  <a:pt x="250" y="325"/>
                  <a:pt x="225" y="300"/>
                  <a:pt x="200" y="325"/>
                </a:cubicBezTo>
                <a:cubicBezTo>
                  <a:pt x="175" y="325"/>
                  <a:pt x="125" y="349"/>
                  <a:pt x="100" y="349"/>
                </a:cubicBezTo>
                <a:cubicBezTo>
                  <a:pt x="75" y="349"/>
                  <a:pt x="75" y="349"/>
                  <a:pt x="75" y="349"/>
                </a:cubicBezTo>
                <a:cubicBezTo>
                  <a:pt x="50" y="374"/>
                  <a:pt x="75" y="374"/>
                  <a:pt x="75" y="400"/>
                </a:cubicBezTo>
                <a:lnTo>
                  <a:pt x="75" y="400"/>
                </a:lnTo>
                <a:cubicBezTo>
                  <a:pt x="125" y="400"/>
                  <a:pt x="125" y="425"/>
                  <a:pt x="125" y="4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1" name="Freeform 17">
            <a:extLst>
              <a:ext uri="{FF2B5EF4-FFF2-40B4-BE49-F238E27FC236}">
                <a16:creationId xmlns:a16="http://schemas.microsoft.com/office/drawing/2014/main" id="{32FEDE89-2667-9A4E-90BC-24B643C6DA7D}"/>
              </a:ext>
            </a:extLst>
          </p:cNvPr>
          <p:cNvSpPr>
            <a:spLocks noChangeArrowheads="1"/>
          </p:cNvSpPr>
          <p:nvPr/>
        </p:nvSpPr>
        <p:spPr bwMode="auto">
          <a:xfrm>
            <a:off x="5271946" y="4453818"/>
            <a:ext cx="88593" cy="47812"/>
          </a:xfrm>
          <a:custGeom>
            <a:avLst/>
            <a:gdLst>
              <a:gd name="T0" fmla="*/ 150 w 276"/>
              <a:gd name="T1" fmla="*/ 125 h 150"/>
              <a:gd name="T2" fmla="*/ 150 w 276"/>
              <a:gd name="T3" fmla="*/ 125 h 150"/>
              <a:gd name="T4" fmla="*/ 225 w 276"/>
              <a:gd name="T5" fmla="*/ 99 h 150"/>
              <a:gd name="T6" fmla="*/ 250 w 276"/>
              <a:gd name="T7" fmla="*/ 74 h 150"/>
              <a:gd name="T8" fmla="*/ 250 w 276"/>
              <a:gd name="T9" fmla="*/ 25 h 150"/>
              <a:gd name="T10" fmla="*/ 275 w 276"/>
              <a:gd name="T11" fmla="*/ 0 h 150"/>
              <a:gd name="T12" fmla="*/ 250 w 276"/>
              <a:gd name="T13" fmla="*/ 0 h 150"/>
              <a:gd name="T14" fmla="*/ 100 w 276"/>
              <a:gd name="T15" fmla="*/ 0 h 150"/>
              <a:gd name="T16" fmla="*/ 50 w 276"/>
              <a:gd name="T17" fmla="*/ 25 h 150"/>
              <a:gd name="T18" fmla="*/ 0 w 276"/>
              <a:gd name="T19" fmla="*/ 0 h 150"/>
              <a:gd name="T20" fmla="*/ 74 w 276"/>
              <a:gd name="T21" fmla="*/ 74 h 150"/>
              <a:gd name="T22" fmla="*/ 125 w 276"/>
              <a:gd name="T23" fmla="*/ 149 h 150"/>
              <a:gd name="T24" fmla="*/ 125 w 276"/>
              <a:gd name="T25" fmla="*/ 149 h 150"/>
              <a:gd name="T26" fmla="*/ 150 w 276"/>
              <a:gd name="T27"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50">
                <a:moveTo>
                  <a:pt x="150" y="125"/>
                </a:moveTo>
                <a:lnTo>
                  <a:pt x="150" y="125"/>
                </a:lnTo>
                <a:cubicBezTo>
                  <a:pt x="175" y="125"/>
                  <a:pt x="200" y="74"/>
                  <a:pt x="225" y="99"/>
                </a:cubicBezTo>
                <a:lnTo>
                  <a:pt x="250" y="74"/>
                </a:lnTo>
                <a:cubicBezTo>
                  <a:pt x="250" y="74"/>
                  <a:pt x="225" y="49"/>
                  <a:pt x="250" y="25"/>
                </a:cubicBezTo>
                <a:cubicBezTo>
                  <a:pt x="275" y="25"/>
                  <a:pt x="275" y="0"/>
                  <a:pt x="275" y="0"/>
                </a:cubicBezTo>
                <a:cubicBezTo>
                  <a:pt x="250" y="0"/>
                  <a:pt x="250" y="0"/>
                  <a:pt x="250" y="0"/>
                </a:cubicBezTo>
                <a:cubicBezTo>
                  <a:pt x="225" y="0"/>
                  <a:pt x="100" y="0"/>
                  <a:pt x="100" y="0"/>
                </a:cubicBezTo>
                <a:cubicBezTo>
                  <a:pt x="100" y="0"/>
                  <a:pt x="74" y="25"/>
                  <a:pt x="50" y="25"/>
                </a:cubicBezTo>
                <a:cubicBezTo>
                  <a:pt x="50" y="25"/>
                  <a:pt x="50" y="0"/>
                  <a:pt x="0" y="0"/>
                </a:cubicBezTo>
                <a:cubicBezTo>
                  <a:pt x="25" y="49"/>
                  <a:pt x="25" y="49"/>
                  <a:pt x="74" y="74"/>
                </a:cubicBezTo>
                <a:cubicBezTo>
                  <a:pt x="150" y="74"/>
                  <a:pt x="74" y="99"/>
                  <a:pt x="125" y="149"/>
                </a:cubicBezTo>
                <a:lnTo>
                  <a:pt x="125" y="149"/>
                </a:lnTo>
                <a:cubicBezTo>
                  <a:pt x="150" y="149"/>
                  <a:pt x="150" y="125"/>
                  <a:pt x="1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4" name="Freeform 18">
            <a:extLst>
              <a:ext uri="{FF2B5EF4-FFF2-40B4-BE49-F238E27FC236}">
                <a16:creationId xmlns:a16="http://schemas.microsoft.com/office/drawing/2014/main" id="{994AE827-C826-A341-AF60-B581615D1BD7}"/>
              </a:ext>
            </a:extLst>
          </p:cNvPr>
          <p:cNvSpPr>
            <a:spLocks noChangeArrowheads="1"/>
          </p:cNvSpPr>
          <p:nvPr/>
        </p:nvSpPr>
        <p:spPr bwMode="auto">
          <a:xfrm>
            <a:off x="6204283" y="4493191"/>
            <a:ext cx="367029" cy="262968"/>
          </a:xfrm>
          <a:custGeom>
            <a:avLst/>
            <a:gdLst>
              <a:gd name="T0" fmla="*/ 1051 w 1152"/>
              <a:gd name="T1" fmla="*/ 475 h 826"/>
              <a:gd name="T2" fmla="*/ 1051 w 1152"/>
              <a:gd name="T3" fmla="*/ 475 h 826"/>
              <a:gd name="T4" fmla="*/ 1026 w 1152"/>
              <a:gd name="T5" fmla="*/ 400 h 826"/>
              <a:gd name="T6" fmla="*/ 976 w 1152"/>
              <a:gd name="T7" fmla="*/ 349 h 826"/>
              <a:gd name="T8" fmla="*/ 925 w 1152"/>
              <a:gd name="T9" fmla="*/ 300 h 826"/>
              <a:gd name="T10" fmla="*/ 851 w 1152"/>
              <a:gd name="T11" fmla="*/ 249 h 826"/>
              <a:gd name="T12" fmla="*/ 851 w 1152"/>
              <a:gd name="T13" fmla="*/ 224 h 826"/>
              <a:gd name="T14" fmla="*/ 801 w 1152"/>
              <a:gd name="T15" fmla="*/ 224 h 826"/>
              <a:gd name="T16" fmla="*/ 801 w 1152"/>
              <a:gd name="T17" fmla="*/ 200 h 826"/>
              <a:gd name="T18" fmla="*/ 801 w 1152"/>
              <a:gd name="T19" fmla="*/ 100 h 826"/>
              <a:gd name="T20" fmla="*/ 725 w 1152"/>
              <a:gd name="T21" fmla="*/ 24 h 826"/>
              <a:gd name="T22" fmla="*/ 725 w 1152"/>
              <a:gd name="T23" fmla="*/ 24 h 826"/>
              <a:gd name="T24" fmla="*/ 651 w 1152"/>
              <a:gd name="T25" fmla="*/ 49 h 826"/>
              <a:gd name="T26" fmla="*/ 625 w 1152"/>
              <a:gd name="T27" fmla="*/ 100 h 826"/>
              <a:gd name="T28" fmla="*/ 525 w 1152"/>
              <a:gd name="T29" fmla="*/ 175 h 826"/>
              <a:gd name="T30" fmla="*/ 401 w 1152"/>
              <a:gd name="T31" fmla="*/ 224 h 826"/>
              <a:gd name="T32" fmla="*/ 401 w 1152"/>
              <a:gd name="T33" fmla="*/ 275 h 826"/>
              <a:gd name="T34" fmla="*/ 301 w 1152"/>
              <a:gd name="T35" fmla="*/ 300 h 826"/>
              <a:gd name="T36" fmla="*/ 201 w 1152"/>
              <a:gd name="T37" fmla="*/ 349 h 826"/>
              <a:gd name="T38" fmla="*/ 151 w 1152"/>
              <a:gd name="T39" fmla="*/ 349 h 826"/>
              <a:gd name="T40" fmla="*/ 100 w 1152"/>
              <a:gd name="T41" fmla="*/ 349 h 826"/>
              <a:gd name="T42" fmla="*/ 76 w 1152"/>
              <a:gd name="T43" fmla="*/ 349 h 826"/>
              <a:gd name="T44" fmla="*/ 25 w 1152"/>
              <a:gd name="T45" fmla="*/ 400 h 826"/>
              <a:gd name="T46" fmla="*/ 0 w 1152"/>
              <a:gd name="T47" fmla="*/ 500 h 826"/>
              <a:gd name="T48" fmla="*/ 0 w 1152"/>
              <a:gd name="T49" fmla="*/ 575 h 826"/>
              <a:gd name="T50" fmla="*/ 25 w 1152"/>
              <a:gd name="T51" fmla="*/ 649 h 826"/>
              <a:gd name="T52" fmla="*/ 51 w 1152"/>
              <a:gd name="T53" fmla="*/ 700 h 826"/>
              <a:gd name="T54" fmla="*/ 76 w 1152"/>
              <a:gd name="T55" fmla="*/ 749 h 826"/>
              <a:gd name="T56" fmla="*/ 125 w 1152"/>
              <a:gd name="T57" fmla="*/ 800 h 826"/>
              <a:gd name="T58" fmla="*/ 151 w 1152"/>
              <a:gd name="T59" fmla="*/ 825 h 826"/>
              <a:gd name="T60" fmla="*/ 151 w 1152"/>
              <a:gd name="T61" fmla="*/ 800 h 826"/>
              <a:gd name="T62" fmla="*/ 176 w 1152"/>
              <a:gd name="T63" fmla="*/ 749 h 826"/>
              <a:gd name="T64" fmla="*/ 225 w 1152"/>
              <a:gd name="T65" fmla="*/ 725 h 826"/>
              <a:gd name="T66" fmla="*/ 251 w 1152"/>
              <a:gd name="T67" fmla="*/ 725 h 826"/>
              <a:gd name="T68" fmla="*/ 351 w 1152"/>
              <a:gd name="T69" fmla="*/ 725 h 826"/>
              <a:gd name="T70" fmla="*/ 351 w 1152"/>
              <a:gd name="T71" fmla="*/ 675 h 826"/>
              <a:gd name="T72" fmla="*/ 451 w 1152"/>
              <a:gd name="T73" fmla="*/ 600 h 826"/>
              <a:gd name="T74" fmla="*/ 525 w 1152"/>
              <a:gd name="T75" fmla="*/ 649 h 826"/>
              <a:gd name="T76" fmla="*/ 701 w 1152"/>
              <a:gd name="T77" fmla="*/ 675 h 826"/>
              <a:gd name="T78" fmla="*/ 725 w 1152"/>
              <a:gd name="T79" fmla="*/ 600 h 826"/>
              <a:gd name="T80" fmla="*/ 801 w 1152"/>
              <a:gd name="T81" fmla="*/ 600 h 826"/>
              <a:gd name="T82" fmla="*/ 901 w 1152"/>
              <a:gd name="T83" fmla="*/ 575 h 826"/>
              <a:gd name="T84" fmla="*/ 976 w 1152"/>
              <a:gd name="T85" fmla="*/ 575 h 826"/>
              <a:gd name="T86" fmla="*/ 1076 w 1152"/>
              <a:gd name="T87" fmla="*/ 575 h 826"/>
              <a:gd name="T88" fmla="*/ 1151 w 1152"/>
              <a:gd name="T89" fmla="*/ 575 h 826"/>
              <a:gd name="T90" fmla="*/ 1126 w 1152"/>
              <a:gd name="T91" fmla="*/ 525 h 826"/>
              <a:gd name="T92" fmla="*/ 1051 w 1152"/>
              <a:gd name="T93" fmla="*/ 47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2" h="826">
                <a:moveTo>
                  <a:pt x="1051" y="475"/>
                </a:moveTo>
                <a:lnTo>
                  <a:pt x="1051" y="475"/>
                </a:lnTo>
                <a:cubicBezTo>
                  <a:pt x="1051" y="449"/>
                  <a:pt x="1051" y="425"/>
                  <a:pt x="1026" y="400"/>
                </a:cubicBezTo>
                <a:cubicBezTo>
                  <a:pt x="1001" y="375"/>
                  <a:pt x="976" y="375"/>
                  <a:pt x="976" y="349"/>
                </a:cubicBezTo>
                <a:cubicBezTo>
                  <a:pt x="976" y="324"/>
                  <a:pt x="951" y="324"/>
                  <a:pt x="925" y="300"/>
                </a:cubicBezTo>
                <a:cubicBezTo>
                  <a:pt x="901" y="249"/>
                  <a:pt x="851" y="249"/>
                  <a:pt x="851" y="249"/>
                </a:cubicBezTo>
                <a:cubicBezTo>
                  <a:pt x="851" y="224"/>
                  <a:pt x="851" y="224"/>
                  <a:pt x="851" y="224"/>
                </a:cubicBezTo>
                <a:cubicBezTo>
                  <a:pt x="801" y="224"/>
                  <a:pt x="801" y="224"/>
                  <a:pt x="801" y="224"/>
                </a:cubicBezTo>
                <a:cubicBezTo>
                  <a:pt x="801" y="224"/>
                  <a:pt x="776" y="200"/>
                  <a:pt x="801" y="200"/>
                </a:cubicBezTo>
                <a:cubicBezTo>
                  <a:pt x="851" y="175"/>
                  <a:pt x="801" y="124"/>
                  <a:pt x="801" y="100"/>
                </a:cubicBezTo>
                <a:cubicBezTo>
                  <a:pt x="801" y="100"/>
                  <a:pt x="751" y="24"/>
                  <a:pt x="725" y="24"/>
                </a:cubicBezTo>
                <a:lnTo>
                  <a:pt x="725" y="24"/>
                </a:lnTo>
                <a:cubicBezTo>
                  <a:pt x="701" y="0"/>
                  <a:pt x="651" y="24"/>
                  <a:pt x="651" y="49"/>
                </a:cubicBezTo>
                <a:cubicBezTo>
                  <a:pt x="625" y="74"/>
                  <a:pt x="625" y="74"/>
                  <a:pt x="625" y="100"/>
                </a:cubicBezTo>
                <a:cubicBezTo>
                  <a:pt x="601" y="100"/>
                  <a:pt x="551" y="149"/>
                  <a:pt x="525" y="175"/>
                </a:cubicBezTo>
                <a:cubicBezTo>
                  <a:pt x="501" y="224"/>
                  <a:pt x="425" y="200"/>
                  <a:pt x="401" y="224"/>
                </a:cubicBezTo>
                <a:cubicBezTo>
                  <a:pt x="376" y="224"/>
                  <a:pt x="401" y="249"/>
                  <a:pt x="401" y="275"/>
                </a:cubicBezTo>
                <a:cubicBezTo>
                  <a:pt x="376" y="275"/>
                  <a:pt x="325" y="300"/>
                  <a:pt x="301" y="300"/>
                </a:cubicBezTo>
                <a:cubicBezTo>
                  <a:pt x="301" y="324"/>
                  <a:pt x="225" y="324"/>
                  <a:pt x="201" y="349"/>
                </a:cubicBezTo>
                <a:cubicBezTo>
                  <a:pt x="176" y="375"/>
                  <a:pt x="176" y="300"/>
                  <a:pt x="151" y="349"/>
                </a:cubicBezTo>
                <a:cubicBezTo>
                  <a:pt x="125" y="375"/>
                  <a:pt x="100" y="375"/>
                  <a:pt x="100" y="349"/>
                </a:cubicBezTo>
                <a:lnTo>
                  <a:pt x="76" y="349"/>
                </a:lnTo>
                <a:cubicBezTo>
                  <a:pt x="76" y="375"/>
                  <a:pt x="51" y="375"/>
                  <a:pt x="25" y="400"/>
                </a:cubicBezTo>
                <a:cubicBezTo>
                  <a:pt x="25" y="449"/>
                  <a:pt x="0" y="475"/>
                  <a:pt x="0" y="500"/>
                </a:cubicBezTo>
                <a:cubicBezTo>
                  <a:pt x="0" y="525"/>
                  <a:pt x="0" y="549"/>
                  <a:pt x="0" y="575"/>
                </a:cubicBezTo>
                <a:cubicBezTo>
                  <a:pt x="0" y="625"/>
                  <a:pt x="0" y="625"/>
                  <a:pt x="25" y="649"/>
                </a:cubicBezTo>
                <a:cubicBezTo>
                  <a:pt x="51" y="675"/>
                  <a:pt x="51" y="700"/>
                  <a:pt x="51" y="700"/>
                </a:cubicBezTo>
                <a:cubicBezTo>
                  <a:pt x="51" y="700"/>
                  <a:pt x="51" y="725"/>
                  <a:pt x="76" y="749"/>
                </a:cubicBezTo>
                <a:lnTo>
                  <a:pt x="125" y="800"/>
                </a:lnTo>
                <a:cubicBezTo>
                  <a:pt x="125" y="800"/>
                  <a:pt x="125" y="825"/>
                  <a:pt x="151" y="825"/>
                </a:cubicBezTo>
                <a:lnTo>
                  <a:pt x="151" y="800"/>
                </a:lnTo>
                <a:cubicBezTo>
                  <a:pt x="176" y="775"/>
                  <a:pt x="176" y="749"/>
                  <a:pt x="176" y="749"/>
                </a:cubicBezTo>
                <a:cubicBezTo>
                  <a:pt x="225" y="725"/>
                  <a:pt x="225" y="725"/>
                  <a:pt x="225" y="725"/>
                </a:cubicBezTo>
                <a:cubicBezTo>
                  <a:pt x="251" y="725"/>
                  <a:pt x="251" y="725"/>
                  <a:pt x="251" y="725"/>
                </a:cubicBezTo>
                <a:cubicBezTo>
                  <a:pt x="351" y="725"/>
                  <a:pt x="351" y="725"/>
                  <a:pt x="351" y="725"/>
                </a:cubicBezTo>
                <a:cubicBezTo>
                  <a:pt x="351" y="675"/>
                  <a:pt x="351" y="675"/>
                  <a:pt x="351" y="675"/>
                </a:cubicBezTo>
                <a:cubicBezTo>
                  <a:pt x="351" y="675"/>
                  <a:pt x="401" y="600"/>
                  <a:pt x="451" y="600"/>
                </a:cubicBezTo>
                <a:cubicBezTo>
                  <a:pt x="476" y="600"/>
                  <a:pt x="525" y="649"/>
                  <a:pt x="525" y="649"/>
                </a:cubicBezTo>
                <a:cubicBezTo>
                  <a:pt x="701" y="675"/>
                  <a:pt x="701" y="675"/>
                  <a:pt x="701" y="675"/>
                </a:cubicBezTo>
                <a:cubicBezTo>
                  <a:pt x="701" y="675"/>
                  <a:pt x="701" y="625"/>
                  <a:pt x="725" y="600"/>
                </a:cubicBezTo>
                <a:cubicBezTo>
                  <a:pt x="751" y="600"/>
                  <a:pt x="776" y="625"/>
                  <a:pt x="801" y="600"/>
                </a:cubicBezTo>
                <a:cubicBezTo>
                  <a:pt x="825" y="600"/>
                  <a:pt x="851" y="575"/>
                  <a:pt x="901" y="575"/>
                </a:cubicBezTo>
                <a:cubicBezTo>
                  <a:pt x="925" y="575"/>
                  <a:pt x="951" y="600"/>
                  <a:pt x="976" y="575"/>
                </a:cubicBezTo>
                <a:cubicBezTo>
                  <a:pt x="1001" y="525"/>
                  <a:pt x="1076" y="575"/>
                  <a:pt x="1076" y="575"/>
                </a:cubicBezTo>
                <a:cubicBezTo>
                  <a:pt x="1151" y="575"/>
                  <a:pt x="1151" y="575"/>
                  <a:pt x="1151" y="575"/>
                </a:cubicBezTo>
                <a:cubicBezTo>
                  <a:pt x="1126" y="525"/>
                  <a:pt x="1126" y="525"/>
                  <a:pt x="1126" y="525"/>
                </a:cubicBezTo>
                <a:lnTo>
                  <a:pt x="1051" y="47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5" name="Freeform 19">
            <a:extLst>
              <a:ext uri="{FF2B5EF4-FFF2-40B4-BE49-F238E27FC236}">
                <a16:creationId xmlns:a16="http://schemas.microsoft.com/office/drawing/2014/main" id="{81BCBED6-0DBE-8447-8DD6-B7D9E69B50DB}"/>
              </a:ext>
            </a:extLst>
          </p:cNvPr>
          <p:cNvSpPr>
            <a:spLocks noChangeArrowheads="1"/>
          </p:cNvSpPr>
          <p:nvPr/>
        </p:nvSpPr>
        <p:spPr bwMode="auto">
          <a:xfrm>
            <a:off x="5852721" y="4414443"/>
            <a:ext cx="350155" cy="295311"/>
          </a:xfrm>
          <a:custGeom>
            <a:avLst/>
            <a:gdLst>
              <a:gd name="T0" fmla="*/ 676 w 1100"/>
              <a:gd name="T1" fmla="*/ 676 h 927"/>
              <a:gd name="T2" fmla="*/ 676 w 1100"/>
              <a:gd name="T3" fmla="*/ 676 h 927"/>
              <a:gd name="T4" fmla="*/ 725 w 1100"/>
              <a:gd name="T5" fmla="*/ 651 h 927"/>
              <a:gd name="T6" fmla="*/ 799 w 1100"/>
              <a:gd name="T7" fmla="*/ 700 h 927"/>
              <a:gd name="T8" fmla="*/ 850 w 1100"/>
              <a:gd name="T9" fmla="*/ 676 h 927"/>
              <a:gd name="T10" fmla="*/ 899 w 1100"/>
              <a:gd name="T11" fmla="*/ 526 h 927"/>
              <a:gd name="T12" fmla="*/ 950 w 1100"/>
              <a:gd name="T13" fmla="*/ 475 h 927"/>
              <a:gd name="T14" fmla="*/ 975 w 1100"/>
              <a:gd name="T15" fmla="*/ 426 h 927"/>
              <a:gd name="T16" fmla="*/ 999 w 1100"/>
              <a:gd name="T17" fmla="*/ 351 h 927"/>
              <a:gd name="T18" fmla="*/ 1049 w 1100"/>
              <a:gd name="T19" fmla="*/ 251 h 927"/>
              <a:gd name="T20" fmla="*/ 1099 w 1100"/>
              <a:gd name="T21" fmla="*/ 225 h 927"/>
              <a:gd name="T22" fmla="*/ 1099 w 1100"/>
              <a:gd name="T23" fmla="*/ 151 h 927"/>
              <a:gd name="T24" fmla="*/ 1049 w 1100"/>
              <a:gd name="T25" fmla="*/ 126 h 927"/>
              <a:gd name="T26" fmla="*/ 1049 w 1100"/>
              <a:gd name="T27" fmla="*/ 75 h 927"/>
              <a:gd name="T28" fmla="*/ 1024 w 1100"/>
              <a:gd name="T29" fmla="*/ 26 h 927"/>
              <a:gd name="T30" fmla="*/ 999 w 1100"/>
              <a:gd name="T31" fmla="*/ 26 h 927"/>
              <a:gd name="T32" fmla="*/ 924 w 1100"/>
              <a:gd name="T33" fmla="*/ 75 h 927"/>
              <a:gd name="T34" fmla="*/ 850 w 1100"/>
              <a:gd name="T35" fmla="*/ 51 h 927"/>
              <a:gd name="T36" fmla="*/ 725 w 1100"/>
              <a:gd name="T37" fmla="*/ 51 h 927"/>
              <a:gd name="T38" fmla="*/ 651 w 1100"/>
              <a:gd name="T39" fmla="*/ 100 h 927"/>
              <a:gd name="T40" fmla="*/ 576 w 1100"/>
              <a:gd name="T41" fmla="*/ 100 h 927"/>
              <a:gd name="T42" fmla="*/ 500 w 1100"/>
              <a:gd name="T43" fmla="*/ 51 h 927"/>
              <a:gd name="T44" fmla="*/ 425 w 1100"/>
              <a:gd name="T45" fmla="*/ 75 h 927"/>
              <a:gd name="T46" fmla="*/ 376 w 1100"/>
              <a:gd name="T47" fmla="*/ 26 h 927"/>
              <a:gd name="T48" fmla="*/ 300 w 1100"/>
              <a:gd name="T49" fmla="*/ 0 h 927"/>
              <a:gd name="T50" fmla="*/ 225 w 1100"/>
              <a:gd name="T51" fmla="*/ 26 h 927"/>
              <a:gd name="T52" fmla="*/ 151 w 1100"/>
              <a:gd name="T53" fmla="*/ 26 h 927"/>
              <a:gd name="T54" fmla="*/ 125 w 1100"/>
              <a:gd name="T55" fmla="*/ 100 h 927"/>
              <a:gd name="T56" fmla="*/ 75 w 1100"/>
              <a:gd name="T57" fmla="*/ 175 h 927"/>
              <a:gd name="T58" fmla="*/ 75 w 1100"/>
              <a:gd name="T59" fmla="*/ 175 h 927"/>
              <a:gd name="T60" fmla="*/ 75 w 1100"/>
              <a:gd name="T61" fmla="*/ 251 h 927"/>
              <a:gd name="T62" fmla="*/ 75 w 1100"/>
              <a:gd name="T63" fmla="*/ 375 h 927"/>
              <a:gd name="T64" fmla="*/ 51 w 1100"/>
              <a:gd name="T65" fmla="*/ 451 h 927"/>
              <a:gd name="T66" fmla="*/ 0 w 1100"/>
              <a:gd name="T67" fmla="*/ 500 h 927"/>
              <a:gd name="T68" fmla="*/ 0 w 1100"/>
              <a:gd name="T69" fmla="*/ 626 h 927"/>
              <a:gd name="T70" fmla="*/ 25 w 1100"/>
              <a:gd name="T71" fmla="*/ 700 h 927"/>
              <a:gd name="T72" fmla="*/ 25 w 1100"/>
              <a:gd name="T73" fmla="*/ 700 h 927"/>
              <a:gd name="T74" fmla="*/ 175 w 1100"/>
              <a:gd name="T75" fmla="*/ 726 h 927"/>
              <a:gd name="T76" fmla="*/ 251 w 1100"/>
              <a:gd name="T77" fmla="*/ 826 h 927"/>
              <a:gd name="T78" fmla="*/ 300 w 1100"/>
              <a:gd name="T79" fmla="*/ 900 h 927"/>
              <a:gd name="T80" fmla="*/ 400 w 1100"/>
              <a:gd name="T81" fmla="*/ 876 h 927"/>
              <a:gd name="T82" fmla="*/ 525 w 1100"/>
              <a:gd name="T83" fmla="*/ 876 h 927"/>
              <a:gd name="T84" fmla="*/ 551 w 1100"/>
              <a:gd name="T85" fmla="*/ 876 h 927"/>
              <a:gd name="T86" fmla="*/ 576 w 1100"/>
              <a:gd name="T87" fmla="*/ 776 h 927"/>
              <a:gd name="T88" fmla="*/ 676 w 1100"/>
              <a:gd name="T89" fmla="*/ 676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0" h="927">
                <a:moveTo>
                  <a:pt x="676" y="676"/>
                </a:moveTo>
                <a:lnTo>
                  <a:pt x="676" y="676"/>
                </a:lnTo>
                <a:cubicBezTo>
                  <a:pt x="700" y="676"/>
                  <a:pt x="725" y="676"/>
                  <a:pt x="725" y="651"/>
                </a:cubicBezTo>
                <a:cubicBezTo>
                  <a:pt x="751" y="651"/>
                  <a:pt x="799" y="676"/>
                  <a:pt x="799" y="700"/>
                </a:cubicBezTo>
                <a:cubicBezTo>
                  <a:pt x="799" y="726"/>
                  <a:pt x="824" y="700"/>
                  <a:pt x="850" y="676"/>
                </a:cubicBezTo>
                <a:cubicBezTo>
                  <a:pt x="850" y="626"/>
                  <a:pt x="899" y="551"/>
                  <a:pt x="899" y="526"/>
                </a:cubicBezTo>
                <a:cubicBezTo>
                  <a:pt x="899" y="500"/>
                  <a:pt x="950" y="475"/>
                  <a:pt x="950" y="475"/>
                </a:cubicBezTo>
                <a:cubicBezTo>
                  <a:pt x="950" y="451"/>
                  <a:pt x="950" y="426"/>
                  <a:pt x="975" y="426"/>
                </a:cubicBezTo>
                <a:cubicBezTo>
                  <a:pt x="975" y="400"/>
                  <a:pt x="999" y="375"/>
                  <a:pt x="999" y="351"/>
                </a:cubicBezTo>
                <a:cubicBezTo>
                  <a:pt x="975" y="351"/>
                  <a:pt x="1024" y="251"/>
                  <a:pt x="1049" y="251"/>
                </a:cubicBezTo>
                <a:cubicBezTo>
                  <a:pt x="1049" y="251"/>
                  <a:pt x="1099" y="251"/>
                  <a:pt x="1099" y="225"/>
                </a:cubicBezTo>
                <a:cubicBezTo>
                  <a:pt x="1099" y="200"/>
                  <a:pt x="1099" y="175"/>
                  <a:pt x="1099" y="151"/>
                </a:cubicBezTo>
                <a:cubicBezTo>
                  <a:pt x="1075" y="151"/>
                  <a:pt x="1049" y="126"/>
                  <a:pt x="1049" y="126"/>
                </a:cubicBezTo>
                <a:cubicBezTo>
                  <a:pt x="1049" y="126"/>
                  <a:pt x="1049" y="100"/>
                  <a:pt x="1049" y="75"/>
                </a:cubicBezTo>
                <a:cubicBezTo>
                  <a:pt x="1049" y="75"/>
                  <a:pt x="1049" y="51"/>
                  <a:pt x="1024" y="26"/>
                </a:cubicBezTo>
                <a:cubicBezTo>
                  <a:pt x="999" y="26"/>
                  <a:pt x="999" y="0"/>
                  <a:pt x="999" y="26"/>
                </a:cubicBezTo>
                <a:cubicBezTo>
                  <a:pt x="975" y="26"/>
                  <a:pt x="950" y="75"/>
                  <a:pt x="924" y="75"/>
                </a:cubicBezTo>
                <a:cubicBezTo>
                  <a:pt x="899" y="75"/>
                  <a:pt x="875" y="75"/>
                  <a:pt x="850" y="51"/>
                </a:cubicBezTo>
                <a:cubicBezTo>
                  <a:pt x="824" y="51"/>
                  <a:pt x="751" y="51"/>
                  <a:pt x="725" y="51"/>
                </a:cubicBezTo>
                <a:cubicBezTo>
                  <a:pt x="700" y="51"/>
                  <a:pt x="676" y="75"/>
                  <a:pt x="651" y="100"/>
                </a:cubicBezTo>
                <a:lnTo>
                  <a:pt x="576" y="100"/>
                </a:lnTo>
                <a:cubicBezTo>
                  <a:pt x="551" y="100"/>
                  <a:pt x="500" y="51"/>
                  <a:pt x="500" y="51"/>
                </a:cubicBezTo>
                <a:cubicBezTo>
                  <a:pt x="476" y="51"/>
                  <a:pt x="451" y="75"/>
                  <a:pt x="425" y="75"/>
                </a:cubicBezTo>
                <a:cubicBezTo>
                  <a:pt x="400" y="100"/>
                  <a:pt x="376" y="51"/>
                  <a:pt x="376" y="26"/>
                </a:cubicBezTo>
                <a:cubicBezTo>
                  <a:pt x="351" y="0"/>
                  <a:pt x="300" y="26"/>
                  <a:pt x="300" y="0"/>
                </a:cubicBezTo>
                <a:cubicBezTo>
                  <a:pt x="275" y="0"/>
                  <a:pt x="251" y="26"/>
                  <a:pt x="225" y="26"/>
                </a:cubicBezTo>
                <a:cubicBezTo>
                  <a:pt x="225" y="26"/>
                  <a:pt x="175" y="26"/>
                  <a:pt x="151" y="26"/>
                </a:cubicBezTo>
                <a:cubicBezTo>
                  <a:pt x="125" y="51"/>
                  <a:pt x="125" y="100"/>
                  <a:pt x="125" y="100"/>
                </a:cubicBezTo>
                <a:cubicBezTo>
                  <a:pt x="125" y="100"/>
                  <a:pt x="75" y="151"/>
                  <a:pt x="75" y="175"/>
                </a:cubicBezTo>
                <a:lnTo>
                  <a:pt x="75" y="175"/>
                </a:lnTo>
                <a:cubicBezTo>
                  <a:pt x="75" y="200"/>
                  <a:pt x="75" y="251"/>
                  <a:pt x="75" y="251"/>
                </a:cubicBezTo>
                <a:cubicBezTo>
                  <a:pt x="75" y="275"/>
                  <a:pt x="100" y="375"/>
                  <a:pt x="75" y="375"/>
                </a:cubicBezTo>
                <a:cubicBezTo>
                  <a:pt x="51" y="400"/>
                  <a:pt x="51" y="451"/>
                  <a:pt x="51" y="451"/>
                </a:cubicBezTo>
                <a:cubicBezTo>
                  <a:pt x="51" y="451"/>
                  <a:pt x="0" y="451"/>
                  <a:pt x="0" y="500"/>
                </a:cubicBezTo>
                <a:cubicBezTo>
                  <a:pt x="0" y="551"/>
                  <a:pt x="0" y="575"/>
                  <a:pt x="0" y="626"/>
                </a:cubicBezTo>
                <a:cubicBezTo>
                  <a:pt x="0" y="651"/>
                  <a:pt x="25" y="651"/>
                  <a:pt x="25" y="700"/>
                </a:cubicBezTo>
                <a:lnTo>
                  <a:pt x="25" y="700"/>
                </a:lnTo>
                <a:cubicBezTo>
                  <a:pt x="51" y="726"/>
                  <a:pt x="125" y="726"/>
                  <a:pt x="175" y="726"/>
                </a:cubicBezTo>
                <a:cubicBezTo>
                  <a:pt x="225" y="751"/>
                  <a:pt x="251" y="800"/>
                  <a:pt x="251" y="826"/>
                </a:cubicBezTo>
                <a:cubicBezTo>
                  <a:pt x="251" y="851"/>
                  <a:pt x="300" y="900"/>
                  <a:pt x="300" y="900"/>
                </a:cubicBezTo>
                <a:cubicBezTo>
                  <a:pt x="325" y="926"/>
                  <a:pt x="376" y="876"/>
                  <a:pt x="400" y="876"/>
                </a:cubicBezTo>
                <a:cubicBezTo>
                  <a:pt x="425" y="876"/>
                  <a:pt x="525" y="876"/>
                  <a:pt x="525" y="876"/>
                </a:cubicBezTo>
                <a:lnTo>
                  <a:pt x="551" y="876"/>
                </a:lnTo>
                <a:cubicBezTo>
                  <a:pt x="576" y="826"/>
                  <a:pt x="576" y="776"/>
                  <a:pt x="576" y="776"/>
                </a:cubicBezTo>
                <a:lnTo>
                  <a:pt x="676" y="67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6" name="Freeform 20">
            <a:extLst>
              <a:ext uri="{FF2B5EF4-FFF2-40B4-BE49-F238E27FC236}">
                <a16:creationId xmlns:a16="http://schemas.microsoft.com/office/drawing/2014/main" id="{09A213AD-CA17-A341-AE46-E76E387028BA}"/>
              </a:ext>
            </a:extLst>
          </p:cNvPr>
          <p:cNvSpPr>
            <a:spLocks noChangeArrowheads="1"/>
          </p:cNvSpPr>
          <p:nvPr/>
        </p:nvSpPr>
        <p:spPr bwMode="auto">
          <a:xfrm>
            <a:off x="5789440" y="4453818"/>
            <a:ext cx="95624" cy="191249"/>
          </a:xfrm>
          <a:custGeom>
            <a:avLst/>
            <a:gdLst>
              <a:gd name="T0" fmla="*/ 200 w 301"/>
              <a:gd name="T1" fmla="*/ 374 h 601"/>
              <a:gd name="T2" fmla="*/ 200 w 301"/>
              <a:gd name="T3" fmla="*/ 374 h 601"/>
              <a:gd name="T4" fmla="*/ 251 w 301"/>
              <a:gd name="T5" fmla="*/ 325 h 601"/>
              <a:gd name="T6" fmla="*/ 275 w 301"/>
              <a:gd name="T7" fmla="*/ 249 h 601"/>
              <a:gd name="T8" fmla="*/ 275 w 301"/>
              <a:gd name="T9" fmla="*/ 125 h 601"/>
              <a:gd name="T10" fmla="*/ 275 w 301"/>
              <a:gd name="T11" fmla="*/ 49 h 601"/>
              <a:gd name="T12" fmla="*/ 251 w 301"/>
              <a:gd name="T13" fmla="*/ 49 h 601"/>
              <a:gd name="T14" fmla="*/ 225 w 301"/>
              <a:gd name="T15" fmla="*/ 25 h 601"/>
              <a:gd name="T16" fmla="*/ 175 w 301"/>
              <a:gd name="T17" fmla="*/ 49 h 601"/>
              <a:gd name="T18" fmla="*/ 151 w 301"/>
              <a:gd name="T19" fmla="*/ 99 h 601"/>
              <a:gd name="T20" fmla="*/ 75 w 301"/>
              <a:gd name="T21" fmla="*/ 125 h 601"/>
              <a:gd name="T22" fmla="*/ 25 w 301"/>
              <a:gd name="T23" fmla="*/ 149 h 601"/>
              <a:gd name="T24" fmla="*/ 0 w 301"/>
              <a:gd name="T25" fmla="*/ 149 h 601"/>
              <a:gd name="T26" fmla="*/ 51 w 301"/>
              <a:gd name="T27" fmla="*/ 249 h 601"/>
              <a:gd name="T28" fmla="*/ 75 w 301"/>
              <a:gd name="T29" fmla="*/ 300 h 601"/>
              <a:gd name="T30" fmla="*/ 100 w 301"/>
              <a:gd name="T31" fmla="*/ 425 h 601"/>
              <a:gd name="T32" fmla="*/ 100 w 301"/>
              <a:gd name="T33" fmla="*/ 600 h 601"/>
              <a:gd name="T34" fmla="*/ 175 w 301"/>
              <a:gd name="T35" fmla="*/ 574 h 601"/>
              <a:gd name="T36" fmla="*/ 225 w 301"/>
              <a:gd name="T37" fmla="*/ 574 h 601"/>
              <a:gd name="T38" fmla="*/ 200 w 301"/>
              <a:gd name="T39" fmla="*/ 500 h 601"/>
              <a:gd name="T40" fmla="*/ 200 w 301"/>
              <a:gd name="T41"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1" h="601">
                <a:moveTo>
                  <a:pt x="200" y="374"/>
                </a:moveTo>
                <a:lnTo>
                  <a:pt x="200" y="374"/>
                </a:lnTo>
                <a:cubicBezTo>
                  <a:pt x="200" y="325"/>
                  <a:pt x="251" y="325"/>
                  <a:pt x="251" y="325"/>
                </a:cubicBezTo>
                <a:cubicBezTo>
                  <a:pt x="251" y="325"/>
                  <a:pt x="251" y="274"/>
                  <a:pt x="275" y="249"/>
                </a:cubicBezTo>
                <a:cubicBezTo>
                  <a:pt x="300" y="249"/>
                  <a:pt x="275" y="149"/>
                  <a:pt x="275" y="125"/>
                </a:cubicBezTo>
                <a:cubicBezTo>
                  <a:pt x="275" y="125"/>
                  <a:pt x="275" y="74"/>
                  <a:pt x="275" y="49"/>
                </a:cubicBezTo>
                <a:cubicBezTo>
                  <a:pt x="275" y="74"/>
                  <a:pt x="251" y="74"/>
                  <a:pt x="251" y="49"/>
                </a:cubicBezTo>
                <a:cubicBezTo>
                  <a:pt x="225" y="49"/>
                  <a:pt x="251" y="25"/>
                  <a:pt x="225" y="25"/>
                </a:cubicBezTo>
                <a:cubicBezTo>
                  <a:pt x="175" y="0"/>
                  <a:pt x="175" y="49"/>
                  <a:pt x="175" y="49"/>
                </a:cubicBezTo>
                <a:cubicBezTo>
                  <a:pt x="175" y="74"/>
                  <a:pt x="175" y="74"/>
                  <a:pt x="151" y="99"/>
                </a:cubicBezTo>
                <a:cubicBezTo>
                  <a:pt x="151" y="99"/>
                  <a:pt x="100" y="125"/>
                  <a:pt x="75" y="125"/>
                </a:cubicBezTo>
                <a:cubicBezTo>
                  <a:pt x="51" y="125"/>
                  <a:pt x="51" y="149"/>
                  <a:pt x="25" y="149"/>
                </a:cubicBezTo>
                <a:cubicBezTo>
                  <a:pt x="25" y="149"/>
                  <a:pt x="25" y="149"/>
                  <a:pt x="0" y="149"/>
                </a:cubicBezTo>
                <a:cubicBezTo>
                  <a:pt x="25" y="225"/>
                  <a:pt x="25" y="225"/>
                  <a:pt x="51" y="249"/>
                </a:cubicBezTo>
                <a:cubicBezTo>
                  <a:pt x="100" y="249"/>
                  <a:pt x="75" y="300"/>
                  <a:pt x="75" y="300"/>
                </a:cubicBezTo>
                <a:cubicBezTo>
                  <a:pt x="100" y="325"/>
                  <a:pt x="100" y="374"/>
                  <a:pt x="100" y="425"/>
                </a:cubicBezTo>
                <a:cubicBezTo>
                  <a:pt x="100" y="449"/>
                  <a:pt x="100" y="525"/>
                  <a:pt x="100" y="600"/>
                </a:cubicBezTo>
                <a:cubicBezTo>
                  <a:pt x="125" y="600"/>
                  <a:pt x="151" y="574"/>
                  <a:pt x="175" y="574"/>
                </a:cubicBezTo>
                <a:cubicBezTo>
                  <a:pt x="200" y="574"/>
                  <a:pt x="225" y="550"/>
                  <a:pt x="225" y="574"/>
                </a:cubicBezTo>
                <a:cubicBezTo>
                  <a:pt x="225" y="525"/>
                  <a:pt x="200" y="525"/>
                  <a:pt x="200" y="500"/>
                </a:cubicBezTo>
                <a:cubicBezTo>
                  <a:pt x="200" y="449"/>
                  <a:pt x="200" y="425"/>
                  <a:pt x="20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9" name="Freeform 21">
            <a:extLst>
              <a:ext uri="{FF2B5EF4-FFF2-40B4-BE49-F238E27FC236}">
                <a16:creationId xmlns:a16="http://schemas.microsoft.com/office/drawing/2014/main" id="{6D441FF0-0A79-7D4F-A237-6DAF478BBD05}"/>
              </a:ext>
            </a:extLst>
          </p:cNvPr>
          <p:cNvSpPr>
            <a:spLocks noChangeArrowheads="1"/>
          </p:cNvSpPr>
          <p:nvPr/>
        </p:nvSpPr>
        <p:spPr bwMode="auto">
          <a:xfrm>
            <a:off x="5765536" y="4493191"/>
            <a:ext cx="56249" cy="160312"/>
          </a:xfrm>
          <a:custGeom>
            <a:avLst/>
            <a:gdLst>
              <a:gd name="T0" fmla="*/ 150 w 176"/>
              <a:gd name="T1" fmla="*/ 175 h 501"/>
              <a:gd name="T2" fmla="*/ 150 w 176"/>
              <a:gd name="T3" fmla="*/ 175 h 501"/>
              <a:gd name="T4" fmla="*/ 126 w 176"/>
              <a:gd name="T5" fmla="*/ 124 h 501"/>
              <a:gd name="T6" fmla="*/ 75 w 176"/>
              <a:gd name="T7" fmla="*/ 24 h 501"/>
              <a:gd name="T8" fmla="*/ 25 w 176"/>
              <a:gd name="T9" fmla="*/ 24 h 501"/>
              <a:gd name="T10" fmla="*/ 0 w 176"/>
              <a:gd name="T11" fmla="*/ 24 h 501"/>
              <a:gd name="T12" fmla="*/ 25 w 176"/>
              <a:gd name="T13" fmla="*/ 74 h 501"/>
              <a:gd name="T14" fmla="*/ 50 w 176"/>
              <a:gd name="T15" fmla="*/ 124 h 501"/>
              <a:gd name="T16" fmla="*/ 50 w 176"/>
              <a:gd name="T17" fmla="*/ 275 h 501"/>
              <a:gd name="T18" fmla="*/ 75 w 176"/>
              <a:gd name="T19" fmla="*/ 400 h 501"/>
              <a:gd name="T20" fmla="*/ 100 w 176"/>
              <a:gd name="T21" fmla="*/ 500 h 501"/>
              <a:gd name="T22" fmla="*/ 126 w 176"/>
              <a:gd name="T23" fmla="*/ 500 h 501"/>
              <a:gd name="T24" fmla="*/ 175 w 176"/>
              <a:gd name="T25" fmla="*/ 475 h 501"/>
              <a:gd name="T26" fmla="*/ 175 w 176"/>
              <a:gd name="T27" fmla="*/ 300 h 501"/>
              <a:gd name="T28" fmla="*/ 150 w 176"/>
              <a:gd name="T29"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501">
                <a:moveTo>
                  <a:pt x="150" y="175"/>
                </a:moveTo>
                <a:lnTo>
                  <a:pt x="150" y="175"/>
                </a:lnTo>
                <a:cubicBezTo>
                  <a:pt x="150" y="175"/>
                  <a:pt x="175" y="124"/>
                  <a:pt x="126" y="124"/>
                </a:cubicBezTo>
                <a:cubicBezTo>
                  <a:pt x="100" y="100"/>
                  <a:pt x="100" y="100"/>
                  <a:pt x="75" y="24"/>
                </a:cubicBezTo>
                <a:lnTo>
                  <a:pt x="25" y="24"/>
                </a:lnTo>
                <a:cubicBezTo>
                  <a:pt x="0" y="0"/>
                  <a:pt x="0" y="24"/>
                  <a:pt x="0" y="24"/>
                </a:cubicBezTo>
                <a:cubicBezTo>
                  <a:pt x="0" y="49"/>
                  <a:pt x="25" y="74"/>
                  <a:pt x="25" y="74"/>
                </a:cubicBezTo>
                <a:cubicBezTo>
                  <a:pt x="25" y="74"/>
                  <a:pt x="50" y="100"/>
                  <a:pt x="50" y="124"/>
                </a:cubicBezTo>
                <a:cubicBezTo>
                  <a:pt x="50" y="175"/>
                  <a:pt x="25" y="224"/>
                  <a:pt x="50" y="275"/>
                </a:cubicBezTo>
                <a:cubicBezTo>
                  <a:pt x="50" y="300"/>
                  <a:pt x="75" y="349"/>
                  <a:pt x="75" y="400"/>
                </a:cubicBezTo>
                <a:cubicBezTo>
                  <a:pt x="75" y="425"/>
                  <a:pt x="100" y="475"/>
                  <a:pt x="100" y="500"/>
                </a:cubicBezTo>
                <a:cubicBezTo>
                  <a:pt x="126" y="500"/>
                  <a:pt x="126" y="500"/>
                  <a:pt x="126" y="500"/>
                </a:cubicBezTo>
                <a:cubicBezTo>
                  <a:pt x="150" y="475"/>
                  <a:pt x="150" y="475"/>
                  <a:pt x="175" y="475"/>
                </a:cubicBezTo>
                <a:cubicBezTo>
                  <a:pt x="175" y="400"/>
                  <a:pt x="175" y="324"/>
                  <a:pt x="175" y="300"/>
                </a:cubicBezTo>
                <a:cubicBezTo>
                  <a:pt x="175" y="249"/>
                  <a:pt x="175" y="200"/>
                  <a:pt x="1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0" name="Freeform 22">
            <a:extLst>
              <a:ext uri="{FF2B5EF4-FFF2-40B4-BE49-F238E27FC236}">
                <a16:creationId xmlns:a16="http://schemas.microsoft.com/office/drawing/2014/main" id="{39471C27-5FD8-5840-967D-49480417A534}"/>
              </a:ext>
            </a:extLst>
          </p:cNvPr>
          <p:cNvSpPr>
            <a:spLocks noChangeArrowheads="1"/>
          </p:cNvSpPr>
          <p:nvPr/>
        </p:nvSpPr>
        <p:spPr bwMode="auto">
          <a:xfrm>
            <a:off x="6028501" y="4438349"/>
            <a:ext cx="223592" cy="343123"/>
          </a:xfrm>
          <a:custGeom>
            <a:avLst/>
            <a:gdLst>
              <a:gd name="T0" fmla="*/ 273 w 700"/>
              <a:gd name="T1" fmla="*/ 1025 h 1077"/>
              <a:gd name="T2" fmla="*/ 273 w 700"/>
              <a:gd name="T3" fmla="*/ 1025 h 1077"/>
              <a:gd name="T4" fmla="*/ 524 w 700"/>
              <a:gd name="T5" fmla="*/ 1025 h 1077"/>
              <a:gd name="T6" fmla="*/ 673 w 700"/>
              <a:gd name="T7" fmla="*/ 1076 h 1077"/>
              <a:gd name="T8" fmla="*/ 699 w 700"/>
              <a:gd name="T9" fmla="*/ 1001 h 1077"/>
              <a:gd name="T10" fmla="*/ 673 w 700"/>
              <a:gd name="T11" fmla="*/ 976 h 1077"/>
              <a:gd name="T12" fmla="*/ 624 w 700"/>
              <a:gd name="T13" fmla="*/ 925 h 1077"/>
              <a:gd name="T14" fmla="*/ 599 w 700"/>
              <a:gd name="T15" fmla="*/ 876 h 1077"/>
              <a:gd name="T16" fmla="*/ 573 w 700"/>
              <a:gd name="T17" fmla="*/ 825 h 1077"/>
              <a:gd name="T18" fmla="*/ 548 w 700"/>
              <a:gd name="T19" fmla="*/ 751 h 1077"/>
              <a:gd name="T20" fmla="*/ 548 w 700"/>
              <a:gd name="T21" fmla="*/ 676 h 1077"/>
              <a:gd name="T22" fmla="*/ 573 w 700"/>
              <a:gd name="T23" fmla="*/ 576 h 1077"/>
              <a:gd name="T24" fmla="*/ 624 w 700"/>
              <a:gd name="T25" fmla="*/ 525 h 1077"/>
              <a:gd name="T26" fmla="*/ 599 w 700"/>
              <a:gd name="T27" fmla="*/ 451 h 1077"/>
              <a:gd name="T28" fmla="*/ 524 w 700"/>
              <a:gd name="T29" fmla="*/ 376 h 1077"/>
              <a:gd name="T30" fmla="*/ 498 w 700"/>
              <a:gd name="T31" fmla="*/ 300 h 1077"/>
              <a:gd name="T32" fmla="*/ 573 w 700"/>
              <a:gd name="T33" fmla="*/ 300 h 1077"/>
              <a:gd name="T34" fmla="*/ 624 w 700"/>
              <a:gd name="T35" fmla="*/ 276 h 1077"/>
              <a:gd name="T36" fmla="*/ 573 w 700"/>
              <a:gd name="T37" fmla="*/ 176 h 1077"/>
              <a:gd name="T38" fmla="*/ 573 w 700"/>
              <a:gd name="T39" fmla="*/ 76 h 1077"/>
              <a:gd name="T40" fmla="*/ 524 w 700"/>
              <a:gd name="T41" fmla="*/ 0 h 1077"/>
              <a:gd name="T42" fmla="*/ 498 w 700"/>
              <a:gd name="T43" fmla="*/ 0 h 1077"/>
              <a:gd name="T44" fmla="*/ 498 w 700"/>
              <a:gd name="T45" fmla="*/ 51 h 1077"/>
              <a:gd name="T46" fmla="*/ 548 w 700"/>
              <a:gd name="T47" fmla="*/ 76 h 1077"/>
              <a:gd name="T48" fmla="*/ 548 w 700"/>
              <a:gd name="T49" fmla="*/ 150 h 1077"/>
              <a:gd name="T50" fmla="*/ 498 w 700"/>
              <a:gd name="T51" fmla="*/ 176 h 1077"/>
              <a:gd name="T52" fmla="*/ 448 w 700"/>
              <a:gd name="T53" fmla="*/ 276 h 1077"/>
              <a:gd name="T54" fmla="*/ 424 w 700"/>
              <a:gd name="T55" fmla="*/ 351 h 1077"/>
              <a:gd name="T56" fmla="*/ 399 w 700"/>
              <a:gd name="T57" fmla="*/ 400 h 1077"/>
              <a:gd name="T58" fmla="*/ 348 w 700"/>
              <a:gd name="T59" fmla="*/ 451 h 1077"/>
              <a:gd name="T60" fmla="*/ 299 w 700"/>
              <a:gd name="T61" fmla="*/ 601 h 1077"/>
              <a:gd name="T62" fmla="*/ 248 w 700"/>
              <a:gd name="T63" fmla="*/ 625 h 1077"/>
              <a:gd name="T64" fmla="*/ 174 w 700"/>
              <a:gd name="T65" fmla="*/ 576 h 1077"/>
              <a:gd name="T66" fmla="*/ 125 w 700"/>
              <a:gd name="T67" fmla="*/ 601 h 1077"/>
              <a:gd name="T68" fmla="*/ 25 w 700"/>
              <a:gd name="T69" fmla="*/ 701 h 1077"/>
              <a:gd name="T70" fmla="*/ 0 w 700"/>
              <a:gd name="T71" fmla="*/ 801 h 1077"/>
              <a:gd name="T72" fmla="*/ 25 w 700"/>
              <a:gd name="T73" fmla="*/ 851 h 1077"/>
              <a:gd name="T74" fmla="*/ 100 w 700"/>
              <a:gd name="T75" fmla="*/ 851 h 1077"/>
              <a:gd name="T76" fmla="*/ 125 w 700"/>
              <a:gd name="T77" fmla="*/ 951 h 1077"/>
              <a:gd name="T78" fmla="*/ 125 w 700"/>
              <a:gd name="T79" fmla="*/ 1025 h 1077"/>
              <a:gd name="T80" fmla="*/ 248 w 700"/>
              <a:gd name="T81" fmla="*/ 1025 h 1077"/>
              <a:gd name="T82" fmla="*/ 273 w 700"/>
              <a:gd name="T83" fmla="*/ 1025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 h="1077">
                <a:moveTo>
                  <a:pt x="273" y="1025"/>
                </a:moveTo>
                <a:lnTo>
                  <a:pt x="273" y="1025"/>
                </a:lnTo>
                <a:cubicBezTo>
                  <a:pt x="273" y="1025"/>
                  <a:pt x="498" y="1025"/>
                  <a:pt x="524" y="1025"/>
                </a:cubicBezTo>
                <a:cubicBezTo>
                  <a:pt x="573" y="1025"/>
                  <a:pt x="673" y="1076"/>
                  <a:pt x="673" y="1076"/>
                </a:cubicBezTo>
                <a:cubicBezTo>
                  <a:pt x="673" y="1076"/>
                  <a:pt x="673" y="1025"/>
                  <a:pt x="699" y="1001"/>
                </a:cubicBezTo>
                <a:cubicBezTo>
                  <a:pt x="673" y="1001"/>
                  <a:pt x="673" y="976"/>
                  <a:pt x="673" y="976"/>
                </a:cubicBezTo>
                <a:lnTo>
                  <a:pt x="624" y="925"/>
                </a:lnTo>
                <a:cubicBezTo>
                  <a:pt x="599" y="901"/>
                  <a:pt x="599" y="876"/>
                  <a:pt x="599" y="876"/>
                </a:cubicBezTo>
                <a:cubicBezTo>
                  <a:pt x="599" y="876"/>
                  <a:pt x="599" y="851"/>
                  <a:pt x="573" y="825"/>
                </a:cubicBezTo>
                <a:cubicBezTo>
                  <a:pt x="548" y="801"/>
                  <a:pt x="548" y="801"/>
                  <a:pt x="548" y="751"/>
                </a:cubicBezTo>
                <a:cubicBezTo>
                  <a:pt x="548" y="725"/>
                  <a:pt x="548" y="701"/>
                  <a:pt x="548" y="676"/>
                </a:cubicBezTo>
                <a:cubicBezTo>
                  <a:pt x="548" y="651"/>
                  <a:pt x="573" y="625"/>
                  <a:pt x="573" y="576"/>
                </a:cubicBezTo>
                <a:cubicBezTo>
                  <a:pt x="599" y="551"/>
                  <a:pt x="624" y="551"/>
                  <a:pt x="624" y="525"/>
                </a:cubicBezTo>
                <a:cubicBezTo>
                  <a:pt x="624" y="500"/>
                  <a:pt x="624" y="476"/>
                  <a:pt x="599" y="451"/>
                </a:cubicBezTo>
                <a:cubicBezTo>
                  <a:pt x="599" y="425"/>
                  <a:pt x="573" y="400"/>
                  <a:pt x="524" y="376"/>
                </a:cubicBezTo>
                <a:cubicBezTo>
                  <a:pt x="498" y="351"/>
                  <a:pt x="498" y="325"/>
                  <a:pt x="498" y="300"/>
                </a:cubicBezTo>
                <a:cubicBezTo>
                  <a:pt x="498" y="300"/>
                  <a:pt x="548" y="300"/>
                  <a:pt x="573" y="300"/>
                </a:cubicBezTo>
                <a:cubicBezTo>
                  <a:pt x="624" y="300"/>
                  <a:pt x="648" y="300"/>
                  <a:pt x="624" y="276"/>
                </a:cubicBezTo>
                <a:cubicBezTo>
                  <a:pt x="599" y="276"/>
                  <a:pt x="573" y="225"/>
                  <a:pt x="573" y="176"/>
                </a:cubicBezTo>
                <a:cubicBezTo>
                  <a:pt x="599" y="125"/>
                  <a:pt x="573" y="100"/>
                  <a:pt x="573" y="76"/>
                </a:cubicBezTo>
                <a:cubicBezTo>
                  <a:pt x="573" y="51"/>
                  <a:pt x="548" y="0"/>
                  <a:pt x="524" y="0"/>
                </a:cubicBezTo>
                <a:cubicBezTo>
                  <a:pt x="524" y="0"/>
                  <a:pt x="524" y="0"/>
                  <a:pt x="498" y="0"/>
                </a:cubicBezTo>
                <a:cubicBezTo>
                  <a:pt x="498" y="25"/>
                  <a:pt x="498" y="51"/>
                  <a:pt x="498" y="51"/>
                </a:cubicBezTo>
                <a:cubicBezTo>
                  <a:pt x="498" y="51"/>
                  <a:pt x="524" y="76"/>
                  <a:pt x="548" y="76"/>
                </a:cubicBezTo>
                <a:cubicBezTo>
                  <a:pt x="548" y="100"/>
                  <a:pt x="548" y="125"/>
                  <a:pt x="548" y="150"/>
                </a:cubicBezTo>
                <a:cubicBezTo>
                  <a:pt x="548" y="176"/>
                  <a:pt x="498" y="176"/>
                  <a:pt x="498" y="176"/>
                </a:cubicBezTo>
                <a:cubicBezTo>
                  <a:pt x="473" y="176"/>
                  <a:pt x="424" y="276"/>
                  <a:pt x="448" y="276"/>
                </a:cubicBezTo>
                <a:cubicBezTo>
                  <a:pt x="448" y="300"/>
                  <a:pt x="424" y="325"/>
                  <a:pt x="424" y="351"/>
                </a:cubicBezTo>
                <a:cubicBezTo>
                  <a:pt x="399" y="351"/>
                  <a:pt x="399" y="376"/>
                  <a:pt x="399" y="400"/>
                </a:cubicBezTo>
                <a:cubicBezTo>
                  <a:pt x="399" y="400"/>
                  <a:pt x="348" y="425"/>
                  <a:pt x="348" y="451"/>
                </a:cubicBezTo>
                <a:cubicBezTo>
                  <a:pt x="348" y="476"/>
                  <a:pt x="299" y="551"/>
                  <a:pt x="299" y="601"/>
                </a:cubicBezTo>
                <a:cubicBezTo>
                  <a:pt x="273" y="625"/>
                  <a:pt x="248" y="651"/>
                  <a:pt x="248" y="625"/>
                </a:cubicBezTo>
                <a:cubicBezTo>
                  <a:pt x="248" y="601"/>
                  <a:pt x="200" y="576"/>
                  <a:pt x="174" y="576"/>
                </a:cubicBezTo>
                <a:cubicBezTo>
                  <a:pt x="174" y="601"/>
                  <a:pt x="149" y="601"/>
                  <a:pt x="125" y="601"/>
                </a:cubicBezTo>
                <a:lnTo>
                  <a:pt x="25" y="701"/>
                </a:lnTo>
                <a:cubicBezTo>
                  <a:pt x="25" y="701"/>
                  <a:pt x="25" y="751"/>
                  <a:pt x="0" y="801"/>
                </a:cubicBezTo>
                <a:cubicBezTo>
                  <a:pt x="0" y="801"/>
                  <a:pt x="25" y="825"/>
                  <a:pt x="25" y="851"/>
                </a:cubicBezTo>
                <a:cubicBezTo>
                  <a:pt x="49" y="876"/>
                  <a:pt x="100" y="851"/>
                  <a:pt x="100" y="851"/>
                </a:cubicBezTo>
                <a:cubicBezTo>
                  <a:pt x="125" y="876"/>
                  <a:pt x="149" y="925"/>
                  <a:pt x="125" y="951"/>
                </a:cubicBezTo>
                <a:cubicBezTo>
                  <a:pt x="125" y="976"/>
                  <a:pt x="100" y="1025"/>
                  <a:pt x="125" y="1025"/>
                </a:cubicBezTo>
                <a:cubicBezTo>
                  <a:pt x="248" y="1025"/>
                  <a:pt x="248" y="1025"/>
                  <a:pt x="248" y="1025"/>
                </a:cubicBezTo>
                <a:lnTo>
                  <a:pt x="273" y="10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1" name="Freeform 23">
            <a:extLst>
              <a:ext uri="{FF2B5EF4-FFF2-40B4-BE49-F238E27FC236}">
                <a16:creationId xmlns:a16="http://schemas.microsoft.com/office/drawing/2014/main" id="{6062E6E8-8CD2-2A45-804B-4E7230A27D55}"/>
              </a:ext>
            </a:extLst>
          </p:cNvPr>
          <p:cNvSpPr>
            <a:spLocks noChangeArrowheads="1"/>
          </p:cNvSpPr>
          <p:nvPr/>
        </p:nvSpPr>
        <p:spPr bwMode="auto">
          <a:xfrm>
            <a:off x="5511006" y="4510068"/>
            <a:ext cx="184217" cy="191249"/>
          </a:xfrm>
          <a:custGeom>
            <a:avLst/>
            <a:gdLst>
              <a:gd name="T0" fmla="*/ 550 w 576"/>
              <a:gd name="T1" fmla="*/ 500 h 601"/>
              <a:gd name="T2" fmla="*/ 550 w 576"/>
              <a:gd name="T3" fmla="*/ 500 h 601"/>
              <a:gd name="T4" fmla="*/ 500 w 576"/>
              <a:gd name="T5" fmla="*/ 400 h 601"/>
              <a:gd name="T6" fmla="*/ 550 w 576"/>
              <a:gd name="T7" fmla="*/ 300 h 601"/>
              <a:gd name="T8" fmla="*/ 575 w 576"/>
              <a:gd name="T9" fmla="*/ 251 h 601"/>
              <a:gd name="T10" fmla="*/ 550 w 576"/>
              <a:gd name="T11" fmla="*/ 100 h 601"/>
              <a:gd name="T12" fmla="*/ 526 w 576"/>
              <a:gd name="T13" fmla="*/ 75 h 601"/>
              <a:gd name="T14" fmla="*/ 425 w 576"/>
              <a:gd name="T15" fmla="*/ 100 h 601"/>
              <a:gd name="T16" fmla="*/ 325 w 576"/>
              <a:gd name="T17" fmla="*/ 51 h 601"/>
              <a:gd name="T18" fmla="*/ 250 w 576"/>
              <a:gd name="T19" fmla="*/ 25 h 601"/>
              <a:gd name="T20" fmla="*/ 225 w 576"/>
              <a:gd name="T21" fmla="*/ 25 h 601"/>
              <a:gd name="T22" fmla="*/ 175 w 576"/>
              <a:gd name="T23" fmla="*/ 25 h 601"/>
              <a:gd name="T24" fmla="*/ 125 w 576"/>
              <a:gd name="T25" fmla="*/ 51 h 601"/>
              <a:gd name="T26" fmla="*/ 75 w 576"/>
              <a:gd name="T27" fmla="*/ 51 h 601"/>
              <a:gd name="T28" fmla="*/ 50 w 576"/>
              <a:gd name="T29" fmla="*/ 51 h 601"/>
              <a:gd name="T30" fmla="*/ 50 w 576"/>
              <a:gd name="T31" fmla="*/ 126 h 601"/>
              <a:gd name="T32" fmla="*/ 75 w 576"/>
              <a:gd name="T33" fmla="*/ 175 h 601"/>
              <a:gd name="T34" fmla="*/ 75 w 576"/>
              <a:gd name="T35" fmla="*/ 226 h 601"/>
              <a:gd name="T36" fmla="*/ 50 w 576"/>
              <a:gd name="T37" fmla="*/ 226 h 601"/>
              <a:gd name="T38" fmla="*/ 50 w 576"/>
              <a:gd name="T39" fmla="*/ 300 h 601"/>
              <a:gd name="T40" fmla="*/ 25 w 576"/>
              <a:gd name="T41" fmla="*/ 351 h 601"/>
              <a:gd name="T42" fmla="*/ 0 w 576"/>
              <a:gd name="T43" fmla="*/ 400 h 601"/>
              <a:gd name="T44" fmla="*/ 50 w 576"/>
              <a:gd name="T45" fmla="*/ 426 h 601"/>
              <a:gd name="T46" fmla="*/ 125 w 576"/>
              <a:gd name="T47" fmla="*/ 500 h 601"/>
              <a:gd name="T48" fmla="*/ 75 w 576"/>
              <a:gd name="T49" fmla="*/ 600 h 601"/>
              <a:gd name="T50" fmla="*/ 375 w 576"/>
              <a:gd name="T51" fmla="*/ 526 h 601"/>
              <a:gd name="T52" fmla="*/ 550 w 576"/>
              <a:gd name="T53" fmla="*/ 551 h 601"/>
              <a:gd name="T54" fmla="*/ 550 w 576"/>
              <a:gd name="T55" fmla="*/ 50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 h="601">
                <a:moveTo>
                  <a:pt x="550" y="500"/>
                </a:moveTo>
                <a:lnTo>
                  <a:pt x="550" y="500"/>
                </a:lnTo>
                <a:cubicBezTo>
                  <a:pt x="526" y="476"/>
                  <a:pt x="500" y="400"/>
                  <a:pt x="500" y="400"/>
                </a:cubicBezTo>
                <a:cubicBezTo>
                  <a:pt x="500" y="376"/>
                  <a:pt x="550" y="326"/>
                  <a:pt x="550" y="300"/>
                </a:cubicBezTo>
                <a:cubicBezTo>
                  <a:pt x="550" y="275"/>
                  <a:pt x="575" y="251"/>
                  <a:pt x="575" y="251"/>
                </a:cubicBezTo>
                <a:cubicBezTo>
                  <a:pt x="575" y="226"/>
                  <a:pt x="575" y="151"/>
                  <a:pt x="550" y="100"/>
                </a:cubicBezTo>
                <a:cubicBezTo>
                  <a:pt x="550" y="100"/>
                  <a:pt x="526" y="100"/>
                  <a:pt x="526" y="75"/>
                </a:cubicBezTo>
                <a:cubicBezTo>
                  <a:pt x="500" y="75"/>
                  <a:pt x="450" y="75"/>
                  <a:pt x="425" y="100"/>
                </a:cubicBezTo>
                <a:cubicBezTo>
                  <a:pt x="400" y="126"/>
                  <a:pt x="350" y="75"/>
                  <a:pt x="325" y="51"/>
                </a:cubicBezTo>
                <a:cubicBezTo>
                  <a:pt x="325" y="51"/>
                  <a:pt x="300" y="25"/>
                  <a:pt x="250" y="25"/>
                </a:cubicBezTo>
                <a:cubicBezTo>
                  <a:pt x="225" y="51"/>
                  <a:pt x="225" y="51"/>
                  <a:pt x="225" y="25"/>
                </a:cubicBezTo>
                <a:cubicBezTo>
                  <a:pt x="225" y="0"/>
                  <a:pt x="175" y="0"/>
                  <a:pt x="175" y="25"/>
                </a:cubicBezTo>
                <a:cubicBezTo>
                  <a:pt x="175" y="51"/>
                  <a:pt x="150" y="75"/>
                  <a:pt x="125" y="51"/>
                </a:cubicBezTo>
                <a:cubicBezTo>
                  <a:pt x="125" y="51"/>
                  <a:pt x="100" y="25"/>
                  <a:pt x="75" y="51"/>
                </a:cubicBezTo>
                <a:lnTo>
                  <a:pt x="50" y="51"/>
                </a:lnTo>
                <a:cubicBezTo>
                  <a:pt x="50" y="75"/>
                  <a:pt x="25" y="126"/>
                  <a:pt x="50" y="126"/>
                </a:cubicBezTo>
                <a:cubicBezTo>
                  <a:pt x="75" y="126"/>
                  <a:pt x="75" y="151"/>
                  <a:pt x="75" y="175"/>
                </a:cubicBezTo>
                <a:cubicBezTo>
                  <a:pt x="50" y="175"/>
                  <a:pt x="100" y="200"/>
                  <a:pt x="75" y="226"/>
                </a:cubicBezTo>
                <a:cubicBezTo>
                  <a:pt x="75" y="251"/>
                  <a:pt x="50" y="200"/>
                  <a:pt x="50" y="226"/>
                </a:cubicBezTo>
                <a:cubicBezTo>
                  <a:pt x="25" y="251"/>
                  <a:pt x="50" y="275"/>
                  <a:pt x="50" y="300"/>
                </a:cubicBezTo>
                <a:cubicBezTo>
                  <a:pt x="25" y="300"/>
                  <a:pt x="25" y="300"/>
                  <a:pt x="25" y="351"/>
                </a:cubicBezTo>
                <a:cubicBezTo>
                  <a:pt x="25" y="376"/>
                  <a:pt x="25" y="400"/>
                  <a:pt x="0" y="400"/>
                </a:cubicBezTo>
                <a:cubicBezTo>
                  <a:pt x="0" y="426"/>
                  <a:pt x="0" y="426"/>
                  <a:pt x="50" y="426"/>
                </a:cubicBezTo>
                <a:cubicBezTo>
                  <a:pt x="75" y="451"/>
                  <a:pt x="125" y="476"/>
                  <a:pt x="125" y="500"/>
                </a:cubicBezTo>
                <a:cubicBezTo>
                  <a:pt x="100" y="526"/>
                  <a:pt x="100" y="551"/>
                  <a:pt x="75" y="600"/>
                </a:cubicBezTo>
                <a:cubicBezTo>
                  <a:pt x="150" y="600"/>
                  <a:pt x="250" y="551"/>
                  <a:pt x="375" y="526"/>
                </a:cubicBezTo>
                <a:cubicBezTo>
                  <a:pt x="450" y="526"/>
                  <a:pt x="500" y="526"/>
                  <a:pt x="550" y="551"/>
                </a:cubicBezTo>
                <a:cubicBezTo>
                  <a:pt x="550" y="526"/>
                  <a:pt x="550" y="500"/>
                  <a:pt x="550" y="5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3" name="Freeform 24">
            <a:extLst>
              <a:ext uri="{FF2B5EF4-FFF2-40B4-BE49-F238E27FC236}">
                <a16:creationId xmlns:a16="http://schemas.microsoft.com/office/drawing/2014/main" id="{D2A90322-0E10-9449-89A9-774E12E52D49}"/>
              </a:ext>
            </a:extLst>
          </p:cNvPr>
          <p:cNvSpPr>
            <a:spLocks noChangeArrowheads="1"/>
          </p:cNvSpPr>
          <p:nvPr/>
        </p:nvSpPr>
        <p:spPr bwMode="auto">
          <a:xfrm>
            <a:off x="5669909" y="4501628"/>
            <a:ext cx="127968" cy="192656"/>
          </a:xfrm>
          <a:custGeom>
            <a:avLst/>
            <a:gdLst>
              <a:gd name="T0" fmla="*/ 350 w 401"/>
              <a:gd name="T1" fmla="*/ 251 h 602"/>
              <a:gd name="T2" fmla="*/ 350 w 401"/>
              <a:gd name="T3" fmla="*/ 251 h 602"/>
              <a:gd name="T4" fmla="*/ 350 w 401"/>
              <a:gd name="T5" fmla="*/ 100 h 602"/>
              <a:gd name="T6" fmla="*/ 325 w 401"/>
              <a:gd name="T7" fmla="*/ 50 h 602"/>
              <a:gd name="T8" fmla="*/ 300 w 401"/>
              <a:gd name="T9" fmla="*/ 0 h 602"/>
              <a:gd name="T10" fmla="*/ 275 w 401"/>
              <a:gd name="T11" fmla="*/ 25 h 602"/>
              <a:gd name="T12" fmla="*/ 50 w 401"/>
              <a:gd name="T13" fmla="*/ 0 h 602"/>
              <a:gd name="T14" fmla="*/ 50 w 401"/>
              <a:gd name="T15" fmla="*/ 100 h 602"/>
              <a:gd name="T16" fmla="*/ 50 w 401"/>
              <a:gd name="T17" fmla="*/ 125 h 602"/>
              <a:gd name="T18" fmla="*/ 75 w 401"/>
              <a:gd name="T19" fmla="*/ 276 h 602"/>
              <a:gd name="T20" fmla="*/ 50 w 401"/>
              <a:gd name="T21" fmla="*/ 325 h 602"/>
              <a:gd name="T22" fmla="*/ 0 w 401"/>
              <a:gd name="T23" fmla="*/ 425 h 602"/>
              <a:gd name="T24" fmla="*/ 50 w 401"/>
              <a:gd name="T25" fmla="*/ 525 h 602"/>
              <a:gd name="T26" fmla="*/ 50 w 401"/>
              <a:gd name="T27" fmla="*/ 576 h 602"/>
              <a:gd name="T28" fmla="*/ 125 w 401"/>
              <a:gd name="T29" fmla="*/ 601 h 602"/>
              <a:gd name="T30" fmla="*/ 300 w 401"/>
              <a:gd name="T31" fmla="*/ 525 h 602"/>
              <a:gd name="T32" fmla="*/ 400 w 401"/>
              <a:gd name="T33" fmla="*/ 476 h 602"/>
              <a:gd name="T34" fmla="*/ 375 w 401"/>
              <a:gd name="T35" fmla="*/ 376 h 602"/>
              <a:gd name="T36" fmla="*/ 350 w 401"/>
              <a:gd name="T37" fmla="*/ 25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602">
                <a:moveTo>
                  <a:pt x="350" y="251"/>
                </a:moveTo>
                <a:lnTo>
                  <a:pt x="350" y="251"/>
                </a:lnTo>
                <a:cubicBezTo>
                  <a:pt x="325" y="200"/>
                  <a:pt x="350" y="151"/>
                  <a:pt x="350" y="100"/>
                </a:cubicBezTo>
                <a:cubicBezTo>
                  <a:pt x="350" y="76"/>
                  <a:pt x="325" y="50"/>
                  <a:pt x="325" y="50"/>
                </a:cubicBezTo>
                <a:cubicBezTo>
                  <a:pt x="325" y="50"/>
                  <a:pt x="300" y="25"/>
                  <a:pt x="300" y="0"/>
                </a:cubicBezTo>
                <a:cubicBezTo>
                  <a:pt x="275" y="0"/>
                  <a:pt x="275" y="25"/>
                  <a:pt x="275" y="25"/>
                </a:cubicBezTo>
                <a:cubicBezTo>
                  <a:pt x="275" y="0"/>
                  <a:pt x="50" y="0"/>
                  <a:pt x="50" y="0"/>
                </a:cubicBezTo>
                <a:cubicBezTo>
                  <a:pt x="26" y="25"/>
                  <a:pt x="50" y="76"/>
                  <a:pt x="50" y="100"/>
                </a:cubicBezTo>
                <a:lnTo>
                  <a:pt x="50" y="125"/>
                </a:lnTo>
                <a:cubicBezTo>
                  <a:pt x="75" y="176"/>
                  <a:pt x="75" y="251"/>
                  <a:pt x="75" y="276"/>
                </a:cubicBezTo>
                <a:cubicBezTo>
                  <a:pt x="75" y="276"/>
                  <a:pt x="50" y="300"/>
                  <a:pt x="50" y="325"/>
                </a:cubicBezTo>
                <a:cubicBezTo>
                  <a:pt x="50" y="351"/>
                  <a:pt x="0" y="401"/>
                  <a:pt x="0" y="425"/>
                </a:cubicBezTo>
                <a:cubicBezTo>
                  <a:pt x="0" y="425"/>
                  <a:pt x="26" y="501"/>
                  <a:pt x="50" y="525"/>
                </a:cubicBezTo>
                <a:cubicBezTo>
                  <a:pt x="50" y="525"/>
                  <a:pt x="50" y="551"/>
                  <a:pt x="50" y="576"/>
                </a:cubicBezTo>
                <a:cubicBezTo>
                  <a:pt x="75" y="576"/>
                  <a:pt x="100" y="601"/>
                  <a:pt x="125" y="601"/>
                </a:cubicBezTo>
                <a:cubicBezTo>
                  <a:pt x="125" y="601"/>
                  <a:pt x="250" y="551"/>
                  <a:pt x="300" y="525"/>
                </a:cubicBezTo>
                <a:cubicBezTo>
                  <a:pt x="325" y="501"/>
                  <a:pt x="375" y="501"/>
                  <a:pt x="400" y="476"/>
                </a:cubicBezTo>
                <a:cubicBezTo>
                  <a:pt x="400" y="451"/>
                  <a:pt x="375" y="401"/>
                  <a:pt x="375" y="376"/>
                </a:cubicBezTo>
                <a:cubicBezTo>
                  <a:pt x="375" y="325"/>
                  <a:pt x="350" y="276"/>
                  <a:pt x="3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7" name="Freeform 25">
            <a:extLst>
              <a:ext uri="{FF2B5EF4-FFF2-40B4-BE49-F238E27FC236}">
                <a16:creationId xmlns:a16="http://schemas.microsoft.com/office/drawing/2014/main" id="{C1138F56-C82F-564E-A3DA-A61757145A41}"/>
              </a:ext>
            </a:extLst>
          </p:cNvPr>
          <p:cNvSpPr>
            <a:spLocks noChangeArrowheads="1"/>
          </p:cNvSpPr>
          <p:nvPr/>
        </p:nvSpPr>
        <p:spPr bwMode="auto">
          <a:xfrm>
            <a:off x="5311320" y="4453818"/>
            <a:ext cx="232029" cy="167343"/>
          </a:xfrm>
          <a:custGeom>
            <a:avLst/>
            <a:gdLst>
              <a:gd name="T0" fmla="*/ 250 w 726"/>
              <a:gd name="T1" fmla="*/ 274 h 526"/>
              <a:gd name="T2" fmla="*/ 250 w 726"/>
              <a:gd name="T3" fmla="*/ 274 h 526"/>
              <a:gd name="T4" fmla="*/ 300 w 726"/>
              <a:gd name="T5" fmla="*/ 274 h 526"/>
              <a:gd name="T6" fmla="*/ 350 w 726"/>
              <a:gd name="T7" fmla="*/ 249 h 526"/>
              <a:gd name="T8" fmla="*/ 425 w 726"/>
              <a:gd name="T9" fmla="*/ 349 h 526"/>
              <a:gd name="T10" fmla="*/ 450 w 726"/>
              <a:gd name="T11" fmla="*/ 400 h 526"/>
              <a:gd name="T12" fmla="*/ 450 w 726"/>
              <a:gd name="T13" fmla="*/ 400 h 526"/>
              <a:gd name="T14" fmla="*/ 525 w 726"/>
              <a:gd name="T15" fmla="*/ 400 h 526"/>
              <a:gd name="T16" fmla="*/ 550 w 726"/>
              <a:gd name="T17" fmla="*/ 474 h 526"/>
              <a:gd name="T18" fmla="*/ 600 w 726"/>
              <a:gd name="T19" fmla="*/ 500 h 526"/>
              <a:gd name="T20" fmla="*/ 625 w 726"/>
              <a:gd name="T21" fmla="*/ 474 h 526"/>
              <a:gd name="T22" fmla="*/ 650 w 726"/>
              <a:gd name="T23" fmla="*/ 500 h 526"/>
              <a:gd name="T24" fmla="*/ 675 w 726"/>
              <a:gd name="T25" fmla="*/ 474 h 526"/>
              <a:gd name="T26" fmla="*/ 675 w 726"/>
              <a:gd name="T27" fmla="*/ 400 h 526"/>
              <a:gd name="T28" fmla="*/ 700 w 726"/>
              <a:gd name="T29" fmla="*/ 400 h 526"/>
              <a:gd name="T30" fmla="*/ 700 w 726"/>
              <a:gd name="T31" fmla="*/ 349 h 526"/>
              <a:gd name="T32" fmla="*/ 675 w 726"/>
              <a:gd name="T33" fmla="*/ 300 h 526"/>
              <a:gd name="T34" fmla="*/ 675 w 726"/>
              <a:gd name="T35" fmla="*/ 225 h 526"/>
              <a:gd name="T36" fmla="*/ 650 w 726"/>
              <a:gd name="T37" fmla="*/ 199 h 526"/>
              <a:gd name="T38" fmla="*/ 650 w 726"/>
              <a:gd name="T39" fmla="*/ 149 h 526"/>
              <a:gd name="T40" fmla="*/ 650 w 726"/>
              <a:gd name="T41" fmla="*/ 125 h 526"/>
              <a:gd name="T42" fmla="*/ 600 w 726"/>
              <a:gd name="T43" fmla="*/ 74 h 526"/>
              <a:gd name="T44" fmla="*/ 575 w 726"/>
              <a:gd name="T45" fmla="*/ 0 h 526"/>
              <a:gd name="T46" fmla="*/ 500 w 726"/>
              <a:gd name="T47" fmla="*/ 49 h 526"/>
              <a:gd name="T48" fmla="*/ 450 w 726"/>
              <a:gd name="T49" fmla="*/ 49 h 526"/>
              <a:gd name="T50" fmla="*/ 375 w 726"/>
              <a:gd name="T51" fmla="*/ 49 h 526"/>
              <a:gd name="T52" fmla="*/ 350 w 726"/>
              <a:gd name="T53" fmla="*/ 25 h 526"/>
              <a:gd name="T54" fmla="*/ 350 w 726"/>
              <a:gd name="T55" fmla="*/ 25 h 526"/>
              <a:gd name="T56" fmla="*/ 350 w 726"/>
              <a:gd name="T57" fmla="*/ 25 h 526"/>
              <a:gd name="T58" fmla="*/ 200 w 726"/>
              <a:gd name="T59" fmla="*/ 25 h 526"/>
              <a:gd name="T60" fmla="*/ 150 w 726"/>
              <a:gd name="T61" fmla="*/ 0 h 526"/>
              <a:gd name="T62" fmla="*/ 125 w 726"/>
              <a:gd name="T63" fmla="*/ 25 h 526"/>
              <a:gd name="T64" fmla="*/ 125 w 726"/>
              <a:gd name="T65" fmla="*/ 74 h 526"/>
              <a:gd name="T66" fmla="*/ 100 w 726"/>
              <a:gd name="T67" fmla="*/ 99 h 526"/>
              <a:gd name="T68" fmla="*/ 25 w 726"/>
              <a:gd name="T69" fmla="*/ 125 h 526"/>
              <a:gd name="T70" fmla="*/ 0 w 726"/>
              <a:gd name="T71" fmla="*/ 149 h 526"/>
              <a:gd name="T72" fmla="*/ 75 w 726"/>
              <a:gd name="T73" fmla="*/ 225 h 526"/>
              <a:gd name="T74" fmla="*/ 175 w 726"/>
              <a:gd name="T75" fmla="*/ 349 h 526"/>
              <a:gd name="T76" fmla="*/ 250 w 726"/>
              <a:gd name="T77" fmla="*/ 2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6" h="526">
                <a:moveTo>
                  <a:pt x="250" y="274"/>
                </a:moveTo>
                <a:lnTo>
                  <a:pt x="250" y="274"/>
                </a:lnTo>
                <a:cubicBezTo>
                  <a:pt x="250" y="249"/>
                  <a:pt x="275" y="249"/>
                  <a:pt x="300" y="274"/>
                </a:cubicBezTo>
                <a:cubicBezTo>
                  <a:pt x="325" y="274"/>
                  <a:pt x="350" y="249"/>
                  <a:pt x="350" y="249"/>
                </a:cubicBezTo>
                <a:cubicBezTo>
                  <a:pt x="375" y="249"/>
                  <a:pt x="425" y="325"/>
                  <a:pt x="425" y="349"/>
                </a:cubicBezTo>
                <a:cubicBezTo>
                  <a:pt x="425" y="374"/>
                  <a:pt x="450" y="374"/>
                  <a:pt x="450" y="400"/>
                </a:cubicBezTo>
                <a:lnTo>
                  <a:pt x="450" y="400"/>
                </a:lnTo>
                <a:cubicBezTo>
                  <a:pt x="475" y="400"/>
                  <a:pt x="525" y="400"/>
                  <a:pt x="525" y="400"/>
                </a:cubicBezTo>
                <a:cubicBezTo>
                  <a:pt x="525" y="400"/>
                  <a:pt x="550" y="449"/>
                  <a:pt x="550" y="474"/>
                </a:cubicBezTo>
                <a:cubicBezTo>
                  <a:pt x="550" y="500"/>
                  <a:pt x="575" y="525"/>
                  <a:pt x="600" y="500"/>
                </a:cubicBezTo>
                <a:cubicBezTo>
                  <a:pt x="600" y="474"/>
                  <a:pt x="625" y="449"/>
                  <a:pt x="625" y="474"/>
                </a:cubicBezTo>
                <a:cubicBezTo>
                  <a:pt x="625" y="474"/>
                  <a:pt x="625" y="474"/>
                  <a:pt x="650" y="500"/>
                </a:cubicBezTo>
                <a:cubicBezTo>
                  <a:pt x="650" y="474"/>
                  <a:pt x="675" y="474"/>
                  <a:pt x="675" y="474"/>
                </a:cubicBezTo>
                <a:cubicBezTo>
                  <a:pt x="675" y="449"/>
                  <a:pt x="650" y="425"/>
                  <a:pt x="675" y="400"/>
                </a:cubicBezTo>
                <a:cubicBezTo>
                  <a:pt x="675" y="374"/>
                  <a:pt x="700" y="425"/>
                  <a:pt x="700" y="400"/>
                </a:cubicBezTo>
                <a:cubicBezTo>
                  <a:pt x="725" y="374"/>
                  <a:pt x="675" y="349"/>
                  <a:pt x="700" y="349"/>
                </a:cubicBezTo>
                <a:cubicBezTo>
                  <a:pt x="700" y="325"/>
                  <a:pt x="700" y="300"/>
                  <a:pt x="675" y="300"/>
                </a:cubicBezTo>
                <a:cubicBezTo>
                  <a:pt x="650" y="300"/>
                  <a:pt x="675" y="249"/>
                  <a:pt x="675" y="225"/>
                </a:cubicBezTo>
                <a:cubicBezTo>
                  <a:pt x="675" y="225"/>
                  <a:pt x="675" y="225"/>
                  <a:pt x="650" y="199"/>
                </a:cubicBezTo>
                <a:lnTo>
                  <a:pt x="650" y="149"/>
                </a:lnTo>
                <a:cubicBezTo>
                  <a:pt x="625" y="149"/>
                  <a:pt x="625" y="125"/>
                  <a:pt x="650" y="125"/>
                </a:cubicBezTo>
                <a:cubicBezTo>
                  <a:pt x="650" y="125"/>
                  <a:pt x="600" y="99"/>
                  <a:pt x="600" y="74"/>
                </a:cubicBezTo>
                <a:cubicBezTo>
                  <a:pt x="600" y="49"/>
                  <a:pt x="575" y="25"/>
                  <a:pt x="575" y="0"/>
                </a:cubicBezTo>
                <a:cubicBezTo>
                  <a:pt x="550" y="0"/>
                  <a:pt x="525" y="49"/>
                  <a:pt x="500" y="49"/>
                </a:cubicBezTo>
                <a:cubicBezTo>
                  <a:pt x="475" y="49"/>
                  <a:pt x="450" y="25"/>
                  <a:pt x="450" y="49"/>
                </a:cubicBezTo>
                <a:cubicBezTo>
                  <a:pt x="425" y="74"/>
                  <a:pt x="400" y="49"/>
                  <a:pt x="375" y="49"/>
                </a:cubicBezTo>
                <a:cubicBezTo>
                  <a:pt x="375" y="74"/>
                  <a:pt x="350" y="25"/>
                  <a:pt x="350" y="25"/>
                </a:cubicBezTo>
                <a:lnTo>
                  <a:pt x="350" y="25"/>
                </a:lnTo>
                <a:lnTo>
                  <a:pt x="350" y="25"/>
                </a:lnTo>
                <a:cubicBezTo>
                  <a:pt x="300" y="49"/>
                  <a:pt x="225" y="25"/>
                  <a:pt x="200" y="25"/>
                </a:cubicBezTo>
                <a:cubicBezTo>
                  <a:pt x="200" y="0"/>
                  <a:pt x="150" y="0"/>
                  <a:pt x="150" y="0"/>
                </a:cubicBezTo>
                <a:cubicBezTo>
                  <a:pt x="150" y="0"/>
                  <a:pt x="150" y="25"/>
                  <a:pt x="125" y="25"/>
                </a:cubicBezTo>
                <a:cubicBezTo>
                  <a:pt x="100" y="49"/>
                  <a:pt x="125" y="74"/>
                  <a:pt x="125" y="74"/>
                </a:cubicBezTo>
                <a:lnTo>
                  <a:pt x="100" y="99"/>
                </a:lnTo>
                <a:cubicBezTo>
                  <a:pt x="75" y="74"/>
                  <a:pt x="50" y="125"/>
                  <a:pt x="25" y="125"/>
                </a:cubicBezTo>
                <a:cubicBezTo>
                  <a:pt x="25" y="125"/>
                  <a:pt x="25" y="149"/>
                  <a:pt x="0" y="149"/>
                </a:cubicBezTo>
                <a:cubicBezTo>
                  <a:pt x="50" y="174"/>
                  <a:pt x="50" y="199"/>
                  <a:pt x="75" y="225"/>
                </a:cubicBezTo>
                <a:cubicBezTo>
                  <a:pt x="100" y="249"/>
                  <a:pt x="150" y="300"/>
                  <a:pt x="175" y="349"/>
                </a:cubicBezTo>
                <a:cubicBezTo>
                  <a:pt x="200" y="325"/>
                  <a:pt x="250" y="300"/>
                  <a:pt x="250" y="2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1" name="Freeform 26">
            <a:extLst>
              <a:ext uri="{FF2B5EF4-FFF2-40B4-BE49-F238E27FC236}">
                <a16:creationId xmlns:a16="http://schemas.microsoft.com/office/drawing/2014/main" id="{6A71B2F3-BEFE-0946-AD73-3CFAA5404F96}"/>
              </a:ext>
            </a:extLst>
          </p:cNvPr>
          <p:cNvSpPr>
            <a:spLocks noChangeArrowheads="1"/>
          </p:cNvSpPr>
          <p:nvPr/>
        </p:nvSpPr>
        <p:spPr bwMode="auto">
          <a:xfrm>
            <a:off x="5422411" y="4581785"/>
            <a:ext cx="127968" cy="119531"/>
          </a:xfrm>
          <a:custGeom>
            <a:avLst/>
            <a:gdLst>
              <a:gd name="T0" fmla="*/ 325 w 401"/>
              <a:gd name="T1" fmla="*/ 200 h 375"/>
              <a:gd name="T2" fmla="*/ 325 w 401"/>
              <a:gd name="T3" fmla="*/ 200 h 375"/>
              <a:gd name="T4" fmla="*/ 275 w 401"/>
              <a:gd name="T5" fmla="*/ 174 h 375"/>
              <a:gd name="T6" fmla="*/ 300 w 401"/>
              <a:gd name="T7" fmla="*/ 125 h 375"/>
              <a:gd name="T8" fmla="*/ 300 w 401"/>
              <a:gd name="T9" fmla="*/ 100 h 375"/>
              <a:gd name="T10" fmla="*/ 275 w 401"/>
              <a:gd name="T11" fmla="*/ 74 h 375"/>
              <a:gd name="T12" fmla="*/ 250 w 401"/>
              <a:gd name="T13" fmla="*/ 100 h 375"/>
              <a:gd name="T14" fmla="*/ 200 w 401"/>
              <a:gd name="T15" fmla="*/ 74 h 375"/>
              <a:gd name="T16" fmla="*/ 175 w 401"/>
              <a:gd name="T17" fmla="*/ 0 h 375"/>
              <a:gd name="T18" fmla="*/ 100 w 401"/>
              <a:gd name="T19" fmla="*/ 0 h 375"/>
              <a:gd name="T20" fmla="*/ 100 w 401"/>
              <a:gd name="T21" fmla="*/ 49 h 375"/>
              <a:gd name="T22" fmla="*/ 25 w 401"/>
              <a:gd name="T23" fmla="*/ 125 h 375"/>
              <a:gd name="T24" fmla="*/ 0 w 401"/>
              <a:gd name="T25" fmla="*/ 150 h 375"/>
              <a:gd name="T26" fmla="*/ 125 w 401"/>
              <a:gd name="T27" fmla="*/ 225 h 375"/>
              <a:gd name="T28" fmla="*/ 350 w 401"/>
              <a:gd name="T29" fmla="*/ 374 h 375"/>
              <a:gd name="T30" fmla="*/ 350 w 401"/>
              <a:gd name="T31" fmla="*/ 374 h 375"/>
              <a:gd name="T32" fmla="*/ 400 w 401"/>
              <a:gd name="T33" fmla="*/ 274 h 375"/>
              <a:gd name="T34" fmla="*/ 325 w 401"/>
              <a:gd name="T35" fmla="*/ 20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375">
                <a:moveTo>
                  <a:pt x="325" y="200"/>
                </a:moveTo>
                <a:lnTo>
                  <a:pt x="325" y="200"/>
                </a:lnTo>
                <a:cubicBezTo>
                  <a:pt x="275" y="200"/>
                  <a:pt x="275" y="200"/>
                  <a:pt x="275" y="174"/>
                </a:cubicBezTo>
                <a:cubicBezTo>
                  <a:pt x="300" y="174"/>
                  <a:pt x="300" y="150"/>
                  <a:pt x="300" y="125"/>
                </a:cubicBezTo>
                <a:cubicBezTo>
                  <a:pt x="300" y="100"/>
                  <a:pt x="300" y="100"/>
                  <a:pt x="300" y="100"/>
                </a:cubicBezTo>
                <a:cubicBezTo>
                  <a:pt x="275" y="74"/>
                  <a:pt x="275" y="74"/>
                  <a:pt x="275" y="74"/>
                </a:cubicBezTo>
                <a:cubicBezTo>
                  <a:pt x="275" y="49"/>
                  <a:pt x="250" y="74"/>
                  <a:pt x="250" y="100"/>
                </a:cubicBezTo>
                <a:cubicBezTo>
                  <a:pt x="225" y="125"/>
                  <a:pt x="200" y="100"/>
                  <a:pt x="200" y="74"/>
                </a:cubicBezTo>
                <a:cubicBezTo>
                  <a:pt x="200" y="49"/>
                  <a:pt x="175" y="0"/>
                  <a:pt x="175" y="0"/>
                </a:cubicBezTo>
                <a:cubicBezTo>
                  <a:pt x="175" y="0"/>
                  <a:pt x="125" y="0"/>
                  <a:pt x="100" y="0"/>
                </a:cubicBezTo>
                <a:cubicBezTo>
                  <a:pt x="100" y="25"/>
                  <a:pt x="100" y="25"/>
                  <a:pt x="100" y="49"/>
                </a:cubicBezTo>
                <a:cubicBezTo>
                  <a:pt x="100" y="74"/>
                  <a:pt x="50" y="100"/>
                  <a:pt x="25" y="125"/>
                </a:cubicBezTo>
                <a:cubicBezTo>
                  <a:pt x="0" y="125"/>
                  <a:pt x="0" y="125"/>
                  <a:pt x="0" y="150"/>
                </a:cubicBezTo>
                <a:cubicBezTo>
                  <a:pt x="25" y="174"/>
                  <a:pt x="75" y="200"/>
                  <a:pt x="125" y="225"/>
                </a:cubicBezTo>
                <a:cubicBezTo>
                  <a:pt x="175" y="274"/>
                  <a:pt x="300" y="350"/>
                  <a:pt x="350" y="374"/>
                </a:cubicBezTo>
                <a:lnTo>
                  <a:pt x="350" y="374"/>
                </a:lnTo>
                <a:cubicBezTo>
                  <a:pt x="375" y="325"/>
                  <a:pt x="375" y="300"/>
                  <a:pt x="400" y="274"/>
                </a:cubicBezTo>
                <a:cubicBezTo>
                  <a:pt x="400" y="250"/>
                  <a:pt x="350" y="225"/>
                  <a:pt x="32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4" name="Freeform 27">
            <a:extLst>
              <a:ext uri="{FF2B5EF4-FFF2-40B4-BE49-F238E27FC236}">
                <a16:creationId xmlns:a16="http://schemas.microsoft.com/office/drawing/2014/main" id="{973223D1-1297-0149-8E1F-51D597120134}"/>
              </a:ext>
            </a:extLst>
          </p:cNvPr>
          <p:cNvSpPr>
            <a:spLocks noChangeArrowheads="1"/>
          </p:cNvSpPr>
          <p:nvPr/>
        </p:nvSpPr>
        <p:spPr bwMode="auto">
          <a:xfrm>
            <a:off x="5367570" y="4533972"/>
            <a:ext cx="88593" cy="95624"/>
          </a:xfrm>
          <a:custGeom>
            <a:avLst/>
            <a:gdLst>
              <a:gd name="T0" fmla="*/ 275 w 276"/>
              <a:gd name="T1" fmla="*/ 200 h 302"/>
              <a:gd name="T2" fmla="*/ 275 w 276"/>
              <a:gd name="T3" fmla="*/ 200 h 302"/>
              <a:gd name="T4" fmla="*/ 275 w 276"/>
              <a:gd name="T5" fmla="*/ 151 h 302"/>
              <a:gd name="T6" fmla="*/ 250 w 276"/>
              <a:gd name="T7" fmla="*/ 100 h 302"/>
              <a:gd name="T8" fmla="*/ 175 w 276"/>
              <a:gd name="T9" fmla="*/ 0 h 302"/>
              <a:gd name="T10" fmla="*/ 125 w 276"/>
              <a:gd name="T11" fmla="*/ 25 h 302"/>
              <a:gd name="T12" fmla="*/ 75 w 276"/>
              <a:gd name="T13" fmla="*/ 25 h 302"/>
              <a:gd name="T14" fmla="*/ 0 w 276"/>
              <a:gd name="T15" fmla="*/ 100 h 302"/>
              <a:gd name="T16" fmla="*/ 25 w 276"/>
              <a:gd name="T17" fmla="*/ 125 h 302"/>
              <a:gd name="T18" fmla="*/ 100 w 276"/>
              <a:gd name="T19" fmla="*/ 251 h 302"/>
              <a:gd name="T20" fmla="*/ 175 w 276"/>
              <a:gd name="T21" fmla="*/ 301 h 302"/>
              <a:gd name="T22" fmla="*/ 200 w 276"/>
              <a:gd name="T23" fmla="*/ 276 h 302"/>
              <a:gd name="T24" fmla="*/ 275 w 276"/>
              <a:gd name="T25" fmla="*/ 20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02">
                <a:moveTo>
                  <a:pt x="275" y="200"/>
                </a:moveTo>
                <a:lnTo>
                  <a:pt x="275" y="200"/>
                </a:lnTo>
                <a:cubicBezTo>
                  <a:pt x="275" y="176"/>
                  <a:pt x="275" y="176"/>
                  <a:pt x="275" y="151"/>
                </a:cubicBezTo>
                <a:cubicBezTo>
                  <a:pt x="275" y="125"/>
                  <a:pt x="250" y="125"/>
                  <a:pt x="250" y="100"/>
                </a:cubicBezTo>
                <a:cubicBezTo>
                  <a:pt x="250" y="76"/>
                  <a:pt x="200" y="0"/>
                  <a:pt x="175" y="0"/>
                </a:cubicBezTo>
                <a:cubicBezTo>
                  <a:pt x="175" y="0"/>
                  <a:pt x="150" y="25"/>
                  <a:pt x="125" y="25"/>
                </a:cubicBezTo>
                <a:cubicBezTo>
                  <a:pt x="100" y="0"/>
                  <a:pt x="75" y="0"/>
                  <a:pt x="75" y="25"/>
                </a:cubicBezTo>
                <a:cubicBezTo>
                  <a:pt x="75" y="51"/>
                  <a:pt x="25" y="76"/>
                  <a:pt x="0" y="100"/>
                </a:cubicBezTo>
                <a:cubicBezTo>
                  <a:pt x="25" y="100"/>
                  <a:pt x="25" y="125"/>
                  <a:pt x="25" y="125"/>
                </a:cubicBezTo>
                <a:cubicBezTo>
                  <a:pt x="50" y="200"/>
                  <a:pt x="75" y="225"/>
                  <a:pt x="100" y="251"/>
                </a:cubicBezTo>
                <a:cubicBezTo>
                  <a:pt x="100" y="251"/>
                  <a:pt x="150" y="276"/>
                  <a:pt x="175" y="301"/>
                </a:cubicBezTo>
                <a:cubicBezTo>
                  <a:pt x="175" y="276"/>
                  <a:pt x="175" y="276"/>
                  <a:pt x="200" y="276"/>
                </a:cubicBezTo>
                <a:cubicBezTo>
                  <a:pt x="225" y="251"/>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5" name="Freeform 28">
            <a:extLst>
              <a:ext uri="{FF2B5EF4-FFF2-40B4-BE49-F238E27FC236}">
                <a16:creationId xmlns:a16="http://schemas.microsoft.com/office/drawing/2014/main" id="{729E9ECE-1BA9-E04E-8882-145A0D908A79}"/>
              </a:ext>
            </a:extLst>
          </p:cNvPr>
          <p:cNvSpPr>
            <a:spLocks noChangeArrowheads="1"/>
          </p:cNvSpPr>
          <p:nvPr/>
        </p:nvSpPr>
        <p:spPr bwMode="auto">
          <a:xfrm>
            <a:off x="5255068" y="3975695"/>
            <a:ext cx="255936" cy="206717"/>
          </a:xfrm>
          <a:custGeom>
            <a:avLst/>
            <a:gdLst>
              <a:gd name="T0" fmla="*/ 375 w 801"/>
              <a:gd name="T1" fmla="*/ 499 h 649"/>
              <a:gd name="T2" fmla="*/ 375 w 801"/>
              <a:gd name="T3" fmla="*/ 499 h 649"/>
              <a:gd name="T4" fmla="*/ 475 w 801"/>
              <a:gd name="T5" fmla="*/ 423 h 649"/>
              <a:gd name="T6" fmla="*/ 475 w 801"/>
              <a:gd name="T7" fmla="*/ 174 h 649"/>
              <a:gd name="T8" fmla="*/ 800 w 801"/>
              <a:gd name="T9" fmla="*/ 174 h 649"/>
              <a:gd name="T10" fmla="*/ 800 w 801"/>
              <a:gd name="T11" fmla="*/ 49 h 649"/>
              <a:gd name="T12" fmla="*/ 725 w 801"/>
              <a:gd name="T13" fmla="*/ 0 h 649"/>
              <a:gd name="T14" fmla="*/ 375 w 801"/>
              <a:gd name="T15" fmla="*/ 0 h 649"/>
              <a:gd name="T16" fmla="*/ 325 w 801"/>
              <a:gd name="T17" fmla="*/ 100 h 649"/>
              <a:gd name="T18" fmla="*/ 200 w 801"/>
              <a:gd name="T19" fmla="*/ 273 h 649"/>
              <a:gd name="T20" fmla="*/ 25 w 801"/>
              <a:gd name="T21" fmla="*/ 548 h 649"/>
              <a:gd name="T22" fmla="*/ 0 w 801"/>
              <a:gd name="T23" fmla="*/ 648 h 649"/>
              <a:gd name="T24" fmla="*/ 375 w 801"/>
              <a:gd name="T25" fmla="*/ 648 h 649"/>
              <a:gd name="T26" fmla="*/ 375 w 801"/>
              <a:gd name="T27" fmla="*/ 49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1" h="649">
                <a:moveTo>
                  <a:pt x="375" y="499"/>
                </a:moveTo>
                <a:lnTo>
                  <a:pt x="375" y="499"/>
                </a:lnTo>
                <a:cubicBezTo>
                  <a:pt x="375" y="473"/>
                  <a:pt x="475" y="448"/>
                  <a:pt x="475" y="423"/>
                </a:cubicBezTo>
                <a:cubicBezTo>
                  <a:pt x="475" y="399"/>
                  <a:pt x="475" y="174"/>
                  <a:pt x="475" y="174"/>
                </a:cubicBezTo>
                <a:cubicBezTo>
                  <a:pt x="475" y="174"/>
                  <a:pt x="775" y="174"/>
                  <a:pt x="800" y="174"/>
                </a:cubicBezTo>
                <a:cubicBezTo>
                  <a:pt x="800" y="174"/>
                  <a:pt x="800" y="100"/>
                  <a:pt x="800" y="49"/>
                </a:cubicBezTo>
                <a:cubicBezTo>
                  <a:pt x="775" y="24"/>
                  <a:pt x="800" y="0"/>
                  <a:pt x="725" y="0"/>
                </a:cubicBezTo>
                <a:cubicBezTo>
                  <a:pt x="675" y="0"/>
                  <a:pt x="500" y="0"/>
                  <a:pt x="375" y="0"/>
                </a:cubicBezTo>
                <a:cubicBezTo>
                  <a:pt x="350" y="24"/>
                  <a:pt x="325" y="74"/>
                  <a:pt x="325" y="100"/>
                </a:cubicBezTo>
                <a:cubicBezTo>
                  <a:pt x="300" y="149"/>
                  <a:pt x="200" y="200"/>
                  <a:pt x="200" y="273"/>
                </a:cubicBezTo>
                <a:cubicBezTo>
                  <a:pt x="200" y="323"/>
                  <a:pt x="100" y="423"/>
                  <a:pt x="25" y="548"/>
                </a:cubicBezTo>
                <a:cubicBezTo>
                  <a:pt x="25" y="599"/>
                  <a:pt x="0" y="623"/>
                  <a:pt x="0" y="648"/>
                </a:cubicBezTo>
                <a:cubicBezTo>
                  <a:pt x="375" y="648"/>
                  <a:pt x="375" y="648"/>
                  <a:pt x="375" y="648"/>
                </a:cubicBezTo>
                <a:cubicBezTo>
                  <a:pt x="375" y="648"/>
                  <a:pt x="375" y="523"/>
                  <a:pt x="375" y="49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8" name="Freeform 29">
            <a:extLst>
              <a:ext uri="{FF2B5EF4-FFF2-40B4-BE49-F238E27FC236}">
                <a16:creationId xmlns:a16="http://schemas.microsoft.com/office/drawing/2014/main" id="{53DC8AAB-50D6-6C4B-9BDD-23A4F1EBBE1C}"/>
              </a:ext>
            </a:extLst>
          </p:cNvPr>
          <p:cNvSpPr>
            <a:spLocks noChangeArrowheads="1"/>
          </p:cNvSpPr>
          <p:nvPr/>
        </p:nvSpPr>
        <p:spPr bwMode="auto">
          <a:xfrm>
            <a:off x="5255070" y="3991163"/>
            <a:ext cx="367028" cy="399372"/>
          </a:xfrm>
          <a:custGeom>
            <a:avLst/>
            <a:gdLst>
              <a:gd name="T0" fmla="*/ 100 w 1151"/>
              <a:gd name="T1" fmla="*/ 1075 h 1251"/>
              <a:gd name="T2" fmla="*/ 100 w 1151"/>
              <a:gd name="T3" fmla="*/ 1075 h 1251"/>
              <a:gd name="T4" fmla="*/ 175 w 1151"/>
              <a:gd name="T5" fmla="*/ 1075 h 1251"/>
              <a:gd name="T6" fmla="*/ 250 w 1151"/>
              <a:gd name="T7" fmla="*/ 1075 h 1251"/>
              <a:gd name="T8" fmla="*/ 300 w 1151"/>
              <a:gd name="T9" fmla="*/ 1124 h 1251"/>
              <a:gd name="T10" fmla="*/ 325 w 1151"/>
              <a:gd name="T11" fmla="*/ 1124 h 1251"/>
              <a:gd name="T12" fmla="*/ 400 w 1151"/>
              <a:gd name="T13" fmla="*/ 1199 h 1251"/>
              <a:gd name="T14" fmla="*/ 450 w 1151"/>
              <a:gd name="T15" fmla="*/ 1250 h 1251"/>
              <a:gd name="T16" fmla="*/ 500 w 1151"/>
              <a:gd name="T17" fmla="*/ 1224 h 1251"/>
              <a:gd name="T18" fmla="*/ 550 w 1151"/>
              <a:gd name="T19" fmla="*/ 1199 h 1251"/>
              <a:gd name="T20" fmla="*/ 600 w 1151"/>
              <a:gd name="T21" fmla="*/ 1175 h 1251"/>
              <a:gd name="T22" fmla="*/ 675 w 1151"/>
              <a:gd name="T23" fmla="*/ 1199 h 1251"/>
              <a:gd name="T24" fmla="*/ 725 w 1151"/>
              <a:gd name="T25" fmla="*/ 1175 h 1251"/>
              <a:gd name="T26" fmla="*/ 1100 w 1151"/>
              <a:gd name="T27" fmla="*/ 1175 h 1251"/>
              <a:gd name="T28" fmla="*/ 1100 w 1151"/>
              <a:gd name="T29" fmla="*/ 1075 h 1251"/>
              <a:gd name="T30" fmla="*/ 1075 w 1151"/>
              <a:gd name="T31" fmla="*/ 1050 h 1251"/>
              <a:gd name="T32" fmla="*/ 975 w 1151"/>
              <a:gd name="T33" fmla="*/ 224 h 1251"/>
              <a:gd name="T34" fmla="*/ 1150 w 1151"/>
              <a:gd name="T35" fmla="*/ 224 h 1251"/>
              <a:gd name="T36" fmla="*/ 800 w 1151"/>
              <a:gd name="T37" fmla="*/ 0 h 1251"/>
              <a:gd name="T38" fmla="*/ 800 w 1151"/>
              <a:gd name="T39" fmla="*/ 0 h 1251"/>
              <a:gd name="T40" fmla="*/ 800 w 1151"/>
              <a:gd name="T41" fmla="*/ 125 h 1251"/>
              <a:gd name="T42" fmla="*/ 475 w 1151"/>
              <a:gd name="T43" fmla="*/ 125 h 1251"/>
              <a:gd name="T44" fmla="*/ 475 w 1151"/>
              <a:gd name="T45" fmla="*/ 374 h 1251"/>
              <a:gd name="T46" fmla="*/ 375 w 1151"/>
              <a:gd name="T47" fmla="*/ 450 h 1251"/>
              <a:gd name="T48" fmla="*/ 375 w 1151"/>
              <a:gd name="T49" fmla="*/ 599 h 1251"/>
              <a:gd name="T50" fmla="*/ 0 w 1151"/>
              <a:gd name="T51" fmla="*/ 599 h 1251"/>
              <a:gd name="T52" fmla="*/ 50 w 1151"/>
              <a:gd name="T53" fmla="*/ 699 h 1251"/>
              <a:gd name="T54" fmla="*/ 75 w 1151"/>
              <a:gd name="T55" fmla="*/ 850 h 1251"/>
              <a:gd name="T56" fmla="*/ 50 w 1151"/>
              <a:gd name="T57" fmla="*/ 1050 h 1251"/>
              <a:gd name="T58" fmla="*/ 25 w 1151"/>
              <a:gd name="T59" fmla="*/ 1124 h 1251"/>
              <a:gd name="T60" fmla="*/ 25 w 1151"/>
              <a:gd name="T61" fmla="*/ 1124 h 1251"/>
              <a:gd name="T62" fmla="*/ 100 w 1151"/>
              <a:gd name="T63" fmla="*/ 1075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1" h="1251">
                <a:moveTo>
                  <a:pt x="100" y="1075"/>
                </a:moveTo>
                <a:lnTo>
                  <a:pt x="100" y="1075"/>
                </a:lnTo>
                <a:cubicBezTo>
                  <a:pt x="124" y="1075"/>
                  <a:pt x="175" y="1075"/>
                  <a:pt x="175" y="1075"/>
                </a:cubicBezTo>
                <a:cubicBezTo>
                  <a:pt x="175" y="1075"/>
                  <a:pt x="225" y="1050"/>
                  <a:pt x="250" y="1075"/>
                </a:cubicBezTo>
                <a:cubicBezTo>
                  <a:pt x="275" y="1075"/>
                  <a:pt x="300" y="1124"/>
                  <a:pt x="300" y="1124"/>
                </a:cubicBezTo>
                <a:cubicBezTo>
                  <a:pt x="325" y="1124"/>
                  <a:pt x="325" y="1124"/>
                  <a:pt x="325" y="1124"/>
                </a:cubicBezTo>
                <a:cubicBezTo>
                  <a:pt x="325" y="1124"/>
                  <a:pt x="350" y="1175"/>
                  <a:pt x="400" y="1199"/>
                </a:cubicBezTo>
                <a:cubicBezTo>
                  <a:pt x="425" y="1199"/>
                  <a:pt x="425" y="1224"/>
                  <a:pt x="450" y="1250"/>
                </a:cubicBezTo>
                <a:cubicBezTo>
                  <a:pt x="475" y="1250"/>
                  <a:pt x="500" y="1224"/>
                  <a:pt x="500" y="1224"/>
                </a:cubicBezTo>
                <a:cubicBezTo>
                  <a:pt x="500" y="1199"/>
                  <a:pt x="500" y="1150"/>
                  <a:pt x="550" y="1199"/>
                </a:cubicBezTo>
                <a:cubicBezTo>
                  <a:pt x="600" y="1224"/>
                  <a:pt x="600" y="1199"/>
                  <a:pt x="600" y="1175"/>
                </a:cubicBezTo>
                <a:cubicBezTo>
                  <a:pt x="600" y="1175"/>
                  <a:pt x="650" y="1199"/>
                  <a:pt x="675" y="1199"/>
                </a:cubicBezTo>
                <a:cubicBezTo>
                  <a:pt x="700" y="1199"/>
                  <a:pt x="725" y="1175"/>
                  <a:pt x="725" y="1175"/>
                </a:cubicBezTo>
                <a:cubicBezTo>
                  <a:pt x="725" y="1175"/>
                  <a:pt x="1075" y="1175"/>
                  <a:pt x="1100" y="1175"/>
                </a:cubicBezTo>
                <a:cubicBezTo>
                  <a:pt x="1100" y="1150"/>
                  <a:pt x="1100" y="1075"/>
                  <a:pt x="1100" y="1075"/>
                </a:cubicBezTo>
                <a:cubicBezTo>
                  <a:pt x="1075" y="1050"/>
                  <a:pt x="1075" y="1050"/>
                  <a:pt x="1075" y="1050"/>
                </a:cubicBezTo>
                <a:cubicBezTo>
                  <a:pt x="975" y="224"/>
                  <a:pt x="975" y="224"/>
                  <a:pt x="975" y="224"/>
                </a:cubicBezTo>
                <a:cubicBezTo>
                  <a:pt x="1150" y="224"/>
                  <a:pt x="1150" y="224"/>
                  <a:pt x="1150" y="224"/>
                </a:cubicBezTo>
                <a:cubicBezTo>
                  <a:pt x="975" y="125"/>
                  <a:pt x="825" y="25"/>
                  <a:pt x="800" y="0"/>
                </a:cubicBezTo>
                <a:lnTo>
                  <a:pt x="800" y="0"/>
                </a:lnTo>
                <a:cubicBezTo>
                  <a:pt x="800" y="51"/>
                  <a:pt x="800" y="125"/>
                  <a:pt x="800" y="125"/>
                </a:cubicBezTo>
                <a:cubicBezTo>
                  <a:pt x="775" y="125"/>
                  <a:pt x="475" y="125"/>
                  <a:pt x="475" y="125"/>
                </a:cubicBezTo>
                <a:cubicBezTo>
                  <a:pt x="475" y="125"/>
                  <a:pt x="475" y="350"/>
                  <a:pt x="475" y="374"/>
                </a:cubicBezTo>
                <a:cubicBezTo>
                  <a:pt x="475" y="399"/>
                  <a:pt x="375" y="424"/>
                  <a:pt x="375" y="450"/>
                </a:cubicBezTo>
                <a:cubicBezTo>
                  <a:pt x="375" y="474"/>
                  <a:pt x="375" y="599"/>
                  <a:pt x="375" y="599"/>
                </a:cubicBezTo>
                <a:cubicBezTo>
                  <a:pt x="0" y="599"/>
                  <a:pt x="0" y="599"/>
                  <a:pt x="0" y="599"/>
                </a:cubicBezTo>
                <a:cubicBezTo>
                  <a:pt x="0" y="650"/>
                  <a:pt x="25" y="674"/>
                  <a:pt x="50" y="699"/>
                </a:cubicBezTo>
                <a:cubicBezTo>
                  <a:pt x="75" y="724"/>
                  <a:pt x="25" y="799"/>
                  <a:pt x="75" y="850"/>
                </a:cubicBezTo>
                <a:cubicBezTo>
                  <a:pt x="124" y="924"/>
                  <a:pt x="75" y="999"/>
                  <a:pt x="50" y="1050"/>
                </a:cubicBezTo>
                <a:cubicBezTo>
                  <a:pt x="25" y="1050"/>
                  <a:pt x="25" y="1099"/>
                  <a:pt x="25" y="1124"/>
                </a:cubicBezTo>
                <a:lnTo>
                  <a:pt x="25" y="1124"/>
                </a:lnTo>
                <a:cubicBezTo>
                  <a:pt x="75" y="1124"/>
                  <a:pt x="50" y="1075"/>
                  <a:pt x="100"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2" name="Freeform 30">
            <a:extLst>
              <a:ext uri="{FF2B5EF4-FFF2-40B4-BE49-F238E27FC236}">
                <a16:creationId xmlns:a16="http://schemas.microsoft.com/office/drawing/2014/main" id="{04B8B32D-4F73-634A-9250-18D074802ECF}"/>
              </a:ext>
            </a:extLst>
          </p:cNvPr>
          <p:cNvSpPr>
            <a:spLocks noChangeArrowheads="1"/>
          </p:cNvSpPr>
          <p:nvPr/>
        </p:nvSpPr>
        <p:spPr bwMode="auto">
          <a:xfrm>
            <a:off x="5398505" y="4062881"/>
            <a:ext cx="503435" cy="471091"/>
          </a:xfrm>
          <a:custGeom>
            <a:avLst/>
            <a:gdLst>
              <a:gd name="T0" fmla="*/ 1476 w 1577"/>
              <a:gd name="T1" fmla="*/ 600 h 1476"/>
              <a:gd name="T2" fmla="*/ 1476 w 1577"/>
              <a:gd name="T3" fmla="*/ 600 h 1476"/>
              <a:gd name="T4" fmla="*/ 1425 w 1577"/>
              <a:gd name="T5" fmla="*/ 500 h 1476"/>
              <a:gd name="T6" fmla="*/ 1325 w 1577"/>
              <a:gd name="T7" fmla="*/ 475 h 1476"/>
              <a:gd name="T8" fmla="*/ 1276 w 1577"/>
              <a:gd name="T9" fmla="*/ 400 h 1476"/>
              <a:gd name="T10" fmla="*/ 700 w 1577"/>
              <a:gd name="T11" fmla="*/ 0 h 1476"/>
              <a:gd name="T12" fmla="*/ 525 w 1577"/>
              <a:gd name="T13" fmla="*/ 0 h 1476"/>
              <a:gd name="T14" fmla="*/ 625 w 1577"/>
              <a:gd name="T15" fmla="*/ 826 h 1476"/>
              <a:gd name="T16" fmla="*/ 650 w 1577"/>
              <a:gd name="T17" fmla="*/ 851 h 1476"/>
              <a:gd name="T18" fmla="*/ 650 w 1577"/>
              <a:gd name="T19" fmla="*/ 951 h 1476"/>
              <a:gd name="T20" fmla="*/ 275 w 1577"/>
              <a:gd name="T21" fmla="*/ 951 h 1476"/>
              <a:gd name="T22" fmla="*/ 225 w 1577"/>
              <a:gd name="T23" fmla="*/ 975 h 1476"/>
              <a:gd name="T24" fmla="*/ 150 w 1577"/>
              <a:gd name="T25" fmla="*/ 951 h 1476"/>
              <a:gd name="T26" fmla="*/ 100 w 1577"/>
              <a:gd name="T27" fmla="*/ 975 h 1476"/>
              <a:gd name="T28" fmla="*/ 50 w 1577"/>
              <a:gd name="T29" fmla="*/ 1000 h 1476"/>
              <a:gd name="T30" fmla="*/ 0 w 1577"/>
              <a:gd name="T31" fmla="*/ 1026 h 1476"/>
              <a:gd name="T32" fmla="*/ 0 w 1577"/>
              <a:gd name="T33" fmla="*/ 1051 h 1476"/>
              <a:gd name="T34" fmla="*/ 25 w 1577"/>
              <a:gd name="T35" fmla="*/ 1075 h 1476"/>
              <a:gd name="T36" fmla="*/ 25 w 1577"/>
              <a:gd name="T37" fmla="*/ 1126 h 1476"/>
              <a:gd name="T38" fmla="*/ 75 w 1577"/>
              <a:gd name="T39" fmla="*/ 1175 h 1476"/>
              <a:gd name="T40" fmla="*/ 75 w 1577"/>
              <a:gd name="T41" fmla="*/ 1251 h 1476"/>
              <a:gd name="T42" fmla="*/ 100 w 1577"/>
              <a:gd name="T43" fmla="*/ 1275 h 1476"/>
              <a:gd name="T44" fmla="*/ 175 w 1577"/>
              <a:gd name="T45" fmla="*/ 1275 h 1476"/>
              <a:gd name="T46" fmla="*/ 225 w 1577"/>
              <a:gd name="T47" fmla="*/ 1275 h 1476"/>
              <a:gd name="T48" fmla="*/ 300 w 1577"/>
              <a:gd name="T49" fmla="*/ 1226 h 1476"/>
              <a:gd name="T50" fmla="*/ 325 w 1577"/>
              <a:gd name="T51" fmla="*/ 1300 h 1476"/>
              <a:gd name="T52" fmla="*/ 375 w 1577"/>
              <a:gd name="T53" fmla="*/ 1351 h 1476"/>
              <a:gd name="T54" fmla="*/ 375 w 1577"/>
              <a:gd name="T55" fmla="*/ 1375 h 1476"/>
              <a:gd name="T56" fmla="*/ 375 w 1577"/>
              <a:gd name="T57" fmla="*/ 1425 h 1476"/>
              <a:gd name="T58" fmla="*/ 425 w 1577"/>
              <a:gd name="T59" fmla="*/ 1451 h 1476"/>
              <a:gd name="T60" fmla="*/ 475 w 1577"/>
              <a:gd name="T61" fmla="*/ 1451 h 1476"/>
              <a:gd name="T62" fmla="*/ 525 w 1577"/>
              <a:gd name="T63" fmla="*/ 1425 h 1476"/>
              <a:gd name="T64" fmla="*/ 575 w 1577"/>
              <a:gd name="T65" fmla="*/ 1425 h 1476"/>
              <a:gd name="T66" fmla="*/ 600 w 1577"/>
              <a:gd name="T67" fmla="*/ 1425 h 1476"/>
              <a:gd name="T68" fmla="*/ 650 w 1577"/>
              <a:gd name="T69" fmla="*/ 1425 h 1476"/>
              <a:gd name="T70" fmla="*/ 675 w 1577"/>
              <a:gd name="T71" fmla="*/ 1351 h 1476"/>
              <a:gd name="T72" fmla="*/ 650 w 1577"/>
              <a:gd name="T73" fmla="*/ 1300 h 1476"/>
              <a:gd name="T74" fmla="*/ 725 w 1577"/>
              <a:gd name="T75" fmla="*/ 1275 h 1476"/>
              <a:gd name="T76" fmla="*/ 775 w 1577"/>
              <a:gd name="T77" fmla="*/ 1200 h 1476"/>
              <a:gd name="T78" fmla="*/ 800 w 1577"/>
              <a:gd name="T79" fmla="*/ 1126 h 1476"/>
              <a:gd name="T80" fmla="*/ 850 w 1577"/>
              <a:gd name="T81" fmla="*/ 1151 h 1476"/>
              <a:gd name="T82" fmla="*/ 900 w 1577"/>
              <a:gd name="T83" fmla="*/ 1100 h 1476"/>
              <a:gd name="T84" fmla="*/ 950 w 1577"/>
              <a:gd name="T85" fmla="*/ 1075 h 1476"/>
              <a:gd name="T86" fmla="*/ 975 w 1577"/>
              <a:gd name="T87" fmla="*/ 1051 h 1476"/>
              <a:gd name="T88" fmla="*/ 1050 w 1577"/>
              <a:gd name="T89" fmla="*/ 1026 h 1476"/>
              <a:gd name="T90" fmla="*/ 1125 w 1577"/>
              <a:gd name="T91" fmla="*/ 1000 h 1476"/>
              <a:gd name="T92" fmla="*/ 1250 w 1577"/>
              <a:gd name="T93" fmla="*/ 1000 h 1476"/>
              <a:gd name="T94" fmla="*/ 1325 w 1577"/>
              <a:gd name="T95" fmla="*/ 975 h 1476"/>
              <a:gd name="T96" fmla="*/ 1476 w 1577"/>
              <a:gd name="T97" fmla="*/ 951 h 1476"/>
              <a:gd name="T98" fmla="*/ 1525 w 1577"/>
              <a:gd name="T99" fmla="*/ 926 h 1476"/>
              <a:gd name="T100" fmla="*/ 1550 w 1577"/>
              <a:gd name="T101" fmla="*/ 851 h 1476"/>
              <a:gd name="T102" fmla="*/ 1550 w 1577"/>
              <a:gd name="T103" fmla="*/ 600 h 1476"/>
              <a:gd name="T104" fmla="*/ 1476 w 1577"/>
              <a:gd name="T105" fmla="*/ 600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7" h="1476">
                <a:moveTo>
                  <a:pt x="1476" y="600"/>
                </a:moveTo>
                <a:lnTo>
                  <a:pt x="1476" y="600"/>
                </a:lnTo>
                <a:cubicBezTo>
                  <a:pt x="1476" y="600"/>
                  <a:pt x="1476" y="550"/>
                  <a:pt x="1425" y="500"/>
                </a:cubicBezTo>
                <a:cubicBezTo>
                  <a:pt x="1400" y="475"/>
                  <a:pt x="1325" y="475"/>
                  <a:pt x="1325" y="475"/>
                </a:cubicBezTo>
                <a:cubicBezTo>
                  <a:pt x="1325" y="475"/>
                  <a:pt x="1300" y="426"/>
                  <a:pt x="1276" y="400"/>
                </a:cubicBezTo>
                <a:cubicBezTo>
                  <a:pt x="1250" y="375"/>
                  <a:pt x="950" y="175"/>
                  <a:pt x="700" y="0"/>
                </a:cubicBezTo>
                <a:cubicBezTo>
                  <a:pt x="525" y="0"/>
                  <a:pt x="525" y="0"/>
                  <a:pt x="525" y="0"/>
                </a:cubicBezTo>
                <a:cubicBezTo>
                  <a:pt x="625" y="826"/>
                  <a:pt x="625" y="826"/>
                  <a:pt x="625" y="826"/>
                </a:cubicBezTo>
                <a:cubicBezTo>
                  <a:pt x="650" y="851"/>
                  <a:pt x="650" y="851"/>
                  <a:pt x="650" y="851"/>
                </a:cubicBezTo>
                <a:cubicBezTo>
                  <a:pt x="650" y="851"/>
                  <a:pt x="650" y="926"/>
                  <a:pt x="650" y="951"/>
                </a:cubicBezTo>
                <a:cubicBezTo>
                  <a:pt x="625" y="951"/>
                  <a:pt x="275" y="951"/>
                  <a:pt x="275" y="951"/>
                </a:cubicBezTo>
                <a:cubicBezTo>
                  <a:pt x="275" y="951"/>
                  <a:pt x="250" y="975"/>
                  <a:pt x="225" y="975"/>
                </a:cubicBezTo>
                <a:cubicBezTo>
                  <a:pt x="200" y="975"/>
                  <a:pt x="150" y="951"/>
                  <a:pt x="150" y="951"/>
                </a:cubicBezTo>
                <a:cubicBezTo>
                  <a:pt x="150" y="975"/>
                  <a:pt x="150" y="1000"/>
                  <a:pt x="100" y="975"/>
                </a:cubicBezTo>
                <a:cubicBezTo>
                  <a:pt x="50" y="926"/>
                  <a:pt x="50" y="975"/>
                  <a:pt x="50" y="1000"/>
                </a:cubicBezTo>
                <a:cubicBezTo>
                  <a:pt x="50" y="1000"/>
                  <a:pt x="25" y="1026"/>
                  <a:pt x="0" y="1026"/>
                </a:cubicBezTo>
                <a:lnTo>
                  <a:pt x="0" y="1051"/>
                </a:lnTo>
                <a:cubicBezTo>
                  <a:pt x="25" y="1075"/>
                  <a:pt x="25" y="1075"/>
                  <a:pt x="25" y="1075"/>
                </a:cubicBezTo>
                <a:cubicBezTo>
                  <a:pt x="25" y="1075"/>
                  <a:pt x="25" y="1100"/>
                  <a:pt x="25" y="1126"/>
                </a:cubicBezTo>
                <a:cubicBezTo>
                  <a:pt x="50" y="1151"/>
                  <a:pt x="75" y="1175"/>
                  <a:pt x="75" y="1175"/>
                </a:cubicBezTo>
                <a:cubicBezTo>
                  <a:pt x="75" y="1200"/>
                  <a:pt x="75" y="1251"/>
                  <a:pt x="75" y="1251"/>
                </a:cubicBezTo>
                <a:cubicBezTo>
                  <a:pt x="75" y="1251"/>
                  <a:pt x="100" y="1300"/>
                  <a:pt x="100" y="1275"/>
                </a:cubicBezTo>
                <a:cubicBezTo>
                  <a:pt x="125" y="1275"/>
                  <a:pt x="150" y="1300"/>
                  <a:pt x="175" y="1275"/>
                </a:cubicBezTo>
                <a:cubicBezTo>
                  <a:pt x="175" y="1251"/>
                  <a:pt x="200" y="1275"/>
                  <a:pt x="225" y="1275"/>
                </a:cubicBezTo>
                <a:cubicBezTo>
                  <a:pt x="250" y="1275"/>
                  <a:pt x="275" y="1226"/>
                  <a:pt x="300" y="1226"/>
                </a:cubicBezTo>
                <a:cubicBezTo>
                  <a:pt x="300" y="1251"/>
                  <a:pt x="325" y="1275"/>
                  <a:pt x="325" y="1300"/>
                </a:cubicBezTo>
                <a:cubicBezTo>
                  <a:pt x="325" y="1325"/>
                  <a:pt x="375" y="1351"/>
                  <a:pt x="375" y="1351"/>
                </a:cubicBezTo>
                <a:cubicBezTo>
                  <a:pt x="350" y="1351"/>
                  <a:pt x="350" y="1375"/>
                  <a:pt x="375" y="1375"/>
                </a:cubicBezTo>
                <a:lnTo>
                  <a:pt x="375" y="1425"/>
                </a:lnTo>
                <a:cubicBezTo>
                  <a:pt x="400" y="1451"/>
                  <a:pt x="425" y="1475"/>
                  <a:pt x="425" y="1451"/>
                </a:cubicBezTo>
                <a:cubicBezTo>
                  <a:pt x="450" y="1425"/>
                  <a:pt x="475" y="1451"/>
                  <a:pt x="475" y="1451"/>
                </a:cubicBezTo>
                <a:cubicBezTo>
                  <a:pt x="500" y="1475"/>
                  <a:pt x="525" y="1451"/>
                  <a:pt x="525" y="1425"/>
                </a:cubicBezTo>
                <a:cubicBezTo>
                  <a:pt x="525" y="1400"/>
                  <a:pt x="575" y="1400"/>
                  <a:pt x="575" y="1425"/>
                </a:cubicBezTo>
                <a:cubicBezTo>
                  <a:pt x="575" y="1451"/>
                  <a:pt x="575" y="1451"/>
                  <a:pt x="600" y="1425"/>
                </a:cubicBezTo>
                <a:cubicBezTo>
                  <a:pt x="625" y="1425"/>
                  <a:pt x="625" y="1425"/>
                  <a:pt x="650" y="1425"/>
                </a:cubicBezTo>
                <a:cubicBezTo>
                  <a:pt x="650" y="1400"/>
                  <a:pt x="650" y="1375"/>
                  <a:pt x="675" y="1351"/>
                </a:cubicBezTo>
                <a:lnTo>
                  <a:pt x="650" y="1300"/>
                </a:lnTo>
                <a:cubicBezTo>
                  <a:pt x="675" y="1300"/>
                  <a:pt x="725" y="1300"/>
                  <a:pt x="725" y="1275"/>
                </a:cubicBezTo>
                <a:cubicBezTo>
                  <a:pt x="750" y="1226"/>
                  <a:pt x="775" y="1200"/>
                  <a:pt x="775" y="1200"/>
                </a:cubicBezTo>
                <a:cubicBezTo>
                  <a:pt x="775" y="1200"/>
                  <a:pt x="775" y="1126"/>
                  <a:pt x="800" y="1126"/>
                </a:cubicBezTo>
                <a:cubicBezTo>
                  <a:pt x="825" y="1151"/>
                  <a:pt x="850" y="1175"/>
                  <a:pt x="850" y="1151"/>
                </a:cubicBezTo>
                <a:cubicBezTo>
                  <a:pt x="850" y="1100"/>
                  <a:pt x="876" y="1126"/>
                  <a:pt x="900" y="1100"/>
                </a:cubicBezTo>
                <a:cubicBezTo>
                  <a:pt x="900" y="1075"/>
                  <a:pt x="925" y="1075"/>
                  <a:pt x="950" y="1075"/>
                </a:cubicBezTo>
                <a:cubicBezTo>
                  <a:pt x="950" y="1075"/>
                  <a:pt x="975" y="1075"/>
                  <a:pt x="975" y="1051"/>
                </a:cubicBezTo>
                <a:cubicBezTo>
                  <a:pt x="975" y="1026"/>
                  <a:pt x="1025" y="1051"/>
                  <a:pt x="1050" y="1026"/>
                </a:cubicBezTo>
                <a:cubicBezTo>
                  <a:pt x="1100" y="1000"/>
                  <a:pt x="1100" y="975"/>
                  <a:pt x="1125" y="1000"/>
                </a:cubicBezTo>
                <a:cubicBezTo>
                  <a:pt x="1150" y="1000"/>
                  <a:pt x="1225" y="1000"/>
                  <a:pt x="1250" y="1000"/>
                </a:cubicBezTo>
                <a:cubicBezTo>
                  <a:pt x="1250" y="1000"/>
                  <a:pt x="1276" y="975"/>
                  <a:pt x="1325" y="975"/>
                </a:cubicBezTo>
                <a:cubicBezTo>
                  <a:pt x="1350" y="975"/>
                  <a:pt x="1425" y="951"/>
                  <a:pt x="1476" y="951"/>
                </a:cubicBezTo>
                <a:cubicBezTo>
                  <a:pt x="1500" y="951"/>
                  <a:pt x="1525" y="926"/>
                  <a:pt x="1525" y="926"/>
                </a:cubicBezTo>
                <a:cubicBezTo>
                  <a:pt x="1525" y="900"/>
                  <a:pt x="1550" y="851"/>
                  <a:pt x="1550" y="851"/>
                </a:cubicBezTo>
                <a:cubicBezTo>
                  <a:pt x="1576" y="826"/>
                  <a:pt x="1576" y="651"/>
                  <a:pt x="1550" y="600"/>
                </a:cubicBezTo>
                <a:cubicBezTo>
                  <a:pt x="1525" y="600"/>
                  <a:pt x="1476" y="600"/>
                  <a:pt x="1476" y="6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5" name="Freeform 31">
            <a:extLst>
              <a:ext uri="{FF2B5EF4-FFF2-40B4-BE49-F238E27FC236}">
                <a16:creationId xmlns:a16="http://schemas.microsoft.com/office/drawing/2014/main" id="{1E939053-3B17-1F44-B7ED-4DC33CCE3790}"/>
              </a:ext>
            </a:extLst>
          </p:cNvPr>
          <p:cNvSpPr>
            <a:spLocks noChangeArrowheads="1"/>
          </p:cNvSpPr>
          <p:nvPr/>
        </p:nvSpPr>
        <p:spPr bwMode="auto">
          <a:xfrm>
            <a:off x="5606631" y="4373662"/>
            <a:ext cx="239061" cy="175780"/>
          </a:xfrm>
          <a:custGeom>
            <a:avLst/>
            <a:gdLst>
              <a:gd name="T0" fmla="*/ 750 w 751"/>
              <a:gd name="T1" fmla="*/ 300 h 552"/>
              <a:gd name="T2" fmla="*/ 750 w 751"/>
              <a:gd name="T3" fmla="*/ 300 h 552"/>
              <a:gd name="T4" fmla="*/ 726 w 751"/>
              <a:gd name="T5" fmla="*/ 300 h 552"/>
              <a:gd name="T6" fmla="*/ 700 w 751"/>
              <a:gd name="T7" fmla="*/ 251 h 552"/>
              <a:gd name="T8" fmla="*/ 675 w 751"/>
              <a:gd name="T9" fmla="*/ 251 h 552"/>
              <a:gd name="T10" fmla="*/ 626 w 751"/>
              <a:gd name="T11" fmla="*/ 225 h 552"/>
              <a:gd name="T12" fmla="*/ 600 w 751"/>
              <a:gd name="T13" fmla="*/ 176 h 552"/>
              <a:gd name="T14" fmla="*/ 575 w 751"/>
              <a:gd name="T15" fmla="*/ 125 h 552"/>
              <a:gd name="T16" fmla="*/ 525 w 751"/>
              <a:gd name="T17" fmla="*/ 76 h 552"/>
              <a:gd name="T18" fmla="*/ 525 w 751"/>
              <a:gd name="T19" fmla="*/ 25 h 552"/>
              <a:gd name="T20" fmla="*/ 475 w 751"/>
              <a:gd name="T21" fmla="*/ 25 h 552"/>
              <a:gd name="T22" fmla="*/ 400 w 751"/>
              <a:gd name="T23" fmla="*/ 51 h 552"/>
              <a:gd name="T24" fmla="*/ 325 w 751"/>
              <a:gd name="T25" fmla="*/ 76 h 552"/>
              <a:gd name="T26" fmla="*/ 300 w 751"/>
              <a:gd name="T27" fmla="*/ 100 h 552"/>
              <a:gd name="T28" fmla="*/ 250 w 751"/>
              <a:gd name="T29" fmla="*/ 125 h 552"/>
              <a:gd name="T30" fmla="*/ 200 w 751"/>
              <a:gd name="T31" fmla="*/ 176 h 552"/>
              <a:gd name="T32" fmla="*/ 150 w 751"/>
              <a:gd name="T33" fmla="*/ 151 h 552"/>
              <a:gd name="T34" fmla="*/ 125 w 751"/>
              <a:gd name="T35" fmla="*/ 225 h 552"/>
              <a:gd name="T36" fmla="*/ 75 w 751"/>
              <a:gd name="T37" fmla="*/ 300 h 552"/>
              <a:gd name="T38" fmla="*/ 0 w 751"/>
              <a:gd name="T39" fmla="*/ 325 h 552"/>
              <a:gd name="T40" fmla="*/ 25 w 751"/>
              <a:gd name="T41" fmla="*/ 376 h 552"/>
              <a:gd name="T42" fmla="*/ 0 w 751"/>
              <a:gd name="T43" fmla="*/ 450 h 552"/>
              <a:gd name="T44" fmla="*/ 25 w 751"/>
              <a:gd name="T45" fmla="*/ 476 h 552"/>
              <a:gd name="T46" fmla="*/ 125 w 751"/>
              <a:gd name="T47" fmla="*/ 525 h 552"/>
              <a:gd name="T48" fmla="*/ 226 w 751"/>
              <a:gd name="T49" fmla="*/ 500 h 552"/>
              <a:gd name="T50" fmla="*/ 250 w 751"/>
              <a:gd name="T51" fmla="*/ 500 h 552"/>
              <a:gd name="T52" fmla="*/ 250 w 751"/>
              <a:gd name="T53" fmla="*/ 400 h 552"/>
              <a:gd name="T54" fmla="*/ 475 w 751"/>
              <a:gd name="T55" fmla="*/ 425 h 552"/>
              <a:gd name="T56" fmla="*/ 525 w 751"/>
              <a:gd name="T57" fmla="*/ 400 h 552"/>
              <a:gd name="T58" fmla="*/ 600 w 751"/>
              <a:gd name="T59" fmla="*/ 400 h 552"/>
              <a:gd name="T60" fmla="*/ 650 w 751"/>
              <a:gd name="T61" fmla="*/ 376 h 552"/>
              <a:gd name="T62" fmla="*/ 726 w 751"/>
              <a:gd name="T63" fmla="*/ 350 h 552"/>
              <a:gd name="T64" fmla="*/ 750 w 751"/>
              <a:gd name="T65" fmla="*/ 30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552">
                <a:moveTo>
                  <a:pt x="750" y="300"/>
                </a:moveTo>
                <a:lnTo>
                  <a:pt x="750" y="300"/>
                </a:lnTo>
                <a:lnTo>
                  <a:pt x="726" y="300"/>
                </a:lnTo>
                <a:cubicBezTo>
                  <a:pt x="700" y="300"/>
                  <a:pt x="726" y="251"/>
                  <a:pt x="700" y="251"/>
                </a:cubicBezTo>
                <a:cubicBezTo>
                  <a:pt x="700" y="225"/>
                  <a:pt x="675" y="251"/>
                  <a:pt x="675" y="251"/>
                </a:cubicBezTo>
                <a:cubicBezTo>
                  <a:pt x="650" y="251"/>
                  <a:pt x="650" y="225"/>
                  <a:pt x="626" y="225"/>
                </a:cubicBezTo>
                <a:cubicBezTo>
                  <a:pt x="600" y="225"/>
                  <a:pt x="600" y="200"/>
                  <a:pt x="600" y="176"/>
                </a:cubicBezTo>
                <a:cubicBezTo>
                  <a:pt x="600" y="151"/>
                  <a:pt x="575" y="151"/>
                  <a:pt x="575" y="125"/>
                </a:cubicBezTo>
                <a:cubicBezTo>
                  <a:pt x="550" y="125"/>
                  <a:pt x="550" y="76"/>
                  <a:pt x="525" y="76"/>
                </a:cubicBezTo>
                <a:cubicBezTo>
                  <a:pt x="525" y="76"/>
                  <a:pt x="525" y="51"/>
                  <a:pt x="525" y="25"/>
                </a:cubicBezTo>
                <a:cubicBezTo>
                  <a:pt x="500" y="25"/>
                  <a:pt x="475" y="25"/>
                  <a:pt x="475" y="25"/>
                </a:cubicBezTo>
                <a:cubicBezTo>
                  <a:pt x="450" y="0"/>
                  <a:pt x="450" y="25"/>
                  <a:pt x="400" y="51"/>
                </a:cubicBezTo>
                <a:cubicBezTo>
                  <a:pt x="375" y="76"/>
                  <a:pt x="325" y="51"/>
                  <a:pt x="325" y="76"/>
                </a:cubicBezTo>
                <a:cubicBezTo>
                  <a:pt x="325" y="100"/>
                  <a:pt x="300" y="100"/>
                  <a:pt x="300" y="100"/>
                </a:cubicBezTo>
                <a:cubicBezTo>
                  <a:pt x="275" y="100"/>
                  <a:pt x="250" y="100"/>
                  <a:pt x="250" y="125"/>
                </a:cubicBezTo>
                <a:cubicBezTo>
                  <a:pt x="226" y="151"/>
                  <a:pt x="200" y="125"/>
                  <a:pt x="200" y="176"/>
                </a:cubicBezTo>
                <a:cubicBezTo>
                  <a:pt x="200" y="200"/>
                  <a:pt x="175" y="176"/>
                  <a:pt x="150" y="151"/>
                </a:cubicBezTo>
                <a:cubicBezTo>
                  <a:pt x="125" y="151"/>
                  <a:pt x="125" y="225"/>
                  <a:pt x="125" y="225"/>
                </a:cubicBezTo>
                <a:cubicBezTo>
                  <a:pt x="125" y="225"/>
                  <a:pt x="100" y="251"/>
                  <a:pt x="75" y="300"/>
                </a:cubicBezTo>
                <a:cubicBezTo>
                  <a:pt x="75" y="325"/>
                  <a:pt x="25" y="325"/>
                  <a:pt x="0" y="325"/>
                </a:cubicBezTo>
                <a:lnTo>
                  <a:pt x="25" y="376"/>
                </a:lnTo>
                <a:cubicBezTo>
                  <a:pt x="0" y="400"/>
                  <a:pt x="0" y="425"/>
                  <a:pt x="0" y="450"/>
                </a:cubicBezTo>
                <a:lnTo>
                  <a:pt x="25" y="476"/>
                </a:lnTo>
                <a:cubicBezTo>
                  <a:pt x="50" y="500"/>
                  <a:pt x="100" y="551"/>
                  <a:pt x="125" y="525"/>
                </a:cubicBezTo>
                <a:cubicBezTo>
                  <a:pt x="150" y="500"/>
                  <a:pt x="200" y="500"/>
                  <a:pt x="226" y="500"/>
                </a:cubicBezTo>
                <a:cubicBezTo>
                  <a:pt x="250" y="525"/>
                  <a:pt x="250" y="525"/>
                  <a:pt x="250" y="500"/>
                </a:cubicBezTo>
                <a:cubicBezTo>
                  <a:pt x="250" y="476"/>
                  <a:pt x="226" y="425"/>
                  <a:pt x="250" y="400"/>
                </a:cubicBezTo>
                <a:cubicBezTo>
                  <a:pt x="250" y="400"/>
                  <a:pt x="475" y="400"/>
                  <a:pt x="475" y="425"/>
                </a:cubicBezTo>
                <a:cubicBezTo>
                  <a:pt x="475" y="425"/>
                  <a:pt x="475" y="376"/>
                  <a:pt x="525" y="400"/>
                </a:cubicBezTo>
                <a:cubicBezTo>
                  <a:pt x="550" y="400"/>
                  <a:pt x="575" y="400"/>
                  <a:pt x="600" y="400"/>
                </a:cubicBezTo>
                <a:cubicBezTo>
                  <a:pt x="626" y="400"/>
                  <a:pt x="626" y="376"/>
                  <a:pt x="650" y="376"/>
                </a:cubicBezTo>
                <a:cubicBezTo>
                  <a:pt x="675" y="376"/>
                  <a:pt x="726" y="350"/>
                  <a:pt x="726" y="350"/>
                </a:cubicBezTo>
                <a:cubicBezTo>
                  <a:pt x="750" y="325"/>
                  <a:pt x="750" y="325"/>
                  <a:pt x="750"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6" name="Freeform 32">
            <a:extLst>
              <a:ext uri="{FF2B5EF4-FFF2-40B4-BE49-F238E27FC236}">
                <a16:creationId xmlns:a16="http://schemas.microsoft.com/office/drawing/2014/main" id="{0118D491-E581-784C-BFB3-832DC613E7EF}"/>
              </a:ext>
            </a:extLst>
          </p:cNvPr>
          <p:cNvSpPr>
            <a:spLocks noChangeArrowheads="1"/>
          </p:cNvSpPr>
          <p:nvPr/>
        </p:nvSpPr>
        <p:spPr bwMode="auto">
          <a:xfrm>
            <a:off x="5773971" y="4110695"/>
            <a:ext cx="469684" cy="367029"/>
          </a:xfrm>
          <a:custGeom>
            <a:avLst/>
            <a:gdLst>
              <a:gd name="T0" fmla="*/ 1400 w 1475"/>
              <a:gd name="T1" fmla="*/ 176 h 1151"/>
              <a:gd name="T2" fmla="*/ 1400 w 1475"/>
              <a:gd name="T3" fmla="*/ 176 h 1151"/>
              <a:gd name="T4" fmla="*/ 1400 w 1475"/>
              <a:gd name="T5" fmla="*/ 50 h 1151"/>
              <a:gd name="T6" fmla="*/ 1325 w 1475"/>
              <a:gd name="T7" fmla="*/ 100 h 1151"/>
              <a:gd name="T8" fmla="*/ 1249 w 1475"/>
              <a:gd name="T9" fmla="*/ 25 h 1151"/>
              <a:gd name="T10" fmla="*/ 1125 w 1475"/>
              <a:gd name="T11" fmla="*/ 0 h 1151"/>
              <a:gd name="T12" fmla="*/ 726 w 1475"/>
              <a:gd name="T13" fmla="*/ 250 h 1151"/>
              <a:gd name="T14" fmla="*/ 550 w 1475"/>
              <a:gd name="T15" fmla="*/ 400 h 1151"/>
              <a:gd name="T16" fmla="*/ 401 w 1475"/>
              <a:gd name="T17" fmla="*/ 450 h 1151"/>
              <a:gd name="T18" fmla="*/ 375 w 1475"/>
              <a:gd name="T19" fmla="*/ 450 h 1151"/>
              <a:gd name="T20" fmla="*/ 375 w 1475"/>
              <a:gd name="T21" fmla="*/ 701 h 1151"/>
              <a:gd name="T22" fmla="*/ 350 w 1475"/>
              <a:gd name="T23" fmla="*/ 776 h 1151"/>
              <a:gd name="T24" fmla="*/ 301 w 1475"/>
              <a:gd name="T25" fmla="*/ 801 h 1151"/>
              <a:gd name="T26" fmla="*/ 150 w 1475"/>
              <a:gd name="T27" fmla="*/ 825 h 1151"/>
              <a:gd name="T28" fmla="*/ 75 w 1475"/>
              <a:gd name="T29" fmla="*/ 850 h 1151"/>
              <a:gd name="T30" fmla="*/ 0 w 1475"/>
              <a:gd name="T31" fmla="*/ 850 h 1151"/>
              <a:gd name="T32" fmla="*/ 0 w 1475"/>
              <a:gd name="T33" fmla="*/ 901 h 1151"/>
              <a:gd name="T34" fmla="*/ 50 w 1475"/>
              <a:gd name="T35" fmla="*/ 950 h 1151"/>
              <a:gd name="T36" fmla="*/ 75 w 1475"/>
              <a:gd name="T37" fmla="*/ 1001 h 1151"/>
              <a:gd name="T38" fmla="*/ 101 w 1475"/>
              <a:gd name="T39" fmla="*/ 1050 h 1151"/>
              <a:gd name="T40" fmla="*/ 150 w 1475"/>
              <a:gd name="T41" fmla="*/ 1076 h 1151"/>
              <a:gd name="T42" fmla="*/ 175 w 1475"/>
              <a:gd name="T43" fmla="*/ 1076 h 1151"/>
              <a:gd name="T44" fmla="*/ 201 w 1475"/>
              <a:gd name="T45" fmla="*/ 1125 h 1151"/>
              <a:gd name="T46" fmla="*/ 225 w 1475"/>
              <a:gd name="T47" fmla="*/ 1125 h 1151"/>
              <a:gd name="T48" fmla="*/ 275 w 1475"/>
              <a:gd name="T49" fmla="*/ 1101 h 1151"/>
              <a:gd name="T50" fmla="*/ 301 w 1475"/>
              <a:gd name="T51" fmla="*/ 1125 h 1151"/>
              <a:gd name="T52" fmla="*/ 325 w 1475"/>
              <a:gd name="T53" fmla="*/ 1125 h 1151"/>
              <a:gd name="T54" fmla="*/ 375 w 1475"/>
              <a:gd name="T55" fmla="*/ 1050 h 1151"/>
              <a:gd name="T56" fmla="*/ 401 w 1475"/>
              <a:gd name="T57" fmla="*/ 976 h 1151"/>
              <a:gd name="T58" fmla="*/ 475 w 1475"/>
              <a:gd name="T59" fmla="*/ 976 h 1151"/>
              <a:gd name="T60" fmla="*/ 550 w 1475"/>
              <a:gd name="T61" fmla="*/ 950 h 1151"/>
              <a:gd name="T62" fmla="*/ 626 w 1475"/>
              <a:gd name="T63" fmla="*/ 976 h 1151"/>
              <a:gd name="T64" fmla="*/ 675 w 1475"/>
              <a:gd name="T65" fmla="*/ 1025 h 1151"/>
              <a:gd name="T66" fmla="*/ 750 w 1475"/>
              <a:gd name="T67" fmla="*/ 1001 h 1151"/>
              <a:gd name="T68" fmla="*/ 826 w 1475"/>
              <a:gd name="T69" fmla="*/ 1050 h 1151"/>
              <a:gd name="T70" fmla="*/ 901 w 1475"/>
              <a:gd name="T71" fmla="*/ 1050 h 1151"/>
              <a:gd name="T72" fmla="*/ 975 w 1475"/>
              <a:gd name="T73" fmla="*/ 1001 h 1151"/>
              <a:gd name="T74" fmla="*/ 1100 w 1475"/>
              <a:gd name="T75" fmla="*/ 1001 h 1151"/>
              <a:gd name="T76" fmla="*/ 1174 w 1475"/>
              <a:gd name="T77" fmla="*/ 1025 h 1151"/>
              <a:gd name="T78" fmla="*/ 1249 w 1475"/>
              <a:gd name="T79" fmla="*/ 976 h 1151"/>
              <a:gd name="T80" fmla="*/ 1249 w 1475"/>
              <a:gd name="T81" fmla="*/ 950 h 1151"/>
              <a:gd name="T82" fmla="*/ 1249 w 1475"/>
              <a:gd name="T83" fmla="*/ 925 h 1151"/>
              <a:gd name="T84" fmla="*/ 1274 w 1475"/>
              <a:gd name="T85" fmla="*/ 850 h 1151"/>
              <a:gd name="T86" fmla="*/ 1425 w 1475"/>
              <a:gd name="T87" fmla="*/ 676 h 1151"/>
              <a:gd name="T88" fmla="*/ 1425 w 1475"/>
              <a:gd name="T89" fmla="*/ 425 h 1151"/>
              <a:gd name="T90" fmla="*/ 1449 w 1475"/>
              <a:gd name="T91" fmla="*/ 325 h 1151"/>
              <a:gd name="T92" fmla="*/ 1425 w 1475"/>
              <a:gd name="T93" fmla="*/ 250 h 1151"/>
              <a:gd name="T94" fmla="*/ 1400 w 1475"/>
              <a:gd name="T95" fmla="*/ 17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5" h="1151">
                <a:moveTo>
                  <a:pt x="1400" y="176"/>
                </a:moveTo>
                <a:lnTo>
                  <a:pt x="1400" y="176"/>
                </a:lnTo>
                <a:cubicBezTo>
                  <a:pt x="1400" y="150"/>
                  <a:pt x="1400" y="100"/>
                  <a:pt x="1400" y="50"/>
                </a:cubicBezTo>
                <a:cubicBezTo>
                  <a:pt x="1325" y="100"/>
                  <a:pt x="1325" y="100"/>
                  <a:pt x="1325" y="100"/>
                </a:cubicBezTo>
                <a:cubicBezTo>
                  <a:pt x="1325" y="100"/>
                  <a:pt x="1299" y="50"/>
                  <a:pt x="1249" y="25"/>
                </a:cubicBezTo>
                <a:cubicBezTo>
                  <a:pt x="1225" y="0"/>
                  <a:pt x="1125" y="0"/>
                  <a:pt x="1125" y="0"/>
                </a:cubicBezTo>
                <a:cubicBezTo>
                  <a:pt x="726" y="250"/>
                  <a:pt x="726" y="250"/>
                  <a:pt x="726" y="250"/>
                </a:cubicBezTo>
                <a:cubicBezTo>
                  <a:pt x="550" y="400"/>
                  <a:pt x="550" y="400"/>
                  <a:pt x="550" y="400"/>
                </a:cubicBezTo>
                <a:cubicBezTo>
                  <a:pt x="550" y="400"/>
                  <a:pt x="425" y="425"/>
                  <a:pt x="401" y="450"/>
                </a:cubicBezTo>
                <a:cubicBezTo>
                  <a:pt x="401" y="450"/>
                  <a:pt x="401" y="450"/>
                  <a:pt x="375" y="450"/>
                </a:cubicBezTo>
                <a:cubicBezTo>
                  <a:pt x="401" y="501"/>
                  <a:pt x="401" y="676"/>
                  <a:pt x="375" y="701"/>
                </a:cubicBezTo>
                <a:cubicBezTo>
                  <a:pt x="375" y="701"/>
                  <a:pt x="350" y="750"/>
                  <a:pt x="350" y="776"/>
                </a:cubicBezTo>
                <a:cubicBezTo>
                  <a:pt x="350" y="776"/>
                  <a:pt x="325" y="801"/>
                  <a:pt x="301" y="801"/>
                </a:cubicBezTo>
                <a:cubicBezTo>
                  <a:pt x="250" y="801"/>
                  <a:pt x="175" y="825"/>
                  <a:pt x="150" y="825"/>
                </a:cubicBezTo>
                <a:cubicBezTo>
                  <a:pt x="101" y="825"/>
                  <a:pt x="75" y="850"/>
                  <a:pt x="75" y="850"/>
                </a:cubicBezTo>
                <a:cubicBezTo>
                  <a:pt x="75" y="850"/>
                  <a:pt x="25" y="850"/>
                  <a:pt x="0" y="850"/>
                </a:cubicBezTo>
                <a:cubicBezTo>
                  <a:pt x="0" y="876"/>
                  <a:pt x="0" y="901"/>
                  <a:pt x="0" y="901"/>
                </a:cubicBezTo>
                <a:cubicBezTo>
                  <a:pt x="25" y="901"/>
                  <a:pt x="25" y="950"/>
                  <a:pt x="50" y="950"/>
                </a:cubicBezTo>
                <a:cubicBezTo>
                  <a:pt x="50" y="976"/>
                  <a:pt x="75" y="976"/>
                  <a:pt x="75" y="1001"/>
                </a:cubicBezTo>
                <a:cubicBezTo>
                  <a:pt x="75" y="1025"/>
                  <a:pt x="75" y="1050"/>
                  <a:pt x="101" y="1050"/>
                </a:cubicBezTo>
                <a:cubicBezTo>
                  <a:pt x="125" y="1050"/>
                  <a:pt x="125" y="1076"/>
                  <a:pt x="150" y="1076"/>
                </a:cubicBezTo>
                <a:cubicBezTo>
                  <a:pt x="150" y="1076"/>
                  <a:pt x="175" y="1050"/>
                  <a:pt x="175" y="1076"/>
                </a:cubicBezTo>
                <a:cubicBezTo>
                  <a:pt x="201" y="1076"/>
                  <a:pt x="175" y="1125"/>
                  <a:pt x="201" y="1125"/>
                </a:cubicBezTo>
                <a:lnTo>
                  <a:pt x="225" y="1125"/>
                </a:lnTo>
                <a:cubicBezTo>
                  <a:pt x="225" y="1101"/>
                  <a:pt x="225" y="1076"/>
                  <a:pt x="275" y="1101"/>
                </a:cubicBezTo>
                <a:cubicBezTo>
                  <a:pt x="301" y="1101"/>
                  <a:pt x="275" y="1125"/>
                  <a:pt x="301" y="1125"/>
                </a:cubicBezTo>
                <a:cubicBezTo>
                  <a:pt x="325" y="1150"/>
                  <a:pt x="325" y="1150"/>
                  <a:pt x="325" y="1125"/>
                </a:cubicBezTo>
                <a:cubicBezTo>
                  <a:pt x="325" y="1101"/>
                  <a:pt x="375" y="1050"/>
                  <a:pt x="375" y="1050"/>
                </a:cubicBezTo>
                <a:cubicBezTo>
                  <a:pt x="375" y="1050"/>
                  <a:pt x="375" y="1001"/>
                  <a:pt x="401" y="976"/>
                </a:cubicBezTo>
                <a:cubicBezTo>
                  <a:pt x="425" y="976"/>
                  <a:pt x="475" y="976"/>
                  <a:pt x="475" y="976"/>
                </a:cubicBezTo>
                <a:cubicBezTo>
                  <a:pt x="501" y="976"/>
                  <a:pt x="525" y="950"/>
                  <a:pt x="550" y="950"/>
                </a:cubicBezTo>
                <a:cubicBezTo>
                  <a:pt x="550" y="976"/>
                  <a:pt x="601" y="950"/>
                  <a:pt x="626" y="976"/>
                </a:cubicBezTo>
                <a:cubicBezTo>
                  <a:pt x="626" y="1001"/>
                  <a:pt x="650" y="1050"/>
                  <a:pt x="675" y="1025"/>
                </a:cubicBezTo>
                <a:cubicBezTo>
                  <a:pt x="701" y="1025"/>
                  <a:pt x="726" y="1001"/>
                  <a:pt x="750" y="1001"/>
                </a:cubicBezTo>
                <a:cubicBezTo>
                  <a:pt x="750" y="1001"/>
                  <a:pt x="801" y="1050"/>
                  <a:pt x="826" y="1050"/>
                </a:cubicBezTo>
                <a:lnTo>
                  <a:pt x="901" y="1050"/>
                </a:lnTo>
                <a:cubicBezTo>
                  <a:pt x="926" y="1025"/>
                  <a:pt x="950" y="1001"/>
                  <a:pt x="975" y="1001"/>
                </a:cubicBezTo>
                <a:cubicBezTo>
                  <a:pt x="1001" y="1001"/>
                  <a:pt x="1074" y="1001"/>
                  <a:pt x="1100" y="1001"/>
                </a:cubicBezTo>
                <a:cubicBezTo>
                  <a:pt x="1125" y="1025"/>
                  <a:pt x="1149" y="1025"/>
                  <a:pt x="1174" y="1025"/>
                </a:cubicBezTo>
                <a:cubicBezTo>
                  <a:pt x="1200" y="1025"/>
                  <a:pt x="1225" y="976"/>
                  <a:pt x="1249" y="976"/>
                </a:cubicBezTo>
                <a:cubicBezTo>
                  <a:pt x="1249" y="950"/>
                  <a:pt x="1249" y="950"/>
                  <a:pt x="1249" y="950"/>
                </a:cubicBezTo>
                <a:cubicBezTo>
                  <a:pt x="1249" y="950"/>
                  <a:pt x="1249" y="950"/>
                  <a:pt x="1249" y="925"/>
                </a:cubicBezTo>
                <a:cubicBezTo>
                  <a:pt x="1249" y="876"/>
                  <a:pt x="1274" y="901"/>
                  <a:pt x="1274" y="850"/>
                </a:cubicBezTo>
                <a:cubicBezTo>
                  <a:pt x="1274" y="801"/>
                  <a:pt x="1425" y="676"/>
                  <a:pt x="1425" y="676"/>
                </a:cubicBezTo>
                <a:cubicBezTo>
                  <a:pt x="1425" y="650"/>
                  <a:pt x="1425" y="450"/>
                  <a:pt x="1425" y="425"/>
                </a:cubicBezTo>
                <a:cubicBezTo>
                  <a:pt x="1425" y="400"/>
                  <a:pt x="1449" y="376"/>
                  <a:pt x="1449" y="325"/>
                </a:cubicBezTo>
                <a:cubicBezTo>
                  <a:pt x="1474" y="300"/>
                  <a:pt x="1425" y="300"/>
                  <a:pt x="1425" y="250"/>
                </a:cubicBezTo>
                <a:cubicBezTo>
                  <a:pt x="1449" y="225"/>
                  <a:pt x="1400" y="200"/>
                  <a:pt x="14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7" name="Freeform 33">
            <a:extLst>
              <a:ext uri="{FF2B5EF4-FFF2-40B4-BE49-F238E27FC236}">
                <a16:creationId xmlns:a16="http://schemas.microsoft.com/office/drawing/2014/main" id="{2749028C-9A09-BA4A-9BCC-EA7727149D09}"/>
              </a:ext>
            </a:extLst>
          </p:cNvPr>
          <p:cNvSpPr>
            <a:spLocks noChangeArrowheads="1"/>
          </p:cNvSpPr>
          <p:nvPr/>
        </p:nvSpPr>
        <p:spPr bwMode="auto">
          <a:xfrm>
            <a:off x="6171939" y="4110693"/>
            <a:ext cx="303748" cy="503435"/>
          </a:xfrm>
          <a:custGeom>
            <a:avLst/>
            <a:gdLst>
              <a:gd name="T0" fmla="*/ 951 w 952"/>
              <a:gd name="T1" fmla="*/ 400 h 1577"/>
              <a:gd name="T2" fmla="*/ 951 w 952"/>
              <a:gd name="T3" fmla="*/ 400 h 1577"/>
              <a:gd name="T4" fmla="*/ 225 w 952"/>
              <a:gd name="T5" fmla="*/ 0 h 1577"/>
              <a:gd name="T6" fmla="*/ 151 w 952"/>
              <a:gd name="T7" fmla="*/ 50 h 1577"/>
              <a:gd name="T8" fmla="*/ 151 w 952"/>
              <a:gd name="T9" fmla="*/ 176 h 1577"/>
              <a:gd name="T10" fmla="*/ 176 w 952"/>
              <a:gd name="T11" fmla="*/ 250 h 1577"/>
              <a:gd name="T12" fmla="*/ 200 w 952"/>
              <a:gd name="T13" fmla="*/ 325 h 1577"/>
              <a:gd name="T14" fmla="*/ 176 w 952"/>
              <a:gd name="T15" fmla="*/ 425 h 1577"/>
              <a:gd name="T16" fmla="*/ 176 w 952"/>
              <a:gd name="T17" fmla="*/ 676 h 1577"/>
              <a:gd name="T18" fmla="*/ 25 w 952"/>
              <a:gd name="T19" fmla="*/ 850 h 1577"/>
              <a:gd name="T20" fmla="*/ 0 w 952"/>
              <a:gd name="T21" fmla="*/ 925 h 1577"/>
              <a:gd name="T22" fmla="*/ 0 w 952"/>
              <a:gd name="T23" fmla="*/ 950 h 1577"/>
              <a:gd name="T24" fmla="*/ 25 w 952"/>
              <a:gd name="T25" fmla="*/ 976 h 1577"/>
              <a:gd name="T26" fmla="*/ 76 w 952"/>
              <a:gd name="T27" fmla="*/ 1025 h 1577"/>
              <a:gd name="T28" fmla="*/ 125 w 952"/>
              <a:gd name="T29" fmla="*/ 1101 h 1577"/>
              <a:gd name="T30" fmla="*/ 125 w 952"/>
              <a:gd name="T31" fmla="*/ 1201 h 1577"/>
              <a:gd name="T32" fmla="*/ 176 w 952"/>
              <a:gd name="T33" fmla="*/ 1301 h 1577"/>
              <a:gd name="T34" fmla="*/ 125 w 952"/>
              <a:gd name="T35" fmla="*/ 1325 h 1577"/>
              <a:gd name="T36" fmla="*/ 50 w 952"/>
              <a:gd name="T37" fmla="*/ 1325 h 1577"/>
              <a:gd name="T38" fmla="*/ 76 w 952"/>
              <a:gd name="T39" fmla="*/ 1401 h 1577"/>
              <a:gd name="T40" fmla="*/ 151 w 952"/>
              <a:gd name="T41" fmla="*/ 1476 h 1577"/>
              <a:gd name="T42" fmla="*/ 200 w 952"/>
              <a:gd name="T43" fmla="*/ 1550 h 1577"/>
              <a:gd name="T44" fmla="*/ 251 w 952"/>
              <a:gd name="T45" fmla="*/ 1550 h 1577"/>
              <a:gd name="T46" fmla="*/ 301 w 952"/>
              <a:gd name="T47" fmla="*/ 1550 h 1577"/>
              <a:gd name="T48" fmla="*/ 401 w 952"/>
              <a:gd name="T49" fmla="*/ 1501 h 1577"/>
              <a:gd name="T50" fmla="*/ 501 w 952"/>
              <a:gd name="T51" fmla="*/ 1476 h 1577"/>
              <a:gd name="T52" fmla="*/ 501 w 952"/>
              <a:gd name="T53" fmla="*/ 1425 h 1577"/>
              <a:gd name="T54" fmla="*/ 625 w 952"/>
              <a:gd name="T55" fmla="*/ 1376 h 1577"/>
              <a:gd name="T56" fmla="*/ 725 w 952"/>
              <a:gd name="T57" fmla="*/ 1301 h 1577"/>
              <a:gd name="T58" fmla="*/ 751 w 952"/>
              <a:gd name="T59" fmla="*/ 1250 h 1577"/>
              <a:gd name="T60" fmla="*/ 825 w 952"/>
              <a:gd name="T61" fmla="*/ 1225 h 1577"/>
              <a:gd name="T62" fmla="*/ 825 w 952"/>
              <a:gd name="T63" fmla="*/ 1225 h 1577"/>
              <a:gd name="T64" fmla="*/ 825 w 952"/>
              <a:gd name="T65" fmla="*/ 1225 h 1577"/>
              <a:gd name="T66" fmla="*/ 851 w 952"/>
              <a:gd name="T67" fmla="*/ 1175 h 1577"/>
              <a:gd name="T68" fmla="*/ 801 w 952"/>
              <a:gd name="T69" fmla="*/ 1125 h 1577"/>
              <a:gd name="T70" fmla="*/ 776 w 952"/>
              <a:gd name="T71" fmla="*/ 1050 h 1577"/>
              <a:gd name="T72" fmla="*/ 776 w 952"/>
              <a:gd name="T73" fmla="*/ 1001 h 1577"/>
              <a:gd name="T74" fmla="*/ 776 w 952"/>
              <a:gd name="T75" fmla="*/ 925 h 1577"/>
              <a:gd name="T76" fmla="*/ 825 w 952"/>
              <a:gd name="T77" fmla="*/ 850 h 1577"/>
              <a:gd name="T78" fmla="*/ 851 w 952"/>
              <a:gd name="T79" fmla="*/ 801 h 1577"/>
              <a:gd name="T80" fmla="*/ 925 w 952"/>
              <a:gd name="T81" fmla="*/ 750 h 1577"/>
              <a:gd name="T82" fmla="*/ 951 w 952"/>
              <a:gd name="T83" fmla="*/ 650 h 1577"/>
              <a:gd name="T84" fmla="*/ 951 w 952"/>
              <a:gd name="T85" fmla="*/ 400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2" h="1577">
                <a:moveTo>
                  <a:pt x="951" y="400"/>
                </a:moveTo>
                <a:lnTo>
                  <a:pt x="951" y="400"/>
                </a:lnTo>
                <a:cubicBezTo>
                  <a:pt x="225" y="0"/>
                  <a:pt x="225" y="0"/>
                  <a:pt x="225" y="0"/>
                </a:cubicBezTo>
                <a:cubicBezTo>
                  <a:pt x="151" y="50"/>
                  <a:pt x="151" y="50"/>
                  <a:pt x="151" y="50"/>
                </a:cubicBezTo>
                <a:cubicBezTo>
                  <a:pt x="151" y="100"/>
                  <a:pt x="151" y="150"/>
                  <a:pt x="151" y="176"/>
                </a:cubicBezTo>
                <a:cubicBezTo>
                  <a:pt x="151" y="200"/>
                  <a:pt x="200" y="225"/>
                  <a:pt x="176" y="250"/>
                </a:cubicBezTo>
                <a:cubicBezTo>
                  <a:pt x="176" y="300"/>
                  <a:pt x="225" y="300"/>
                  <a:pt x="200" y="325"/>
                </a:cubicBezTo>
                <a:cubicBezTo>
                  <a:pt x="200" y="376"/>
                  <a:pt x="176" y="400"/>
                  <a:pt x="176" y="425"/>
                </a:cubicBezTo>
                <a:cubicBezTo>
                  <a:pt x="176" y="450"/>
                  <a:pt x="176" y="650"/>
                  <a:pt x="176" y="676"/>
                </a:cubicBezTo>
                <a:cubicBezTo>
                  <a:pt x="176" y="676"/>
                  <a:pt x="25" y="801"/>
                  <a:pt x="25" y="850"/>
                </a:cubicBezTo>
                <a:cubicBezTo>
                  <a:pt x="25" y="901"/>
                  <a:pt x="0" y="876"/>
                  <a:pt x="0" y="925"/>
                </a:cubicBezTo>
                <a:cubicBezTo>
                  <a:pt x="0" y="950"/>
                  <a:pt x="0" y="950"/>
                  <a:pt x="0" y="950"/>
                </a:cubicBezTo>
                <a:cubicBezTo>
                  <a:pt x="25" y="976"/>
                  <a:pt x="25" y="976"/>
                  <a:pt x="25" y="976"/>
                </a:cubicBezTo>
                <a:cubicBezTo>
                  <a:pt x="50" y="1001"/>
                  <a:pt x="50" y="1025"/>
                  <a:pt x="76" y="1025"/>
                </a:cubicBezTo>
                <a:cubicBezTo>
                  <a:pt x="100" y="1025"/>
                  <a:pt x="125" y="1076"/>
                  <a:pt x="125" y="1101"/>
                </a:cubicBezTo>
                <a:cubicBezTo>
                  <a:pt x="125" y="1125"/>
                  <a:pt x="151" y="1150"/>
                  <a:pt x="125" y="1201"/>
                </a:cubicBezTo>
                <a:cubicBezTo>
                  <a:pt x="125" y="1250"/>
                  <a:pt x="151" y="1301"/>
                  <a:pt x="176" y="1301"/>
                </a:cubicBezTo>
                <a:cubicBezTo>
                  <a:pt x="200" y="1325"/>
                  <a:pt x="176" y="1325"/>
                  <a:pt x="125" y="1325"/>
                </a:cubicBezTo>
                <a:cubicBezTo>
                  <a:pt x="100" y="1325"/>
                  <a:pt x="50" y="1325"/>
                  <a:pt x="50" y="1325"/>
                </a:cubicBezTo>
                <a:cubicBezTo>
                  <a:pt x="50" y="1350"/>
                  <a:pt x="50" y="1376"/>
                  <a:pt x="76" y="1401"/>
                </a:cubicBezTo>
                <a:cubicBezTo>
                  <a:pt x="125" y="1425"/>
                  <a:pt x="151" y="1450"/>
                  <a:pt x="151" y="1476"/>
                </a:cubicBezTo>
                <a:cubicBezTo>
                  <a:pt x="176" y="1525"/>
                  <a:pt x="176" y="1550"/>
                  <a:pt x="200" y="1550"/>
                </a:cubicBezTo>
                <a:cubicBezTo>
                  <a:pt x="200" y="1576"/>
                  <a:pt x="225" y="1576"/>
                  <a:pt x="251" y="1550"/>
                </a:cubicBezTo>
                <a:cubicBezTo>
                  <a:pt x="276" y="1501"/>
                  <a:pt x="276" y="1576"/>
                  <a:pt x="301" y="1550"/>
                </a:cubicBezTo>
                <a:cubicBezTo>
                  <a:pt x="325" y="1525"/>
                  <a:pt x="401" y="1525"/>
                  <a:pt x="401" y="1501"/>
                </a:cubicBezTo>
                <a:cubicBezTo>
                  <a:pt x="425" y="1501"/>
                  <a:pt x="476" y="1476"/>
                  <a:pt x="501" y="1476"/>
                </a:cubicBezTo>
                <a:cubicBezTo>
                  <a:pt x="501" y="1450"/>
                  <a:pt x="476" y="1425"/>
                  <a:pt x="501" y="1425"/>
                </a:cubicBezTo>
                <a:cubicBezTo>
                  <a:pt x="525" y="1401"/>
                  <a:pt x="601" y="1425"/>
                  <a:pt x="625" y="1376"/>
                </a:cubicBezTo>
                <a:cubicBezTo>
                  <a:pt x="651" y="1350"/>
                  <a:pt x="701" y="1301"/>
                  <a:pt x="725" y="1301"/>
                </a:cubicBezTo>
                <a:cubicBezTo>
                  <a:pt x="725" y="1275"/>
                  <a:pt x="725" y="1275"/>
                  <a:pt x="751" y="1250"/>
                </a:cubicBezTo>
                <a:cubicBezTo>
                  <a:pt x="751" y="1225"/>
                  <a:pt x="801" y="1201"/>
                  <a:pt x="825" y="1225"/>
                </a:cubicBezTo>
                <a:lnTo>
                  <a:pt x="825" y="1225"/>
                </a:lnTo>
                <a:lnTo>
                  <a:pt x="825" y="1225"/>
                </a:lnTo>
                <a:cubicBezTo>
                  <a:pt x="851" y="1175"/>
                  <a:pt x="851" y="1175"/>
                  <a:pt x="851" y="1175"/>
                </a:cubicBezTo>
                <a:cubicBezTo>
                  <a:pt x="851" y="1175"/>
                  <a:pt x="801" y="1150"/>
                  <a:pt x="801" y="1125"/>
                </a:cubicBezTo>
                <a:cubicBezTo>
                  <a:pt x="801" y="1076"/>
                  <a:pt x="801" y="1050"/>
                  <a:pt x="776" y="1050"/>
                </a:cubicBezTo>
                <a:cubicBezTo>
                  <a:pt x="751" y="1050"/>
                  <a:pt x="751" y="1025"/>
                  <a:pt x="776" y="1001"/>
                </a:cubicBezTo>
                <a:cubicBezTo>
                  <a:pt x="801" y="976"/>
                  <a:pt x="725" y="925"/>
                  <a:pt x="776" y="925"/>
                </a:cubicBezTo>
                <a:cubicBezTo>
                  <a:pt x="825" y="925"/>
                  <a:pt x="776" y="850"/>
                  <a:pt x="825" y="850"/>
                </a:cubicBezTo>
                <a:cubicBezTo>
                  <a:pt x="851" y="850"/>
                  <a:pt x="851" y="825"/>
                  <a:pt x="851" y="801"/>
                </a:cubicBezTo>
                <a:cubicBezTo>
                  <a:pt x="851" y="776"/>
                  <a:pt x="925" y="750"/>
                  <a:pt x="925" y="750"/>
                </a:cubicBezTo>
                <a:cubicBezTo>
                  <a:pt x="951" y="750"/>
                  <a:pt x="951" y="650"/>
                  <a:pt x="951" y="650"/>
                </a:cubicBezTo>
                <a:lnTo>
                  <a:pt x="951" y="4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8" name="Freeform 34">
            <a:extLst>
              <a:ext uri="{FF2B5EF4-FFF2-40B4-BE49-F238E27FC236}">
                <a16:creationId xmlns:a16="http://schemas.microsoft.com/office/drawing/2014/main" id="{F63B492C-B9EA-0943-8DA8-0A76C34F7743}"/>
              </a:ext>
            </a:extLst>
          </p:cNvPr>
          <p:cNvSpPr>
            <a:spLocks noChangeArrowheads="1"/>
          </p:cNvSpPr>
          <p:nvPr/>
        </p:nvSpPr>
        <p:spPr bwMode="auto">
          <a:xfrm>
            <a:off x="6491155" y="3840697"/>
            <a:ext cx="327655" cy="327655"/>
          </a:xfrm>
          <a:custGeom>
            <a:avLst/>
            <a:gdLst>
              <a:gd name="T0" fmla="*/ 950 w 1026"/>
              <a:gd name="T1" fmla="*/ 226 h 1026"/>
              <a:gd name="T2" fmla="*/ 950 w 1026"/>
              <a:gd name="T3" fmla="*/ 226 h 1026"/>
              <a:gd name="T4" fmla="*/ 900 w 1026"/>
              <a:gd name="T5" fmla="*/ 50 h 1026"/>
              <a:gd name="T6" fmla="*/ 875 w 1026"/>
              <a:gd name="T7" fmla="*/ 75 h 1026"/>
              <a:gd name="T8" fmla="*/ 775 w 1026"/>
              <a:gd name="T9" fmla="*/ 50 h 1026"/>
              <a:gd name="T10" fmla="*/ 675 w 1026"/>
              <a:gd name="T11" fmla="*/ 25 h 1026"/>
              <a:gd name="T12" fmla="*/ 475 w 1026"/>
              <a:gd name="T13" fmla="*/ 75 h 1026"/>
              <a:gd name="T14" fmla="*/ 375 w 1026"/>
              <a:gd name="T15" fmla="*/ 75 h 1026"/>
              <a:gd name="T16" fmla="*/ 200 w 1026"/>
              <a:gd name="T17" fmla="*/ 25 h 1026"/>
              <a:gd name="T18" fmla="*/ 50 w 1026"/>
              <a:gd name="T19" fmla="*/ 0 h 1026"/>
              <a:gd name="T20" fmla="*/ 50 w 1026"/>
              <a:gd name="T21" fmla="*/ 25 h 1026"/>
              <a:gd name="T22" fmla="*/ 24 w 1026"/>
              <a:gd name="T23" fmla="*/ 126 h 1026"/>
              <a:gd name="T24" fmla="*/ 24 w 1026"/>
              <a:gd name="T25" fmla="*/ 275 h 1026"/>
              <a:gd name="T26" fmla="*/ 24 w 1026"/>
              <a:gd name="T27" fmla="*/ 999 h 1026"/>
              <a:gd name="T28" fmla="*/ 600 w 1026"/>
              <a:gd name="T29" fmla="*/ 999 h 1026"/>
              <a:gd name="T30" fmla="*/ 625 w 1026"/>
              <a:gd name="T31" fmla="*/ 974 h 1026"/>
              <a:gd name="T32" fmla="*/ 675 w 1026"/>
              <a:gd name="T33" fmla="*/ 999 h 1026"/>
              <a:gd name="T34" fmla="*/ 800 w 1026"/>
              <a:gd name="T35" fmla="*/ 999 h 1026"/>
              <a:gd name="T36" fmla="*/ 850 w 1026"/>
              <a:gd name="T37" fmla="*/ 1025 h 1026"/>
              <a:gd name="T38" fmla="*/ 900 w 1026"/>
              <a:gd name="T39" fmla="*/ 974 h 1026"/>
              <a:gd name="T40" fmla="*/ 975 w 1026"/>
              <a:gd name="T41" fmla="*/ 899 h 1026"/>
              <a:gd name="T42" fmla="*/ 1025 w 1026"/>
              <a:gd name="T43" fmla="*/ 874 h 1026"/>
              <a:gd name="T44" fmla="*/ 1025 w 1026"/>
              <a:gd name="T45" fmla="*/ 874 h 1026"/>
              <a:gd name="T46" fmla="*/ 1025 w 1026"/>
              <a:gd name="T47" fmla="*/ 825 h 1026"/>
              <a:gd name="T48" fmla="*/ 975 w 1026"/>
              <a:gd name="T49" fmla="*/ 724 h 1026"/>
              <a:gd name="T50" fmla="*/ 875 w 1026"/>
              <a:gd name="T51" fmla="*/ 526 h 1026"/>
              <a:gd name="T52" fmla="*/ 825 w 1026"/>
              <a:gd name="T53" fmla="*/ 450 h 1026"/>
              <a:gd name="T54" fmla="*/ 775 w 1026"/>
              <a:gd name="T55" fmla="*/ 326 h 1026"/>
              <a:gd name="T56" fmla="*/ 725 w 1026"/>
              <a:gd name="T57" fmla="*/ 150 h 1026"/>
              <a:gd name="T58" fmla="*/ 800 w 1026"/>
              <a:gd name="T59" fmla="*/ 275 h 1026"/>
              <a:gd name="T60" fmla="*/ 875 w 1026"/>
              <a:gd name="T61" fmla="*/ 400 h 1026"/>
              <a:gd name="T62" fmla="*/ 950 w 1026"/>
              <a:gd name="T63" fmla="*/ 275 h 1026"/>
              <a:gd name="T64" fmla="*/ 950 w 1026"/>
              <a:gd name="T65" fmla="*/ 275 h 1026"/>
              <a:gd name="T66" fmla="*/ 950 w 1026"/>
              <a:gd name="T67" fmla="*/ 250 h 1026"/>
              <a:gd name="T68" fmla="*/ 950 w 1026"/>
              <a:gd name="T69" fmla="*/ 2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6" h="1026">
                <a:moveTo>
                  <a:pt x="950" y="226"/>
                </a:moveTo>
                <a:lnTo>
                  <a:pt x="950" y="226"/>
                </a:lnTo>
                <a:cubicBezTo>
                  <a:pt x="900" y="50"/>
                  <a:pt x="900" y="50"/>
                  <a:pt x="900" y="50"/>
                </a:cubicBezTo>
                <a:cubicBezTo>
                  <a:pt x="900" y="50"/>
                  <a:pt x="875" y="50"/>
                  <a:pt x="875" y="75"/>
                </a:cubicBezTo>
                <a:cubicBezTo>
                  <a:pt x="875" y="75"/>
                  <a:pt x="825" y="50"/>
                  <a:pt x="775" y="50"/>
                </a:cubicBezTo>
                <a:cubicBezTo>
                  <a:pt x="750" y="75"/>
                  <a:pt x="700" y="50"/>
                  <a:pt x="675" y="25"/>
                </a:cubicBezTo>
                <a:cubicBezTo>
                  <a:pt x="625" y="0"/>
                  <a:pt x="500" y="50"/>
                  <a:pt x="475" y="75"/>
                </a:cubicBezTo>
                <a:cubicBezTo>
                  <a:pt x="450" y="100"/>
                  <a:pt x="400" y="100"/>
                  <a:pt x="375" y="75"/>
                </a:cubicBezTo>
                <a:cubicBezTo>
                  <a:pt x="325" y="50"/>
                  <a:pt x="275" y="25"/>
                  <a:pt x="200" y="25"/>
                </a:cubicBezTo>
                <a:cubicBezTo>
                  <a:pt x="125" y="25"/>
                  <a:pt x="75" y="0"/>
                  <a:pt x="50" y="0"/>
                </a:cubicBezTo>
                <a:cubicBezTo>
                  <a:pt x="50" y="0"/>
                  <a:pt x="50" y="0"/>
                  <a:pt x="50" y="25"/>
                </a:cubicBezTo>
                <a:cubicBezTo>
                  <a:pt x="24" y="75"/>
                  <a:pt x="50" y="100"/>
                  <a:pt x="24" y="126"/>
                </a:cubicBezTo>
                <a:cubicBezTo>
                  <a:pt x="0" y="175"/>
                  <a:pt x="24" y="200"/>
                  <a:pt x="24" y="275"/>
                </a:cubicBezTo>
                <a:cubicBezTo>
                  <a:pt x="24" y="326"/>
                  <a:pt x="24" y="724"/>
                  <a:pt x="24" y="999"/>
                </a:cubicBezTo>
                <a:cubicBezTo>
                  <a:pt x="600" y="999"/>
                  <a:pt x="600" y="999"/>
                  <a:pt x="600" y="999"/>
                </a:cubicBezTo>
                <a:lnTo>
                  <a:pt x="625" y="974"/>
                </a:lnTo>
                <a:cubicBezTo>
                  <a:pt x="650" y="949"/>
                  <a:pt x="675" y="999"/>
                  <a:pt x="675" y="999"/>
                </a:cubicBezTo>
                <a:cubicBezTo>
                  <a:pt x="800" y="999"/>
                  <a:pt x="800" y="999"/>
                  <a:pt x="800" y="999"/>
                </a:cubicBezTo>
                <a:cubicBezTo>
                  <a:pt x="800" y="999"/>
                  <a:pt x="825" y="1025"/>
                  <a:pt x="850" y="1025"/>
                </a:cubicBezTo>
                <a:cubicBezTo>
                  <a:pt x="875" y="1025"/>
                  <a:pt x="875" y="974"/>
                  <a:pt x="900" y="974"/>
                </a:cubicBezTo>
                <a:cubicBezTo>
                  <a:pt x="950" y="974"/>
                  <a:pt x="950" y="899"/>
                  <a:pt x="975" y="899"/>
                </a:cubicBezTo>
                <a:cubicBezTo>
                  <a:pt x="1000" y="899"/>
                  <a:pt x="1000" y="899"/>
                  <a:pt x="1025" y="874"/>
                </a:cubicBezTo>
                <a:lnTo>
                  <a:pt x="1025" y="874"/>
                </a:lnTo>
                <a:cubicBezTo>
                  <a:pt x="1025" y="849"/>
                  <a:pt x="1025" y="849"/>
                  <a:pt x="1025" y="825"/>
                </a:cubicBezTo>
                <a:cubicBezTo>
                  <a:pt x="1025" y="774"/>
                  <a:pt x="1000" y="799"/>
                  <a:pt x="975" y="724"/>
                </a:cubicBezTo>
                <a:cubicBezTo>
                  <a:pt x="950" y="675"/>
                  <a:pt x="875" y="575"/>
                  <a:pt x="875" y="526"/>
                </a:cubicBezTo>
                <a:cubicBezTo>
                  <a:pt x="875" y="500"/>
                  <a:pt x="825" y="475"/>
                  <a:pt x="825" y="450"/>
                </a:cubicBezTo>
                <a:cubicBezTo>
                  <a:pt x="825" y="400"/>
                  <a:pt x="825" y="400"/>
                  <a:pt x="775" y="326"/>
                </a:cubicBezTo>
                <a:cubicBezTo>
                  <a:pt x="725" y="275"/>
                  <a:pt x="725" y="175"/>
                  <a:pt x="725" y="150"/>
                </a:cubicBezTo>
                <a:cubicBezTo>
                  <a:pt x="750" y="150"/>
                  <a:pt x="775" y="250"/>
                  <a:pt x="800" y="275"/>
                </a:cubicBezTo>
                <a:cubicBezTo>
                  <a:pt x="800" y="326"/>
                  <a:pt x="850" y="400"/>
                  <a:pt x="875" y="400"/>
                </a:cubicBezTo>
                <a:cubicBezTo>
                  <a:pt x="925" y="400"/>
                  <a:pt x="925" y="275"/>
                  <a:pt x="950" y="275"/>
                </a:cubicBezTo>
                <a:lnTo>
                  <a:pt x="950" y="275"/>
                </a:lnTo>
                <a:cubicBezTo>
                  <a:pt x="950" y="250"/>
                  <a:pt x="950" y="250"/>
                  <a:pt x="950" y="250"/>
                </a:cubicBezTo>
                <a:lnTo>
                  <a:pt x="950" y="2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9" name="Freeform 35">
            <a:extLst>
              <a:ext uri="{FF2B5EF4-FFF2-40B4-BE49-F238E27FC236}">
                <a16:creationId xmlns:a16="http://schemas.microsoft.com/office/drawing/2014/main" id="{ACA99E20-CDF3-FF4F-830C-57E192AB9EC8}"/>
              </a:ext>
            </a:extLst>
          </p:cNvPr>
          <p:cNvSpPr>
            <a:spLocks noChangeArrowheads="1"/>
          </p:cNvSpPr>
          <p:nvPr/>
        </p:nvSpPr>
        <p:spPr bwMode="auto">
          <a:xfrm>
            <a:off x="6028503" y="4764598"/>
            <a:ext cx="174373" cy="191249"/>
          </a:xfrm>
          <a:custGeom>
            <a:avLst/>
            <a:gdLst>
              <a:gd name="T0" fmla="*/ 273 w 549"/>
              <a:gd name="T1" fmla="*/ 551 h 601"/>
              <a:gd name="T2" fmla="*/ 273 w 549"/>
              <a:gd name="T3" fmla="*/ 551 h 601"/>
              <a:gd name="T4" fmla="*/ 299 w 549"/>
              <a:gd name="T5" fmla="*/ 476 h 601"/>
              <a:gd name="T6" fmla="*/ 348 w 549"/>
              <a:gd name="T7" fmla="*/ 451 h 601"/>
              <a:gd name="T8" fmla="*/ 399 w 549"/>
              <a:gd name="T9" fmla="*/ 400 h 601"/>
              <a:gd name="T10" fmla="*/ 448 w 549"/>
              <a:gd name="T11" fmla="*/ 451 h 601"/>
              <a:gd name="T12" fmla="*/ 498 w 549"/>
              <a:gd name="T13" fmla="*/ 476 h 601"/>
              <a:gd name="T14" fmla="*/ 548 w 549"/>
              <a:gd name="T15" fmla="*/ 351 h 601"/>
              <a:gd name="T16" fmla="*/ 524 w 549"/>
              <a:gd name="T17" fmla="*/ 251 h 601"/>
              <a:gd name="T18" fmla="*/ 498 w 549"/>
              <a:gd name="T19" fmla="*/ 176 h 601"/>
              <a:gd name="T20" fmla="*/ 498 w 549"/>
              <a:gd name="T21" fmla="*/ 100 h 601"/>
              <a:gd name="T22" fmla="*/ 424 w 549"/>
              <a:gd name="T23" fmla="*/ 100 h 601"/>
              <a:gd name="T24" fmla="*/ 424 w 549"/>
              <a:gd name="T25" fmla="*/ 0 h 601"/>
              <a:gd name="T26" fmla="*/ 273 w 549"/>
              <a:gd name="T27" fmla="*/ 0 h 601"/>
              <a:gd name="T28" fmla="*/ 273 w 549"/>
              <a:gd name="T29" fmla="*/ 0 h 601"/>
              <a:gd name="T30" fmla="*/ 273 w 549"/>
              <a:gd name="T31" fmla="*/ 126 h 601"/>
              <a:gd name="T32" fmla="*/ 149 w 549"/>
              <a:gd name="T33" fmla="*/ 126 h 601"/>
              <a:gd name="T34" fmla="*/ 100 w 549"/>
              <a:gd name="T35" fmla="*/ 126 h 601"/>
              <a:gd name="T36" fmla="*/ 74 w 549"/>
              <a:gd name="T37" fmla="*/ 151 h 601"/>
              <a:gd name="T38" fmla="*/ 125 w 549"/>
              <a:gd name="T39" fmla="*/ 200 h 601"/>
              <a:gd name="T40" fmla="*/ 74 w 549"/>
              <a:gd name="T41" fmla="*/ 251 h 601"/>
              <a:gd name="T42" fmla="*/ 25 w 549"/>
              <a:gd name="T43" fmla="*/ 300 h 601"/>
              <a:gd name="T44" fmla="*/ 74 w 549"/>
              <a:gd name="T45" fmla="*/ 376 h 601"/>
              <a:gd name="T46" fmla="*/ 149 w 549"/>
              <a:gd name="T47" fmla="*/ 476 h 601"/>
              <a:gd name="T48" fmla="*/ 225 w 549"/>
              <a:gd name="T49" fmla="*/ 600 h 601"/>
              <a:gd name="T50" fmla="*/ 273 w 549"/>
              <a:gd name="T51" fmla="*/ 55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9" h="601">
                <a:moveTo>
                  <a:pt x="273" y="551"/>
                </a:moveTo>
                <a:lnTo>
                  <a:pt x="273" y="551"/>
                </a:lnTo>
                <a:cubicBezTo>
                  <a:pt x="324" y="551"/>
                  <a:pt x="299" y="525"/>
                  <a:pt x="299" y="476"/>
                </a:cubicBezTo>
                <a:cubicBezTo>
                  <a:pt x="273" y="451"/>
                  <a:pt x="324" y="451"/>
                  <a:pt x="348" y="451"/>
                </a:cubicBezTo>
                <a:cubicBezTo>
                  <a:pt x="373" y="451"/>
                  <a:pt x="373" y="400"/>
                  <a:pt x="399" y="400"/>
                </a:cubicBezTo>
                <a:cubicBezTo>
                  <a:pt x="399" y="400"/>
                  <a:pt x="424" y="451"/>
                  <a:pt x="448" y="451"/>
                </a:cubicBezTo>
                <a:cubicBezTo>
                  <a:pt x="473" y="451"/>
                  <a:pt x="473" y="476"/>
                  <a:pt x="498" y="476"/>
                </a:cubicBezTo>
                <a:cubicBezTo>
                  <a:pt x="548" y="451"/>
                  <a:pt x="548" y="400"/>
                  <a:pt x="548" y="351"/>
                </a:cubicBezTo>
                <a:cubicBezTo>
                  <a:pt x="548" y="300"/>
                  <a:pt x="548" y="276"/>
                  <a:pt x="524" y="251"/>
                </a:cubicBezTo>
                <a:cubicBezTo>
                  <a:pt x="473" y="226"/>
                  <a:pt x="473" y="200"/>
                  <a:pt x="498" y="176"/>
                </a:cubicBezTo>
                <a:cubicBezTo>
                  <a:pt x="524" y="151"/>
                  <a:pt x="548" y="126"/>
                  <a:pt x="498" y="100"/>
                </a:cubicBezTo>
                <a:cubicBezTo>
                  <a:pt x="473" y="76"/>
                  <a:pt x="424" y="126"/>
                  <a:pt x="424" y="100"/>
                </a:cubicBezTo>
                <a:cubicBezTo>
                  <a:pt x="424" y="100"/>
                  <a:pt x="424" y="51"/>
                  <a:pt x="424" y="0"/>
                </a:cubicBezTo>
                <a:cubicBezTo>
                  <a:pt x="348" y="0"/>
                  <a:pt x="273" y="0"/>
                  <a:pt x="273" y="0"/>
                </a:cubicBezTo>
                <a:lnTo>
                  <a:pt x="273" y="0"/>
                </a:lnTo>
                <a:cubicBezTo>
                  <a:pt x="273" y="76"/>
                  <a:pt x="273" y="126"/>
                  <a:pt x="273" y="126"/>
                </a:cubicBezTo>
                <a:lnTo>
                  <a:pt x="149" y="126"/>
                </a:lnTo>
                <a:cubicBezTo>
                  <a:pt x="125" y="126"/>
                  <a:pt x="125" y="126"/>
                  <a:pt x="100" y="126"/>
                </a:cubicBezTo>
                <a:cubicBezTo>
                  <a:pt x="100" y="151"/>
                  <a:pt x="74" y="151"/>
                  <a:pt x="74" y="151"/>
                </a:cubicBezTo>
                <a:cubicBezTo>
                  <a:pt x="74" y="176"/>
                  <a:pt x="100" y="176"/>
                  <a:pt x="125" y="200"/>
                </a:cubicBezTo>
                <a:cubicBezTo>
                  <a:pt x="125" y="226"/>
                  <a:pt x="49" y="226"/>
                  <a:pt x="74" y="251"/>
                </a:cubicBezTo>
                <a:cubicBezTo>
                  <a:pt x="74" y="276"/>
                  <a:pt x="49" y="300"/>
                  <a:pt x="25" y="300"/>
                </a:cubicBezTo>
                <a:cubicBezTo>
                  <a:pt x="0" y="326"/>
                  <a:pt x="74" y="376"/>
                  <a:pt x="74" y="376"/>
                </a:cubicBezTo>
                <a:cubicBezTo>
                  <a:pt x="74" y="400"/>
                  <a:pt x="74" y="426"/>
                  <a:pt x="149" y="476"/>
                </a:cubicBezTo>
                <a:cubicBezTo>
                  <a:pt x="200" y="525"/>
                  <a:pt x="174" y="525"/>
                  <a:pt x="225" y="600"/>
                </a:cubicBezTo>
                <a:cubicBezTo>
                  <a:pt x="248" y="576"/>
                  <a:pt x="248" y="551"/>
                  <a:pt x="273" y="5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0" name="Freeform 36">
            <a:extLst>
              <a:ext uri="{FF2B5EF4-FFF2-40B4-BE49-F238E27FC236}">
                <a16:creationId xmlns:a16="http://schemas.microsoft.com/office/drawing/2014/main" id="{26FB0EE9-5D3B-1546-AC35-6D4E9D01B6CB}"/>
              </a:ext>
            </a:extLst>
          </p:cNvPr>
          <p:cNvSpPr>
            <a:spLocks noChangeArrowheads="1"/>
          </p:cNvSpPr>
          <p:nvPr/>
        </p:nvSpPr>
        <p:spPr bwMode="auto">
          <a:xfrm>
            <a:off x="6052409" y="4764598"/>
            <a:ext cx="63281" cy="40780"/>
          </a:xfrm>
          <a:custGeom>
            <a:avLst/>
            <a:gdLst>
              <a:gd name="T0" fmla="*/ 199 w 200"/>
              <a:gd name="T1" fmla="*/ 126 h 127"/>
              <a:gd name="T2" fmla="*/ 199 w 200"/>
              <a:gd name="T3" fmla="*/ 126 h 127"/>
              <a:gd name="T4" fmla="*/ 199 w 200"/>
              <a:gd name="T5" fmla="*/ 0 h 127"/>
              <a:gd name="T6" fmla="*/ 174 w 200"/>
              <a:gd name="T7" fmla="*/ 0 h 127"/>
              <a:gd name="T8" fmla="*/ 51 w 200"/>
              <a:gd name="T9" fmla="*/ 0 h 127"/>
              <a:gd name="T10" fmla="*/ 51 w 200"/>
              <a:gd name="T11" fmla="*/ 26 h 127"/>
              <a:gd name="T12" fmla="*/ 26 w 200"/>
              <a:gd name="T13" fmla="*/ 76 h 127"/>
              <a:gd name="T14" fmla="*/ 26 w 200"/>
              <a:gd name="T15" fmla="*/ 126 h 127"/>
              <a:gd name="T16" fmla="*/ 26 w 200"/>
              <a:gd name="T17" fmla="*/ 126 h 127"/>
              <a:gd name="T18" fmla="*/ 75 w 200"/>
              <a:gd name="T19" fmla="*/ 126 h 127"/>
              <a:gd name="T20" fmla="*/ 199 w 200"/>
              <a:gd name="T21"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127">
                <a:moveTo>
                  <a:pt x="199" y="126"/>
                </a:moveTo>
                <a:lnTo>
                  <a:pt x="199" y="126"/>
                </a:lnTo>
                <a:cubicBezTo>
                  <a:pt x="199" y="126"/>
                  <a:pt x="199" y="76"/>
                  <a:pt x="199" y="0"/>
                </a:cubicBezTo>
                <a:cubicBezTo>
                  <a:pt x="174" y="0"/>
                  <a:pt x="174" y="0"/>
                  <a:pt x="174" y="0"/>
                </a:cubicBezTo>
                <a:cubicBezTo>
                  <a:pt x="51" y="0"/>
                  <a:pt x="51" y="0"/>
                  <a:pt x="51" y="0"/>
                </a:cubicBezTo>
                <a:lnTo>
                  <a:pt x="51" y="26"/>
                </a:lnTo>
                <a:cubicBezTo>
                  <a:pt x="51" y="26"/>
                  <a:pt x="51" y="76"/>
                  <a:pt x="26" y="76"/>
                </a:cubicBezTo>
                <a:cubicBezTo>
                  <a:pt x="0" y="76"/>
                  <a:pt x="0" y="100"/>
                  <a:pt x="26" y="126"/>
                </a:cubicBezTo>
                <a:lnTo>
                  <a:pt x="26" y="126"/>
                </a:lnTo>
                <a:cubicBezTo>
                  <a:pt x="51" y="126"/>
                  <a:pt x="51" y="126"/>
                  <a:pt x="75" y="126"/>
                </a:cubicBezTo>
                <a:lnTo>
                  <a:pt x="199" y="1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1" name="Freeform 37">
            <a:extLst>
              <a:ext uri="{FF2B5EF4-FFF2-40B4-BE49-F238E27FC236}">
                <a16:creationId xmlns:a16="http://schemas.microsoft.com/office/drawing/2014/main" id="{9E55270E-B691-EC4D-A9A6-3BA28790D9BB}"/>
              </a:ext>
            </a:extLst>
          </p:cNvPr>
          <p:cNvSpPr>
            <a:spLocks noChangeArrowheads="1"/>
          </p:cNvSpPr>
          <p:nvPr/>
        </p:nvSpPr>
        <p:spPr bwMode="auto">
          <a:xfrm>
            <a:off x="6100220" y="4725223"/>
            <a:ext cx="215155" cy="262967"/>
          </a:xfrm>
          <a:custGeom>
            <a:avLst/>
            <a:gdLst>
              <a:gd name="T0" fmla="*/ 174 w 675"/>
              <a:gd name="T1" fmla="*/ 775 h 825"/>
              <a:gd name="T2" fmla="*/ 174 w 675"/>
              <a:gd name="T3" fmla="*/ 775 h 825"/>
              <a:gd name="T4" fmla="*/ 248 w 675"/>
              <a:gd name="T5" fmla="*/ 775 h 825"/>
              <a:gd name="T6" fmla="*/ 323 w 675"/>
              <a:gd name="T7" fmla="*/ 775 h 825"/>
              <a:gd name="T8" fmla="*/ 374 w 675"/>
              <a:gd name="T9" fmla="*/ 775 h 825"/>
              <a:gd name="T10" fmla="*/ 423 w 675"/>
              <a:gd name="T11" fmla="*/ 724 h 825"/>
              <a:gd name="T12" fmla="*/ 448 w 675"/>
              <a:gd name="T13" fmla="*/ 649 h 825"/>
              <a:gd name="T14" fmla="*/ 474 w 675"/>
              <a:gd name="T15" fmla="*/ 500 h 825"/>
              <a:gd name="T16" fmla="*/ 548 w 675"/>
              <a:gd name="T17" fmla="*/ 400 h 825"/>
              <a:gd name="T18" fmla="*/ 624 w 675"/>
              <a:gd name="T19" fmla="*/ 200 h 825"/>
              <a:gd name="T20" fmla="*/ 648 w 675"/>
              <a:gd name="T21" fmla="*/ 100 h 825"/>
              <a:gd name="T22" fmla="*/ 674 w 675"/>
              <a:gd name="T23" fmla="*/ 0 h 825"/>
              <a:gd name="T24" fmla="*/ 674 w 675"/>
              <a:gd name="T25" fmla="*/ 0 h 825"/>
              <a:gd name="T26" fmla="*/ 574 w 675"/>
              <a:gd name="T27" fmla="*/ 0 h 825"/>
              <a:gd name="T28" fmla="*/ 548 w 675"/>
              <a:gd name="T29" fmla="*/ 0 h 825"/>
              <a:gd name="T30" fmla="*/ 499 w 675"/>
              <a:gd name="T31" fmla="*/ 24 h 825"/>
              <a:gd name="T32" fmla="*/ 474 w 675"/>
              <a:gd name="T33" fmla="*/ 75 h 825"/>
              <a:gd name="T34" fmla="*/ 448 w 675"/>
              <a:gd name="T35" fmla="*/ 175 h 825"/>
              <a:gd name="T36" fmla="*/ 299 w 675"/>
              <a:gd name="T37" fmla="*/ 124 h 825"/>
              <a:gd name="T38" fmla="*/ 199 w 675"/>
              <a:gd name="T39" fmla="*/ 124 h 825"/>
              <a:gd name="T40" fmla="*/ 199 w 675"/>
              <a:gd name="T41" fmla="*/ 224 h 825"/>
              <a:gd name="T42" fmla="*/ 273 w 675"/>
              <a:gd name="T43" fmla="*/ 224 h 825"/>
              <a:gd name="T44" fmla="*/ 273 w 675"/>
              <a:gd name="T45" fmla="*/ 300 h 825"/>
              <a:gd name="T46" fmla="*/ 299 w 675"/>
              <a:gd name="T47" fmla="*/ 375 h 825"/>
              <a:gd name="T48" fmla="*/ 323 w 675"/>
              <a:gd name="T49" fmla="*/ 475 h 825"/>
              <a:gd name="T50" fmla="*/ 273 w 675"/>
              <a:gd name="T51" fmla="*/ 600 h 825"/>
              <a:gd name="T52" fmla="*/ 223 w 675"/>
              <a:gd name="T53" fmla="*/ 575 h 825"/>
              <a:gd name="T54" fmla="*/ 174 w 675"/>
              <a:gd name="T55" fmla="*/ 524 h 825"/>
              <a:gd name="T56" fmla="*/ 123 w 675"/>
              <a:gd name="T57" fmla="*/ 575 h 825"/>
              <a:gd name="T58" fmla="*/ 74 w 675"/>
              <a:gd name="T59" fmla="*/ 600 h 825"/>
              <a:gd name="T60" fmla="*/ 48 w 675"/>
              <a:gd name="T61" fmla="*/ 675 h 825"/>
              <a:gd name="T62" fmla="*/ 0 w 675"/>
              <a:gd name="T63" fmla="*/ 724 h 825"/>
              <a:gd name="T64" fmla="*/ 23 w 675"/>
              <a:gd name="T65" fmla="*/ 724 h 825"/>
              <a:gd name="T66" fmla="*/ 99 w 675"/>
              <a:gd name="T67" fmla="*/ 824 h 825"/>
              <a:gd name="T68" fmla="*/ 174 w 675"/>
              <a:gd name="T69" fmla="*/ 775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5" h="825">
                <a:moveTo>
                  <a:pt x="174" y="775"/>
                </a:moveTo>
                <a:lnTo>
                  <a:pt x="174" y="775"/>
                </a:lnTo>
                <a:cubicBezTo>
                  <a:pt x="199" y="775"/>
                  <a:pt x="223" y="800"/>
                  <a:pt x="248" y="775"/>
                </a:cubicBezTo>
                <a:cubicBezTo>
                  <a:pt x="273" y="750"/>
                  <a:pt x="323" y="750"/>
                  <a:pt x="323" y="775"/>
                </a:cubicBezTo>
                <a:cubicBezTo>
                  <a:pt x="323" y="824"/>
                  <a:pt x="323" y="800"/>
                  <a:pt x="374" y="775"/>
                </a:cubicBezTo>
                <a:cubicBezTo>
                  <a:pt x="399" y="750"/>
                  <a:pt x="423" y="775"/>
                  <a:pt x="423" y="724"/>
                </a:cubicBezTo>
                <a:cubicBezTo>
                  <a:pt x="423" y="675"/>
                  <a:pt x="448" y="724"/>
                  <a:pt x="448" y="649"/>
                </a:cubicBezTo>
                <a:cubicBezTo>
                  <a:pt x="448" y="600"/>
                  <a:pt x="474" y="524"/>
                  <a:pt x="474" y="500"/>
                </a:cubicBezTo>
                <a:cubicBezTo>
                  <a:pt x="474" y="475"/>
                  <a:pt x="548" y="450"/>
                  <a:pt x="548" y="400"/>
                </a:cubicBezTo>
                <a:cubicBezTo>
                  <a:pt x="548" y="350"/>
                  <a:pt x="624" y="250"/>
                  <a:pt x="624" y="200"/>
                </a:cubicBezTo>
                <a:cubicBezTo>
                  <a:pt x="624" y="150"/>
                  <a:pt x="624" y="124"/>
                  <a:pt x="648" y="100"/>
                </a:cubicBezTo>
                <a:cubicBezTo>
                  <a:pt x="648" y="75"/>
                  <a:pt x="674" y="50"/>
                  <a:pt x="674" y="0"/>
                </a:cubicBezTo>
                <a:lnTo>
                  <a:pt x="674" y="0"/>
                </a:lnTo>
                <a:cubicBezTo>
                  <a:pt x="574" y="0"/>
                  <a:pt x="574" y="0"/>
                  <a:pt x="574" y="0"/>
                </a:cubicBezTo>
                <a:cubicBezTo>
                  <a:pt x="548" y="0"/>
                  <a:pt x="548" y="0"/>
                  <a:pt x="548" y="0"/>
                </a:cubicBezTo>
                <a:cubicBezTo>
                  <a:pt x="499" y="24"/>
                  <a:pt x="499" y="24"/>
                  <a:pt x="499" y="24"/>
                </a:cubicBezTo>
                <a:cubicBezTo>
                  <a:pt x="499" y="24"/>
                  <a:pt x="499" y="50"/>
                  <a:pt x="474" y="75"/>
                </a:cubicBezTo>
                <a:cubicBezTo>
                  <a:pt x="448" y="124"/>
                  <a:pt x="448" y="175"/>
                  <a:pt x="448" y="175"/>
                </a:cubicBezTo>
                <a:cubicBezTo>
                  <a:pt x="448" y="175"/>
                  <a:pt x="348" y="124"/>
                  <a:pt x="299" y="124"/>
                </a:cubicBezTo>
                <a:cubicBezTo>
                  <a:pt x="299" y="124"/>
                  <a:pt x="248" y="124"/>
                  <a:pt x="199" y="124"/>
                </a:cubicBezTo>
                <a:cubicBezTo>
                  <a:pt x="199" y="175"/>
                  <a:pt x="199" y="224"/>
                  <a:pt x="199" y="224"/>
                </a:cubicBezTo>
                <a:cubicBezTo>
                  <a:pt x="199" y="250"/>
                  <a:pt x="248" y="200"/>
                  <a:pt x="273" y="224"/>
                </a:cubicBezTo>
                <a:cubicBezTo>
                  <a:pt x="323" y="250"/>
                  <a:pt x="299" y="275"/>
                  <a:pt x="273" y="300"/>
                </a:cubicBezTo>
                <a:cubicBezTo>
                  <a:pt x="248" y="324"/>
                  <a:pt x="248" y="350"/>
                  <a:pt x="299" y="375"/>
                </a:cubicBezTo>
                <a:cubicBezTo>
                  <a:pt x="323" y="400"/>
                  <a:pt x="323" y="424"/>
                  <a:pt x="323" y="475"/>
                </a:cubicBezTo>
                <a:cubicBezTo>
                  <a:pt x="323" y="524"/>
                  <a:pt x="323" y="575"/>
                  <a:pt x="273" y="600"/>
                </a:cubicBezTo>
                <a:cubicBezTo>
                  <a:pt x="248" y="600"/>
                  <a:pt x="248" y="575"/>
                  <a:pt x="223" y="575"/>
                </a:cubicBezTo>
                <a:cubicBezTo>
                  <a:pt x="199" y="575"/>
                  <a:pt x="174" y="524"/>
                  <a:pt x="174" y="524"/>
                </a:cubicBezTo>
                <a:cubicBezTo>
                  <a:pt x="148" y="524"/>
                  <a:pt x="148" y="575"/>
                  <a:pt x="123" y="575"/>
                </a:cubicBezTo>
                <a:cubicBezTo>
                  <a:pt x="99" y="575"/>
                  <a:pt x="48" y="575"/>
                  <a:pt x="74" y="600"/>
                </a:cubicBezTo>
                <a:cubicBezTo>
                  <a:pt x="74" y="649"/>
                  <a:pt x="99" y="675"/>
                  <a:pt x="48" y="675"/>
                </a:cubicBezTo>
                <a:cubicBezTo>
                  <a:pt x="23" y="675"/>
                  <a:pt x="23" y="700"/>
                  <a:pt x="0" y="724"/>
                </a:cubicBezTo>
                <a:lnTo>
                  <a:pt x="23" y="724"/>
                </a:lnTo>
                <a:cubicBezTo>
                  <a:pt x="48" y="750"/>
                  <a:pt x="74" y="775"/>
                  <a:pt x="99" y="824"/>
                </a:cubicBezTo>
                <a:cubicBezTo>
                  <a:pt x="123" y="800"/>
                  <a:pt x="174" y="775"/>
                  <a:pt x="174" y="7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2" name="Freeform 38">
            <a:extLst>
              <a:ext uri="{FF2B5EF4-FFF2-40B4-BE49-F238E27FC236}">
                <a16:creationId xmlns:a16="http://schemas.microsoft.com/office/drawing/2014/main" id="{3500FC8F-1BFA-B547-A0FA-E24E7E1EB7F8}"/>
              </a:ext>
            </a:extLst>
          </p:cNvPr>
          <p:cNvSpPr>
            <a:spLocks noChangeArrowheads="1"/>
          </p:cNvSpPr>
          <p:nvPr/>
        </p:nvSpPr>
        <p:spPr bwMode="auto">
          <a:xfrm>
            <a:off x="6402561" y="4119131"/>
            <a:ext cx="503435" cy="614528"/>
          </a:xfrm>
          <a:custGeom>
            <a:avLst/>
            <a:gdLst>
              <a:gd name="T0" fmla="*/ 1251 w 1577"/>
              <a:gd name="T1" fmla="*/ 25 h 1926"/>
              <a:gd name="T2" fmla="*/ 1126 w 1577"/>
              <a:gd name="T3" fmla="*/ 151 h 1926"/>
              <a:gd name="T4" fmla="*/ 951 w 1577"/>
              <a:gd name="T5" fmla="*/ 125 h 1926"/>
              <a:gd name="T6" fmla="*/ 876 w 1577"/>
              <a:gd name="T7" fmla="*/ 125 h 1926"/>
              <a:gd name="T8" fmla="*/ 300 w 1577"/>
              <a:gd name="T9" fmla="*/ 325 h 1926"/>
              <a:gd name="T10" fmla="*/ 226 w 1577"/>
              <a:gd name="T11" fmla="*/ 625 h 1926"/>
              <a:gd name="T12" fmla="*/ 126 w 1577"/>
              <a:gd name="T13" fmla="*/ 776 h 1926"/>
              <a:gd name="T14" fmla="*/ 51 w 1577"/>
              <a:gd name="T15" fmla="*/ 900 h 1926"/>
              <a:gd name="T16" fmla="*/ 51 w 1577"/>
              <a:gd name="T17" fmla="*/ 1025 h 1926"/>
              <a:gd name="T18" fmla="*/ 126 w 1577"/>
              <a:gd name="T19" fmla="*/ 1150 h 1926"/>
              <a:gd name="T20" fmla="*/ 176 w 1577"/>
              <a:gd name="T21" fmla="*/ 1276 h 1926"/>
              <a:gd name="T22" fmla="*/ 176 w 1577"/>
              <a:gd name="T23" fmla="*/ 1400 h 1926"/>
              <a:gd name="T24" fmla="*/ 226 w 1577"/>
              <a:gd name="T25" fmla="*/ 1425 h 1926"/>
              <a:gd name="T26" fmla="*/ 351 w 1577"/>
              <a:gd name="T27" fmla="*/ 1525 h 1926"/>
              <a:gd name="T28" fmla="*/ 426 w 1577"/>
              <a:gd name="T29" fmla="*/ 1651 h 1926"/>
              <a:gd name="T30" fmla="*/ 526 w 1577"/>
              <a:gd name="T31" fmla="*/ 1751 h 1926"/>
              <a:gd name="T32" fmla="*/ 576 w 1577"/>
              <a:gd name="T33" fmla="*/ 1825 h 1926"/>
              <a:gd name="T34" fmla="*/ 701 w 1577"/>
              <a:gd name="T35" fmla="*/ 1825 h 1926"/>
              <a:gd name="T36" fmla="*/ 851 w 1577"/>
              <a:gd name="T37" fmla="*/ 1901 h 1926"/>
              <a:gd name="T38" fmla="*/ 976 w 1577"/>
              <a:gd name="T39" fmla="*/ 1901 h 1926"/>
              <a:gd name="T40" fmla="*/ 1101 w 1577"/>
              <a:gd name="T41" fmla="*/ 1876 h 1926"/>
              <a:gd name="T42" fmla="*/ 1151 w 1577"/>
              <a:gd name="T43" fmla="*/ 1825 h 1926"/>
              <a:gd name="T44" fmla="*/ 1276 w 1577"/>
              <a:gd name="T45" fmla="*/ 1776 h 1926"/>
              <a:gd name="T46" fmla="*/ 1301 w 1577"/>
              <a:gd name="T47" fmla="*/ 1725 h 1926"/>
              <a:gd name="T48" fmla="*/ 1126 w 1577"/>
              <a:gd name="T49" fmla="*/ 1551 h 1926"/>
              <a:gd name="T50" fmla="*/ 1076 w 1577"/>
              <a:gd name="T51" fmla="*/ 1451 h 1926"/>
              <a:gd name="T52" fmla="*/ 1151 w 1577"/>
              <a:gd name="T53" fmla="*/ 1325 h 1926"/>
              <a:gd name="T54" fmla="*/ 1226 w 1577"/>
              <a:gd name="T55" fmla="*/ 1200 h 1926"/>
              <a:gd name="T56" fmla="*/ 1301 w 1577"/>
              <a:gd name="T57" fmla="*/ 1025 h 1926"/>
              <a:gd name="T58" fmla="*/ 1376 w 1577"/>
              <a:gd name="T59" fmla="*/ 876 h 1926"/>
              <a:gd name="T60" fmla="*/ 1426 w 1577"/>
              <a:gd name="T61" fmla="*/ 651 h 1926"/>
              <a:gd name="T62" fmla="*/ 1576 w 1577"/>
              <a:gd name="T63" fmla="*/ 525 h 1926"/>
              <a:gd name="T64" fmla="*/ 1451 w 1577"/>
              <a:gd name="T65" fmla="*/ 325 h 1926"/>
              <a:gd name="T66" fmla="*/ 1351 w 1577"/>
              <a:gd name="T67" fmla="*/ 75 h 1926"/>
              <a:gd name="T68" fmla="*/ 1301 w 1577"/>
              <a:gd name="T69" fmla="*/ 0 h 1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7" h="1926">
                <a:moveTo>
                  <a:pt x="1251" y="25"/>
                </a:moveTo>
                <a:lnTo>
                  <a:pt x="1251" y="25"/>
                </a:lnTo>
                <a:cubicBezTo>
                  <a:pt x="1226" y="25"/>
                  <a:pt x="1226" y="100"/>
                  <a:pt x="1176" y="100"/>
                </a:cubicBezTo>
                <a:cubicBezTo>
                  <a:pt x="1151" y="100"/>
                  <a:pt x="1151" y="151"/>
                  <a:pt x="1126" y="151"/>
                </a:cubicBezTo>
                <a:cubicBezTo>
                  <a:pt x="1101" y="151"/>
                  <a:pt x="1076" y="125"/>
                  <a:pt x="1076" y="125"/>
                </a:cubicBezTo>
                <a:cubicBezTo>
                  <a:pt x="951" y="125"/>
                  <a:pt x="951" y="125"/>
                  <a:pt x="951" y="125"/>
                </a:cubicBezTo>
                <a:cubicBezTo>
                  <a:pt x="951" y="125"/>
                  <a:pt x="926" y="75"/>
                  <a:pt x="901" y="100"/>
                </a:cubicBezTo>
                <a:lnTo>
                  <a:pt x="876" y="125"/>
                </a:lnTo>
                <a:cubicBezTo>
                  <a:pt x="300" y="125"/>
                  <a:pt x="300" y="125"/>
                  <a:pt x="300" y="125"/>
                </a:cubicBezTo>
                <a:cubicBezTo>
                  <a:pt x="300" y="225"/>
                  <a:pt x="300" y="325"/>
                  <a:pt x="300" y="325"/>
                </a:cubicBezTo>
                <a:cubicBezTo>
                  <a:pt x="226" y="325"/>
                  <a:pt x="226" y="325"/>
                  <a:pt x="226" y="325"/>
                </a:cubicBezTo>
                <a:cubicBezTo>
                  <a:pt x="226" y="625"/>
                  <a:pt x="226" y="625"/>
                  <a:pt x="226" y="625"/>
                </a:cubicBezTo>
                <a:cubicBezTo>
                  <a:pt x="226" y="625"/>
                  <a:pt x="226" y="725"/>
                  <a:pt x="200" y="725"/>
                </a:cubicBezTo>
                <a:cubicBezTo>
                  <a:pt x="200" y="725"/>
                  <a:pt x="126" y="751"/>
                  <a:pt x="126" y="776"/>
                </a:cubicBezTo>
                <a:cubicBezTo>
                  <a:pt x="126" y="800"/>
                  <a:pt x="126" y="825"/>
                  <a:pt x="100" y="825"/>
                </a:cubicBezTo>
                <a:cubicBezTo>
                  <a:pt x="51" y="825"/>
                  <a:pt x="100" y="900"/>
                  <a:pt x="51" y="900"/>
                </a:cubicBezTo>
                <a:cubicBezTo>
                  <a:pt x="0" y="900"/>
                  <a:pt x="76" y="951"/>
                  <a:pt x="51" y="976"/>
                </a:cubicBezTo>
                <a:cubicBezTo>
                  <a:pt x="26" y="1000"/>
                  <a:pt x="26" y="1025"/>
                  <a:pt x="51" y="1025"/>
                </a:cubicBezTo>
                <a:cubicBezTo>
                  <a:pt x="76" y="1025"/>
                  <a:pt x="76" y="1051"/>
                  <a:pt x="76" y="1100"/>
                </a:cubicBezTo>
                <a:cubicBezTo>
                  <a:pt x="76" y="1125"/>
                  <a:pt x="126" y="1150"/>
                  <a:pt x="126" y="1150"/>
                </a:cubicBezTo>
                <a:cubicBezTo>
                  <a:pt x="100" y="1200"/>
                  <a:pt x="100" y="1200"/>
                  <a:pt x="100" y="1200"/>
                </a:cubicBezTo>
                <a:lnTo>
                  <a:pt x="176" y="1276"/>
                </a:lnTo>
                <a:cubicBezTo>
                  <a:pt x="176" y="1300"/>
                  <a:pt x="226" y="1351"/>
                  <a:pt x="176" y="1376"/>
                </a:cubicBezTo>
                <a:cubicBezTo>
                  <a:pt x="151" y="1376"/>
                  <a:pt x="176" y="1400"/>
                  <a:pt x="176" y="1400"/>
                </a:cubicBezTo>
                <a:cubicBezTo>
                  <a:pt x="226" y="1400"/>
                  <a:pt x="226" y="1400"/>
                  <a:pt x="226" y="1400"/>
                </a:cubicBezTo>
                <a:cubicBezTo>
                  <a:pt x="226" y="1425"/>
                  <a:pt x="226" y="1425"/>
                  <a:pt x="226" y="1425"/>
                </a:cubicBezTo>
                <a:cubicBezTo>
                  <a:pt x="226" y="1425"/>
                  <a:pt x="276" y="1425"/>
                  <a:pt x="300" y="1476"/>
                </a:cubicBezTo>
                <a:cubicBezTo>
                  <a:pt x="326" y="1500"/>
                  <a:pt x="351" y="1500"/>
                  <a:pt x="351" y="1525"/>
                </a:cubicBezTo>
                <a:cubicBezTo>
                  <a:pt x="351" y="1551"/>
                  <a:pt x="376" y="1551"/>
                  <a:pt x="401" y="1576"/>
                </a:cubicBezTo>
                <a:cubicBezTo>
                  <a:pt x="426" y="1601"/>
                  <a:pt x="426" y="1625"/>
                  <a:pt x="426" y="1651"/>
                </a:cubicBezTo>
                <a:lnTo>
                  <a:pt x="501" y="1701"/>
                </a:lnTo>
                <a:cubicBezTo>
                  <a:pt x="526" y="1751"/>
                  <a:pt x="526" y="1751"/>
                  <a:pt x="526" y="1751"/>
                </a:cubicBezTo>
                <a:cubicBezTo>
                  <a:pt x="526" y="1751"/>
                  <a:pt x="551" y="1751"/>
                  <a:pt x="551" y="1776"/>
                </a:cubicBezTo>
                <a:cubicBezTo>
                  <a:pt x="551" y="1801"/>
                  <a:pt x="576" y="1825"/>
                  <a:pt x="576" y="1825"/>
                </a:cubicBezTo>
                <a:cubicBezTo>
                  <a:pt x="576" y="1825"/>
                  <a:pt x="625" y="1825"/>
                  <a:pt x="651" y="1825"/>
                </a:cubicBezTo>
                <a:cubicBezTo>
                  <a:pt x="676" y="1801"/>
                  <a:pt x="701" y="1825"/>
                  <a:pt x="701" y="1825"/>
                </a:cubicBezTo>
                <a:cubicBezTo>
                  <a:pt x="701" y="1825"/>
                  <a:pt x="726" y="1801"/>
                  <a:pt x="751" y="1801"/>
                </a:cubicBezTo>
                <a:cubicBezTo>
                  <a:pt x="751" y="1825"/>
                  <a:pt x="801" y="1851"/>
                  <a:pt x="851" y="1901"/>
                </a:cubicBezTo>
                <a:cubicBezTo>
                  <a:pt x="851" y="1901"/>
                  <a:pt x="901" y="1876"/>
                  <a:pt x="926" y="1876"/>
                </a:cubicBezTo>
                <a:cubicBezTo>
                  <a:pt x="951" y="1876"/>
                  <a:pt x="976" y="1925"/>
                  <a:pt x="976" y="1901"/>
                </a:cubicBezTo>
                <a:cubicBezTo>
                  <a:pt x="976" y="1901"/>
                  <a:pt x="1026" y="1876"/>
                  <a:pt x="1051" y="1876"/>
                </a:cubicBezTo>
                <a:cubicBezTo>
                  <a:pt x="1051" y="1876"/>
                  <a:pt x="1101" y="1901"/>
                  <a:pt x="1101" y="1876"/>
                </a:cubicBezTo>
                <a:lnTo>
                  <a:pt x="1126" y="1851"/>
                </a:lnTo>
                <a:cubicBezTo>
                  <a:pt x="1151" y="1851"/>
                  <a:pt x="1151" y="1825"/>
                  <a:pt x="1151" y="1825"/>
                </a:cubicBezTo>
                <a:cubicBezTo>
                  <a:pt x="1151" y="1801"/>
                  <a:pt x="1201" y="1776"/>
                  <a:pt x="1226" y="1776"/>
                </a:cubicBezTo>
                <a:cubicBezTo>
                  <a:pt x="1251" y="1776"/>
                  <a:pt x="1276" y="1776"/>
                  <a:pt x="1276" y="1776"/>
                </a:cubicBezTo>
                <a:cubicBezTo>
                  <a:pt x="1276" y="1801"/>
                  <a:pt x="1301" y="1801"/>
                  <a:pt x="1301" y="1801"/>
                </a:cubicBezTo>
                <a:cubicBezTo>
                  <a:pt x="1301" y="1751"/>
                  <a:pt x="1326" y="1725"/>
                  <a:pt x="1301" y="1725"/>
                </a:cubicBezTo>
                <a:cubicBezTo>
                  <a:pt x="1276" y="1725"/>
                  <a:pt x="1226" y="1701"/>
                  <a:pt x="1226" y="1651"/>
                </a:cubicBezTo>
                <a:cubicBezTo>
                  <a:pt x="1201" y="1601"/>
                  <a:pt x="1151" y="1576"/>
                  <a:pt x="1126" y="1551"/>
                </a:cubicBezTo>
                <a:cubicBezTo>
                  <a:pt x="1126" y="1500"/>
                  <a:pt x="1051" y="1525"/>
                  <a:pt x="1051" y="1500"/>
                </a:cubicBezTo>
                <a:cubicBezTo>
                  <a:pt x="1026" y="1476"/>
                  <a:pt x="1076" y="1476"/>
                  <a:pt x="1076" y="1451"/>
                </a:cubicBezTo>
                <a:cubicBezTo>
                  <a:pt x="1076" y="1425"/>
                  <a:pt x="1126" y="1425"/>
                  <a:pt x="1151" y="1425"/>
                </a:cubicBezTo>
                <a:cubicBezTo>
                  <a:pt x="1151" y="1425"/>
                  <a:pt x="1151" y="1351"/>
                  <a:pt x="1151" y="1325"/>
                </a:cubicBezTo>
                <a:cubicBezTo>
                  <a:pt x="1151" y="1276"/>
                  <a:pt x="1201" y="1250"/>
                  <a:pt x="1176" y="1225"/>
                </a:cubicBezTo>
                <a:cubicBezTo>
                  <a:pt x="1176" y="1225"/>
                  <a:pt x="1201" y="1200"/>
                  <a:pt x="1226" y="1200"/>
                </a:cubicBezTo>
                <a:cubicBezTo>
                  <a:pt x="1251" y="1176"/>
                  <a:pt x="1226" y="1125"/>
                  <a:pt x="1251" y="1100"/>
                </a:cubicBezTo>
                <a:cubicBezTo>
                  <a:pt x="1276" y="1076"/>
                  <a:pt x="1301" y="1025"/>
                  <a:pt x="1301" y="1025"/>
                </a:cubicBezTo>
                <a:cubicBezTo>
                  <a:pt x="1326" y="1025"/>
                  <a:pt x="1351" y="1000"/>
                  <a:pt x="1351" y="976"/>
                </a:cubicBezTo>
                <a:cubicBezTo>
                  <a:pt x="1351" y="951"/>
                  <a:pt x="1401" y="925"/>
                  <a:pt x="1376" y="876"/>
                </a:cubicBezTo>
                <a:cubicBezTo>
                  <a:pt x="1376" y="825"/>
                  <a:pt x="1351" y="776"/>
                  <a:pt x="1401" y="751"/>
                </a:cubicBezTo>
                <a:cubicBezTo>
                  <a:pt x="1426" y="700"/>
                  <a:pt x="1426" y="676"/>
                  <a:pt x="1426" y="651"/>
                </a:cubicBezTo>
                <a:cubicBezTo>
                  <a:pt x="1426" y="625"/>
                  <a:pt x="1451" y="625"/>
                  <a:pt x="1476" y="600"/>
                </a:cubicBezTo>
                <a:cubicBezTo>
                  <a:pt x="1501" y="600"/>
                  <a:pt x="1526" y="576"/>
                  <a:pt x="1576" y="525"/>
                </a:cubicBezTo>
                <a:cubicBezTo>
                  <a:pt x="1551" y="500"/>
                  <a:pt x="1526" y="476"/>
                  <a:pt x="1501" y="476"/>
                </a:cubicBezTo>
                <a:cubicBezTo>
                  <a:pt x="1476" y="451"/>
                  <a:pt x="1451" y="400"/>
                  <a:pt x="1451" y="325"/>
                </a:cubicBezTo>
                <a:cubicBezTo>
                  <a:pt x="1451" y="251"/>
                  <a:pt x="1426" y="175"/>
                  <a:pt x="1426" y="151"/>
                </a:cubicBezTo>
                <a:cubicBezTo>
                  <a:pt x="1426" y="125"/>
                  <a:pt x="1401" y="75"/>
                  <a:pt x="1351" y="75"/>
                </a:cubicBezTo>
                <a:cubicBezTo>
                  <a:pt x="1326" y="51"/>
                  <a:pt x="1301" y="25"/>
                  <a:pt x="1301" y="0"/>
                </a:cubicBezTo>
                <a:lnTo>
                  <a:pt x="1301" y="0"/>
                </a:lnTo>
                <a:cubicBezTo>
                  <a:pt x="1276" y="25"/>
                  <a:pt x="1276" y="25"/>
                  <a:pt x="125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3" name="Freeform 39">
            <a:extLst>
              <a:ext uri="{FF2B5EF4-FFF2-40B4-BE49-F238E27FC236}">
                <a16:creationId xmlns:a16="http://schemas.microsoft.com/office/drawing/2014/main" id="{43D53E7E-EEE3-7B44-A516-31DCAAD3AADF}"/>
              </a:ext>
            </a:extLst>
          </p:cNvPr>
          <p:cNvSpPr>
            <a:spLocks noChangeArrowheads="1"/>
          </p:cNvSpPr>
          <p:nvPr/>
        </p:nvSpPr>
        <p:spPr bwMode="auto">
          <a:xfrm>
            <a:off x="6993185" y="4445381"/>
            <a:ext cx="64687" cy="56249"/>
          </a:xfrm>
          <a:custGeom>
            <a:avLst/>
            <a:gdLst>
              <a:gd name="T0" fmla="*/ 75 w 201"/>
              <a:gd name="T1" fmla="*/ 26 h 176"/>
              <a:gd name="T2" fmla="*/ 75 w 201"/>
              <a:gd name="T3" fmla="*/ 26 h 176"/>
              <a:gd name="T4" fmla="*/ 25 w 201"/>
              <a:gd name="T5" fmla="*/ 100 h 176"/>
              <a:gd name="T6" fmla="*/ 25 w 201"/>
              <a:gd name="T7" fmla="*/ 175 h 176"/>
              <a:gd name="T8" fmla="*/ 75 w 201"/>
              <a:gd name="T9" fmla="*/ 175 h 176"/>
              <a:gd name="T10" fmla="*/ 125 w 201"/>
              <a:gd name="T11" fmla="*/ 175 h 176"/>
              <a:gd name="T12" fmla="*/ 175 w 201"/>
              <a:gd name="T13" fmla="*/ 151 h 176"/>
              <a:gd name="T14" fmla="*/ 125 w 201"/>
              <a:gd name="T15" fmla="*/ 125 h 176"/>
              <a:gd name="T16" fmla="*/ 175 w 201"/>
              <a:gd name="T17" fmla="*/ 75 h 176"/>
              <a:gd name="T18" fmla="*/ 150 w 201"/>
              <a:gd name="T19" fmla="*/ 26 h 176"/>
              <a:gd name="T20" fmla="*/ 150 w 201"/>
              <a:gd name="T21" fmla="*/ 0 h 176"/>
              <a:gd name="T22" fmla="*/ 125 w 201"/>
              <a:gd name="T23" fmla="*/ 26 h 176"/>
              <a:gd name="T24" fmla="*/ 75 w 201"/>
              <a:gd name="T25"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76">
                <a:moveTo>
                  <a:pt x="75" y="26"/>
                </a:moveTo>
                <a:lnTo>
                  <a:pt x="75" y="26"/>
                </a:lnTo>
                <a:cubicBezTo>
                  <a:pt x="75" y="51"/>
                  <a:pt x="50" y="75"/>
                  <a:pt x="25" y="100"/>
                </a:cubicBezTo>
                <a:cubicBezTo>
                  <a:pt x="0" y="125"/>
                  <a:pt x="25" y="151"/>
                  <a:pt x="25" y="175"/>
                </a:cubicBezTo>
                <a:lnTo>
                  <a:pt x="75" y="175"/>
                </a:lnTo>
                <a:cubicBezTo>
                  <a:pt x="100" y="151"/>
                  <a:pt x="100" y="175"/>
                  <a:pt x="125" y="175"/>
                </a:cubicBezTo>
                <a:cubicBezTo>
                  <a:pt x="125" y="175"/>
                  <a:pt x="150" y="151"/>
                  <a:pt x="175" y="151"/>
                </a:cubicBezTo>
                <a:cubicBezTo>
                  <a:pt x="150" y="125"/>
                  <a:pt x="125" y="125"/>
                  <a:pt x="125" y="125"/>
                </a:cubicBezTo>
                <a:cubicBezTo>
                  <a:pt x="100" y="100"/>
                  <a:pt x="150" y="75"/>
                  <a:pt x="175" y="75"/>
                </a:cubicBezTo>
                <a:cubicBezTo>
                  <a:pt x="200" y="75"/>
                  <a:pt x="175" y="51"/>
                  <a:pt x="150" y="26"/>
                </a:cubicBezTo>
                <a:lnTo>
                  <a:pt x="150" y="0"/>
                </a:lnTo>
                <a:cubicBezTo>
                  <a:pt x="125" y="26"/>
                  <a:pt x="125" y="26"/>
                  <a:pt x="125" y="26"/>
                </a:cubicBezTo>
                <a:cubicBezTo>
                  <a:pt x="125" y="26"/>
                  <a:pt x="100" y="26"/>
                  <a:pt x="75"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4" name="Freeform 40">
            <a:extLst>
              <a:ext uri="{FF2B5EF4-FFF2-40B4-BE49-F238E27FC236}">
                <a16:creationId xmlns:a16="http://schemas.microsoft.com/office/drawing/2014/main" id="{8FC11209-16C1-DD45-9AFF-A18CCBC9FE5F}"/>
              </a:ext>
            </a:extLst>
          </p:cNvPr>
          <p:cNvSpPr>
            <a:spLocks noChangeArrowheads="1"/>
          </p:cNvSpPr>
          <p:nvPr/>
        </p:nvSpPr>
        <p:spPr bwMode="auto">
          <a:xfrm>
            <a:off x="6834279" y="4286475"/>
            <a:ext cx="208124" cy="168749"/>
          </a:xfrm>
          <a:custGeom>
            <a:avLst/>
            <a:gdLst>
              <a:gd name="T0" fmla="*/ 125 w 651"/>
              <a:gd name="T1" fmla="*/ 75 h 527"/>
              <a:gd name="T2" fmla="*/ 125 w 651"/>
              <a:gd name="T3" fmla="*/ 75 h 527"/>
              <a:gd name="T4" fmla="*/ 75 w 651"/>
              <a:gd name="T5" fmla="*/ 126 h 527"/>
              <a:gd name="T6" fmla="*/ 50 w 651"/>
              <a:gd name="T7" fmla="*/ 226 h 527"/>
              <a:gd name="T8" fmla="*/ 25 w 651"/>
              <a:gd name="T9" fmla="*/ 351 h 527"/>
              <a:gd name="T10" fmla="*/ 125 w 651"/>
              <a:gd name="T11" fmla="*/ 351 h 527"/>
              <a:gd name="T12" fmla="*/ 150 w 651"/>
              <a:gd name="T13" fmla="*/ 326 h 527"/>
              <a:gd name="T14" fmla="*/ 175 w 651"/>
              <a:gd name="T15" fmla="*/ 300 h 527"/>
              <a:gd name="T16" fmla="*/ 250 w 651"/>
              <a:gd name="T17" fmla="*/ 326 h 527"/>
              <a:gd name="T18" fmla="*/ 275 w 651"/>
              <a:gd name="T19" fmla="*/ 326 h 527"/>
              <a:gd name="T20" fmla="*/ 375 w 651"/>
              <a:gd name="T21" fmla="*/ 326 h 527"/>
              <a:gd name="T22" fmla="*/ 575 w 651"/>
              <a:gd name="T23" fmla="*/ 526 h 527"/>
              <a:gd name="T24" fmla="*/ 575 w 651"/>
              <a:gd name="T25" fmla="*/ 526 h 527"/>
              <a:gd name="T26" fmla="*/ 625 w 651"/>
              <a:gd name="T27" fmla="*/ 526 h 527"/>
              <a:gd name="T28" fmla="*/ 650 w 651"/>
              <a:gd name="T29" fmla="*/ 500 h 527"/>
              <a:gd name="T30" fmla="*/ 550 w 651"/>
              <a:gd name="T31" fmla="*/ 400 h 527"/>
              <a:gd name="T32" fmla="*/ 400 w 651"/>
              <a:gd name="T33" fmla="*/ 300 h 527"/>
              <a:gd name="T34" fmla="*/ 350 w 651"/>
              <a:gd name="T35" fmla="*/ 226 h 527"/>
              <a:gd name="T36" fmla="*/ 275 w 651"/>
              <a:gd name="T37" fmla="*/ 100 h 527"/>
              <a:gd name="T38" fmla="*/ 225 w 651"/>
              <a:gd name="T39" fmla="*/ 0 h 527"/>
              <a:gd name="T40" fmla="*/ 125 w 651"/>
              <a:gd name="T41" fmla="*/ 7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27">
                <a:moveTo>
                  <a:pt x="125" y="75"/>
                </a:moveTo>
                <a:lnTo>
                  <a:pt x="125" y="75"/>
                </a:lnTo>
                <a:cubicBezTo>
                  <a:pt x="100" y="100"/>
                  <a:pt x="75" y="100"/>
                  <a:pt x="75" y="126"/>
                </a:cubicBezTo>
                <a:cubicBezTo>
                  <a:pt x="75" y="151"/>
                  <a:pt x="75" y="175"/>
                  <a:pt x="50" y="226"/>
                </a:cubicBezTo>
                <a:cubicBezTo>
                  <a:pt x="0" y="251"/>
                  <a:pt x="25" y="300"/>
                  <a:pt x="25" y="351"/>
                </a:cubicBezTo>
                <a:cubicBezTo>
                  <a:pt x="75" y="351"/>
                  <a:pt x="100" y="351"/>
                  <a:pt x="125" y="351"/>
                </a:cubicBezTo>
                <a:cubicBezTo>
                  <a:pt x="125" y="375"/>
                  <a:pt x="125" y="351"/>
                  <a:pt x="150" y="326"/>
                </a:cubicBezTo>
                <a:cubicBezTo>
                  <a:pt x="150" y="300"/>
                  <a:pt x="175" y="300"/>
                  <a:pt x="175" y="300"/>
                </a:cubicBezTo>
                <a:cubicBezTo>
                  <a:pt x="200" y="326"/>
                  <a:pt x="225" y="351"/>
                  <a:pt x="250" y="326"/>
                </a:cubicBezTo>
                <a:cubicBezTo>
                  <a:pt x="275" y="326"/>
                  <a:pt x="275" y="326"/>
                  <a:pt x="275" y="326"/>
                </a:cubicBezTo>
                <a:cubicBezTo>
                  <a:pt x="300" y="351"/>
                  <a:pt x="350" y="326"/>
                  <a:pt x="375" y="326"/>
                </a:cubicBezTo>
                <a:cubicBezTo>
                  <a:pt x="400" y="326"/>
                  <a:pt x="575" y="526"/>
                  <a:pt x="575" y="526"/>
                </a:cubicBezTo>
                <a:lnTo>
                  <a:pt x="575" y="526"/>
                </a:lnTo>
                <a:cubicBezTo>
                  <a:pt x="600" y="526"/>
                  <a:pt x="625" y="526"/>
                  <a:pt x="625" y="526"/>
                </a:cubicBezTo>
                <a:cubicBezTo>
                  <a:pt x="625" y="526"/>
                  <a:pt x="625" y="526"/>
                  <a:pt x="650" y="500"/>
                </a:cubicBezTo>
                <a:cubicBezTo>
                  <a:pt x="625" y="475"/>
                  <a:pt x="600" y="451"/>
                  <a:pt x="550" y="400"/>
                </a:cubicBezTo>
                <a:cubicBezTo>
                  <a:pt x="500" y="326"/>
                  <a:pt x="425" y="300"/>
                  <a:pt x="400" y="300"/>
                </a:cubicBezTo>
                <a:cubicBezTo>
                  <a:pt x="375" y="300"/>
                  <a:pt x="350" y="226"/>
                  <a:pt x="350" y="226"/>
                </a:cubicBezTo>
                <a:cubicBezTo>
                  <a:pt x="325" y="226"/>
                  <a:pt x="275" y="151"/>
                  <a:pt x="275" y="100"/>
                </a:cubicBezTo>
                <a:cubicBezTo>
                  <a:pt x="275" y="75"/>
                  <a:pt x="250" y="26"/>
                  <a:pt x="225" y="0"/>
                </a:cubicBezTo>
                <a:cubicBezTo>
                  <a:pt x="175" y="51"/>
                  <a:pt x="150" y="75"/>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5" name="Freeform 41">
            <a:extLst>
              <a:ext uri="{FF2B5EF4-FFF2-40B4-BE49-F238E27FC236}">
                <a16:creationId xmlns:a16="http://schemas.microsoft.com/office/drawing/2014/main" id="{911358EB-5888-AF41-9315-4DBF772AB269}"/>
              </a:ext>
            </a:extLst>
          </p:cNvPr>
          <p:cNvSpPr>
            <a:spLocks noChangeArrowheads="1"/>
          </p:cNvSpPr>
          <p:nvPr/>
        </p:nvSpPr>
        <p:spPr bwMode="auto">
          <a:xfrm>
            <a:off x="6730215" y="4382097"/>
            <a:ext cx="454216" cy="351560"/>
          </a:xfrm>
          <a:custGeom>
            <a:avLst/>
            <a:gdLst>
              <a:gd name="T0" fmla="*/ 100 w 1426"/>
              <a:gd name="T1" fmla="*/ 726 h 1101"/>
              <a:gd name="T2" fmla="*/ 100 w 1426"/>
              <a:gd name="T3" fmla="*/ 726 h 1101"/>
              <a:gd name="T4" fmla="*/ 200 w 1426"/>
              <a:gd name="T5" fmla="*/ 826 h 1101"/>
              <a:gd name="T6" fmla="*/ 275 w 1426"/>
              <a:gd name="T7" fmla="*/ 900 h 1101"/>
              <a:gd name="T8" fmla="*/ 275 w 1426"/>
              <a:gd name="T9" fmla="*/ 976 h 1101"/>
              <a:gd name="T10" fmla="*/ 300 w 1426"/>
              <a:gd name="T11" fmla="*/ 976 h 1101"/>
              <a:gd name="T12" fmla="*/ 400 w 1426"/>
              <a:gd name="T13" fmla="*/ 1000 h 1101"/>
              <a:gd name="T14" fmla="*/ 500 w 1426"/>
              <a:gd name="T15" fmla="*/ 1076 h 1101"/>
              <a:gd name="T16" fmla="*/ 625 w 1426"/>
              <a:gd name="T17" fmla="*/ 1076 h 1101"/>
              <a:gd name="T18" fmla="*/ 675 w 1426"/>
              <a:gd name="T19" fmla="*/ 1026 h 1101"/>
              <a:gd name="T20" fmla="*/ 775 w 1426"/>
              <a:gd name="T21" fmla="*/ 1026 h 1101"/>
              <a:gd name="T22" fmla="*/ 800 w 1426"/>
              <a:gd name="T23" fmla="*/ 1051 h 1101"/>
              <a:gd name="T24" fmla="*/ 850 w 1426"/>
              <a:gd name="T25" fmla="*/ 1026 h 1101"/>
              <a:gd name="T26" fmla="*/ 925 w 1426"/>
              <a:gd name="T27" fmla="*/ 1026 h 1101"/>
              <a:gd name="T28" fmla="*/ 1050 w 1426"/>
              <a:gd name="T29" fmla="*/ 951 h 1101"/>
              <a:gd name="T30" fmla="*/ 1150 w 1426"/>
              <a:gd name="T31" fmla="*/ 926 h 1101"/>
              <a:gd name="T32" fmla="*/ 1401 w 1426"/>
              <a:gd name="T33" fmla="*/ 675 h 1101"/>
              <a:gd name="T34" fmla="*/ 1375 w 1426"/>
              <a:gd name="T35" fmla="*/ 651 h 1101"/>
              <a:gd name="T36" fmla="*/ 1250 w 1426"/>
              <a:gd name="T37" fmla="*/ 626 h 1101"/>
              <a:gd name="T38" fmla="*/ 1050 w 1426"/>
              <a:gd name="T39" fmla="*/ 575 h 1101"/>
              <a:gd name="T40" fmla="*/ 1000 w 1426"/>
              <a:gd name="T41" fmla="*/ 500 h 1101"/>
              <a:gd name="T42" fmla="*/ 925 w 1426"/>
              <a:gd name="T43" fmla="*/ 425 h 1101"/>
              <a:gd name="T44" fmla="*/ 950 w 1426"/>
              <a:gd name="T45" fmla="*/ 375 h 1101"/>
              <a:gd name="T46" fmla="*/ 900 w 1426"/>
              <a:gd name="T47" fmla="*/ 375 h 1101"/>
              <a:gd name="T48" fmla="*/ 850 w 1426"/>
              <a:gd name="T49" fmla="*/ 375 h 1101"/>
              <a:gd name="T50" fmla="*/ 850 w 1426"/>
              <a:gd name="T51" fmla="*/ 300 h 1101"/>
              <a:gd name="T52" fmla="*/ 900 w 1426"/>
              <a:gd name="T53" fmla="*/ 226 h 1101"/>
              <a:gd name="T54" fmla="*/ 700 w 1426"/>
              <a:gd name="T55" fmla="*/ 26 h 1101"/>
              <a:gd name="T56" fmla="*/ 600 w 1426"/>
              <a:gd name="T57" fmla="*/ 26 h 1101"/>
              <a:gd name="T58" fmla="*/ 575 w 1426"/>
              <a:gd name="T59" fmla="*/ 26 h 1101"/>
              <a:gd name="T60" fmla="*/ 500 w 1426"/>
              <a:gd name="T61" fmla="*/ 0 h 1101"/>
              <a:gd name="T62" fmla="*/ 475 w 1426"/>
              <a:gd name="T63" fmla="*/ 26 h 1101"/>
              <a:gd name="T64" fmla="*/ 450 w 1426"/>
              <a:gd name="T65" fmla="*/ 51 h 1101"/>
              <a:gd name="T66" fmla="*/ 350 w 1426"/>
              <a:gd name="T67" fmla="*/ 51 h 1101"/>
              <a:gd name="T68" fmla="*/ 350 w 1426"/>
              <a:gd name="T69" fmla="*/ 51 h 1101"/>
              <a:gd name="T70" fmla="*/ 325 w 1426"/>
              <a:gd name="T71" fmla="*/ 151 h 1101"/>
              <a:gd name="T72" fmla="*/ 275 w 1426"/>
              <a:gd name="T73" fmla="*/ 200 h 1101"/>
              <a:gd name="T74" fmla="*/ 225 w 1426"/>
              <a:gd name="T75" fmla="*/ 275 h 1101"/>
              <a:gd name="T76" fmla="*/ 200 w 1426"/>
              <a:gd name="T77" fmla="*/ 375 h 1101"/>
              <a:gd name="T78" fmla="*/ 150 w 1426"/>
              <a:gd name="T79" fmla="*/ 400 h 1101"/>
              <a:gd name="T80" fmla="*/ 125 w 1426"/>
              <a:gd name="T81" fmla="*/ 500 h 1101"/>
              <a:gd name="T82" fmla="*/ 125 w 1426"/>
              <a:gd name="T83" fmla="*/ 600 h 1101"/>
              <a:gd name="T84" fmla="*/ 50 w 1426"/>
              <a:gd name="T85" fmla="*/ 626 h 1101"/>
              <a:gd name="T86" fmla="*/ 25 w 1426"/>
              <a:gd name="T87" fmla="*/ 675 h 1101"/>
              <a:gd name="T88" fmla="*/ 100 w 1426"/>
              <a:gd name="T89" fmla="*/ 726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6" h="1101">
                <a:moveTo>
                  <a:pt x="100" y="726"/>
                </a:moveTo>
                <a:lnTo>
                  <a:pt x="100" y="726"/>
                </a:lnTo>
                <a:cubicBezTo>
                  <a:pt x="125" y="751"/>
                  <a:pt x="175" y="776"/>
                  <a:pt x="200" y="826"/>
                </a:cubicBezTo>
                <a:cubicBezTo>
                  <a:pt x="200" y="876"/>
                  <a:pt x="250" y="900"/>
                  <a:pt x="275" y="900"/>
                </a:cubicBezTo>
                <a:cubicBezTo>
                  <a:pt x="300" y="900"/>
                  <a:pt x="275" y="926"/>
                  <a:pt x="275" y="976"/>
                </a:cubicBezTo>
                <a:cubicBezTo>
                  <a:pt x="300" y="976"/>
                  <a:pt x="300" y="976"/>
                  <a:pt x="300" y="976"/>
                </a:cubicBezTo>
                <a:cubicBezTo>
                  <a:pt x="325" y="1000"/>
                  <a:pt x="375" y="976"/>
                  <a:pt x="400" y="1000"/>
                </a:cubicBezTo>
                <a:cubicBezTo>
                  <a:pt x="425" y="1026"/>
                  <a:pt x="500" y="1076"/>
                  <a:pt x="500" y="1076"/>
                </a:cubicBezTo>
                <a:cubicBezTo>
                  <a:pt x="525" y="1076"/>
                  <a:pt x="600" y="1076"/>
                  <a:pt x="625" y="1076"/>
                </a:cubicBezTo>
                <a:cubicBezTo>
                  <a:pt x="625" y="1100"/>
                  <a:pt x="650" y="1051"/>
                  <a:pt x="675" y="1026"/>
                </a:cubicBezTo>
                <a:cubicBezTo>
                  <a:pt x="725" y="1026"/>
                  <a:pt x="750" y="1000"/>
                  <a:pt x="775" y="1026"/>
                </a:cubicBezTo>
                <a:lnTo>
                  <a:pt x="800" y="1051"/>
                </a:lnTo>
                <a:cubicBezTo>
                  <a:pt x="825" y="1026"/>
                  <a:pt x="825" y="1026"/>
                  <a:pt x="850" y="1026"/>
                </a:cubicBezTo>
                <a:cubicBezTo>
                  <a:pt x="875" y="1026"/>
                  <a:pt x="925" y="1000"/>
                  <a:pt x="925" y="1026"/>
                </a:cubicBezTo>
                <a:cubicBezTo>
                  <a:pt x="950" y="1026"/>
                  <a:pt x="1000" y="951"/>
                  <a:pt x="1050" y="951"/>
                </a:cubicBezTo>
                <a:cubicBezTo>
                  <a:pt x="1125" y="951"/>
                  <a:pt x="1125" y="951"/>
                  <a:pt x="1150" y="926"/>
                </a:cubicBezTo>
                <a:cubicBezTo>
                  <a:pt x="1175" y="900"/>
                  <a:pt x="1401" y="700"/>
                  <a:pt x="1401" y="675"/>
                </a:cubicBezTo>
                <a:cubicBezTo>
                  <a:pt x="1425" y="675"/>
                  <a:pt x="1401" y="651"/>
                  <a:pt x="1375" y="651"/>
                </a:cubicBezTo>
                <a:cubicBezTo>
                  <a:pt x="1350" y="651"/>
                  <a:pt x="1325" y="651"/>
                  <a:pt x="1250" y="626"/>
                </a:cubicBezTo>
                <a:cubicBezTo>
                  <a:pt x="1175" y="600"/>
                  <a:pt x="1075" y="575"/>
                  <a:pt x="1050" y="575"/>
                </a:cubicBezTo>
                <a:cubicBezTo>
                  <a:pt x="1050" y="551"/>
                  <a:pt x="1000" y="526"/>
                  <a:pt x="1000" y="500"/>
                </a:cubicBezTo>
                <a:cubicBezTo>
                  <a:pt x="975" y="500"/>
                  <a:pt x="950" y="451"/>
                  <a:pt x="925" y="425"/>
                </a:cubicBezTo>
                <a:cubicBezTo>
                  <a:pt x="925" y="425"/>
                  <a:pt x="950" y="400"/>
                  <a:pt x="950" y="375"/>
                </a:cubicBezTo>
                <a:cubicBezTo>
                  <a:pt x="925" y="375"/>
                  <a:pt x="925" y="351"/>
                  <a:pt x="900" y="375"/>
                </a:cubicBezTo>
                <a:lnTo>
                  <a:pt x="850" y="375"/>
                </a:lnTo>
                <a:cubicBezTo>
                  <a:pt x="850" y="351"/>
                  <a:pt x="825" y="325"/>
                  <a:pt x="850" y="300"/>
                </a:cubicBezTo>
                <a:cubicBezTo>
                  <a:pt x="875" y="275"/>
                  <a:pt x="900" y="226"/>
                  <a:pt x="900" y="226"/>
                </a:cubicBezTo>
                <a:cubicBezTo>
                  <a:pt x="900" y="226"/>
                  <a:pt x="725" y="26"/>
                  <a:pt x="700" y="26"/>
                </a:cubicBezTo>
                <a:cubicBezTo>
                  <a:pt x="675" y="26"/>
                  <a:pt x="625" y="51"/>
                  <a:pt x="600" y="26"/>
                </a:cubicBezTo>
                <a:cubicBezTo>
                  <a:pt x="600" y="26"/>
                  <a:pt x="600" y="26"/>
                  <a:pt x="575" y="26"/>
                </a:cubicBezTo>
                <a:cubicBezTo>
                  <a:pt x="550" y="51"/>
                  <a:pt x="525" y="26"/>
                  <a:pt x="500" y="0"/>
                </a:cubicBezTo>
                <a:cubicBezTo>
                  <a:pt x="500" y="0"/>
                  <a:pt x="475" y="0"/>
                  <a:pt x="475" y="26"/>
                </a:cubicBezTo>
                <a:cubicBezTo>
                  <a:pt x="450" y="51"/>
                  <a:pt x="450" y="75"/>
                  <a:pt x="450" y="51"/>
                </a:cubicBezTo>
                <a:cubicBezTo>
                  <a:pt x="425" y="51"/>
                  <a:pt x="400" y="51"/>
                  <a:pt x="350" y="51"/>
                </a:cubicBezTo>
                <a:lnTo>
                  <a:pt x="350" y="51"/>
                </a:lnTo>
                <a:cubicBezTo>
                  <a:pt x="375" y="100"/>
                  <a:pt x="325" y="126"/>
                  <a:pt x="325" y="151"/>
                </a:cubicBezTo>
                <a:cubicBezTo>
                  <a:pt x="325" y="175"/>
                  <a:pt x="300" y="200"/>
                  <a:pt x="275" y="200"/>
                </a:cubicBezTo>
                <a:cubicBezTo>
                  <a:pt x="275" y="200"/>
                  <a:pt x="250" y="251"/>
                  <a:pt x="225" y="275"/>
                </a:cubicBezTo>
                <a:cubicBezTo>
                  <a:pt x="200" y="300"/>
                  <a:pt x="225" y="351"/>
                  <a:pt x="200" y="375"/>
                </a:cubicBezTo>
                <a:cubicBezTo>
                  <a:pt x="175" y="375"/>
                  <a:pt x="150" y="400"/>
                  <a:pt x="150" y="400"/>
                </a:cubicBezTo>
                <a:cubicBezTo>
                  <a:pt x="175" y="425"/>
                  <a:pt x="125" y="451"/>
                  <a:pt x="125" y="500"/>
                </a:cubicBezTo>
                <a:cubicBezTo>
                  <a:pt x="125" y="526"/>
                  <a:pt x="125" y="600"/>
                  <a:pt x="125" y="600"/>
                </a:cubicBezTo>
                <a:cubicBezTo>
                  <a:pt x="100" y="600"/>
                  <a:pt x="50" y="600"/>
                  <a:pt x="50" y="626"/>
                </a:cubicBezTo>
                <a:cubicBezTo>
                  <a:pt x="50" y="651"/>
                  <a:pt x="0" y="651"/>
                  <a:pt x="25" y="675"/>
                </a:cubicBezTo>
                <a:cubicBezTo>
                  <a:pt x="25" y="700"/>
                  <a:pt x="100" y="675"/>
                  <a:pt x="100" y="7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6" name="Freeform 42">
            <a:extLst>
              <a:ext uri="{FF2B5EF4-FFF2-40B4-BE49-F238E27FC236}">
                <a16:creationId xmlns:a16="http://schemas.microsoft.com/office/drawing/2014/main" id="{B3406BE1-31E7-0B47-A108-80CC31BA60A4}"/>
              </a:ext>
            </a:extLst>
          </p:cNvPr>
          <p:cNvSpPr>
            <a:spLocks noChangeArrowheads="1"/>
          </p:cNvSpPr>
          <p:nvPr/>
        </p:nvSpPr>
        <p:spPr bwMode="auto">
          <a:xfrm>
            <a:off x="6801935" y="3736636"/>
            <a:ext cx="47812" cy="56249"/>
          </a:xfrm>
          <a:custGeom>
            <a:avLst/>
            <a:gdLst>
              <a:gd name="T0" fmla="*/ 125 w 151"/>
              <a:gd name="T1" fmla="*/ 75 h 176"/>
              <a:gd name="T2" fmla="*/ 125 w 151"/>
              <a:gd name="T3" fmla="*/ 75 h 176"/>
              <a:gd name="T4" fmla="*/ 75 w 151"/>
              <a:gd name="T5" fmla="*/ 0 h 176"/>
              <a:gd name="T6" fmla="*/ 75 w 151"/>
              <a:gd name="T7" fmla="*/ 25 h 176"/>
              <a:gd name="T8" fmla="*/ 0 w 151"/>
              <a:gd name="T9" fmla="*/ 150 h 176"/>
              <a:gd name="T10" fmla="*/ 50 w 151"/>
              <a:gd name="T11" fmla="*/ 175 h 176"/>
              <a:gd name="T12" fmla="*/ 125 w 151"/>
              <a:gd name="T13" fmla="*/ 75 h 176"/>
            </a:gdLst>
            <a:ahLst/>
            <a:cxnLst>
              <a:cxn ang="0">
                <a:pos x="T0" y="T1"/>
              </a:cxn>
              <a:cxn ang="0">
                <a:pos x="T2" y="T3"/>
              </a:cxn>
              <a:cxn ang="0">
                <a:pos x="T4" y="T5"/>
              </a:cxn>
              <a:cxn ang="0">
                <a:pos x="T6" y="T7"/>
              </a:cxn>
              <a:cxn ang="0">
                <a:pos x="T8" y="T9"/>
              </a:cxn>
              <a:cxn ang="0">
                <a:pos x="T10" y="T11"/>
              </a:cxn>
              <a:cxn ang="0">
                <a:pos x="T12" y="T13"/>
              </a:cxn>
            </a:cxnLst>
            <a:rect l="0" t="0" r="r" b="b"/>
            <a:pathLst>
              <a:path w="151" h="176">
                <a:moveTo>
                  <a:pt x="125" y="75"/>
                </a:moveTo>
                <a:lnTo>
                  <a:pt x="125" y="75"/>
                </a:lnTo>
                <a:cubicBezTo>
                  <a:pt x="150" y="75"/>
                  <a:pt x="150" y="0"/>
                  <a:pt x="75" y="0"/>
                </a:cubicBezTo>
                <a:cubicBezTo>
                  <a:pt x="75" y="25"/>
                  <a:pt x="75" y="25"/>
                  <a:pt x="75" y="25"/>
                </a:cubicBezTo>
                <a:cubicBezTo>
                  <a:pt x="75" y="50"/>
                  <a:pt x="25" y="100"/>
                  <a:pt x="0" y="150"/>
                </a:cubicBezTo>
                <a:cubicBezTo>
                  <a:pt x="50" y="175"/>
                  <a:pt x="50" y="175"/>
                  <a:pt x="50" y="175"/>
                </a:cubicBezTo>
                <a:cubicBezTo>
                  <a:pt x="75" y="150"/>
                  <a:pt x="100" y="100"/>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7" name="Freeform 43">
            <a:extLst>
              <a:ext uri="{FF2B5EF4-FFF2-40B4-BE49-F238E27FC236}">
                <a16:creationId xmlns:a16="http://schemas.microsoft.com/office/drawing/2014/main" id="{61A37773-68B1-144F-B1CF-53D442DA55A4}"/>
              </a:ext>
            </a:extLst>
          </p:cNvPr>
          <p:cNvSpPr>
            <a:spLocks noChangeArrowheads="1"/>
          </p:cNvSpPr>
          <p:nvPr/>
        </p:nvSpPr>
        <p:spPr bwMode="auto">
          <a:xfrm>
            <a:off x="6817403" y="3656477"/>
            <a:ext cx="208124" cy="160312"/>
          </a:xfrm>
          <a:custGeom>
            <a:avLst/>
            <a:gdLst>
              <a:gd name="T0" fmla="*/ 75 w 651"/>
              <a:gd name="T1" fmla="*/ 325 h 501"/>
              <a:gd name="T2" fmla="*/ 75 w 651"/>
              <a:gd name="T3" fmla="*/ 325 h 501"/>
              <a:gd name="T4" fmla="*/ 0 w 651"/>
              <a:gd name="T5" fmla="*/ 425 h 501"/>
              <a:gd name="T6" fmla="*/ 0 w 651"/>
              <a:gd name="T7" fmla="*/ 425 h 501"/>
              <a:gd name="T8" fmla="*/ 25 w 651"/>
              <a:gd name="T9" fmla="*/ 475 h 501"/>
              <a:gd name="T10" fmla="*/ 100 w 651"/>
              <a:gd name="T11" fmla="*/ 500 h 501"/>
              <a:gd name="T12" fmla="*/ 200 w 651"/>
              <a:gd name="T13" fmla="*/ 450 h 501"/>
              <a:gd name="T14" fmla="*/ 500 w 651"/>
              <a:gd name="T15" fmla="*/ 300 h 501"/>
              <a:gd name="T16" fmla="*/ 525 w 651"/>
              <a:gd name="T17" fmla="*/ 250 h 501"/>
              <a:gd name="T18" fmla="*/ 550 w 651"/>
              <a:gd name="T19" fmla="*/ 175 h 501"/>
              <a:gd name="T20" fmla="*/ 525 w 651"/>
              <a:gd name="T21" fmla="*/ 100 h 501"/>
              <a:gd name="T22" fmla="*/ 600 w 651"/>
              <a:gd name="T23" fmla="*/ 50 h 501"/>
              <a:gd name="T24" fmla="*/ 650 w 651"/>
              <a:gd name="T25" fmla="*/ 0 h 501"/>
              <a:gd name="T26" fmla="*/ 600 w 651"/>
              <a:gd name="T27" fmla="*/ 0 h 501"/>
              <a:gd name="T28" fmla="*/ 500 w 651"/>
              <a:gd name="T29" fmla="*/ 0 h 501"/>
              <a:gd name="T30" fmla="*/ 375 w 651"/>
              <a:gd name="T31" fmla="*/ 50 h 501"/>
              <a:gd name="T32" fmla="*/ 275 w 651"/>
              <a:gd name="T33" fmla="*/ 50 h 501"/>
              <a:gd name="T34" fmla="*/ 225 w 651"/>
              <a:gd name="T35" fmla="*/ 50 h 501"/>
              <a:gd name="T36" fmla="*/ 125 w 651"/>
              <a:gd name="T37" fmla="*/ 50 h 501"/>
              <a:gd name="T38" fmla="*/ 100 w 651"/>
              <a:gd name="T39" fmla="*/ 75 h 501"/>
              <a:gd name="T40" fmla="*/ 25 w 651"/>
              <a:gd name="T41" fmla="*/ 150 h 501"/>
              <a:gd name="T42" fmla="*/ 25 w 651"/>
              <a:gd name="T43" fmla="*/ 200 h 501"/>
              <a:gd name="T44" fmla="*/ 25 w 651"/>
              <a:gd name="T45" fmla="*/ 250 h 501"/>
              <a:gd name="T46" fmla="*/ 75 w 651"/>
              <a:gd name="T47" fmla="*/ 32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501">
                <a:moveTo>
                  <a:pt x="75" y="325"/>
                </a:moveTo>
                <a:lnTo>
                  <a:pt x="75" y="325"/>
                </a:lnTo>
                <a:cubicBezTo>
                  <a:pt x="50" y="350"/>
                  <a:pt x="25" y="400"/>
                  <a:pt x="0" y="425"/>
                </a:cubicBezTo>
                <a:lnTo>
                  <a:pt x="0" y="425"/>
                </a:lnTo>
                <a:cubicBezTo>
                  <a:pt x="25" y="475"/>
                  <a:pt x="25" y="475"/>
                  <a:pt x="25" y="475"/>
                </a:cubicBezTo>
                <a:cubicBezTo>
                  <a:pt x="100" y="500"/>
                  <a:pt x="100" y="500"/>
                  <a:pt x="100" y="500"/>
                </a:cubicBezTo>
                <a:cubicBezTo>
                  <a:pt x="100" y="500"/>
                  <a:pt x="175" y="475"/>
                  <a:pt x="200" y="450"/>
                </a:cubicBezTo>
                <a:cubicBezTo>
                  <a:pt x="225" y="450"/>
                  <a:pt x="500" y="300"/>
                  <a:pt x="500" y="300"/>
                </a:cubicBezTo>
                <a:cubicBezTo>
                  <a:pt x="500" y="300"/>
                  <a:pt x="550" y="250"/>
                  <a:pt x="525" y="250"/>
                </a:cubicBezTo>
                <a:cubicBezTo>
                  <a:pt x="525" y="225"/>
                  <a:pt x="525" y="200"/>
                  <a:pt x="550" y="175"/>
                </a:cubicBezTo>
                <a:cubicBezTo>
                  <a:pt x="550" y="150"/>
                  <a:pt x="525" y="125"/>
                  <a:pt x="525" y="100"/>
                </a:cubicBezTo>
                <a:cubicBezTo>
                  <a:pt x="550" y="50"/>
                  <a:pt x="600" y="50"/>
                  <a:pt x="600" y="50"/>
                </a:cubicBezTo>
                <a:cubicBezTo>
                  <a:pt x="650" y="0"/>
                  <a:pt x="650" y="0"/>
                  <a:pt x="650" y="0"/>
                </a:cubicBezTo>
                <a:cubicBezTo>
                  <a:pt x="600" y="0"/>
                  <a:pt x="600" y="0"/>
                  <a:pt x="600" y="0"/>
                </a:cubicBezTo>
                <a:cubicBezTo>
                  <a:pt x="600" y="0"/>
                  <a:pt x="575" y="25"/>
                  <a:pt x="500" y="0"/>
                </a:cubicBezTo>
                <a:cubicBezTo>
                  <a:pt x="450" y="0"/>
                  <a:pt x="450" y="50"/>
                  <a:pt x="375" y="50"/>
                </a:cubicBezTo>
                <a:cubicBezTo>
                  <a:pt x="325" y="50"/>
                  <a:pt x="300" y="50"/>
                  <a:pt x="275" y="50"/>
                </a:cubicBezTo>
                <a:cubicBezTo>
                  <a:pt x="250" y="25"/>
                  <a:pt x="250" y="25"/>
                  <a:pt x="225" y="50"/>
                </a:cubicBezTo>
                <a:cubicBezTo>
                  <a:pt x="175" y="75"/>
                  <a:pt x="150" y="75"/>
                  <a:pt x="125" y="50"/>
                </a:cubicBezTo>
                <a:cubicBezTo>
                  <a:pt x="100" y="50"/>
                  <a:pt x="100" y="50"/>
                  <a:pt x="100" y="75"/>
                </a:cubicBezTo>
                <a:cubicBezTo>
                  <a:pt x="100" y="100"/>
                  <a:pt x="100" y="125"/>
                  <a:pt x="25" y="150"/>
                </a:cubicBezTo>
                <a:cubicBezTo>
                  <a:pt x="25" y="150"/>
                  <a:pt x="25" y="175"/>
                  <a:pt x="25" y="200"/>
                </a:cubicBezTo>
                <a:cubicBezTo>
                  <a:pt x="50" y="200"/>
                  <a:pt x="25" y="225"/>
                  <a:pt x="25" y="250"/>
                </a:cubicBezTo>
                <a:cubicBezTo>
                  <a:pt x="100" y="250"/>
                  <a:pt x="100" y="325"/>
                  <a:pt x="7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8" name="Freeform 44">
            <a:extLst>
              <a:ext uri="{FF2B5EF4-FFF2-40B4-BE49-F238E27FC236}">
                <a16:creationId xmlns:a16="http://schemas.microsoft.com/office/drawing/2014/main" id="{7D8883CF-0EFE-744F-A807-538774BF212B}"/>
              </a:ext>
            </a:extLst>
          </p:cNvPr>
          <p:cNvSpPr>
            <a:spLocks noChangeArrowheads="1"/>
          </p:cNvSpPr>
          <p:nvPr/>
        </p:nvSpPr>
        <p:spPr bwMode="auto">
          <a:xfrm>
            <a:off x="8388175" y="4015069"/>
            <a:ext cx="136405" cy="184219"/>
          </a:xfrm>
          <a:custGeom>
            <a:avLst/>
            <a:gdLst>
              <a:gd name="T0" fmla="*/ 425 w 426"/>
              <a:gd name="T1" fmla="*/ 475 h 576"/>
              <a:gd name="T2" fmla="*/ 425 w 426"/>
              <a:gd name="T3" fmla="*/ 475 h 576"/>
              <a:gd name="T4" fmla="*/ 375 w 426"/>
              <a:gd name="T5" fmla="*/ 299 h 576"/>
              <a:gd name="T6" fmla="*/ 300 w 426"/>
              <a:gd name="T7" fmla="*/ 375 h 576"/>
              <a:gd name="T8" fmla="*/ 325 w 426"/>
              <a:gd name="T9" fmla="*/ 275 h 576"/>
              <a:gd name="T10" fmla="*/ 400 w 426"/>
              <a:gd name="T11" fmla="*/ 174 h 576"/>
              <a:gd name="T12" fmla="*/ 325 w 426"/>
              <a:gd name="T13" fmla="*/ 149 h 576"/>
              <a:gd name="T14" fmla="*/ 225 w 426"/>
              <a:gd name="T15" fmla="*/ 149 h 576"/>
              <a:gd name="T16" fmla="*/ 175 w 426"/>
              <a:gd name="T17" fmla="*/ 100 h 576"/>
              <a:gd name="T18" fmla="*/ 100 w 426"/>
              <a:gd name="T19" fmla="*/ 50 h 576"/>
              <a:gd name="T20" fmla="*/ 25 w 426"/>
              <a:gd name="T21" fmla="*/ 50 h 576"/>
              <a:gd name="T22" fmla="*/ 100 w 426"/>
              <a:gd name="T23" fmla="*/ 125 h 576"/>
              <a:gd name="T24" fmla="*/ 50 w 426"/>
              <a:gd name="T25" fmla="*/ 174 h 576"/>
              <a:gd name="T26" fmla="*/ 75 w 426"/>
              <a:gd name="T27" fmla="*/ 324 h 576"/>
              <a:gd name="T28" fmla="*/ 100 w 426"/>
              <a:gd name="T29" fmla="*/ 475 h 576"/>
              <a:gd name="T30" fmla="*/ 150 w 426"/>
              <a:gd name="T31" fmla="*/ 475 h 576"/>
              <a:gd name="T32" fmla="*/ 225 w 426"/>
              <a:gd name="T33" fmla="*/ 424 h 576"/>
              <a:gd name="T34" fmla="*/ 300 w 426"/>
              <a:gd name="T35" fmla="*/ 399 h 576"/>
              <a:gd name="T36" fmla="*/ 350 w 426"/>
              <a:gd name="T37" fmla="*/ 524 h 576"/>
              <a:gd name="T38" fmla="*/ 350 w 426"/>
              <a:gd name="T39" fmla="*/ 575 h 576"/>
              <a:gd name="T40" fmla="*/ 400 w 426"/>
              <a:gd name="T41" fmla="*/ 524 h 576"/>
              <a:gd name="T42" fmla="*/ 425 w 426"/>
              <a:gd name="T43"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6" h="576">
                <a:moveTo>
                  <a:pt x="425" y="475"/>
                </a:moveTo>
                <a:lnTo>
                  <a:pt x="425" y="475"/>
                </a:lnTo>
                <a:cubicBezTo>
                  <a:pt x="400" y="375"/>
                  <a:pt x="400" y="299"/>
                  <a:pt x="375" y="299"/>
                </a:cubicBezTo>
                <a:cubicBezTo>
                  <a:pt x="375" y="299"/>
                  <a:pt x="350" y="375"/>
                  <a:pt x="300" y="375"/>
                </a:cubicBezTo>
                <a:cubicBezTo>
                  <a:pt x="275" y="349"/>
                  <a:pt x="275" y="275"/>
                  <a:pt x="325" y="275"/>
                </a:cubicBezTo>
                <a:cubicBezTo>
                  <a:pt x="350" y="275"/>
                  <a:pt x="400" y="199"/>
                  <a:pt x="400" y="174"/>
                </a:cubicBezTo>
                <a:cubicBezTo>
                  <a:pt x="400" y="149"/>
                  <a:pt x="350" y="149"/>
                  <a:pt x="325" y="149"/>
                </a:cubicBezTo>
                <a:cubicBezTo>
                  <a:pt x="300" y="149"/>
                  <a:pt x="225" y="149"/>
                  <a:pt x="225" y="149"/>
                </a:cubicBezTo>
                <a:cubicBezTo>
                  <a:pt x="225" y="149"/>
                  <a:pt x="175" y="125"/>
                  <a:pt x="175" y="100"/>
                </a:cubicBezTo>
                <a:cubicBezTo>
                  <a:pt x="175" y="76"/>
                  <a:pt x="150" y="50"/>
                  <a:pt x="100" y="50"/>
                </a:cubicBezTo>
                <a:cubicBezTo>
                  <a:pt x="75" y="50"/>
                  <a:pt x="75" y="0"/>
                  <a:pt x="25" y="50"/>
                </a:cubicBezTo>
                <a:cubicBezTo>
                  <a:pt x="0" y="100"/>
                  <a:pt x="100" y="100"/>
                  <a:pt x="100" y="125"/>
                </a:cubicBezTo>
                <a:cubicBezTo>
                  <a:pt x="75" y="174"/>
                  <a:pt x="50" y="149"/>
                  <a:pt x="50" y="174"/>
                </a:cubicBezTo>
                <a:cubicBezTo>
                  <a:pt x="25" y="199"/>
                  <a:pt x="50" y="275"/>
                  <a:pt x="75" y="324"/>
                </a:cubicBezTo>
                <a:cubicBezTo>
                  <a:pt x="75" y="349"/>
                  <a:pt x="100" y="424"/>
                  <a:pt x="100" y="475"/>
                </a:cubicBezTo>
                <a:cubicBezTo>
                  <a:pt x="125" y="475"/>
                  <a:pt x="125" y="475"/>
                  <a:pt x="150" y="475"/>
                </a:cubicBezTo>
                <a:cubicBezTo>
                  <a:pt x="200" y="475"/>
                  <a:pt x="225" y="475"/>
                  <a:pt x="225" y="424"/>
                </a:cubicBezTo>
                <a:cubicBezTo>
                  <a:pt x="250" y="399"/>
                  <a:pt x="275" y="375"/>
                  <a:pt x="300" y="399"/>
                </a:cubicBezTo>
                <a:cubicBezTo>
                  <a:pt x="300" y="399"/>
                  <a:pt x="350" y="475"/>
                  <a:pt x="350" y="524"/>
                </a:cubicBezTo>
                <a:cubicBezTo>
                  <a:pt x="350" y="524"/>
                  <a:pt x="350" y="549"/>
                  <a:pt x="350" y="575"/>
                </a:cubicBezTo>
                <a:cubicBezTo>
                  <a:pt x="375" y="549"/>
                  <a:pt x="400" y="524"/>
                  <a:pt x="400" y="524"/>
                </a:cubicBezTo>
                <a:cubicBezTo>
                  <a:pt x="400" y="524"/>
                  <a:pt x="400" y="499"/>
                  <a:pt x="42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0" name="Freeform 46">
            <a:extLst>
              <a:ext uri="{FF2B5EF4-FFF2-40B4-BE49-F238E27FC236}">
                <a16:creationId xmlns:a16="http://schemas.microsoft.com/office/drawing/2014/main" id="{E00D78B1-746C-9D41-AC47-6411DEC05C4D}"/>
              </a:ext>
            </a:extLst>
          </p:cNvPr>
          <p:cNvSpPr>
            <a:spLocks noChangeArrowheads="1"/>
          </p:cNvSpPr>
          <p:nvPr/>
        </p:nvSpPr>
        <p:spPr bwMode="auto">
          <a:xfrm>
            <a:off x="8388175" y="3106640"/>
            <a:ext cx="940775" cy="407809"/>
          </a:xfrm>
          <a:custGeom>
            <a:avLst/>
            <a:gdLst>
              <a:gd name="T0" fmla="*/ 2826 w 2952"/>
              <a:gd name="T1" fmla="*/ 526 h 1277"/>
              <a:gd name="T2" fmla="*/ 2651 w 2952"/>
              <a:gd name="T3" fmla="*/ 526 h 1277"/>
              <a:gd name="T4" fmla="*/ 2575 w 2952"/>
              <a:gd name="T5" fmla="*/ 476 h 1277"/>
              <a:gd name="T6" fmla="*/ 2651 w 2952"/>
              <a:gd name="T7" fmla="*/ 276 h 1277"/>
              <a:gd name="T8" fmla="*/ 2501 w 2952"/>
              <a:gd name="T9" fmla="*/ 251 h 1277"/>
              <a:gd name="T10" fmla="*/ 2301 w 2952"/>
              <a:gd name="T11" fmla="*/ 301 h 1277"/>
              <a:gd name="T12" fmla="*/ 2101 w 2952"/>
              <a:gd name="T13" fmla="*/ 351 h 1277"/>
              <a:gd name="T14" fmla="*/ 1875 w 2952"/>
              <a:gd name="T15" fmla="*/ 325 h 1277"/>
              <a:gd name="T16" fmla="*/ 1726 w 2952"/>
              <a:gd name="T17" fmla="*/ 251 h 1277"/>
              <a:gd name="T18" fmla="*/ 1575 w 2952"/>
              <a:gd name="T19" fmla="*/ 201 h 1277"/>
              <a:gd name="T20" fmla="*/ 1426 w 2952"/>
              <a:gd name="T21" fmla="*/ 251 h 1277"/>
              <a:gd name="T22" fmla="*/ 1275 w 2952"/>
              <a:gd name="T23" fmla="*/ 176 h 1277"/>
              <a:gd name="T24" fmla="*/ 1175 w 2952"/>
              <a:gd name="T25" fmla="*/ 76 h 1277"/>
              <a:gd name="T26" fmla="*/ 1050 w 2952"/>
              <a:gd name="T27" fmla="*/ 26 h 1277"/>
              <a:gd name="T28" fmla="*/ 950 w 2952"/>
              <a:gd name="T29" fmla="*/ 26 h 1277"/>
              <a:gd name="T30" fmla="*/ 850 w 2952"/>
              <a:gd name="T31" fmla="*/ 101 h 1277"/>
              <a:gd name="T32" fmla="*/ 901 w 2952"/>
              <a:gd name="T33" fmla="*/ 251 h 1277"/>
              <a:gd name="T34" fmla="*/ 750 w 2952"/>
              <a:gd name="T35" fmla="*/ 276 h 1277"/>
              <a:gd name="T36" fmla="*/ 601 w 2952"/>
              <a:gd name="T37" fmla="*/ 251 h 1277"/>
              <a:gd name="T38" fmla="*/ 425 w 2952"/>
              <a:gd name="T39" fmla="*/ 176 h 1277"/>
              <a:gd name="T40" fmla="*/ 300 w 2952"/>
              <a:gd name="T41" fmla="*/ 201 h 1277"/>
              <a:gd name="T42" fmla="*/ 175 w 2952"/>
              <a:gd name="T43" fmla="*/ 276 h 1277"/>
              <a:gd name="T44" fmla="*/ 25 w 2952"/>
              <a:gd name="T45" fmla="*/ 351 h 1277"/>
              <a:gd name="T46" fmla="*/ 0 w 2952"/>
              <a:gd name="T47" fmla="*/ 376 h 1277"/>
              <a:gd name="T48" fmla="*/ 150 w 2952"/>
              <a:gd name="T49" fmla="*/ 501 h 1277"/>
              <a:gd name="T50" fmla="*/ 300 w 2952"/>
              <a:gd name="T51" fmla="*/ 626 h 1277"/>
              <a:gd name="T52" fmla="*/ 250 w 2952"/>
              <a:gd name="T53" fmla="*/ 801 h 1277"/>
              <a:gd name="T54" fmla="*/ 550 w 2952"/>
              <a:gd name="T55" fmla="*/ 901 h 1277"/>
              <a:gd name="T56" fmla="*/ 675 w 2952"/>
              <a:gd name="T57" fmla="*/ 1026 h 1277"/>
              <a:gd name="T58" fmla="*/ 850 w 2952"/>
              <a:gd name="T59" fmla="*/ 1126 h 1277"/>
              <a:gd name="T60" fmla="*/ 1250 w 2952"/>
              <a:gd name="T61" fmla="*/ 1176 h 1277"/>
              <a:gd name="T62" fmla="*/ 1450 w 2952"/>
              <a:gd name="T63" fmla="*/ 1226 h 1277"/>
              <a:gd name="T64" fmla="*/ 1675 w 2952"/>
              <a:gd name="T65" fmla="*/ 1176 h 1277"/>
              <a:gd name="T66" fmla="*/ 2075 w 2952"/>
              <a:gd name="T67" fmla="*/ 1101 h 1277"/>
              <a:gd name="T68" fmla="*/ 2150 w 2952"/>
              <a:gd name="T69" fmla="*/ 901 h 1277"/>
              <a:gd name="T70" fmla="*/ 2401 w 2952"/>
              <a:gd name="T71" fmla="*/ 851 h 1277"/>
              <a:gd name="T72" fmla="*/ 2626 w 2952"/>
              <a:gd name="T73" fmla="*/ 726 h 1277"/>
              <a:gd name="T74" fmla="*/ 2851 w 2952"/>
              <a:gd name="T75" fmla="*/ 676 h 1277"/>
              <a:gd name="T76" fmla="*/ 2826 w 2952"/>
              <a:gd name="T77" fmla="*/ 526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2" h="1277">
                <a:moveTo>
                  <a:pt x="2826" y="526"/>
                </a:moveTo>
                <a:lnTo>
                  <a:pt x="2826" y="526"/>
                </a:lnTo>
                <a:cubicBezTo>
                  <a:pt x="2801" y="501"/>
                  <a:pt x="2751" y="501"/>
                  <a:pt x="2751" y="526"/>
                </a:cubicBezTo>
                <a:cubicBezTo>
                  <a:pt x="2726" y="576"/>
                  <a:pt x="2701" y="526"/>
                  <a:pt x="2651" y="526"/>
                </a:cubicBezTo>
                <a:cubicBezTo>
                  <a:pt x="2601" y="526"/>
                  <a:pt x="2601" y="551"/>
                  <a:pt x="2551" y="526"/>
                </a:cubicBezTo>
                <a:cubicBezTo>
                  <a:pt x="2526" y="476"/>
                  <a:pt x="2575" y="476"/>
                  <a:pt x="2575" y="476"/>
                </a:cubicBezTo>
                <a:cubicBezTo>
                  <a:pt x="2575" y="426"/>
                  <a:pt x="2575" y="426"/>
                  <a:pt x="2575" y="426"/>
                </a:cubicBezTo>
                <a:cubicBezTo>
                  <a:pt x="2651" y="276"/>
                  <a:pt x="2651" y="276"/>
                  <a:pt x="2651" y="276"/>
                </a:cubicBezTo>
                <a:cubicBezTo>
                  <a:pt x="2626" y="276"/>
                  <a:pt x="2601" y="251"/>
                  <a:pt x="2575" y="276"/>
                </a:cubicBezTo>
                <a:cubicBezTo>
                  <a:pt x="2551" y="276"/>
                  <a:pt x="2501" y="276"/>
                  <a:pt x="2501" y="251"/>
                </a:cubicBezTo>
                <a:cubicBezTo>
                  <a:pt x="2501" y="225"/>
                  <a:pt x="2401" y="225"/>
                  <a:pt x="2375" y="251"/>
                </a:cubicBezTo>
                <a:cubicBezTo>
                  <a:pt x="2351" y="251"/>
                  <a:pt x="2301" y="276"/>
                  <a:pt x="2301" y="301"/>
                </a:cubicBezTo>
                <a:cubicBezTo>
                  <a:pt x="2301" y="325"/>
                  <a:pt x="2251" y="301"/>
                  <a:pt x="2226" y="325"/>
                </a:cubicBezTo>
                <a:cubicBezTo>
                  <a:pt x="2201" y="325"/>
                  <a:pt x="2101" y="351"/>
                  <a:pt x="2101" y="351"/>
                </a:cubicBezTo>
                <a:cubicBezTo>
                  <a:pt x="2101" y="376"/>
                  <a:pt x="2001" y="376"/>
                  <a:pt x="1975" y="351"/>
                </a:cubicBezTo>
                <a:cubicBezTo>
                  <a:pt x="1975" y="351"/>
                  <a:pt x="1875" y="351"/>
                  <a:pt x="1875" y="325"/>
                </a:cubicBezTo>
                <a:cubicBezTo>
                  <a:pt x="1850" y="301"/>
                  <a:pt x="1826" y="301"/>
                  <a:pt x="1826" y="276"/>
                </a:cubicBezTo>
                <a:cubicBezTo>
                  <a:pt x="1826" y="251"/>
                  <a:pt x="1750" y="251"/>
                  <a:pt x="1726" y="251"/>
                </a:cubicBezTo>
                <a:cubicBezTo>
                  <a:pt x="1726" y="225"/>
                  <a:pt x="1675" y="225"/>
                  <a:pt x="1675" y="225"/>
                </a:cubicBezTo>
                <a:cubicBezTo>
                  <a:pt x="1650" y="225"/>
                  <a:pt x="1601" y="201"/>
                  <a:pt x="1575" y="201"/>
                </a:cubicBezTo>
                <a:cubicBezTo>
                  <a:pt x="1550" y="201"/>
                  <a:pt x="1501" y="225"/>
                  <a:pt x="1501" y="225"/>
                </a:cubicBezTo>
                <a:cubicBezTo>
                  <a:pt x="1475" y="225"/>
                  <a:pt x="1450" y="251"/>
                  <a:pt x="1426" y="251"/>
                </a:cubicBezTo>
                <a:cubicBezTo>
                  <a:pt x="1401" y="251"/>
                  <a:pt x="1350" y="225"/>
                  <a:pt x="1350" y="225"/>
                </a:cubicBezTo>
                <a:cubicBezTo>
                  <a:pt x="1326" y="225"/>
                  <a:pt x="1301" y="201"/>
                  <a:pt x="1275" y="176"/>
                </a:cubicBezTo>
                <a:cubicBezTo>
                  <a:pt x="1275" y="151"/>
                  <a:pt x="1275" y="126"/>
                  <a:pt x="1275" y="101"/>
                </a:cubicBezTo>
                <a:cubicBezTo>
                  <a:pt x="1250" y="76"/>
                  <a:pt x="1201" y="76"/>
                  <a:pt x="1175" y="76"/>
                </a:cubicBezTo>
                <a:cubicBezTo>
                  <a:pt x="1150" y="51"/>
                  <a:pt x="1125" y="51"/>
                  <a:pt x="1101" y="51"/>
                </a:cubicBezTo>
                <a:lnTo>
                  <a:pt x="1050" y="26"/>
                </a:lnTo>
                <a:cubicBezTo>
                  <a:pt x="1050" y="26"/>
                  <a:pt x="1001" y="0"/>
                  <a:pt x="975" y="0"/>
                </a:cubicBezTo>
                <a:lnTo>
                  <a:pt x="950" y="26"/>
                </a:lnTo>
                <a:cubicBezTo>
                  <a:pt x="950" y="51"/>
                  <a:pt x="901" y="51"/>
                  <a:pt x="901" y="76"/>
                </a:cubicBezTo>
                <a:lnTo>
                  <a:pt x="850" y="101"/>
                </a:lnTo>
                <a:cubicBezTo>
                  <a:pt x="875" y="126"/>
                  <a:pt x="875" y="176"/>
                  <a:pt x="901" y="201"/>
                </a:cubicBezTo>
                <a:cubicBezTo>
                  <a:pt x="901" y="201"/>
                  <a:pt x="901" y="225"/>
                  <a:pt x="901" y="251"/>
                </a:cubicBezTo>
                <a:cubicBezTo>
                  <a:pt x="875" y="251"/>
                  <a:pt x="825" y="276"/>
                  <a:pt x="825" y="276"/>
                </a:cubicBezTo>
                <a:cubicBezTo>
                  <a:pt x="801" y="301"/>
                  <a:pt x="775" y="276"/>
                  <a:pt x="750" y="276"/>
                </a:cubicBezTo>
                <a:cubicBezTo>
                  <a:pt x="725" y="251"/>
                  <a:pt x="675" y="251"/>
                  <a:pt x="675" y="276"/>
                </a:cubicBezTo>
                <a:cubicBezTo>
                  <a:pt x="650" y="276"/>
                  <a:pt x="601" y="251"/>
                  <a:pt x="601" y="251"/>
                </a:cubicBezTo>
                <a:cubicBezTo>
                  <a:pt x="575" y="225"/>
                  <a:pt x="575" y="176"/>
                  <a:pt x="575" y="176"/>
                </a:cubicBezTo>
                <a:cubicBezTo>
                  <a:pt x="550" y="201"/>
                  <a:pt x="450" y="176"/>
                  <a:pt x="425" y="176"/>
                </a:cubicBezTo>
                <a:cubicBezTo>
                  <a:pt x="425" y="151"/>
                  <a:pt x="375" y="151"/>
                  <a:pt x="375" y="176"/>
                </a:cubicBezTo>
                <a:cubicBezTo>
                  <a:pt x="350" y="201"/>
                  <a:pt x="300" y="176"/>
                  <a:pt x="300" y="201"/>
                </a:cubicBezTo>
                <a:cubicBezTo>
                  <a:pt x="300" y="225"/>
                  <a:pt x="250" y="225"/>
                  <a:pt x="250" y="251"/>
                </a:cubicBezTo>
                <a:cubicBezTo>
                  <a:pt x="225" y="251"/>
                  <a:pt x="175" y="251"/>
                  <a:pt x="175" y="276"/>
                </a:cubicBezTo>
                <a:cubicBezTo>
                  <a:pt x="150" y="301"/>
                  <a:pt x="100" y="325"/>
                  <a:pt x="75" y="325"/>
                </a:cubicBezTo>
                <a:cubicBezTo>
                  <a:pt x="75" y="325"/>
                  <a:pt x="25" y="325"/>
                  <a:pt x="25" y="351"/>
                </a:cubicBezTo>
                <a:lnTo>
                  <a:pt x="0" y="351"/>
                </a:lnTo>
                <a:cubicBezTo>
                  <a:pt x="0" y="351"/>
                  <a:pt x="0" y="351"/>
                  <a:pt x="0" y="376"/>
                </a:cubicBezTo>
                <a:cubicBezTo>
                  <a:pt x="25" y="426"/>
                  <a:pt x="50" y="426"/>
                  <a:pt x="75" y="451"/>
                </a:cubicBezTo>
                <a:cubicBezTo>
                  <a:pt x="100" y="476"/>
                  <a:pt x="125" y="501"/>
                  <a:pt x="150" y="501"/>
                </a:cubicBezTo>
                <a:cubicBezTo>
                  <a:pt x="200" y="501"/>
                  <a:pt x="225" y="526"/>
                  <a:pt x="250" y="576"/>
                </a:cubicBezTo>
                <a:cubicBezTo>
                  <a:pt x="250" y="601"/>
                  <a:pt x="275" y="626"/>
                  <a:pt x="300" y="626"/>
                </a:cubicBezTo>
                <a:cubicBezTo>
                  <a:pt x="300" y="651"/>
                  <a:pt x="275" y="701"/>
                  <a:pt x="275" y="726"/>
                </a:cubicBezTo>
                <a:cubicBezTo>
                  <a:pt x="275" y="776"/>
                  <a:pt x="250" y="776"/>
                  <a:pt x="250" y="801"/>
                </a:cubicBezTo>
                <a:cubicBezTo>
                  <a:pt x="275" y="851"/>
                  <a:pt x="425" y="851"/>
                  <a:pt x="475" y="851"/>
                </a:cubicBezTo>
                <a:cubicBezTo>
                  <a:pt x="525" y="851"/>
                  <a:pt x="525" y="901"/>
                  <a:pt x="550" y="901"/>
                </a:cubicBezTo>
                <a:cubicBezTo>
                  <a:pt x="575" y="901"/>
                  <a:pt x="575" y="926"/>
                  <a:pt x="601" y="951"/>
                </a:cubicBezTo>
                <a:cubicBezTo>
                  <a:pt x="625" y="951"/>
                  <a:pt x="675" y="976"/>
                  <a:pt x="675" y="1026"/>
                </a:cubicBezTo>
                <a:cubicBezTo>
                  <a:pt x="701" y="1076"/>
                  <a:pt x="725" y="1101"/>
                  <a:pt x="725" y="1126"/>
                </a:cubicBezTo>
                <a:cubicBezTo>
                  <a:pt x="725" y="1151"/>
                  <a:pt x="801" y="1126"/>
                  <a:pt x="850" y="1126"/>
                </a:cubicBezTo>
                <a:cubicBezTo>
                  <a:pt x="901" y="1126"/>
                  <a:pt x="1050" y="1126"/>
                  <a:pt x="1075" y="1126"/>
                </a:cubicBezTo>
                <a:cubicBezTo>
                  <a:pt x="1125" y="1151"/>
                  <a:pt x="1201" y="1126"/>
                  <a:pt x="1250" y="1176"/>
                </a:cubicBezTo>
                <a:cubicBezTo>
                  <a:pt x="1301" y="1201"/>
                  <a:pt x="1326" y="1176"/>
                  <a:pt x="1350" y="1201"/>
                </a:cubicBezTo>
                <a:cubicBezTo>
                  <a:pt x="1375" y="1226"/>
                  <a:pt x="1401" y="1226"/>
                  <a:pt x="1450" y="1226"/>
                </a:cubicBezTo>
                <a:cubicBezTo>
                  <a:pt x="1501" y="1226"/>
                  <a:pt x="1501" y="1251"/>
                  <a:pt x="1526" y="1251"/>
                </a:cubicBezTo>
                <a:cubicBezTo>
                  <a:pt x="1550" y="1276"/>
                  <a:pt x="1601" y="1201"/>
                  <a:pt x="1675" y="1176"/>
                </a:cubicBezTo>
                <a:cubicBezTo>
                  <a:pt x="1750" y="1126"/>
                  <a:pt x="1850" y="1151"/>
                  <a:pt x="1901" y="1176"/>
                </a:cubicBezTo>
                <a:cubicBezTo>
                  <a:pt x="1926" y="1176"/>
                  <a:pt x="2026" y="1151"/>
                  <a:pt x="2075" y="1101"/>
                </a:cubicBezTo>
                <a:cubicBezTo>
                  <a:pt x="2101" y="1051"/>
                  <a:pt x="2175" y="1051"/>
                  <a:pt x="2175" y="1001"/>
                </a:cubicBezTo>
                <a:cubicBezTo>
                  <a:pt x="2175" y="951"/>
                  <a:pt x="2126" y="926"/>
                  <a:pt x="2150" y="901"/>
                </a:cubicBezTo>
                <a:cubicBezTo>
                  <a:pt x="2175" y="851"/>
                  <a:pt x="2226" y="851"/>
                  <a:pt x="2251" y="876"/>
                </a:cubicBezTo>
                <a:cubicBezTo>
                  <a:pt x="2275" y="876"/>
                  <a:pt x="2326" y="901"/>
                  <a:pt x="2401" y="851"/>
                </a:cubicBezTo>
                <a:cubicBezTo>
                  <a:pt x="2451" y="826"/>
                  <a:pt x="2475" y="826"/>
                  <a:pt x="2526" y="826"/>
                </a:cubicBezTo>
                <a:cubicBezTo>
                  <a:pt x="2601" y="801"/>
                  <a:pt x="2575" y="776"/>
                  <a:pt x="2626" y="726"/>
                </a:cubicBezTo>
                <a:cubicBezTo>
                  <a:pt x="2651" y="701"/>
                  <a:pt x="2701" y="701"/>
                  <a:pt x="2726" y="701"/>
                </a:cubicBezTo>
                <a:cubicBezTo>
                  <a:pt x="2775" y="701"/>
                  <a:pt x="2826" y="651"/>
                  <a:pt x="2851" y="676"/>
                </a:cubicBezTo>
                <a:cubicBezTo>
                  <a:pt x="2901" y="676"/>
                  <a:pt x="2951" y="676"/>
                  <a:pt x="2951" y="651"/>
                </a:cubicBezTo>
                <a:cubicBezTo>
                  <a:pt x="2951" y="626"/>
                  <a:pt x="2851" y="551"/>
                  <a:pt x="2826" y="5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1" name="Freeform 47">
            <a:extLst>
              <a:ext uri="{FF2B5EF4-FFF2-40B4-BE49-F238E27FC236}">
                <a16:creationId xmlns:a16="http://schemas.microsoft.com/office/drawing/2014/main" id="{0E99C90A-CB81-9E4D-BEBA-D733236874B5}"/>
              </a:ext>
            </a:extLst>
          </p:cNvPr>
          <p:cNvSpPr>
            <a:spLocks noChangeArrowheads="1"/>
          </p:cNvSpPr>
          <p:nvPr/>
        </p:nvSpPr>
        <p:spPr bwMode="auto">
          <a:xfrm>
            <a:off x="6801933" y="3816791"/>
            <a:ext cx="16875" cy="40780"/>
          </a:xfrm>
          <a:custGeom>
            <a:avLst/>
            <a:gdLst>
              <a:gd name="T0" fmla="*/ 25 w 51"/>
              <a:gd name="T1" fmla="*/ 0 h 126"/>
              <a:gd name="T2" fmla="*/ 25 w 51"/>
              <a:gd name="T3" fmla="*/ 0 h 126"/>
              <a:gd name="T4" fmla="*/ 0 w 51"/>
              <a:gd name="T5" fmla="*/ 75 h 126"/>
              <a:gd name="T6" fmla="*/ 25 w 51"/>
              <a:gd name="T7" fmla="*/ 125 h 126"/>
              <a:gd name="T8" fmla="*/ 50 w 51"/>
              <a:gd name="T9" fmla="*/ 25 h 126"/>
              <a:gd name="T10" fmla="*/ 50 w 51"/>
              <a:gd name="T11" fmla="*/ 0 h 126"/>
              <a:gd name="T12" fmla="*/ 25 w 51"/>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51" h="126">
                <a:moveTo>
                  <a:pt x="25" y="0"/>
                </a:moveTo>
                <a:lnTo>
                  <a:pt x="25" y="0"/>
                </a:lnTo>
                <a:cubicBezTo>
                  <a:pt x="0" y="0"/>
                  <a:pt x="0" y="50"/>
                  <a:pt x="0" y="75"/>
                </a:cubicBezTo>
                <a:cubicBezTo>
                  <a:pt x="0" y="75"/>
                  <a:pt x="0" y="100"/>
                  <a:pt x="25" y="125"/>
                </a:cubicBezTo>
                <a:cubicBezTo>
                  <a:pt x="50" y="75"/>
                  <a:pt x="50" y="25"/>
                  <a:pt x="50" y="25"/>
                </a:cubicBezTo>
                <a:cubicBezTo>
                  <a:pt x="50" y="0"/>
                  <a:pt x="50" y="0"/>
                  <a:pt x="50" y="0"/>
                </a:cubicBezTo>
                <a:cubicBezTo>
                  <a:pt x="25" y="0"/>
                  <a:pt x="25" y="0"/>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2" name="Freeform 48">
            <a:extLst>
              <a:ext uri="{FF2B5EF4-FFF2-40B4-BE49-F238E27FC236}">
                <a16:creationId xmlns:a16="http://schemas.microsoft.com/office/drawing/2014/main" id="{0B2FED70-19CB-6446-B27A-2E3BDBAA03D1}"/>
              </a:ext>
            </a:extLst>
          </p:cNvPr>
          <p:cNvSpPr>
            <a:spLocks noChangeArrowheads="1"/>
          </p:cNvSpPr>
          <p:nvPr/>
        </p:nvSpPr>
        <p:spPr bwMode="auto">
          <a:xfrm>
            <a:off x="6778028" y="3784445"/>
            <a:ext cx="40781" cy="127968"/>
          </a:xfrm>
          <a:custGeom>
            <a:avLst/>
            <a:gdLst>
              <a:gd name="T0" fmla="*/ 50 w 126"/>
              <a:gd name="T1" fmla="*/ 401 h 402"/>
              <a:gd name="T2" fmla="*/ 50 w 126"/>
              <a:gd name="T3" fmla="*/ 401 h 402"/>
              <a:gd name="T4" fmla="*/ 75 w 126"/>
              <a:gd name="T5" fmla="*/ 401 h 402"/>
              <a:gd name="T6" fmla="*/ 100 w 126"/>
              <a:gd name="T7" fmla="*/ 275 h 402"/>
              <a:gd name="T8" fmla="*/ 100 w 126"/>
              <a:gd name="T9" fmla="*/ 225 h 402"/>
              <a:gd name="T10" fmla="*/ 75 w 126"/>
              <a:gd name="T11" fmla="*/ 175 h 402"/>
              <a:gd name="T12" fmla="*/ 100 w 126"/>
              <a:gd name="T13" fmla="*/ 100 h 402"/>
              <a:gd name="T14" fmla="*/ 125 w 126"/>
              <a:gd name="T15" fmla="*/ 100 h 402"/>
              <a:gd name="T16" fmla="*/ 125 w 126"/>
              <a:gd name="T17" fmla="*/ 25 h 402"/>
              <a:gd name="T18" fmla="*/ 75 w 126"/>
              <a:gd name="T19" fmla="*/ 0 h 402"/>
              <a:gd name="T20" fmla="*/ 75 w 126"/>
              <a:gd name="T21" fmla="*/ 50 h 402"/>
              <a:gd name="T22" fmla="*/ 0 w 126"/>
              <a:gd name="T23" fmla="*/ 225 h 402"/>
              <a:gd name="T24" fmla="*/ 50 w 126"/>
              <a:gd name="T25" fmla="*/ 40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402">
                <a:moveTo>
                  <a:pt x="50" y="401"/>
                </a:moveTo>
                <a:lnTo>
                  <a:pt x="50" y="401"/>
                </a:lnTo>
                <a:lnTo>
                  <a:pt x="75" y="401"/>
                </a:lnTo>
                <a:cubicBezTo>
                  <a:pt x="75" y="350"/>
                  <a:pt x="100" y="275"/>
                  <a:pt x="100" y="275"/>
                </a:cubicBezTo>
                <a:cubicBezTo>
                  <a:pt x="100" y="250"/>
                  <a:pt x="100" y="250"/>
                  <a:pt x="100" y="225"/>
                </a:cubicBezTo>
                <a:cubicBezTo>
                  <a:pt x="75" y="200"/>
                  <a:pt x="75" y="175"/>
                  <a:pt x="75" y="175"/>
                </a:cubicBezTo>
                <a:cubicBezTo>
                  <a:pt x="75" y="150"/>
                  <a:pt x="75" y="100"/>
                  <a:pt x="100" y="100"/>
                </a:cubicBezTo>
                <a:cubicBezTo>
                  <a:pt x="100" y="100"/>
                  <a:pt x="100" y="100"/>
                  <a:pt x="125" y="100"/>
                </a:cubicBezTo>
                <a:cubicBezTo>
                  <a:pt x="125" y="75"/>
                  <a:pt x="125" y="50"/>
                  <a:pt x="125" y="25"/>
                </a:cubicBezTo>
                <a:cubicBezTo>
                  <a:pt x="75" y="0"/>
                  <a:pt x="75" y="0"/>
                  <a:pt x="75" y="0"/>
                </a:cubicBezTo>
                <a:cubicBezTo>
                  <a:pt x="75" y="25"/>
                  <a:pt x="75" y="50"/>
                  <a:pt x="75" y="50"/>
                </a:cubicBezTo>
                <a:cubicBezTo>
                  <a:pt x="50" y="100"/>
                  <a:pt x="25" y="200"/>
                  <a:pt x="0" y="225"/>
                </a:cubicBezTo>
                <a:cubicBezTo>
                  <a:pt x="50" y="401"/>
                  <a:pt x="50" y="401"/>
                  <a:pt x="50" y="4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3" name="Freeform 49">
            <a:extLst>
              <a:ext uri="{FF2B5EF4-FFF2-40B4-BE49-F238E27FC236}">
                <a16:creationId xmlns:a16="http://schemas.microsoft.com/office/drawing/2014/main" id="{D1082B17-D6EA-984D-9C75-F5BFA0F12FE9}"/>
              </a:ext>
            </a:extLst>
          </p:cNvPr>
          <p:cNvSpPr>
            <a:spLocks noChangeArrowheads="1"/>
          </p:cNvSpPr>
          <p:nvPr/>
        </p:nvSpPr>
        <p:spPr bwMode="auto">
          <a:xfrm>
            <a:off x="6801933" y="3784447"/>
            <a:ext cx="127968" cy="143436"/>
          </a:xfrm>
          <a:custGeom>
            <a:avLst/>
            <a:gdLst>
              <a:gd name="T0" fmla="*/ 350 w 401"/>
              <a:gd name="T1" fmla="*/ 0 h 451"/>
              <a:gd name="T2" fmla="*/ 350 w 401"/>
              <a:gd name="T3" fmla="*/ 0 h 451"/>
              <a:gd name="T4" fmla="*/ 250 w 401"/>
              <a:gd name="T5" fmla="*/ 50 h 451"/>
              <a:gd name="T6" fmla="*/ 150 w 401"/>
              <a:gd name="T7" fmla="*/ 100 h 451"/>
              <a:gd name="T8" fmla="*/ 75 w 401"/>
              <a:gd name="T9" fmla="*/ 75 h 451"/>
              <a:gd name="T10" fmla="*/ 50 w 401"/>
              <a:gd name="T11" fmla="*/ 25 h 451"/>
              <a:gd name="T12" fmla="*/ 50 w 401"/>
              <a:gd name="T13" fmla="*/ 25 h 451"/>
              <a:gd name="T14" fmla="*/ 50 w 401"/>
              <a:gd name="T15" fmla="*/ 125 h 451"/>
              <a:gd name="T16" fmla="*/ 25 w 401"/>
              <a:gd name="T17" fmla="*/ 275 h 451"/>
              <a:gd name="T18" fmla="*/ 0 w 401"/>
              <a:gd name="T19" fmla="*/ 401 h 451"/>
              <a:gd name="T20" fmla="*/ 75 w 401"/>
              <a:gd name="T21" fmla="*/ 450 h 451"/>
              <a:gd name="T22" fmla="*/ 150 w 401"/>
              <a:gd name="T23" fmla="*/ 375 h 451"/>
              <a:gd name="T24" fmla="*/ 200 w 401"/>
              <a:gd name="T25" fmla="*/ 350 h 451"/>
              <a:gd name="T26" fmla="*/ 275 w 401"/>
              <a:gd name="T27" fmla="*/ 325 h 451"/>
              <a:gd name="T28" fmla="*/ 200 w 401"/>
              <a:gd name="T29" fmla="*/ 225 h 451"/>
              <a:gd name="T30" fmla="*/ 300 w 401"/>
              <a:gd name="T31" fmla="*/ 175 h 451"/>
              <a:gd name="T32" fmla="*/ 375 w 401"/>
              <a:gd name="T33" fmla="*/ 150 h 451"/>
              <a:gd name="T34" fmla="*/ 400 w 401"/>
              <a:gd name="T35" fmla="*/ 150 h 451"/>
              <a:gd name="T36" fmla="*/ 375 w 401"/>
              <a:gd name="T37" fmla="*/ 50 h 451"/>
              <a:gd name="T38" fmla="*/ 350 w 401"/>
              <a:gd name="T39"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451">
                <a:moveTo>
                  <a:pt x="350" y="0"/>
                </a:moveTo>
                <a:lnTo>
                  <a:pt x="350" y="0"/>
                </a:lnTo>
                <a:cubicBezTo>
                  <a:pt x="300" y="25"/>
                  <a:pt x="250" y="50"/>
                  <a:pt x="250" y="50"/>
                </a:cubicBezTo>
                <a:cubicBezTo>
                  <a:pt x="225" y="75"/>
                  <a:pt x="150" y="100"/>
                  <a:pt x="150" y="100"/>
                </a:cubicBezTo>
                <a:cubicBezTo>
                  <a:pt x="75" y="75"/>
                  <a:pt x="75" y="75"/>
                  <a:pt x="75" y="75"/>
                </a:cubicBezTo>
                <a:cubicBezTo>
                  <a:pt x="50" y="25"/>
                  <a:pt x="50" y="25"/>
                  <a:pt x="50" y="25"/>
                </a:cubicBezTo>
                <a:lnTo>
                  <a:pt x="50" y="25"/>
                </a:lnTo>
                <a:cubicBezTo>
                  <a:pt x="50" y="75"/>
                  <a:pt x="50" y="100"/>
                  <a:pt x="50" y="125"/>
                </a:cubicBezTo>
                <a:cubicBezTo>
                  <a:pt x="50" y="125"/>
                  <a:pt x="50" y="250"/>
                  <a:pt x="25" y="275"/>
                </a:cubicBezTo>
                <a:cubicBezTo>
                  <a:pt x="25" y="275"/>
                  <a:pt x="0" y="350"/>
                  <a:pt x="0" y="401"/>
                </a:cubicBezTo>
                <a:cubicBezTo>
                  <a:pt x="25" y="425"/>
                  <a:pt x="50" y="450"/>
                  <a:pt x="75" y="450"/>
                </a:cubicBezTo>
                <a:cubicBezTo>
                  <a:pt x="100" y="450"/>
                  <a:pt x="150" y="401"/>
                  <a:pt x="150" y="375"/>
                </a:cubicBezTo>
                <a:cubicBezTo>
                  <a:pt x="150" y="375"/>
                  <a:pt x="175" y="350"/>
                  <a:pt x="200" y="350"/>
                </a:cubicBezTo>
                <a:cubicBezTo>
                  <a:pt x="250" y="350"/>
                  <a:pt x="250" y="325"/>
                  <a:pt x="275" y="325"/>
                </a:cubicBezTo>
                <a:cubicBezTo>
                  <a:pt x="300" y="301"/>
                  <a:pt x="225" y="250"/>
                  <a:pt x="200" y="225"/>
                </a:cubicBezTo>
                <a:cubicBezTo>
                  <a:pt x="175" y="225"/>
                  <a:pt x="225" y="175"/>
                  <a:pt x="300" y="175"/>
                </a:cubicBezTo>
                <a:cubicBezTo>
                  <a:pt x="350" y="175"/>
                  <a:pt x="350" y="150"/>
                  <a:pt x="375" y="150"/>
                </a:cubicBezTo>
                <a:cubicBezTo>
                  <a:pt x="375" y="150"/>
                  <a:pt x="375" y="150"/>
                  <a:pt x="400" y="150"/>
                </a:cubicBezTo>
                <a:cubicBezTo>
                  <a:pt x="375" y="100"/>
                  <a:pt x="375" y="75"/>
                  <a:pt x="375" y="50"/>
                </a:cubicBezTo>
                <a:cubicBezTo>
                  <a:pt x="375" y="50"/>
                  <a:pt x="350" y="25"/>
                  <a:pt x="3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4" name="Freeform 50">
            <a:extLst>
              <a:ext uri="{FF2B5EF4-FFF2-40B4-BE49-F238E27FC236}">
                <a16:creationId xmlns:a16="http://schemas.microsoft.com/office/drawing/2014/main" id="{5368E525-CE29-BD4D-8959-5A3F570EE108}"/>
              </a:ext>
            </a:extLst>
          </p:cNvPr>
          <p:cNvSpPr>
            <a:spLocks noChangeArrowheads="1"/>
          </p:cNvSpPr>
          <p:nvPr/>
        </p:nvSpPr>
        <p:spPr bwMode="auto">
          <a:xfrm>
            <a:off x="7846773" y="3441323"/>
            <a:ext cx="327655" cy="143436"/>
          </a:xfrm>
          <a:custGeom>
            <a:avLst/>
            <a:gdLst>
              <a:gd name="T0" fmla="*/ 950 w 1026"/>
              <a:gd name="T1" fmla="*/ 100 h 451"/>
              <a:gd name="T2" fmla="*/ 950 w 1026"/>
              <a:gd name="T3" fmla="*/ 100 h 451"/>
              <a:gd name="T4" fmla="*/ 850 w 1026"/>
              <a:gd name="T5" fmla="*/ 75 h 451"/>
              <a:gd name="T6" fmla="*/ 625 w 1026"/>
              <a:gd name="T7" fmla="*/ 50 h 451"/>
              <a:gd name="T8" fmla="*/ 500 w 1026"/>
              <a:gd name="T9" fmla="*/ 25 h 451"/>
              <a:gd name="T10" fmla="*/ 399 w 1026"/>
              <a:gd name="T11" fmla="*/ 50 h 451"/>
              <a:gd name="T12" fmla="*/ 300 w 1026"/>
              <a:gd name="T13" fmla="*/ 75 h 451"/>
              <a:gd name="T14" fmla="*/ 174 w 1026"/>
              <a:gd name="T15" fmla="*/ 75 h 451"/>
              <a:gd name="T16" fmla="*/ 125 w 1026"/>
              <a:gd name="T17" fmla="*/ 150 h 451"/>
              <a:gd name="T18" fmla="*/ 100 w 1026"/>
              <a:gd name="T19" fmla="*/ 200 h 451"/>
              <a:gd name="T20" fmla="*/ 125 w 1026"/>
              <a:gd name="T21" fmla="*/ 225 h 451"/>
              <a:gd name="T22" fmla="*/ 200 w 1026"/>
              <a:gd name="T23" fmla="*/ 225 h 451"/>
              <a:gd name="T24" fmla="*/ 325 w 1026"/>
              <a:gd name="T25" fmla="*/ 275 h 451"/>
              <a:gd name="T26" fmla="*/ 300 w 1026"/>
              <a:gd name="T27" fmla="*/ 325 h 451"/>
              <a:gd name="T28" fmla="*/ 200 w 1026"/>
              <a:gd name="T29" fmla="*/ 350 h 451"/>
              <a:gd name="T30" fmla="*/ 74 w 1026"/>
              <a:gd name="T31" fmla="*/ 350 h 451"/>
              <a:gd name="T32" fmla="*/ 0 w 1026"/>
              <a:gd name="T33" fmla="*/ 425 h 451"/>
              <a:gd name="T34" fmla="*/ 125 w 1026"/>
              <a:gd name="T35" fmla="*/ 425 h 451"/>
              <a:gd name="T36" fmla="*/ 225 w 1026"/>
              <a:gd name="T37" fmla="*/ 425 h 451"/>
              <a:gd name="T38" fmla="*/ 300 w 1026"/>
              <a:gd name="T39" fmla="*/ 450 h 451"/>
              <a:gd name="T40" fmla="*/ 425 w 1026"/>
              <a:gd name="T41" fmla="*/ 425 h 451"/>
              <a:gd name="T42" fmla="*/ 425 w 1026"/>
              <a:gd name="T43" fmla="*/ 400 h 451"/>
              <a:gd name="T44" fmla="*/ 475 w 1026"/>
              <a:gd name="T45" fmla="*/ 375 h 451"/>
              <a:gd name="T46" fmla="*/ 525 w 1026"/>
              <a:gd name="T47" fmla="*/ 325 h 451"/>
              <a:gd name="T48" fmla="*/ 575 w 1026"/>
              <a:gd name="T49" fmla="*/ 325 h 451"/>
              <a:gd name="T50" fmla="*/ 650 w 1026"/>
              <a:gd name="T51" fmla="*/ 325 h 451"/>
              <a:gd name="T52" fmla="*/ 700 w 1026"/>
              <a:gd name="T53" fmla="*/ 300 h 451"/>
              <a:gd name="T54" fmla="*/ 775 w 1026"/>
              <a:gd name="T55" fmla="*/ 275 h 451"/>
              <a:gd name="T56" fmla="*/ 850 w 1026"/>
              <a:gd name="T57" fmla="*/ 225 h 451"/>
              <a:gd name="T58" fmla="*/ 925 w 1026"/>
              <a:gd name="T59" fmla="*/ 175 h 451"/>
              <a:gd name="T60" fmla="*/ 1025 w 1026"/>
              <a:gd name="T61" fmla="*/ 150 h 451"/>
              <a:gd name="T62" fmla="*/ 1025 w 1026"/>
              <a:gd name="T63" fmla="*/ 125 h 451"/>
              <a:gd name="T64" fmla="*/ 950 w 1026"/>
              <a:gd name="T65"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6" h="451">
                <a:moveTo>
                  <a:pt x="950" y="100"/>
                </a:moveTo>
                <a:lnTo>
                  <a:pt x="950" y="100"/>
                </a:lnTo>
                <a:cubicBezTo>
                  <a:pt x="900" y="50"/>
                  <a:pt x="900" y="75"/>
                  <a:pt x="850" y="75"/>
                </a:cubicBezTo>
                <a:cubicBezTo>
                  <a:pt x="825" y="50"/>
                  <a:pt x="650" y="50"/>
                  <a:pt x="625" y="50"/>
                </a:cubicBezTo>
                <a:cubicBezTo>
                  <a:pt x="575" y="75"/>
                  <a:pt x="525" y="25"/>
                  <a:pt x="500" y="25"/>
                </a:cubicBezTo>
                <a:cubicBezTo>
                  <a:pt x="475" y="0"/>
                  <a:pt x="399" y="25"/>
                  <a:pt x="399" y="50"/>
                </a:cubicBezTo>
                <a:cubicBezTo>
                  <a:pt x="399" y="100"/>
                  <a:pt x="350" y="100"/>
                  <a:pt x="300" y="75"/>
                </a:cubicBezTo>
                <a:cubicBezTo>
                  <a:pt x="250" y="50"/>
                  <a:pt x="174" y="50"/>
                  <a:pt x="174" y="75"/>
                </a:cubicBezTo>
                <a:cubicBezTo>
                  <a:pt x="174" y="100"/>
                  <a:pt x="150" y="125"/>
                  <a:pt x="125" y="150"/>
                </a:cubicBezTo>
                <a:cubicBezTo>
                  <a:pt x="125" y="150"/>
                  <a:pt x="100" y="175"/>
                  <a:pt x="100" y="200"/>
                </a:cubicBezTo>
                <a:cubicBezTo>
                  <a:pt x="125" y="200"/>
                  <a:pt x="125" y="200"/>
                  <a:pt x="125" y="225"/>
                </a:cubicBezTo>
                <a:cubicBezTo>
                  <a:pt x="150" y="250"/>
                  <a:pt x="200" y="250"/>
                  <a:pt x="200" y="225"/>
                </a:cubicBezTo>
                <a:cubicBezTo>
                  <a:pt x="225" y="200"/>
                  <a:pt x="300" y="250"/>
                  <a:pt x="325" y="275"/>
                </a:cubicBezTo>
                <a:cubicBezTo>
                  <a:pt x="375" y="325"/>
                  <a:pt x="325" y="300"/>
                  <a:pt x="300" y="325"/>
                </a:cubicBezTo>
                <a:cubicBezTo>
                  <a:pt x="274" y="350"/>
                  <a:pt x="225" y="325"/>
                  <a:pt x="200" y="350"/>
                </a:cubicBezTo>
                <a:cubicBezTo>
                  <a:pt x="200" y="350"/>
                  <a:pt x="100" y="350"/>
                  <a:pt x="74" y="350"/>
                </a:cubicBezTo>
                <a:cubicBezTo>
                  <a:pt x="50" y="350"/>
                  <a:pt x="0" y="400"/>
                  <a:pt x="0" y="425"/>
                </a:cubicBezTo>
                <a:cubicBezTo>
                  <a:pt x="0" y="425"/>
                  <a:pt x="100" y="400"/>
                  <a:pt x="125" y="425"/>
                </a:cubicBezTo>
                <a:cubicBezTo>
                  <a:pt x="174" y="450"/>
                  <a:pt x="200" y="400"/>
                  <a:pt x="225" y="425"/>
                </a:cubicBezTo>
                <a:cubicBezTo>
                  <a:pt x="250" y="450"/>
                  <a:pt x="274" y="425"/>
                  <a:pt x="300" y="450"/>
                </a:cubicBezTo>
                <a:cubicBezTo>
                  <a:pt x="325" y="450"/>
                  <a:pt x="425" y="425"/>
                  <a:pt x="425" y="425"/>
                </a:cubicBezTo>
                <a:lnTo>
                  <a:pt x="425" y="400"/>
                </a:lnTo>
                <a:cubicBezTo>
                  <a:pt x="425" y="375"/>
                  <a:pt x="450" y="375"/>
                  <a:pt x="475" y="375"/>
                </a:cubicBezTo>
                <a:cubicBezTo>
                  <a:pt x="500" y="350"/>
                  <a:pt x="525" y="325"/>
                  <a:pt x="525" y="325"/>
                </a:cubicBezTo>
                <a:cubicBezTo>
                  <a:pt x="550" y="325"/>
                  <a:pt x="575" y="300"/>
                  <a:pt x="575" y="325"/>
                </a:cubicBezTo>
                <a:cubicBezTo>
                  <a:pt x="599" y="325"/>
                  <a:pt x="625" y="350"/>
                  <a:pt x="650" y="325"/>
                </a:cubicBezTo>
                <a:cubicBezTo>
                  <a:pt x="675" y="325"/>
                  <a:pt x="675" y="325"/>
                  <a:pt x="700" y="300"/>
                </a:cubicBezTo>
                <a:cubicBezTo>
                  <a:pt x="725" y="250"/>
                  <a:pt x="750" y="275"/>
                  <a:pt x="775" y="275"/>
                </a:cubicBezTo>
                <a:cubicBezTo>
                  <a:pt x="825" y="275"/>
                  <a:pt x="850" y="250"/>
                  <a:pt x="850" y="225"/>
                </a:cubicBezTo>
                <a:cubicBezTo>
                  <a:pt x="875" y="200"/>
                  <a:pt x="900" y="200"/>
                  <a:pt x="925" y="175"/>
                </a:cubicBezTo>
                <a:cubicBezTo>
                  <a:pt x="950" y="175"/>
                  <a:pt x="1000" y="150"/>
                  <a:pt x="1025" y="150"/>
                </a:cubicBezTo>
                <a:lnTo>
                  <a:pt x="1025" y="125"/>
                </a:lnTo>
                <a:cubicBezTo>
                  <a:pt x="1000" y="100"/>
                  <a:pt x="975" y="125"/>
                  <a:pt x="95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5" name="Freeform 51">
            <a:extLst>
              <a:ext uri="{FF2B5EF4-FFF2-40B4-BE49-F238E27FC236}">
                <a16:creationId xmlns:a16="http://schemas.microsoft.com/office/drawing/2014/main" id="{A205EDCF-F421-694D-B827-2165E000D708}"/>
              </a:ext>
            </a:extLst>
          </p:cNvPr>
          <p:cNvSpPr>
            <a:spLocks noChangeArrowheads="1"/>
          </p:cNvSpPr>
          <p:nvPr/>
        </p:nvSpPr>
        <p:spPr bwMode="auto">
          <a:xfrm>
            <a:off x="6945371" y="3425853"/>
            <a:ext cx="208124" cy="95624"/>
          </a:xfrm>
          <a:custGeom>
            <a:avLst/>
            <a:gdLst>
              <a:gd name="T0" fmla="*/ 275 w 651"/>
              <a:gd name="T1" fmla="*/ 225 h 301"/>
              <a:gd name="T2" fmla="*/ 275 w 651"/>
              <a:gd name="T3" fmla="*/ 225 h 301"/>
              <a:gd name="T4" fmla="*/ 325 w 651"/>
              <a:gd name="T5" fmla="*/ 275 h 301"/>
              <a:gd name="T6" fmla="*/ 350 w 651"/>
              <a:gd name="T7" fmla="*/ 300 h 301"/>
              <a:gd name="T8" fmla="*/ 425 w 651"/>
              <a:gd name="T9" fmla="*/ 275 h 301"/>
              <a:gd name="T10" fmla="*/ 526 w 651"/>
              <a:gd name="T11" fmla="*/ 275 h 301"/>
              <a:gd name="T12" fmla="*/ 500 w 651"/>
              <a:gd name="T13" fmla="*/ 250 h 301"/>
              <a:gd name="T14" fmla="*/ 575 w 651"/>
              <a:gd name="T15" fmla="*/ 275 h 301"/>
              <a:gd name="T16" fmla="*/ 650 w 651"/>
              <a:gd name="T17" fmla="*/ 275 h 301"/>
              <a:gd name="T18" fmla="*/ 625 w 651"/>
              <a:gd name="T19" fmla="*/ 250 h 301"/>
              <a:gd name="T20" fmla="*/ 625 w 651"/>
              <a:gd name="T21" fmla="*/ 200 h 301"/>
              <a:gd name="T22" fmla="*/ 575 w 651"/>
              <a:gd name="T23" fmla="*/ 175 h 301"/>
              <a:gd name="T24" fmla="*/ 550 w 651"/>
              <a:gd name="T25" fmla="*/ 125 h 301"/>
              <a:gd name="T26" fmla="*/ 526 w 651"/>
              <a:gd name="T27" fmla="*/ 100 h 301"/>
              <a:gd name="T28" fmla="*/ 425 w 651"/>
              <a:gd name="T29" fmla="*/ 125 h 301"/>
              <a:gd name="T30" fmla="*/ 350 w 651"/>
              <a:gd name="T31" fmla="*/ 100 h 301"/>
              <a:gd name="T32" fmla="*/ 300 w 651"/>
              <a:gd name="T33" fmla="*/ 50 h 301"/>
              <a:gd name="T34" fmla="*/ 150 w 651"/>
              <a:gd name="T35" fmla="*/ 50 h 301"/>
              <a:gd name="T36" fmla="*/ 50 w 651"/>
              <a:gd name="T37" fmla="*/ 0 h 301"/>
              <a:gd name="T38" fmla="*/ 0 w 651"/>
              <a:gd name="T39" fmla="*/ 25 h 301"/>
              <a:gd name="T40" fmla="*/ 150 w 651"/>
              <a:gd name="T41" fmla="*/ 100 h 301"/>
              <a:gd name="T42" fmla="*/ 200 w 651"/>
              <a:gd name="T43" fmla="*/ 200 h 301"/>
              <a:gd name="T44" fmla="*/ 175 w 651"/>
              <a:gd name="T45" fmla="*/ 225 h 301"/>
              <a:gd name="T46" fmla="*/ 275 w 651"/>
              <a:gd name="T47" fmla="*/ 2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301">
                <a:moveTo>
                  <a:pt x="275" y="225"/>
                </a:moveTo>
                <a:lnTo>
                  <a:pt x="275" y="225"/>
                </a:lnTo>
                <a:cubicBezTo>
                  <a:pt x="300" y="225"/>
                  <a:pt x="300" y="250"/>
                  <a:pt x="325" y="275"/>
                </a:cubicBezTo>
                <a:cubicBezTo>
                  <a:pt x="325" y="275"/>
                  <a:pt x="325" y="300"/>
                  <a:pt x="350" y="300"/>
                </a:cubicBezTo>
                <a:cubicBezTo>
                  <a:pt x="375" y="275"/>
                  <a:pt x="400" y="275"/>
                  <a:pt x="425" y="275"/>
                </a:cubicBezTo>
                <a:cubicBezTo>
                  <a:pt x="450" y="275"/>
                  <a:pt x="500" y="275"/>
                  <a:pt x="526" y="275"/>
                </a:cubicBezTo>
                <a:cubicBezTo>
                  <a:pt x="500" y="275"/>
                  <a:pt x="500" y="275"/>
                  <a:pt x="500" y="250"/>
                </a:cubicBezTo>
                <a:cubicBezTo>
                  <a:pt x="526" y="250"/>
                  <a:pt x="550" y="275"/>
                  <a:pt x="575" y="275"/>
                </a:cubicBezTo>
                <a:cubicBezTo>
                  <a:pt x="600" y="300"/>
                  <a:pt x="625" y="300"/>
                  <a:pt x="650" y="275"/>
                </a:cubicBezTo>
                <a:lnTo>
                  <a:pt x="625" y="250"/>
                </a:lnTo>
                <a:cubicBezTo>
                  <a:pt x="625" y="225"/>
                  <a:pt x="625" y="225"/>
                  <a:pt x="625" y="200"/>
                </a:cubicBezTo>
                <a:cubicBezTo>
                  <a:pt x="600" y="200"/>
                  <a:pt x="575" y="175"/>
                  <a:pt x="575" y="175"/>
                </a:cubicBezTo>
                <a:cubicBezTo>
                  <a:pt x="575" y="175"/>
                  <a:pt x="575" y="125"/>
                  <a:pt x="550" y="125"/>
                </a:cubicBezTo>
                <a:cubicBezTo>
                  <a:pt x="526" y="125"/>
                  <a:pt x="526" y="100"/>
                  <a:pt x="526" y="100"/>
                </a:cubicBezTo>
                <a:cubicBezTo>
                  <a:pt x="500" y="100"/>
                  <a:pt x="425" y="100"/>
                  <a:pt x="425" y="125"/>
                </a:cubicBezTo>
                <a:cubicBezTo>
                  <a:pt x="400" y="125"/>
                  <a:pt x="375" y="100"/>
                  <a:pt x="350" y="100"/>
                </a:cubicBezTo>
                <a:cubicBezTo>
                  <a:pt x="350" y="100"/>
                  <a:pt x="325" y="75"/>
                  <a:pt x="300" y="50"/>
                </a:cubicBezTo>
                <a:cubicBezTo>
                  <a:pt x="300" y="50"/>
                  <a:pt x="175" y="75"/>
                  <a:pt x="150" y="50"/>
                </a:cubicBezTo>
                <a:cubicBezTo>
                  <a:pt x="125" y="25"/>
                  <a:pt x="75" y="0"/>
                  <a:pt x="50" y="0"/>
                </a:cubicBezTo>
                <a:cubicBezTo>
                  <a:pt x="25" y="0"/>
                  <a:pt x="25" y="25"/>
                  <a:pt x="0" y="25"/>
                </a:cubicBezTo>
                <a:cubicBezTo>
                  <a:pt x="75" y="50"/>
                  <a:pt x="150" y="50"/>
                  <a:pt x="150" y="100"/>
                </a:cubicBezTo>
                <a:cubicBezTo>
                  <a:pt x="175" y="175"/>
                  <a:pt x="200" y="150"/>
                  <a:pt x="200" y="200"/>
                </a:cubicBezTo>
                <a:cubicBezTo>
                  <a:pt x="200" y="225"/>
                  <a:pt x="175" y="225"/>
                  <a:pt x="175" y="225"/>
                </a:cubicBezTo>
                <a:cubicBezTo>
                  <a:pt x="200" y="250"/>
                  <a:pt x="250" y="250"/>
                  <a:pt x="275"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6" name="Freeform 52">
            <a:extLst>
              <a:ext uri="{FF2B5EF4-FFF2-40B4-BE49-F238E27FC236}">
                <a16:creationId xmlns:a16="http://schemas.microsoft.com/office/drawing/2014/main" id="{C4BF7ED7-F933-4E4D-94E0-5BAC12C10ED1}"/>
              </a:ext>
            </a:extLst>
          </p:cNvPr>
          <p:cNvSpPr>
            <a:spLocks noChangeArrowheads="1"/>
          </p:cNvSpPr>
          <p:nvPr/>
        </p:nvSpPr>
        <p:spPr bwMode="auto">
          <a:xfrm>
            <a:off x="6530531" y="3480700"/>
            <a:ext cx="566716" cy="223593"/>
          </a:xfrm>
          <a:custGeom>
            <a:avLst/>
            <a:gdLst>
              <a:gd name="T0" fmla="*/ 1725 w 1776"/>
              <a:gd name="T1" fmla="*/ 475 h 701"/>
              <a:gd name="T2" fmla="*/ 1725 w 1776"/>
              <a:gd name="T3" fmla="*/ 475 h 701"/>
              <a:gd name="T4" fmla="*/ 1725 w 1776"/>
              <a:gd name="T5" fmla="*/ 375 h 701"/>
              <a:gd name="T6" fmla="*/ 1725 w 1776"/>
              <a:gd name="T7" fmla="*/ 300 h 701"/>
              <a:gd name="T8" fmla="*/ 1750 w 1776"/>
              <a:gd name="T9" fmla="*/ 250 h 701"/>
              <a:gd name="T10" fmla="*/ 1725 w 1776"/>
              <a:gd name="T11" fmla="*/ 225 h 701"/>
              <a:gd name="T12" fmla="*/ 1650 w 1776"/>
              <a:gd name="T13" fmla="*/ 200 h 701"/>
              <a:gd name="T14" fmla="*/ 1625 w 1776"/>
              <a:gd name="T15" fmla="*/ 100 h 701"/>
              <a:gd name="T16" fmla="*/ 1575 w 1776"/>
              <a:gd name="T17" fmla="*/ 50 h 701"/>
              <a:gd name="T18" fmla="*/ 1475 w 1776"/>
              <a:gd name="T19" fmla="*/ 50 h 701"/>
              <a:gd name="T20" fmla="*/ 1300 w 1776"/>
              <a:gd name="T21" fmla="*/ 125 h 701"/>
              <a:gd name="T22" fmla="*/ 1125 w 1776"/>
              <a:gd name="T23" fmla="*/ 125 h 701"/>
              <a:gd name="T24" fmla="*/ 1025 w 1776"/>
              <a:gd name="T25" fmla="*/ 75 h 701"/>
              <a:gd name="T26" fmla="*/ 925 w 1776"/>
              <a:gd name="T27" fmla="*/ 50 h 701"/>
              <a:gd name="T28" fmla="*/ 800 w 1776"/>
              <a:gd name="T29" fmla="*/ 0 h 701"/>
              <a:gd name="T30" fmla="*/ 500 w 1776"/>
              <a:gd name="T31" fmla="*/ 100 h 701"/>
              <a:gd name="T32" fmla="*/ 300 w 1776"/>
              <a:gd name="T33" fmla="*/ 100 h 701"/>
              <a:gd name="T34" fmla="*/ 250 w 1776"/>
              <a:gd name="T35" fmla="*/ 175 h 701"/>
              <a:gd name="T36" fmla="*/ 50 w 1776"/>
              <a:gd name="T37" fmla="*/ 200 h 701"/>
              <a:gd name="T38" fmla="*/ 50 w 1776"/>
              <a:gd name="T39" fmla="*/ 275 h 701"/>
              <a:gd name="T40" fmla="*/ 75 w 1776"/>
              <a:gd name="T41" fmla="*/ 300 h 701"/>
              <a:gd name="T42" fmla="*/ 100 w 1776"/>
              <a:gd name="T43" fmla="*/ 375 h 701"/>
              <a:gd name="T44" fmla="*/ 100 w 1776"/>
              <a:gd name="T45" fmla="*/ 425 h 701"/>
              <a:gd name="T46" fmla="*/ 100 w 1776"/>
              <a:gd name="T47" fmla="*/ 475 h 701"/>
              <a:gd name="T48" fmla="*/ 150 w 1776"/>
              <a:gd name="T49" fmla="*/ 525 h 701"/>
              <a:gd name="T50" fmla="*/ 200 w 1776"/>
              <a:gd name="T51" fmla="*/ 575 h 701"/>
              <a:gd name="T52" fmla="*/ 250 w 1776"/>
              <a:gd name="T53" fmla="*/ 575 h 701"/>
              <a:gd name="T54" fmla="*/ 300 w 1776"/>
              <a:gd name="T55" fmla="*/ 650 h 701"/>
              <a:gd name="T56" fmla="*/ 424 w 1776"/>
              <a:gd name="T57" fmla="*/ 625 h 701"/>
              <a:gd name="T58" fmla="*/ 500 w 1776"/>
              <a:gd name="T59" fmla="*/ 575 h 701"/>
              <a:gd name="T60" fmla="*/ 625 w 1776"/>
              <a:gd name="T61" fmla="*/ 650 h 701"/>
              <a:gd name="T62" fmla="*/ 725 w 1776"/>
              <a:gd name="T63" fmla="*/ 650 h 701"/>
              <a:gd name="T64" fmla="*/ 825 w 1776"/>
              <a:gd name="T65" fmla="*/ 575 h 701"/>
              <a:gd name="T66" fmla="*/ 900 w 1776"/>
              <a:gd name="T67" fmla="*/ 600 h 701"/>
              <a:gd name="T68" fmla="*/ 950 w 1776"/>
              <a:gd name="T69" fmla="*/ 575 h 701"/>
              <a:gd name="T70" fmla="*/ 925 w 1776"/>
              <a:gd name="T71" fmla="*/ 650 h 701"/>
              <a:gd name="T72" fmla="*/ 925 w 1776"/>
              <a:gd name="T73" fmla="*/ 700 h 701"/>
              <a:gd name="T74" fmla="*/ 1000 w 1776"/>
              <a:gd name="T75" fmla="*/ 625 h 701"/>
              <a:gd name="T76" fmla="*/ 1025 w 1776"/>
              <a:gd name="T77" fmla="*/ 600 h 701"/>
              <a:gd name="T78" fmla="*/ 1125 w 1776"/>
              <a:gd name="T79" fmla="*/ 600 h 701"/>
              <a:gd name="T80" fmla="*/ 1175 w 1776"/>
              <a:gd name="T81" fmla="*/ 600 h 701"/>
              <a:gd name="T82" fmla="*/ 1275 w 1776"/>
              <a:gd name="T83" fmla="*/ 600 h 701"/>
              <a:gd name="T84" fmla="*/ 1400 w 1776"/>
              <a:gd name="T85" fmla="*/ 550 h 701"/>
              <a:gd name="T86" fmla="*/ 1500 w 1776"/>
              <a:gd name="T87" fmla="*/ 550 h 701"/>
              <a:gd name="T88" fmla="*/ 1550 w 1776"/>
              <a:gd name="T89" fmla="*/ 550 h 701"/>
              <a:gd name="T90" fmla="*/ 1600 w 1776"/>
              <a:gd name="T91" fmla="*/ 525 h 701"/>
              <a:gd name="T92" fmla="*/ 1675 w 1776"/>
              <a:gd name="T93" fmla="*/ 550 h 701"/>
              <a:gd name="T94" fmla="*/ 1775 w 1776"/>
              <a:gd name="T95" fmla="*/ 550 h 701"/>
              <a:gd name="T96" fmla="*/ 1725 w 1776"/>
              <a:gd name="T97" fmla="*/ 475 h 701"/>
              <a:gd name="T98" fmla="*/ 175 w 1776"/>
              <a:gd name="T99" fmla="*/ 125 h 701"/>
              <a:gd name="T100" fmla="*/ 175 w 1776"/>
              <a:gd name="T101" fmla="*/ 125 h 701"/>
              <a:gd name="T102" fmla="*/ 300 w 1776"/>
              <a:gd name="T103" fmla="*/ 100 h 701"/>
              <a:gd name="T104" fmla="*/ 224 w 1776"/>
              <a:gd name="T105" fmla="*/ 50 h 701"/>
              <a:gd name="T106" fmla="*/ 200 w 1776"/>
              <a:gd name="T107" fmla="*/ 0 h 701"/>
              <a:gd name="T108" fmla="*/ 150 w 1776"/>
              <a:gd name="T109" fmla="*/ 25 h 701"/>
              <a:gd name="T110" fmla="*/ 50 w 1776"/>
              <a:gd name="T111" fmla="*/ 25 h 701"/>
              <a:gd name="T112" fmla="*/ 75 w 1776"/>
              <a:gd name="T113" fmla="*/ 75 h 701"/>
              <a:gd name="T114" fmla="*/ 50 w 1776"/>
              <a:gd name="T115" fmla="*/ 125 h 701"/>
              <a:gd name="T116" fmla="*/ 25 w 1776"/>
              <a:gd name="T117" fmla="*/ 150 h 701"/>
              <a:gd name="T118" fmla="*/ 75 w 1776"/>
              <a:gd name="T119" fmla="*/ 175 h 701"/>
              <a:gd name="T120" fmla="*/ 175 w 1776"/>
              <a:gd name="T121" fmla="*/ 125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6" h="701">
                <a:moveTo>
                  <a:pt x="1725" y="475"/>
                </a:moveTo>
                <a:lnTo>
                  <a:pt x="1725" y="475"/>
                </a:lnTo>
                <a:cubicBezTo>
                  <a:pt x="1725" y="475"/>
                  <a:pt x="1725" y="400"/>
                  <a:pt x="1725" y="375"/>
                </a:cubicBezTo>
                <a:cubicBezTo>
                  <a:pt x="1725" y="375"/>
                  <a:pt x="1700" y="300"/>
                  <a:pt x="1725" y="300"/>
                </a:cubicBezTo>
                <a:cubicBezTo>
                  <a:pt x="1750" y="300"/>
                  <a:pt x="1725" y="250"/>
                  <a:pt x="1750" y="250"/>
                </a:cubicBezTo>
                <a:lnTo>
                  <a:pt x="1725" y="225"/>
                </a:lnTo>
                <a:cubicBezTo>
                  <a:pt x="1725" y="200"/>
                  <a:pt x="1675" y="225"/>
                  <a:pt x="1650" y="200"/>
                </a:cubicBezTo>
                <a:cubicBezTo>
                  <a:pt x="1650" y="150"/>
                  <a:pt x="1650" y="150"/>
                  <a:pt x="1625" y="100"/>
                </a:cubicBezTo>
                <a:cubicBezTo>
                  <a:pt x="1600" y="75"/>
                  <a:pt x="1600" y="50"/>
                  <a:pt x="1575" y="50"/>
                </a:cubicBezTo>
                <a:cubicBezTo>
                  <a:pt x="1550" y="75"/>
                  <a:pt x="1500" y="75"/>
                  <a:pt x="1475" y="50"/>
                </a:cubicBezTo>
                <a:cubicBezTo>
                  <a:pt x="1425" y="100"/>
                  <a:pt x="1325" y="125"/>
                  <a:pt x="1300" y="125"/>
                </a:cubicBezTo>
                <a:cubicBezTo>
                  <a:pt x="1250" y="100"/>
                  <a:pt x="1175" y="125"/>
                  <a:pt x="1125" y="125"/>
                </a:cubicBezTo>
                <a:cubicBezTo>
                  <a:pt x="1075" y="125"/>
                  <a:pt x="1050" y="75"/>
                  <a:pt x="1025" y="75"/>
                </a:cubicBezTo>
                <a:cubicBezTo>
                  <a:pt x="975" y="100"/>
                  <a:pt x="975" y="50"/>
                  <a:pt x="925" y="50"/>
                </a:cubicBezTo>
                <a:cubicBezTo>
                  <a:pt x="900" y="50"/>
                  <a:pt x="925" y="25"/>
                  <a:pt x="800" y="0"/>
                </a:cubicBezTo>
                <a:cubicBezTo>
                  <a:pt x="675" y="0"/>
                  <a:pt x="550" y="75"/>
                  <a:pt x="500" y="100"/>
                </a:cubicBezTo>
                <a:cubicBezTo>
                  <a:pt x="475" y="125"/>
                  <a:pt x="325" y="100"/>
                  <a:pt x="300" y="100"/>
                </a:cubicBezTo>
                <a:cubicBezTo>
                  <a:pt x="300" y="125"/>
                  <a:pt x="300" y="175"/>
                  <a:pt x="250" y="175"/>
                </a:cubicBezTo>
                <a:cubicBezTo>
                  <a:pt x="200" y="200"/>
                  <a:pt x="100" y="175"/>
                  <a:pt x="50" y="200"/>
                </a:cubicBezTo>
                <a:cubicBezTo>
                  <a:pt x="25" y="225"/>
                  <a:pt x="0" y="275"/>
                  <a:pt x="50" y="275"/>
                </a:cubicBezTo>
                <a:cubicBezTo>
                  <a:pt x="75" y="275"/>
                  <a:pt x="100" y="275"/>
                  <a:pt x="75" y="300"/>
                </a:cubicBezTo>
                <a:cubicBezTo>
                  <a:pt x="75" y="300"/>
                  <a:pt x="100" y="350"/>
                  <a:pt x="100" y="375"/>
                </a:cubicBezTo>
                <a:cubicBezTo>
                  <a:pt x="75" y="375"/>
                  <a:pt x="75" y="425"/>
                  <a:pt x="100" y="425"/>
                </a:cubicBezTo>
                <a:cubicBezTo>
                  <a:pt x="125" y="450"/>
                  <a:pt x="125" y="475"/>
                  <a:pt x="100" y="475"/>
                </a:cubicBezTo>
                <a:cubicBezTo>
                  <a:pt x="75" y="475"/>
                  <a:pt x="150" y="525"/>
                  <a:pt x="150" y="525"/>
                </a:cubicBezTo>
                <a:cubicBezTo>
                  <a:pt x="150" y="550"/>
                  <a:pt x="200" y="550"/>
                  <a:pt x="200" y="575"/>
                </a:cubicBezTo>
                <a:cubicBezTo>
                  <a:pt x="200" y="575"/>
                  <a:pt x="224" y="600"/>
                  <a:pt x="250" y="575"/>
                </a:cubicBezTo>
                <a:cubicBezTo>
                  <a:pt x="275" y="575"/>
                  <a:pt x="300" y="625"/>
                  <a:pt x="300" y="650"/>
                </a:cubicBezTo>
                <a:cubicBezTo>
                  <a:pt x="325" y="675"/>
                  <a:pt x="424" y="650"/>
                  <a:pt x="424" y="625"/>
                </a:cubicBezTo>
                <a:cubicBezTo>
                  <a:pt x="424" y="600"/>
                  <a:pt x="450" y="575"/>
                  <a:pt x="500" y="575"/>
                </a:cubicBezTo>
                <a:cubicBezTo>
                  <a:pt x="550" y="600"/>
                  <a:pt x="600" y="650"/>
                  <a:pt x="625" y="650"/>
                </a:cubicBezTo>
                <a:cubicBezTo>
                  <a:pt x="650" y="675"/>
                  <a:pt x="700" y="650"/>
                  <a:pt x="725" y="650"/>
                </a:cubicBezTo>
                <a:cubicBezTo>
                  <a:pt x="750" y="650"/>
                  <a:pt x="800" y="600"/>
                  <a:pt x="825" y="575"/>
                </a:cubicBezTo>
                <a:cubicBezTo>
                  <a:pt x="825" y="575"/>
                  <a:pt x="850" y="625"/>
                  <a:pt x="900" y="600"/>
                </a:cubicBezTo>
                <a:cubicBezTo>
                  <a:pt x="925" y="600"/>
                  <a:pt x="950" y="575"/>
                  <a:pt x="950" y="575"/>
                </a:cubicBezTo>
                <a:cubicBezTo>
                  <a:pt x="975" y="600"/>
                  <a:pt x="925" y="650"/>
                  <a:pt x="925" y="650"/>
                </a:cubicBezTo>
                <a:cubicBezTo>
                  <a:pt x="950" y="675"/>
                  <a:pt x="950" y="675"/>
                  <a:pt x="925" y="700"/>
                </a:cubicBezTo>
                <a:cubicBezTo>
                  <a:pt x="1000" y="675"/>
                  <a:pt x="1000" y="650"/>
                  <a:pt x="1000" y="625"/>
                </a:cubicBezTo>
                <a:cubicBezTo>
                  <a:pt x="1000" y="600"/>
                  <a:pt x="1000" y="600"/>
                  <a:pt x="1025" y="600"/>
                </a:cubicBezTo>
                <a:cubicBezTo>
                  <a:pt x="1050" y="625"/>
                  <a:pt x="1075" y="625"/>
                  <a:pt x="1125" y="600"/>
                </a:cubicBezTo>
                <a:cubicBezTo>
                  <a:pt x="1150" y="575"/>
                  <a:pt x="1150" y="575"/>
                  <a:pt x="1175" y="600"/>
                </a:cubicBezTo>
                <a:cubicBezTo>
                  <a:pt x="1200" y="600"/>
                  <a:pt x="1225" y="600"/>
                  <a:pt x="1275" y="600"/>
                </a:cubicBezTo>
                <a:cubicBezTo>
                  <a:pt x="1350" y="600"/>
                  <a:pt x="1350" y="550"/>
                  <a:pt x="1400" y="550"/>
                </a:cubicBezTo>
                <a:cubicBezTo>
                  <a:pt x="1475" y="575"/>
                  <a:pt x="1500" y="550"/>
                  <a:pt x="1500" y="550"/>
                </a:cubicBezTo>
                <a:cubicBezTo>
                  <a:pt x="1550" y="550"/>
                  <a:pt x="1550" y="550"/>
                  <a:pt x="1550" y="550"/>
                </a:cubicBezTo>
                <a:cubicBezTo>
                  <a:pt x="1550" y="550"/>
                  <a:pt x="1550" y="525"/>
                  <a:pt x="1600" y="525"/>
                </a:cubicBezTo>
                <a:cubicBezTo>
                  <a:pt x="1625" y="525"/>
                  <a:pt x="1650" y="550"/>
                  <a:pt x="1675" y="550"/>
                </a:cubicBezTo>
                <a:cubicBezTo>
                  <a:pt x="1700" y="525"/>
                  <a:pt x="1775" y="600"/>
                  <a:pt x="1775" y="550"/>
                </a:cubicBezTo>
                <a:cubicBezTo>
                  <a:pt x="1775" y="550"/>
                  <a:pt x="1750" y="475"/>
                  <a:pt x="1725" y="475"/>
                </a:cubicBezTo>
                <a:close/>
                <a:moveTo>
                  <a:pt x="175" y="125"/>
                </a:moveTo>
                <a:lnTo>
                  <a:pt x="175" y="125"/>
                </a:lnTo>
                <a:cubicBezTo>
                  <a:pt x="200" y="100"/>
                  <a:pt x="275" y="125"/>
                  <a:pt x="300" y="100"/>
                </a:cubicBezTo>
                <a:cubicBezTo>
                  <a:pt x="300" y="100"/>
                  <a:pt x="250" y="75"/>
                  <a:pt x="224" y="50"/>
                </a:cubicBezTo>
                <a:cubicBezTo>
                  <a:pt x="200" y="50"/>
                  <a:pt x="200" y="25"/>
                  <a:pt x="200" y="0"/>
                </a:cubicBezTo>
                <a:cubicBezTo>
                  <a:pt x="175" y="25"/>
                  <a:pt x="175" y="25"/>
                  <a:pt x="150" y="25"/>
                </a:cubicBezTo>
                <a:cubicBezTo>
                  <a:pt x="125" y="0"/>
                  <a:pt x="75" y="0"/>
                  <a:pt x="50" y="25"/>
                </a:cubicBezTo>
                <a:cubicBezTo>
                  <a:pt x="50" y="25"/>
                  <a:pt x="75" y="50"/>
                  <a:pt x="75" y="75"/>
                </a:cubicBezTo>
                <a:cubicBezTo>
                  <a:pt x="75" y="100"/>
                  <a:pt x="50" y="100"/>
                  <a:pt x="50" y="125"/>
                </a:cubicBezTo>
                <a:lnTo>
                  <a:pt x="25" y="150"/>
                </a:lnTo>
                <a:cubicBezTo>
                  <a:pt x="50" y="175"/>
                  <a:pt x="50" y="175"/>
                  <a:pt x="75" y="175"/>
                </a:cubicBezTo>
                <a:cubicBezTo>
                  <a:pt x="125" y="175"/>
                  <a:pt x="125" y="125"/>
                  <a:pt x="1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7" name="Freeform 53">
            <a:extLst>
              <a:ext uri="{FF2B5EF4-FFF2-40B4-BE49-F238E27FC236}">
                <a16:creationId xmlns:a16="http://schemas.microsoft.com/office/drawing/2014/main" id="{3E0C99E6-A526-2442-B492-BACCA33584B0}"/>
              </a:ext>
            </a:extLst>
          </p:cNvPr>
          <p:cNvSpPr>
            <a:spLocks noChangeArrowheads="1"/>
          </p:cNvSpPr>
          <p:nvPr/>
        </p:nvSpPr>
        <p:spPr bwMode="auto">
          <a:xfrm>
            <a:off x="8109739" y="370429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8" name="Freeform 54">
            <a:extLst>
              <a:ext uri="{FF2B5EF4-FFF2-40B4-BE49-F238E27FC236}">
                <a16:creationId xmlns:a16="http://schemas.microsoft.com/office/drawing/2014/main" id="{B003E8D2-1590-AF46-A54F-62386D8E1B60}"/>
              </a:ext>
            </a:extLst>
          </p:cNvPr>
          <p:cNvSpPr>
            <a:spLocks noChangeArrowheads="1"/>
          </p:cNvSpPr>
          <p:nvPr/>
        </p:nvSpPr>
        <p:spPr bwMode="auto">
          <a:xfrm>
            <a:off x="9456919" y="3456793"/>
            <a:ext cx="208124" cy="191249"/>
          </a:xfrm>
          <a:custGeom>
            <a:avLst/>
            <a:gdLst>
              <a:gd name="T0" fmla="*/ 625 w 651"/>
              <a:gd name="T1" fmla="*/ 25 h 601"/>
              <a:gd name="T2" fmla="*/ 625 w 651"/>
              <a:gd name="T3" fmla="*/ 25 h 601"/>
              <a:gd name="T4" fmla="*/ 550 w 651"/>
              <a:gd name="T5" fmla="*/ 0 h 601"/>
              <a:gd name="T6" fmla="*/ 500 w 651"/>
              <a:gd name="T7" fmla="*/ 75 h 601"/>
              <a:gd name="T8" fmla="*/ 425 w 651"/>
              <a:gd name="T9" fmla="*/ 125 h 601"/>
              <a:gd name="T10" fmla="*/ 400 w 651"/>
              <a:gd name="T11" fmla="*/ 150 h 601"/>
              <a:gd name="T12" fmla="*/ 325 w 651"/>
              <a:gd name="T13" fmla="*/ 175 h 601"/>
              <a:gd name="T14" fmla="*/ 275 w 651"/>
              <a:gd name="T15" fmla="*/ 150 h 601"/>
              <a:gd name="T16" fmla="*/ 200 w 651"/>
              <a:gd name="T17" fmla="*/ 200 h 601"/>
              <a:gd name="T18" fmla="*/ 25 w 651"/>
              <a:gd name="T19" fmla="*/ 300 h 601"/>
              <a:gd name="T20" fmla="*/ 0 w 651"/>
              <a:gd name="T21" fmla="*/ 350 h 601"/>
              <a:gd name="T22" fmla="*/ 125 w 651"/>
              <a:gd name="T23" fmla="*/ 400 h 601"/>
              <a:gd name="T24" fmla="*/ 50 w 651"/>
              <a:gd name="T25" fmla="*/ 500 h 601"/>
              <a:gd name="T26" fmla="*/ 75 w 651"/>
              <a:gd name="T27" fmla="*/ 550 h 601"/>
              <a:gd name="T28" fmla="*/ 125 w 651"/>
              <a:gd name="T29" fmla="*/ 575 h 601"/>
              <a:gd name="T30" fmla="*/ 200 w 651"/>
              <a:gd name="T31" fmla="*/ 575 h 601"/>
              <a:gd name="T32" fmla="*/ 225 w 651"/>
              <a:gd name="T33" fmla="*/ 575 h 601"/>
              <a:gd name="T34" fmla="*/ 275 w 651"/>
              <a:gd name="T35" fmla="*/ 550 h 601"/>
              <a:gd name="T36" fmla="*/ 350 w 651"/>
              <a:gd name="T37" fmla="*/ 525 h 601"/>
              <a:gd name="T38" fmla="*/ 400 w 651"/>
              <a:gd name="T39" fmla="*/ 500 h 601"/>
              <a:gd name="T40" fmla="*/ 325 w 651"/>
              <a:gd name="T41" fmla="*/ 425 h 601"/>
              <a:gd name="T42" fmla="*/ 350 w 651"/>
              <a:gd name="T43" fmla="*/ 350 h 601"/>
              <a:gd name="T44" fmla="*/ 525 w 651"/>
              <a:gd name="T45" fmla="*/ 250 h 601"/>
              <a:gd name="T46" fmla="*/ 550 w 651"/>
              <a:gd name="T47" fmla="*/ 125 h 601"/>
              <a:gd name="T48" fmla="*/ 650 w 651"/>
              <a:gd name="T49" fmla="*/ 25 h 601"/>
              <a:gd name="T50" fmla="*/ 625 w 651"/>
              <a:gd name="T51" fmla="*/ 2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1" h="601">
                <a:moveTo>
                  <a:pt x="625" y="25"/>
                </a:moveTo>
                <a:lnTo>
                  <a:pt x="625" y="25"/>
                </a:lnTo>
                <a:cubicBezTo>
                  <a:pt x="600" y="25"/>
                  <a:pt x="575" y="0"/>
                  <a:pt x="550" y="0"/>
                </a:cubicBezTo>
                <a:cubicBezTo>
                  <a:pt x="525" y="0"/>
                  <a:pt x="525" y="75"/>
                  <a:pt x="500" y="75"/>
                </a:cubicBezTo>
                <a:cubicBezTo>
                  <a:pt x="450" y="75"/>
                  <a:pt x="475" y="100"/>
                  <a:pt x="425" y="125"/>
                </a:cubicBezTo>
                <a:cubicBezTo>
                  <a:pt x="375" y="125"/>
                  <a:pt x="375" y="125"/>
                  <a:pt x="400" y="150"/>
                </a:cubicBezTo>
                <a:cubicBezTo>
                  <a:pt x="400" y="175"/>
                  <a:pt x="375" y="175"/>
                  <a:pt x="325" y="175"/>
                </a:cubicBezTo>
                <a:cubicBezTo>
                  <a:pt x="300" y="175"/>
                  <a:pt x="300" y="150"/>
                  <a:pt x="275" y="150"/>
                </a:cubicBezTo>
                <a:cubicBezTo>
                  <a:pt x="250" y="150"/>
                  <a:pt x="225" y="200"/>
                  <a:pt x="200" y="200"/>
                </a:cubicBezTo>
                <a:cubicBezTo>
                  <a:pt x="200" y="225"/>
                  <a:pt x="75" y="300"/>
                  <a:pt x="25" y="300"/>
                </a:cubicBezTo>
                <a:cubicBezTo>
                  <a:pt x="25" y="325"/>
                  <a:pt x="25" y="325"/>
                  <a:pt x="0" y="350"/>
                </a:cubicBezTo>
                <a:cubicBezTo>
                  <a:pt x="50" y="350"/>
                  <a:pt x="100" y="375"/>
                  <a:pt x="125" y="400"/>
                </a:cubicBezTo>
                <a:cubicBezTo>
                  <a:pt x="150" y="425"/>
                  <a:pt x="75" y="475"/>
                  <a:pt x="50" y="500"/>
                </a:cubicBezTo>
                <a:cubicBezTo>
                  <a:pt x="25" y="525"/>
                  <a:pt x="75" y="525"/>
                  <a:pt x="75" y="550"/>
                </a:cubicBezTo>
                <a:cubicBezTo>
                  <a:pt x="75" y="575"/>
                  <a:pt x="100" y="600"/>
                  <a:pt x="125" y="575"/>
                </a:cubicBezTo>
                <a:cubicBezTo>
                  <a:pt x="125" y="575"/>
                  <a:pt x="150" y="575"/>
                  <a:pt x="200" y="575"/>
                </a:cubicBezTo>
                <a:cubicBezTo>
                  <a:pt x="200" y="575"/>
                  <a:pt x="200" y="575"/>
                  <a:pt x="225" y="575"/>
                </a:cubicBezTo>
                <a:lnTo>
                  <a:pt x="275" y="550"/>
                </a:lnTo>
                <a:cubicBezTo>
                  <a:pt x="275" y="525"/>
                  <a:pt x="325" y="525"/>
                  <a:pt x="350" y="525"/>
                </a:cubicBezTo>
                <a:cubicBezTo>
                  <a:pt x="375" y="525"/>
                  <a:pt x="400" y="525"/>
                  <a:pt x="400" y="500"/>
                </a:cubicBezTo>
                <a:cubicBezTo>
                  <a:pt x="375" y="475"/>
                  <a:pt x="325" y="425"/>
                  <a:pt x="325" y="425"/>
                </a:cubicBezTo>
                <a:cubicBezTo>
                  <a:pt x="300" y="400"/>
                  <a:pt x="300" y="350"/>
                  <a:pt x="350" y="350"/>
                </a:cubicBezTo>
                <a:cubicBezTo>
                  <a:pt x="400" y="325"/>
                  <a:pt x="475" y="250"/>
                  <a:pt x="525" y="250"/>
                </a:cubicBezTo>
                <a:cubicBezTo>
                  <a:pt x="550" y="225"/>
                  <a:pt x="525" y="175"/>
                  <a:pt x="550" y="125"/>
                </a:cubicBezTo>
                <a:cubicBezTo>
                  <a:pt x="550" y="100"/>
                  <a:pt x="600" y="75"/>
                  <a:pt x="650" y="25"/>
                </a:cubicBezTo>
                <a:lnTo>
                  <a:pt x="625"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9" name="Freeform 55">
            <a:extLst>
              <a:ext uri="{FF2B5EF4-FFF2-40B4-BE49-F238E27FC236}">
                <a16:creationId xmlns:a16="http://schemas.microsoft.com/office/drawing/2014/main" id="{33ACBCD2-387D-FD47-9147-DFC1122A7137}"/>
              </a:ext>
            </a:extLst>
          </p:cNvPr>
          <p:cNvSpPr>
            <a:spLocks noChangeArrowheads="1"/>
          </p:cNvSpPr>
          <p:nvPr/>
        </p:nvSpPr>
        <p:spPr bwMode="auto">
          <a:xfrm>
            <a:off x="8165988" y="3895539"/>
            <a:ext cx="232029" cy="127968"/>
          </a:xfrm>
          <a:custGeom>
            <a:avLst/>
            <a:gdLst>
              <a:gd name="T0" fmla="*/ 725 w 726"/>
              <a:gd name="T1" fmla="*/ 251 h 401"/>
              <a:gd name="T2" fmla="*/ 725 w 726"/>
              <a:gd name="T3" fmla="*/ 251 h 401"/>
              <a:gd name="T4" fmla="*/ 700 w 726"/>
              <a:gd name="T5" fmla="*/ 251 h 401"/>
              <a:gd name="T6" fmla="*/ 575 w 726"/>
              <a:gd name="T7" fmla="*/ 225 h 401"/>
              <a:gd name="T8" fmla="*/ 400 w 726"/>
              <a:gd name="T9" fmla="*/ 151 h 401"/>
              <a:gd name="T10" fmla="*/ 200 w 726"/>
              <a:gd name="T11" fmla="*/ 25 h 401"/>
              <a:gd name="T12" fmla="*/ 125 w 726"/>
              <a:gd name="T13" fmla="*/ 0 h 401"/>
              <a:gd name="T14" fmla="*/ 75 w 726"/>
              <a:gd name="T15" fmla="*/ 25 h 401"/>
              <a:gd name="T16" fmla="*/ 25 w 726"/>
              <a:gd name="T17" fmla="*/ 75 h 401"/>
              <a:gd name="T18" fmla="*/ 0 w 726"/>
              <a:gd name="T19" fmla="*/ 151 h 401"/>
              <a:gd name="T20" fmla="*/ 50 w 726"/>
              <a:gd name="T21" fmla="*/ 175 h 401"/>
              <a:gd name="T22" fmla="*/ 125 w 726"/>
              <a:gd name="T23" fmla="*/ 225 h 401"/>
              <a:gd name="T24" fmla="*/ 200 w 726"/>
              <a:gd name="T25" fmla="*/ 251 h 401"/>
              <a:gd name="T26" fmla="*/ 275 w 726"/>
              <a:gd name="T27" fmla="*/ 300 h 401"/>
              <a:gd name="T28" fmla="*/ 375 w 726"/>
              <a:gd name="T29" fmla="*/ 275 h 401"/>
              <a:gd name="T30" fmla="*/ 425 w 726"/>
              <a:gd name="T31" fmla="*/ 351 h 401"/>
              <a:gd name="T32" fmla="*/ 550 w 726"/>
              <a:gd name="T33" fmla="*/ 375 h 401"/>
              <a:gd name="T34" fmla="*/ 700 w 726"/>
              <a:gd name="T35" fmla="*/ 375 h 401"/>
              <a:gd name="T36" fmla="*/ 700 w 726"/>
              <a:gd name="T37" fmla="*/ 275 h 401"/>
              <a:gd name="T38" fmla="*/ 725 w 726"/>
              <a:gd name="T39" fmla="*/ 25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6" h="401">
                <a:moveTo>
                  <a:pt x="725" y="251"/>
                </a:moveTo>
                <a:lnTo>
                  <a:pt x="725" y="251"/>
                </a:lnTo>
                <a:cubicBezTo>
                  <a:pt x="700" y="251"/>
                  <a:pt x="700" y="251"/>
                  <a:pt x="700" y="251"/>
                </a:cubicBezTo>
                <a:cubicBezTo>
                  <a:pt x="650" y="251"/>
                  <a:pt x="600" y="225"/>
                  <a:pt x="575" y="225"/>
                </a:cubicBezTo>
                <a:cubicBezTo>
                  <a:pt x="550" y="225"/>
                  <a:pt x="425" y="200"/>
                  <a:pt x="400" y="151"/>
                </a:cubicBezTo>
                <a:cubicBezTo>
                  <a:pt x="350" y="125"/>
                  <a:pt x="225" y="51"/>
                  <a:pt x="200" y="25"/>
                </a:cubicBezTo>
                <a:cubicBezTo>
                  <a:pt x="175" y="0"/>
                  <a:pt x="125" y="0"/>
                  <a:pt x="125" y="0"/>
                </a:cubicBezTo>
                <a:cubicBezTo>
                  <a:pt x="125" y="25"/>
                  <a:pt x="100" y="25"/>
                  <a:pt x="75" y="25"/>
                </a:cubicBezTo>
                <a:cubicBezTo>
                  <a:pt x="50" y="25"/>
                  <a:pt x="25" y="51"/>
                  <a:pt x="25" y="75"/>
                </a:cubicBezTo>
                <a:cubicBezTo>
                  <a:pt x="25" y="100"/>
                  <a:pt x="0" y="125"/>
                  <a:pt x="0" y="151"/>
                </a:cubicBezTo>
                <a:cubicBezTo>
                  <a:pt x="0" y="175"/>
                  <a:pt x="50" y="175"/>
                  <a:pt x="50" y="175"/>
                </a:cubicBezTo>
                <a:cubicBezTo>
                  <a:pt x="75" y="200"/>
                  <a:pt x="125" y="200"/>
                  <a:pt x="125" y="225"/>
                </a:cubicBezTo>
                <a:cubicBezTo>
                  <a:pt x="125" y="225"/>
                  <a:pt x="175" y="251"/>
                  <a:pt x="200" y="251"/>
                </a:cubicBezTo>
                <a:cubicBezTo>
                  <a:pt x="225" y="251"/>
                  <a:pt x="275" y="300"/>
                  <a:pt x="275" y="300"/>
                </a:cubicBezTo>
                <a:cubicBezTo>
                  <a:pt x="300" y="325"/>
                  <a:pt x="350" y="275"/>
                  <a:pt x="375" y="275"/>
                </a:cubicBezTo>
                <a:cubicBezTo>
                  <a:pt x="400" y="275"/>
                  <a:pt x="425" y="325"/>
                  <a:pt x="425" y="351"/>
                </a:cubicBezTo>
                <a:cubicBezTo>
                  <a:pt x="425" y="351"/>
                  <a:pt x="525" y="375"/>
                  <a:pt x="550" y="375"/>
                </a:cubicBezTo>
                <a:cubicBezTo>
                  <a:pt x="575" y="400"/>
                  <a:pt x="675" y="400"/>
                  <a:pt x="700" y="375"/>
                </a:cubicBezTo>
                <a:cubicBezTo>
                  <a:pt x="725" y="351"/>
                  <a:pt x="700" y="300"/>
                  <a:pt x="700" y="275"/>
                </a:cubicBezTo>
                <a:lnTo>
                  <a:pt x="725" y="251"/>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0" name="Freeform 56">
            <a:extLst>
              <a:ext uri="{FF2B5EF4-FFF2-40B4-BE49-F238E27FC236}">
                <a16:creationId xmlns:a16="http://schemas.microsoft.com/office/drawing/2014/main" id="{A27B1DD9-A41B-7D43-9994-95D7760D8B25}"/>
              </a:ext>
            </a:extLst>
          </p:cNvPr>
          <p:cNvSpPr>
            <a:spLocks noChangeArrowheads="1"/>
          </p:cNvSpPr>
          <p:nvPr/>
        </p:nvSpPr>
        <p:spPr bwMode="auto">
          <a:xfrm>
            <a:off x="8500673" y="3951789"/>
            <a:ext cx="255936" cy="566715"/>
          </a:xfrm>
          <a:custGeom>
            <a:avLst/>
            <a:gdLst>
              <a:gd name="T0" fmla="*/ 651 w 801"/>
              <a:gd name="T1" fmla="*/ 1624 h 1775"/>
              <a:gd name="T2" fmla="*/ 651 w 801"/>
              <a:gd name="T3" fmla="*/ 1624 h 1775"/>
              <a:gd name="T4" fmla="*/ 625 w 801"/>
              <a:gd name="T5" fmla="*/ 1549 h 1775"/>
              <a:gd name="T6" fmla="*/ 600 w 801"/>
              <a:gd name="T7" fmla="*/ 1424 h 1775"/>
              <a:gd name="T8" fmla="*/ 551 w 801"/>
              <a:gd name="T9" fmla="*/ 1324 h 1775"/>
              <a:gd name="T10" fmla="*/ 575 w 801"/>
              <a:gd name="T11" fmla="*/ 1275 h 1775"/>
              <a:gd name="T12" fmla="*/ 575 w 801"/>
              <a:gd name="T13" fmla="*/ 1224 h 1775"/>
              <a:gd name="T14" fmla="*/ 551 w 801"/>
              <a:gd name="T15" fmla="*/ 1149 h 1775"/>
              <a:gd name="T16" fmla="*/ 475 w 801"/>
              <a:gd name="T17" fmla="*/ 1075 h 1775"/>
              <a:gd name="T18" fmla="*/ 500 w 801"/>
              <a:gd name="T19" fmla="*/ 924 h 1775"/>
              <a:gd name="T20" fmla="*/ 551 w 801"/>
              <a:gd name="T21" fmla="*/ 899 h 1775"/>
              <a:gd name="T22" fmla="*/ 625 w 801"/>
              <a:gd name="T23" fmla="*/ 875 h 1775"/>
              <a:gd name="T24" fmla="*/ 700 w 801"/>
              <a:gd name="T25" fmla="*/ 824 h 1775"/>
              <a:gd name="T26" fmla="*/ 751 w 801"/>
              <a:gd name="T27" fmla="*/ 775 h 1775"/>
              <a:gd name="T28" fmla="*/ 800 w 801"/>
              <a:gd name="T29" fmla="*/ 699 h 1775"/>
              <a:gd name="T30" fmla="*/ 800 w 801"/>
              <a:gd name="T31" fmla="*/ 699 h 1775"/>
              <a:gd name="T32" fmla="*/ 775 w 801"/>
              <a:gd name="T33" fmla="*/ 724 h 1775"/>
              <a:gd name="T34" fmla="*/ 700 w 801"/>
              <a:gd name="T35" fmla="*/ 675 h 1775"/>
              <a:gd name="T36" fmla="*/ 651 w 801"/>
              <a:gd name="T37" fmla="*/ 649 h 1775"/>
              <a:gd name="T38" fmla="*/ 651 w 801"/>
              <a:gd name="T39" fmla="*/ 599 h 1775"/>
              <a:gd name="T40" fmla="*/ 625 w 801"/>
              <a:gd name="T41" fmla="*/ 549 h 1775"/>
              <a:gd name="T42" fmla="*/ 600 w 801"/>
              <a:gd name="T43" fmla="*/ 475 h 1775"/>
              <a:gd name="T44" fmla="*/ 500 w 801"/>
              <a:gd name="T45" fmla="*/ 449 h 1775"/>
              <a:gd name="T46" fmla="*/ 500 w 801"/>
              <a:gd name="T47" fmla="*/ 424 h 1775"/>
              <a:gd name="T48" fmla="*/ 575 w 801"/>
              <a:gd name="T49" fmla="*/ 276 h 1775"/>
              <a:gd name="T50" fmla="*/ 600 w 801"/>
              <a:gd name="T51" fmla="*/ 150 h 1775"/>
              <a:gd name="T52" fmla="*/ 551 w 801"/>
              <a:gd name="T53" fmla="*/ 100 h 1775"/>
              <a:gd name="T54" fmla="*/ 525 w 801"/>
              <a:gd name="T55" fmla="*/ 50 h 1775"/>
              <a:gd name="T56" fmla="*/ 475 w 801"/>
              <a:gd name="T57" fmla="*/ 25 h 1775"/>
              <a:gd name="T58" fmla="*/ 451 w 801"/>
              <a:gd name="T59" fmla="*/ 25 h 1775"/>
              <a:gd name="T60" fmla="*/ 451 w 801"/>
              <a:gd name="T61" fmla="*/ 25 h 1775"/>
              <a:gd name="T62" fmla="*/ 425 w 801"/>
              <a:gd name="T63" fmla="*/ 76 h 1775"/>
              <a:gd name="T64" fmla="*/ 451 w 801"/>
              <a:gd name="T65" fmla="*/ 150 h 1775"/>
              <a:gd name="T66" fmla="*/ 400 w 801"/>
              <a:gd name="T67" fmla="*/ 150 h 1775"/>
              <a:gd name="T68" fmla="*/ 325 w 801"/>
              <a:gd name="T69" fmla="*/ 176 h 1775"/>
              <a:gd name="T70" fmla="*/ 251 w 801"/>
              <a:gd name="T71" fmla="*/ 250 h 1775"/>
              <a:gd name="T72" fmla="*/ 225 w 801"/>
              <a:gd name="T73" fmla="*/ 349 h 1775"/>
              <a:gd name="T74" fmla="*/ 200 w 801"/>
              <a:gd name="T75" fmla="*/ 475 h 1775"/>
              <a:gd name="T76" fmla="*/ 125 w 801"/>
              <a:gd name="T77" fmla="*/ 475 h 1775"/>
              <a:gd name="T78" fmla="*/ 100 w 801"/>
              <a:gd name="T79" fmla="*/ 575 h 1775"/>
              <a:gd name="T80" fmla="*/ 75 w 801"/>
              <a:gd name="T81" fmla="*/ 675 h 1775"/>
              <a:gd name="T82" fmla="*/ 50 w 801"/>
              <a:gd name="T83" fmla="*/ 724 h 1775"/>
              <a:gd name="T84" fmla="*/ 0 w 801"/>
              <a:gd name="T85" fmla="*/ 775 h 1775"/>
              <a:gd name="T86" fmla="*/ 100 w 801"/>
              <a:gd name="T87" fmla="*/ 849 h 1775"/>
              <a:gd name="T88" fmla="*/ 200 w 801"/>
              <a:gd name="T89" fmla="*/ 1049 h 1775"/>
              <a:gd name="T90" fmla="*/ 200 w 801"/>
              <a:gd name="T91" fmla="*/ 1200 h 1775"/>
              <a:gd name="T92" fmla="*/ 225 w 801"/>
              <a:gd name="T93" fmla="*/ 1249 h 1775"/>
              <a:gd name="T94" fmla="*/ 325 w 801"/>
              <a:gd name="T95" fmla="*/ 1249 h 1775"/>
              <a:gd name="T96" fmla="*/ 400 w 801"/>
              <a:gd name="T97" fmla="*/ 1149 h 1775"/>
              <a:gd name="T98" fmla="*/ 451 w 801"/>
              <a:gd name="T99" fmla="*/ 1175 h 1775"/>
              <a:gd name="T100" fmla="*/ 475 w 801"/>
              <a:gd name="T101" fmla="*/ 1275 h 1775"/>
              <a:gd name="T102" fmla="*/ 525 w 801"/>
              <a:gd name="T103" fmla="*/ 1500 h 1775"/>
              <a:gd name="T104" fmla="*/ 575 w 801"/>
              <a:gd name="T105" fmla="*/ 1624 h 1775"/>
              <a:gd name="T106" fmla="*/ 575 w 801"/>
              <a:gd name="T107" fmla="*/ 1749 h 1775"/>
              <a:gd name="T108" fmla="*/ 575 w 801"/>
              <a:gd name="T109" fmla="*/ 1774 h 1775"/>
              <a:gd name="T110" fmla="*/ 651 w 801"/>
              <a:gd name="T111" fmla="*/ 162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1" h="1775">
                <a:moveTo>
                  <a:pt x="651" y="1624"/>
                </a:moveTo>
                <a:lnTo>
                  <a:pt x="651" y="1624"/>
                </a:lnTo>
                <a:cubicBezTo>
                  <a:pt x="651" y="1575"/>
                  <a:pt x="625" y="1575"/>
                  <a:pt x="625" y="1549"/>
                </a:cubicBezTo>
                <a:cubicBezTo>
                  <a:pt x="625" y="1524"/>
                  <a:pt x="625" y="1475"/>
                  <a:pt x="600" y="1424"/>
                </a:cubicBezTo>
                <a:cubicBezTo>
                  <a:pt x="551" y="1400"/>
                  <a:pt x="525" y="1349"/>
                  <a:pt x="551" y="1324"/>
                </a:cubicBezTo>
                <a:cubicBezTo>
                  <a:pt x="575" y="1324"/>
                  <a:pt x="551" y="1249"/>
                  <a:pt x="575" y="1275"/>
                </a:cubicBezTo>
                <a:cubicBezTo>
                  <a:pt x="575" y="1275"/>
                  <a:pt x="600" y="1224"/>
                  <a:pt x="575" y="1224"/>
                </a:cubicBezTo>
                <a:cubicBezTo>
                  <a:pt x="551" y="1200"/>
                  <a:pt x="575" y="1175"/>
                  <a:pt x="551" y="1149"/>
                </a:cubicBezTo>
                <a:cubicBezTo>
                  <a:pt x="525" y="1149"/>
                  <a:pt x="475" y="1100"/>
                  <a:pt x="475" y="1075"/>
                </a:cubicBezTo>
                <a:cubicBezTo>
                  <a:pt x="475" y="1049"/>
                  <a:pt x="500" y="949"/>
                  <a:pt x="500" y="924"/>
                </a:cubicBezTo>
                <a:cubicBezTo>
                  <a:pt x="500" y="899"/>
                  <a:pt x="551" y="899"/>
                  <a:pt x="551" y="899"/>
                </a:cubicBezTo>
                <a:cubicBezTo>
                  <a:pt x="575" y="899"/>
                  <a:pt x="600" y="899"/>
                  <a:pt x="625" y="875"/>
                </a:cubicBezTo>
                <a:cubicBezTo>
                  <a:pt x="651" y="849"/>
                  <a:pt x="700" y="849"/>
                  <a:pt x="700" y="824"/>
                </a:cubicBezTo>
                <a:cubicBezTo>
                  <a:pt x="725" y="799"/>
                  <a:pt x="751" y="799"/>
                  <a:pt x="751" y="775"/>
                </a:cubicBezTo>
                <a:cubicBezTo>
                  <a:pt x="751" y="749"/>
                  <a:pt x="800" y="699"/>
                  <a:pt x="800" y="699"/>
                </a:cubicBezTo>
                <a:lnTo>
                  <a:pt x="800" y="699"/>
                </a:lnTo>
                <a:cubicBezTo>
                  <a:pt x="800" y="699"/>
                  <a:pt x="800" y="699"/>
                  <a:pt x="775" y="724"/>
                </a:cubicBezTo>
                <a:cubicBezTo>
                  <a:pt x="725" y="724"/>
                  <a:pt x="700" y="699"/>
                  <a:pt x="700" y="675"/>
                </a:cubicBezTo>
                <a:cubicBezTo>
                  <a:pt x="725" y="649"/>
                  <a:pt x="675" y="649"/>
                  <a:pt x="651" y="649"/>
                </a:cubicBezTo>
                <a:cubicBezTo>
                  <a:pt x="625" y="649"/>
                  <a:pt x="651" y="624"/>
                  <a:pt x="651" y="599"/>
                </a:cubicBezTo>
                <a:cubicBezTo>
                  <a:pt x="675" y="575"/>
                  <a:pt x="651" y="549"/>
                  <a:pt x="625" y="549"/>
                </a:cubicBezTo>
                <a:cubicBezTo>
                  <a:pt x="600" y="549"/>
                  <a:pt x="575" y="499"/>
                  <a:pt x="600" y="475"/>
                </a:cubicBezTo>
                <a:cubicBezTo>
                  <a:pt x="600" y="449"/>
                  <a:pt x="525" y="449"/>
                  <a:pt x="500" y="449"/>
                </a:cubicBezTo>
                <a:cubicBezTo>
                  <a:pt x="475" y="475"/>
                  <a:pt x="500" y="424"/>
                  <a:pt x="500" y="424"/>
                </a:cubicBezTo>
                <a:cubicBezTo>
                  <a:pt x="475" y="399"/>
                  <a:pt x="525" y="325"/>
                  <a:pt x="575" y="276"/>
                </a:cubicBezTo>
                <a:cubicBezTo>
                  <a:pt x="600" y="250"/>
                  <a:pt x="600" y="200"/>
                  <a:pt x="600" y="150"/>
                </a:cubicBezTo>
                <a:cubicBezTo>
                  <a:pt x="600" y="100"/>
                  <a:pt x="575" y="100"/>
                  <a:pt x="551" y="100"/>
                </a:cubicBezTo>
                <a:cubicBezTo>
                  <a:pt x="525" y="100"/>
                  <a:pt x="525" y="76"/>
                  <a:pt x="525" y="50"/>
                </a:cubicBezTo>
                <a:cubicBezTo>
                  <a:pt x="525" y="25"/>
                  <a:pt x="500" y="0"/>
                  <a:pt x="475" y="25"/>
                </a:cubicBezTo>
                <a:lnTo>
                  <a:pt x="451" y="25"/>
                </a:lnTo>
                <a:lnTo>
                  <a:pt x="451" y="25"/>
                </a:lnTo>
                <a:cubicBezTo>
                  <a:pt x="451" y="25"/>
                  <a:pt x="451" y="76"/>
                  <a:pt x="425" y="76"/>
                </a:cubicBezTo>
                <a:cubicBezTo>
                  <a:pt x="425" y="76"/>
                  <a:pt x="425" y="100"/>
                  <a:pt x="451" y="150"/>
                </a:cubicBezTo>
                <a:cubicBezTo>
                  <a:pt x="475" y="176"/>
                  <a:pt x="400" y="150"/>
                  <a:pt x="400" y="150"/>
                </a:cubicBezTo>
                <a:cubicBezTo>
                  <a:pt x="400" y="125"/>
                  <a:pt x="351" y="150"/>
                  <a:pt x="325" y="176"/>
                </a:cubicBezTo>
                <a:cubicBezTo>
                  <a:pt x="300" y="200"/>
                  <a:pt x="251" y="200"/>
                  <a:pt x="251" y="250"/>
                </a:cubicBezTo>
                <a:cubicBezTo>
                  <a:pt x="251" y="276"/>
                  <a:pt x="225" y="325"/>
                  <a:pt x="225" y="349"/>
                </a:cubicBezTo>
                <a:cubicBezTo>
                  <a:pt x="251" y="399"/>
                  <a:pt x="200" y="449"/>
                  <a:pt x="200" y="475"/>
                </a:cubicBezTo>
                <a:cubicBezTo>
                  <a:pt x="200" y="499"/>
                  <a:pt x="125" y="475"/>
                  <a:pt x="125" y="475"/>
                </a:cubicBezTo>
                <a:cubicBezTo>
                  <a:pt x="125" y="475"/>
                  <a:pt x="125" y="549"/>
                  <a:pt x="100" y="575"/>
                </a:cubicBezTo>
                <a:cubicBezTo>
                  <a:pt x="100" y="575"/>
                  <a:pt x="100" y="675"/>
                  <a:pt x="75" y="675"/>
                </a:cubicBezTo>
                <a:cubicBezTo>
                  <a:pt x="50" y="675"/>
                  <a:pt x="50" y="724"/>
                  <a:pt x="50" y="724"/>
                </a:cubicBezTo>
                <a:cubicBezTo>
                  <a:pt x="50" y="724"/>
                  <a:pt x="25" y="749"/>
                  <a:pt x="0" y="775"/>
                </a:cubicBezTo>
                <a:cubicBezTo>
                  <a:pt x="25" y="799"/>
                  <a:pt x="50" y="849"/>
                  <a:pt x="100" y="849"/>
                </a:cubicBezTo>
                <a:cubicBezTo>
                  <a:pt x="151" y="875"/>
                  <a:pt x="175" y="1000"/>
                  <a:pt x="200" y="1049"/>
                </a:cubicBezTo>
                <a:cubicBezTo>
                  <a:pt x="225" y="1100"/>
                  <a:pt x="200" y="1175"/>
                  <a:pt x="200" y="1200"/>
                </a:cubicBezTo>
                <a:cubicBezTo>
                  <a:pt x="175" y="1224"/>
                  <a:pt x="200" y="1224"/>
                  <a:pt x="225" y="1249"/>
                </a:cubicBezTo>
                <a:cubicBezTo>
                  <a:pt x="251" y="1275"/>
                  <a:pt x="300" y="1275"/>
                  <a:pt x="325" y="1249"/>
                </a:cubicBezTo>
                <a:cubicBezTo>
                  <a:pt x="351" y="1200"/>
                  <a:pt x="400" y="1175"/>
                  <a:pt x="400" y="1149"/>
                </a:cubicBezTo>
                <a:cubicBezTo>
                  <a:pt x="400" y="1100"/>
                  <a:pt x="425" y="1149"/>
                  <a:pt x="451" y="1175"/>
                </a:cubicBezTo>
                <a:cubicBezTo>
                  <a:pt x="475" y="1200"/>
                  <a:pt x="475" y="1249"/>
                  <a:pt x="475" y="1275"/>
                </a:cubicBezTo>
                <a:cubicBezTo>
                  <a:pt x="500" y="1324"/>
                  <a:pt x="500" y="1449"/>
                  <a:pt x="525" y="1500"/>
                </a:cubicBezTo>
                <a:cubicBezTo>
                  <a:pt x="575" y="1524"/>
                  <a:pt x="575" y="1600"/>
                  <a:pt x="575" y="1624"/>
                </a:cubicBezTo>
                <a:cubicBezTo>
                  <a:pt x="551" y="1674"/>
                  <a:pt x="600" y="1724"/>
                  <a:pt x="575" y="1749"/>
                </a:cubicBezTo>
                <a:lnTo>
                  <a:pt x="575" y="1774"/>
                </a:lnTo>
                <a:cubicBezTo>
                  <a:pt x="600" y="1774"/>
                  <a:pt x="651" y="1624"/>
                  <a:pt x="651" y="16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1" name="Freeform 57">
            <a:extLst>
              <a:ext uri="{FF2B5EF4-FFF2-40B4-BE49-F238E27FC236}">
                <a16:creationId xmlns:a16="http://schemas.microsoft.com/office/drawing/2014/main" id="{3E43ED1B-D416-0D4F-BB3A-AE27A6949E07}"/>
              </a:ext>
            </a:extLst>
          </p:cNvPr>
          <p:cNvSpPr>
            <a:spLocks noChangeArrowheads="1"/>
          </p:cNvSpPr>
          <p:nvPr/>
        </p:nvSpPr>
        <p:spPr bwMode="auto">
          <a:xfrm>
            <a:off x="8412079" y="3960228"/>
            <a:ext cx="95624" cy="56249"/>
          </a:xfrm>
          <a:custGeom>
            <a:avLst/>
            <a:gdLst>
              <a:gd name="T0" fmla="*/ 275 w 301"/>
              <a:gd name="T1" fmla="*/ 75 h 176"/>
              <a:gd name="T2" fmla="*/ 275 w 301"/>
              <a:gd name="T3" fmla="*/ 75 h 176"/>
              <a:gd name="T4" fmla="*/ 175 w 301"/>
              <a:gd name="T5" fmla="*/ 25 h 176"/>
              <a:gd name="T6" fmla="*/ 100 w 301"/>
              <a:gd name="T7" fmla="*/ 25 h 176"/>
              <a:gd name="T8" fmla="*/ 25 w 301"/>
              <a:gd name="T9" fmla="*/ 75 h 176"/>
              <a:gd name="T10" fmla="*/ 0 w 301"/>
              <a:gd name="T11" fmla="*/ 125 h 176"/>
              <a:gd name="T12" fmla="*/ 25 w 301"/>
              <a:gd name="T13" fmla="*/ 151 h 176"/>
              <a:gd name="T14" fmla="*/ 100 w 301"/>
              <a:gd name="T15" fmla="*/ 151 h 176"/>
              <a:gd name="T16" fmla="*/ 175 w 301"/>
              <a:gd name="T17" fmla="*/ 175 h 176"/>
              <a:gd name="T18" fmla="*/ 275 w 301"/>
              <a:gd name="T19" fmla="*/ 151 h 176"/>
              <a:gd name="T20" fmla="*/ 275 w 301"/>
              <a:gd name="T21" fmla="*/ 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176">
                <a:moveTo>
                  <a:pt x="275" y="75"/>
                </a:moveTo>
                <a:lnTo>
                  <a:pt x="275" y="75"/>
                </a:lnTo>
                <a:cubicBezTo>
                  <a:pt x="225" y="25"/>
                  <a:pt x="200" y="51"/>
                  <a:pt x="175" y="25"/>
                </a:cubicBezTo>
                <a:cubicBezTo>
                  <a:pt x="125" y="25"/>
                  <a:pt x="125" y="0"/>
                  <a:pt x="100" y="25"/>
                </a:cubicBezTo>
                <a:cubicBezTo>
                  <a:pt x="75" y="51"/>
                  <a:pt x="50" y="25"/>
                  <a:pt x="25" y="75"/>
                </a:cubicBezTo>
                <a:cubicBezTo>
                  <a:pt x="25" y="100"/>
                  <a:pt x="25" y="100"/>
                  <a:pt x="0" y="125"/>
                </a:cubicBezTo>
                <a:cubicBezTo>
                  <a:pt x="25" y="125"/>
                  <a:pt x="25" y="151"/>
                  <a:pt x="25" y="151"/>
                </a:cubicBezTo>
                <a:cubicBezTo>
                  <a:pt x="50" y="151"/>
                  <a:pt x="75" y="175"/>
                  <a:pt x="100" y="151"/>
                </a:cubicBezTo>
                <a:cubicBezTo>
                  <a:pt x="125" y="151"/>
                  <a:pt x="150" y="175"/>
                  <a:pt x="175" y="175"/>
                </a:cubicBezTo>
                <a:cubicBezTo>
                  <a:pt x="225" y="151"/>
                  <a:pt x="275" y="175"/>
                  <a:pt x="275" y="151"/>
                </a:cubicBezTo>
                <a:cubicBezTo>
                  <a:pt x="300" y="125"/>
                  <a:pt x="275" y="75"/>
                  <a:pt x="2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2" name="Freeform 58">
            <a:extLst>
              <a:ext uri="{FF2B5EF4-FFF2-40B4-BE49-F238E27FC236}">
                <a16:creationId xmlns:a16="http://schemas.microsoft.com/office/drawing/2014/main" id="{B92B3E0F-0049-CC4F-A1FF-60AD9A97C874}"/>
              </a:ext>
            </a:extLst>
          </p:cNvPr>
          <p:cNvSpPr>
            <a:spLocks noChangeArrowheads="1"/>
          </p:cNvSpPr>
          <p:nvPr/>
        </p:nvSpPr>
        <p:spPr bwMode="auto">
          <a:xfrm>
            <a:off x="8787545" y="4119132"/>
            <a:ext cx="223592" cy="462653"/>
          </a:xfrm>
          <a:custGeom>
            <a:avLst/>
            <a:gdLst>
              <a:gd name="T0" fmla="*/ 525 w 701"/>
              <a:gd name="T1" fmla="*/ 175 h 1452"/>
              <a:gd name="T2" fmla="*/ 525 w 701"/>
              <a:gd name="T3" fmla="*/ 175 h 1452"/>
              <a:gd name="T4" fmla="*/ 425 w 701"/>
              <a:gd name="T5" fmla="*/ 100 h 1452"/>
              <a:gd name="T6" fmla="*/ 400 w 701"/>
              <a:gd name="T7" fmla="*/ 51 h 1452"/>
              <a:gd name="T8" fmla="*/ 325 w 701"/>
              <a:gd name="T9" fmla="*/ 25 h 1452"/>
              <a:gd name="T10" fmla="*/ 251 w 701"/>
              <a:gd name="T11" fmla="*/ 51 h 1452"/>
              <a:gd name="T12" fmla="*/ 200 w 701"/>
              <a:gd name="T13" fmla="*/ 75 h 1452"/>
              <a:gd name="T14" fmla="*/ 100 w 701"/>
              <a:gd name="T15" fmla="*/ 75 h 1452"/>
              <a:gd name="T16" fmla="*/ 51 w 701"/>
              <a:gd name="T17" fmla="*/ 75 h 1452"/>
              <a:gd name="T18" fmla="*/ 0 w 701"/>
              <a:gd name="T19" fmla="*/ 100 h 1452"/>
              <a:gd name="T20" fmla="*/ 51 w 701"/>
              <a:gd name="T21" fmla="*/ 151 h 1452"/>
              <a:gd name="T22" fmla="*/ 100 w 701"/>
              <a:gd name="T23" fmla="*/ 225 h 1452"/>
              <a:gd name="T24" fmla="*/ 176 w 701"/>
              <a:gd name="T25" fmla="*/ 275 h 1452"/>
              <a:gd name="T26" fmla="*/ 225 w 701"/>
              <a:gd name="T27" fmla="*/ 275 h 1452"/>
              <a:gd name="T28" fmla="*/ 276 w 701"/>
              <a:gd name="T29" fmla="*/ 351 h 1452"/>
              <a:gd name="T30" fmla="*/ 200 w 701"/>
              <a:gd name="T31" fmla="*/ 400 h 1452"/>
              <a:gd name="T32" fmla="*/ 300 w 701"/>
              <a:gd name="T33" fmla="*/ 476 h 1452"/>
              <a:gd name="T34" fmla="*/ 351 w 701"/>
              <a:gd name="T35" fmla="*/ 576 h 1452"/>
              <a:gd name="T36" fmla="*/ 425 w 701"/>
              <a:gd name="T37" fmla="*/ 676 h 1452"/>
              <a:gd name="T38" fmla="*/ 500 w 701"/>
              <a:gd name="T39" fmla="*/ 751 h 1452"/>
              <a:gd name="T40" fmla="*/ 525 w 701"/>
              <a:gd name="T41" fmla="*/ 825 h 1452"/>
              <a:gd name="T42" fmla="*/ 551 w 701"/>
              <a:gd name="T43" fmla="*/ 1000 h 1452"/>
              <a:gd name="T44" fmla="*/ 476 w 701"/>
              <a:gd name="T45" fmla="*/ 1100 h 1452"/>
              <a:gd name="T46" fmla="*/ 400 w 701"/>
              <a:gd name="T47" fmla="*/ 1150 h 1452"/>
              <a:gd name="T48" fmla="*/ 400 w 701"/>
              <a:gd name="T49" fmla="*/ 1225 h 1452"/>
              <a:gd name="T50" fmla="*/ 300 w 701"/>
              <a:gd name="T51" fmla="*/ 1225 h 1452"/>
              <a:gd name="T52" fmla="*/ 225 w 701"/>
              <a:gd name="T53" fmla="*/ 1276 h 1452"/>
              <a:gd name="T54" fmla="*/ 276 w 701"/>
              <a:gd name="T55" fmla="*/ 1300 h 1452"/>
              <a:gd name="T56" fmla="*/ 251 w 701"/>
              <a:gd name="T57" fmla="*/ 1400 h 1452"/>
              <a:gd name="T58" fmla="*/ 300 w 701"/>
              <a:gd name="T59" fmla="*/ 1425 h 1452"/>
              <a:gd name="T60" fmla="*/ 376 w 701"/>
              <a:gd name="T61" fmla="*/ 1376 h 1452"/>
              <a:gd name="T62" fmla="*/ 400 w 701"/>
              <a:gd name="T63" fmla="*/ 1325 h 1452"/>
              <a:gd name="T64" fmla="*/ 425 w 701"/>
              <a:gd name="T65" fmla="*/ 1276 h 1452"/>
              <a:gd name="T66" fmla="*/ 476 w 701"/>
              <a:gd name="T67" fmla="*/ 1276 h 1452"/>
              <a:gd name="T68" fmla="*/ 625 w 701"/>
              <a:gd name="T69" fmla="*/ 1200 h 1452"/>
              <a:gd name="T70" fmla="*/ 676 w 701"/>
              <a:gd name="T71" fmla="*/ 1076 h 1452"/>
              <a:gd name="T72" fmla="*/ 676 w 701"/>
              <a:gd name="T73" fmla="*/ 876 h 1452"/>
              <a:gd name="T74" fmla="*/ 576 w 701"/>
              <a:gd name="T75" fmla="*/ 725 h 1452"/>
              <a:gd name="T76" fmla="*/ 425 w 701"/>
              <a:gd name="T77" fmla="*/ 600 h 1452"/>
              <a:gd name="T78" fmla="*/ 376 w 701"/>
              <a:gd name="T79" fmla="*/ 525 h 1452"/>
              <a:gd name="T80" fmla="*/ 351 w 701"/>
              <a:gd name="T81" fmla="*/ 400 h 1452"/>
              <a:gd name="T82" fmla="*/ 425 w 701"/>
              <a:gd name="T83" fmla="*/ 300 h 1452"/>
              <a:gd name="T84" fmla="*/ 450 w 701"/>
              <a:gd name="T85" fmla="*/ 251 h 1452"/>
              <a:gd name="T86" fmla="*/ 525 w 701"/>
              <a:gd name="T87" fmla="*/ 200 h 1452"/>
              <a:gd name="T88" fmla="*/ 551 w 701"/>
              <a:gd name="T89" fmla="*/ 200 h 1452"/>
              <a:gd name="T90" fmla="*/ 525 w 701"/>
              <a:gd name="T91" fmla="*/ 17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1452">
                <a:moveTo>
                  <a:pt x="525" y="175"/>
                </a:moveTo>
                <a:lnTo>
                  <a:pt x="525" y="175"/>
                </a:lnTo>
                <a:cubicBezTo>
                  <a:pt x="500" y="175"/>
                  <a:pt x="425" y="125"/>
                  <a:pt x="425" y="100"/>
                </a:cubicBezTo>
                <a:cubicBezTo>
                  <a:pt x="425" y="100"/>
                  <a:pt x="476" y="51"/>
                  <a:pt x="400" y="51"/>
                </a:cubicBezTo>
                <a:cubicBezTo>
                  <a:pt x="351" y="51"/>
                  <a:pt x="351" y="25"/>
                  <a:pt x="325" y="25"/>
                </a:cubicBezTo>
                <a:cubicBezTo>
                  <a:pt x="325" y="0"/>
                  <a:pt x="276" y="25"/>
                  <a:pt x="251" y="51"/>
                </a:cubicBezTo>
                <a:cubicBezTo>
                  <a:pt x="251" y="100"/>
                  <a:pt x="225" y="51"/>
                  <a:pt x="200" y="75"/>
                </a:cubicBezTo>
                <a:cubicBezTo>
                  <a:pt x="151" y="100"/>
                  <a:pt x="125" y="51"/>
                  <a:pt x="100" y="75"/>
                </a:cubicBezTo>
                <a:cubicBezTo>
                  <a:pt x="100" y="100"/>
                  <a:pt x="51" y="51"/>
                  <a:pt x="51" y="75"/>
                </a:cubicBezTo>
                <a:cubicBezTo>
                  <a:pt x="25" y="100"/>
                  <a:pt x="25" y="100"/>
                  <a:pt x="0" y="100"/>
                </a:cubicBezTo>
                <a:cubicBezTo>
                  <a:pt x="25" y="125"/>
                  <a:pt x="51" y="125"/>
                  <a:pt x="51" y="151"/>
                </a:cubicBezTo>
                <a:cubicBezTo>
                  <a:pt x="51" y="175"/>
                  <a:pt x="100" y="200"/>
                  <a:pt x="100" y="225"/>
                </a:cubicBezTo>
                <a:cubicBezTo>
                  <a:pt x="100" y="251"/>
                  <a:pt x="151" y="275"/>
                  <a:pt x="176" y="275"/>
                </a:cubicBezTo>
                <a:cubicBezTo>
                  <a:pt x="200" y="251"/>
                  <a:pt x="225" y="251"/>
                  <a:pt x="225" y="275"/>
                </a:cubicBezTo>
                <a:cubicBezTo>
                  <a:pt x="251" y="325"/>
                  <a:pt x="276" y="325"/>
                  <a:pt x="276" y="351"/>
                </a:cubicBezTo>
                <a:cubicBezTo>
                  <a:pt x="276" y="375"/>
                  <a:pt x="200" y="375"/>
                  <a:pt x="200" y="400"/>
                </a:cubicBezTo>
                <a:cubicBezTo>
                  <a:pt x="176" y="425"/>
                  <a:pt x="300" y="451"/>
                  <a:pt x="300" y="476"/>
                </a:cubicBezTo>
                <a:cubicBezTo>
                  <a:pt x="300" y="500"/>
                  <a:pt x="325" y="525"/>
                  <a:pt x="351" y="576"/>
                </a:cubicBezTo>
                <a:cubicBezTo>
                  <a:pt x="351" y="600"/>
                  <a:pt x="400" y="625"/>
                  <a:pt x="425" y="676"/>
                </a:cubicBezTo>
                <a:cubicBezTo>
                  <a:pt x="425" y="700"/>
                  <a:pt x="476" y="725"/>
                  <a:pt x="500" y="751"/>
                </a:cubicBezTo>
                <a:cubicBezTo>
                  <a:pt x="525" y="751"/>
                  <a:pt x="525" y="800"/>
                  <a:pt x="525" y="825"/>
                </a:cubicBezTo>
                <a:cubicBezTo>
                  <a:pt x="500" y="876"/>
                  <a:pt x="500" y="925"/>
                  <a:pt x="551" y="1000"/>
                </a:cubicBezTo>
                <a:cubicBezTo>
                  <a:pt x="576" y="1051"/>
                  <a:pt x="500" y="1076"/>
                  <a:pt x="476" y="1100"/>
                </a:cubicBezTo>
                <a:cubicBezTo>
                  <a:pt x="450" y="1125"/>
                  <a:pt x="476" y="1176"/>
                  <a:pt x="400" y="1150"/>
                </a:cubicBezTo>
                <a:cubicBezTo>
                  <a:pt x="325" y="1125"/>
                  <a:pt x="400" y="1200"/>
                  <a:pt x="400" y="1225"/>
                </a:cubicBezTo>
                <a:cubicBezTo>
                  <a:pt x="376" y="1250"/>
                  <a:pt x="300" y="1200"/>
                  <a:pt x="300" y="1225"/>
                </a:cubicBezTo>
                <a:cubicBezTo>
                  <a:pt x="300" y="1250"/>
                  <a:pt x="251" y="1276"/>
                  <a:pt x="225" y="1276"/>
                </a:cubicBezTo>
                <a:cubicBezTo>
                  <a:pt x="251" y="1300"/>
                  <a:pt x="251" y="1300"/>
                  <a:pt x="276" y="1300"/>
                </a:cubicBezTo>
                <a:cubicBezTo>
                  <a:pt x="300" y="1325"/>
                  <a:pt x="251" y="1351"/>
                  <a:pt x="251" y="1400"/>
                </a:cubicBezTo>
                <a:cubicBezTo>
                  <a:pt x="251" y="1425"/>
                  <a:pt x="276" y="1451"/>
                  <a:pt x="300" y="1425"/>
                </a:cubicBezTo>
                <a:cubicBezTo>
                  <a:pt x="300" y="1400"/>
                  <a:pt x="351" y="1376"/>
                  <a:pt x="376" y="1376"/>
                </a:cubicBezTo>
                <a:cubicBezTo>
                  <a:pt x="400" y="1351"/>
                  <a:pt x="376" y="1325"/>
                  <a:pt x="400" y="1325"/>
                </a:cubicBezTo>
                <a:cubicBezTo>
                  <a:pt x="425" y="1325"/>
                  <a:pt x="425" y="1300"/>
                  <a:pt x="425" y="1276"/>
                </a:cubicBezTo>
                <a:cubicBezTo>
                  <a:pt x="425" y="1250"/>
                  <a:pt x="450" y="1276"/>
                  <a:pt x="476" y="1276"/>
                </a:cubicBezTo>
                <a:cubicBezTo>
                  <a:pt x="525" y="1276"/>
                  <a:pt x="576" y="1250"/>
                  <a:pt x="625" y="1200"/>
                </a:cubicBezTo>
                <a:cubicBezTo>
                  <a:pt x="651" y="1176"/>
                  <a:pt x="676" y="1176"/>
                  <a:pt x="676" y="1076"/>
                </a:cubicBezTo>
                <a:cubicBezTo>
                  <a:pt x="700" y="1000"/>
                  <a:pt x="676" y="900"/>
                  <a:pt x="676" y="876"/>
                </a:cubicBezTo>
                <a:cubicBezTo>
                  <a:pt x="676" y="851"/>
                  <a:pt x="600" y="725"/>
                  <a:pt x="576" y="725"/>
                </a:cubicBezTo>
                <a:cubicBezTo>
                  <a:pt x="551" y="725"/>
                  <a:pt x="450" y="600"/>
                  <a:pt x="425" y="600"/>
                </a:cubicBezTo>
                <a:cubicBezTo>
                  <a:pt x="400" y="576"/>
                  <a:pt x="400" y="551"/>
                  <a:pt x="376" y="525"/>
                </a:cubicBezTo>
                <a:cubicBezTo>
                  <a:pt x="351" y="500"/>
                  <a:pt x="351" y="425"/>
                  <a:pt x="351" y="400"/>
                </a:cubicBezTo>
                <a:cubicBezTo>
                  <a:pt x="376" y="351"/>
                  <a:pt x="425" y="325"/>
                  <a:pt x="425" y="300"/>
                </a:cubicBezTo>
                <a:cubicBezTo>
                  <a:pt x="425" y="275"/>
                  <a:pt x="425" y="251"/>
                  <a:pt x="450" y="251"/>
                </a:cubicBezTo>
                <a:cubicBezTo>
                  <a:pt x="500" y="251"/>
                  <a:pt x="525" y="225"/>
                  <a:pt x="525" y="200"/>
                </a:cubicBezTo>
                <a:lnTo>
                  <a:pt x="551" y="200"/>
                </a:lnTo>
                <a:cubicBezTo>
                  <a:pt x="525" y="175"/>
                  <a:pt x="525" y="175"/>
                  <a:pt x="525"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3" name="Freeform 59">
            <a:extLst>
              <a:ext uri="{FF2B5EF4-FFF2-40B4-BE49-F238E27FC236}">
                <a16:creationId xmlns:a16="http://schemas.microsoft.com/office/drawing/2014/main" id="{856F235B-15AD-4343-9E17-E62AF449575C}"/>
              </a:ext>
            </a:extLst>
          </p:cNvPr>
          <p:cNvSpPr>
            <a:spLocks noChangeArrowheads="1"/>
          </p:cNvSpPr>
          <p:nvPr/>
        </p:nvSpPr>
        <p:spPr bwMode="auto">
          <a:xfrm>
            <a:off x="8787548" y="4397567"/>
            <a:ext cx="184217" cy="127968"/>
          </a:xfrm>
          <a:custGeom>
            <a:avLst/>
            <a:gdLst>
              <a:gd name="T0" fmla="*/ 300 w 577"/>
              <a:gd name="T1" fmla="*/ 349 h 401"/>
              <a:gd name="T2" fmla="*/ 300 w 577"/>
              <a:gd name="T3" fmla="*/ 349 h 401"/>
              <a:gd name="T4" fmla="*/ 400 w 577"/>
              <a:gd name="T5" fmla="*/ 349 h 401"/>
              <a:gd name="T6" fmla="*/ 400 w 577"/>
              <a:gd name="T7" fmla="*/ 274 h 401"/>
              <a:gd name="T8" fmla="*/ 476 w 577"/>
              <a:gd name="T9" fmla="*/ 224 h 401"/>
              <a:gd name="T10" fmla="*/ 551 w 577"/>
              <a:gd name="T11" fmla="*/ 124 h 401"/>
              <a:gd name="T12" fmla="*/ 525 w 577"/>
              <a:gd name="T13" fmla="*/ 0 h 401"/>
              <a:gd name="T14" fmla="*/ 450 w 577"/>
              <a:gd name="T15" fmla="*/ 0 h 401"/>
              <a:gd name="T16" fmla="*/ 376 w 577"/>
              <a:gd name="T17" fmla="*/ 24 h 401"/>
              <a:gd name="T18" fmla="*/ 351 w 577"/>
              <a:gd name="T19" fmla="*/ 49 h 401"/>
              <a:gd name="T20" fmla="*/ 300 w 577"/>
              <a:gd name="T21" fmla="*/ 24 h 401"/>
              <a:gd name="T22" fmla="*/ 176 w 577"/>
              <a:gd name="T23" fmla="*/ 24 h 401"/>
              <a:gd name="T24" fmla="*/ 51 w 577"/>
              <a:gd name="T25" fmla="*/ 75 h 401"/>
              <a:gd name="T26" fmla="*/ 51 w 577"/>
              <a:gd name="T27" fmla="*/ 175 h 401"/>
              <a:gd name="T28" fmla="*/ 51 w 577"/>
              <a:gd name="T29" fmla="*/ 224 h 401"/>
              <a:gd name="T30" fmla="*/ 51 w 577"/>
              <a:gd name="T31" fmla="*/ 249 h 401"/>
              <a:gd name="T32" fmla="*/ 76 w 577"/>
              <a:gd name="T33" fmla="*/ 324 h 401"/>
              <a:gd name="T34" fmla="*/ 151 w 577"/>
              <a:gd name="T35" fmla="*/ 324 h 401"/>
              <a:gd name="T36" fmla="*/ 151 w 577"/>
              <a:gd name="T37" fmla="*/ 374 h 401"/>
              <a:gd name="T38" fmla="*/ 225 w 577"/>
              <a:gd name="T39" fmla="*/ 400 h 401"/>
              <a:gd name="T40" fmla="*/ 225 w 577"/>
              <a:gd name="T41" fmla="*/ 400 h 401"/>
              <a:gd name="T42" fmla="*/ 300 w 577"/>
              <a:gd name="T43" fmla="*/ 3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7" h="401">
                <a:moveTo>
                  <a:pt x="300" y="349"/>
                </a:moveTo>
                <a:lnTo>
                  <a:pt x="300" y="349"/>
                </a:lnTo>
                <a:cubicBezTo>
                  <a:pt x="300" y="324"/>
                  <a:pt x="376" y="374"/>
                  <a:pt x="400" y="349"/>
                </a:cubicBezTo>
                <a:cubicBezTo>
                  <a:pt x="400" y="324"/>
                  <a:pt x="325" y="249"/>
                  <a:pt x="400" y="274"/>
                </a:cubicBezTo>
                <a:cubicBezTo>
                  <a:pt x="476" y="300"/>
                  <a:pt x="450" y="249"/>
                  <a:pt x="476" y="224"/>
                </a:cubicBezTo>
                <a:cubicBezTo>
                  <a:pt x="500" y="200"/>
                  <a:pt x="576" y="175"/>
                  <a:pt x="551" y="124"/>
                </a:cubicBezTo>
                <a:cubicBezTo>
                  <a:pt x="525" y="75"/>
                  <a:pt x="525" y="24"/>
                  <a:pt x="525" y="0"/>
                </a:cubicBezTo>
                <a:cubicBezTo>
                  <a:pt x="500" y="24"/>
                  <a:pt x="476" y="24"/>
                  <a:pt x="450" y="0"/>
                </a:cubicBezTo>
                <a:cubicBezTo>
                  <a:pt x="425" y="0"/>
                  <a:pt x="376" y="0"/>
                  <a:pt x="376" y="24"/>
                </a:cubicBezTo>
                <a:cubicBezTo>
                  <a:pt x="376" y="75"/>
                  <a:pt x="351" y="75"/>
                  <a:pt x="351" y="49"/>
                </a:cubicBezTo>
                <a:cubicBezTo>
                  <a:pt x="351" y="49"/>
                  <a:pt x="325" y="49"/>
                  <a:pt x="300" y="24"/>
                </a:cubicBezTo>
                <a:cubicBezTo>
                  <a:pt x="276" y="0"/>
                  <a:pt x="200" y="24"/>
                  <a:pt x="176" y="24"/>
                </a:cubicBezTo>
                <a:cubicBezTo>
                  <a:pt x="151" y="0"/>
                  <a:pt x="76" y="24"/>
                  <a:pt x="51" y="75"/>
                </a:cubicBezTo>
                <a:cubicBezTo>
                  <a:pt x="0" y="124"/>
                  <a:pt x="51" y="124"/>
                  <a:pt x="51" y="175"/>
                </a:cubicBezTo>
                <a:cubicBezTo>
                  <a:pt x="51" y="200"/>
                  <a:pt x="76" y="200"/>
                  <a:pt x="51" y="224"/>
                </a:cubicBezTo>
                <a:cubicBezTo>
                  <a:pt x="51" y="224"/>
                  <a:pt x="51" y="224"/>
                  <a:pt x="51" y="249"/>
                </a:cubicBezTo>
                <a:cubicBezTo>
                  <a:pt x="100" y="249"/>
                  <a:pt x="76" y="300"/>
                  <a:pt x="76" y="324"/>
                </a:cubicBezTo>
                <a:cubicBezTo>
                  <a:pt x="100" y="349"/>
                  <a:pt x="125" y="324"/>
                  <a:pt x="151" y="324"/>
                </a:cubicBezTo>
                <a:cubicBezTo>
                  <a:pt x="176" y="324"/>
                  <a:pt x="125" y="374"/>
                  <a:pt x="151" y="374"/>
                </a:cubicBezTo>
                <a:cubicBezTo>
                  <a:pt x="176" y="400"/>
                  <a:pt x="225" y="374"/>
                  <a:pt x="225" y="400"/>
                </a:cubicBezTo>
                <a:lnTo>
                  <a:pt x="225" y="400"/>
                </a:lnTo>
                <a:cubicBezTo>
                  <a:pt x="251" y="400"/>
                  <a:pt x="300" y="374"/>
                  <a:pt x="300" y="3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4" name="Freeform 60">
            <a:extLst>
              <a:ext uri="{FF2B5EF4-FFF2-40B4-BE49-F238E27FC236}">
                <a16:creationId xmlns:a16="http://schemas.microsoft.com/office/drawing/2014/main" id="{1D6F7AB9-C76B-EC4D-98DD-BD9A45EAE26E}"/>
              </a:ext>
            </a:extLst>
          </p:cNvPr>
          <p:cNvSpPr>
            <a:spLocks noChangeArrowheads="1"/>
          </p:cNvSpPr>
          <p:nvPr/>
        </p:nvSpPr>
        <p:spPr bwMode="auto">
          <a:xfrm>
            <a:off x="8731296" y="4150068"/>
            <a:ext cx="223592" cy="271405"/>
          </a:xfrm>
          <a:custGeom>
            <a:avLst/>
            <a:gdLst>
              <a:gd name="T0" fmla="*/ 475 w 701"/>
              <a:gd name="T1" fmla="*/ 376 h 852"/>
              <a:gd name="T2" fmla="*/ 475 w 701"/>
              <a:gd name="T3" fmla="*/ 376 h 852"/>
              <a:gd name="T4" fmla="*/ 375 w 701"/>
              <a:gd name="T5" fmla="*/ 300 h 852"/>
              <a:gd name="T6" fmla="*/ 451 w 701"/>
              <a:gd name="T7" fmla="*/ 251 h 852"/>
              <a:gd name="T8" fmla="*/ 400 w 701"/>
              <a:gd name="T9" fmla="*/ 175 h 852"/>
              <a:gd name="T10" fmla="*/ 351 w 701"/>
              <a:gd name="T11" fmla="*/ 175 h 852"/>
              <a:gd name="T12" fmla="*/ 275 w 701"/>
              <a:gd name="T13" fmla="*/ 125 h 852"/>
              <a:gd name="T14" fmla="*/ 226 w 701"/>
              <a:gd name="T15" fmla="*/ 51 h 852"/>
              <a:gd name="T16" fmla="*/ 175 w 701"/>
              <a:gd name="T17" fmla="*/ 0 h 852"/>
              <a:gd name="T18" fmla="*/ 150 w 701"/>
              <a:gd name="T19" fmla="*/ 0 h 852"/>
              <a:gd name="T20" fmla="*/ 126 w 701"/>
              <a:gd name="T21" fmla="*/ 51 h 852"/>
              <a:gd name="T22" fmla="*/ 126 w 701"/>
              <a:gd name="T23" fmla="*/ 125 h 852"/>
              <a:gd name="T24" fmla="*/ 75 w 701"/>
              <a:gd name="T25" fmla="*/ 75 h 852"/>
              <a:gd name="T26" fmla="*/ 26 w 701"/>
              <a:gd name="T27" fmla="*/ 151 h 852"/>
              <a:gd name="T28" fmla="*/ 0 w 701"/>
              <a:gd name="T29" fmla="*/ 175 h 852"/>
              <a:gd name="T30" fmla="*/ 26 w 701"/>
              <a:gd name="T31" fmla="*/ 200 h 852"/>
              <a:gd name="T32" fmla="*/ 26 w 701"/>
              <a:gd name="T33" fmla="*/ 275 h 852"/>
              <a:gd name="T34" fmla="*/ 100 w 701"/>
              <a:gd name="T35" fmla="*/ 300 h 852"/>
              <a:gd name="T36" fmla="*/ 75 w 701"/>
              <a:gd name="T37" fmla="*/ 400 h 852"/>
              <a:gd name="T38" fmla="*/ 50 w 701"/>
              <a:gd name="T39" fmla="*/ 476 h 852"/>
              <a:gd name="T40" fmla="*/ 150 w 701"/>
              <a:gd name="T41" fmla="*/ 451 h 852"/>
              <a:gd name="T42" fmla="*/ 226 w 701"/>
              <a:gd name="T43" fmla="*/ 425 h 852"/>
              <a:gd name="T44" fmla="*/ 275 w 701"/>
              <a:gd name="T45" fmla="*/ 425 h 852"/>
              <a:gd name="T46" fmla="*/ 351 w 701"/>
              <a:gd name="T47" fmla="*/ 425 h 852"/>
              <a:gd name="T48" fmla="*/ 426 w 701"/>
              <a:gd name="T49" fmla="*/ 476 h 852"/>
              <a:gd name="T50" fmla="*/ 451 w 701"/>
              <a:gd name="T51" fmla="*/ 600 h 852"/>
              <a:gd name="T52" fmla="*/ 500 w 701"/>
              <a:gd name="T53" fmla="*/ 700 h 852"/>
              <a:gd name="T54" fmla="*/ 500 w 701"/>
              <a:gd name="T55" fmla="*/ 800 h 852"/>
              <a:gd name="T56" fmla="*/ 526 w 701"/>
              <a:gd name="T57" fmla="*/ 825 h 852"/>
              <a:gd name="T58" fmla="*/ 551 w 701"/>
              <a:gd name="T59" fmla="*/ 800 h 852"/>
              <a:gd name="T60" fmla="*/ 625 w 701"/>
              <a:gd name="T61" fmla="*/ 776 h 852"/>
              <a:gd name="T62" fmla="*/ 700 w 701"/>
              <a:gd name="T63" fmla="*/ 776 h 852"/>
              <a:gd name="T64" fmla="*/ 700 w 701"/>
              <a:gd name="T65" fmla="*/ 725 h 852"/>
              <a:gd name="T66" fmla="*/ 675 w 701"/>
              <a:gd name="T67" fmla="*/ 651 h 852"/>
              <a:gd name="T68" fmla="*/ 600 w 701"/>
              <a:gd name="T69" fmla="*/ 576 h 852"/>
              <a:gd name="T70" fmla="*/ 526 w 701"/>
              <a:gd name="T71" fmla="*/ 476 h 852"/>
              <a:gd name="T72" fmla="*/ 475 w 701"/>
              <a:gd name="T73" fmla="*/ 376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1" h="852">
                <a:moveTo>
                  <a:pt x="475" y="376"/>
                </a:moveTo>
                <a:lnTo>
                  <a:pt x="475" y="376"/>
                </a:lnTo>
                <a:cubicBezTo>
                  <a:pt x="475" y="351"/>
                  <a:pt x="351" y="325"/>
                  <a:pt x="375" y="300"/>
                </a:cubicBezTo>
                <a:cubicBezTo>
                  <a:pt x="375" y="275"/>
                  <a:pt x="451" y="275"/>
                  <a:pt x="451" y="251"/>
                </a:cubicBezTo>
                <a:cubicBezTo>
                  <a:pt x="451" y="225"/>
                  <a:pt x="426" y="225"/>
                  <a:pt x="400" y="175"/>
                </a:cubicBezTo>
                <a:cubicBezTo>
                  <a:pt x="400" y="151"/>
                  <a:pt x="375" y="151"/>
                  <a:pt x="351" y="175"/>
                </a:cubicBezTo>
                <a:cubicBezTo>
                  <a:pt x="326" y="175"/>
                  <a:pt x="275" y="151"/>
                  <a:pt x="275" y="125"/>
                </a:cubicBezTo>
                <a:cubicBezTo>
                  <a:pt x="275" y="100"/>
                  <a:pt x="226" y="75"/>
                  <a:pt x="226" y="51"/>
                </a:cubicBezTo>
                <a:cubicBezTo>
                  <a:pt x="226" y="25"/>
                  <a:pt x="200" y="25"/>
                  <a:pt x="175" y="0"/>
                </a:cubicBezTo>
                <a:lnTo>
                  <a:pt x="150" y="0"/>
                </a:lnTo>
                <a:lnTo>
                  <a:pt x="126" y="51"/>
                </a:lnTo>
                <a:cubicBezTo>
                  <a:pt x="150" y="51"/>
                  <a:pt x="150" y="125"/>
                  <a:pt x="126" y="125"/>
                </a:cubicBezTo>
                <a:cubicBezTo>
                  <a:pt x="100" y="125"/>
                  <a:pt x="100" y="75"/>
                  <a:pt x="75" y="75"/>
                </a:cubicBezTo>
                <a:cubicBezTo>
                  <a:pt x="75" y="75"/>
                  <a:pt x="26" y="125"/>
                  <a:pt x="26" y="151"/>
                </a:cubicBezTo>
                <a:cubicBezTo>
                  <a:pt x="26" y="175"/>
                  <a:pt x="26" y="175"/>
                  <a:pt x="0" y="175"/>
                </a:cubicBezTo>
                <a:cubicBezTo>
                  <a:pt x="0" y="200"/>
                  <a:pt x="26" y="200"/>
                  <a:pt x="26" y="200"/>
                </a:cubicBezTo>
                <a:cubicBezTo>
                  <a:pt x="26" y="225"/>
                  <a:pt x="26" y="251"/>
                  <a:pt x="26" y="275"/>
                </a:cubicBezTo>
                <a:cubicBezTo>
                  <a:pt x="50" y="300"/>
                  <a:pt x="75" y="251"/>
                  <a:pt x="100" y="300"/>
                </a:cubicBezTo>
                <a:cubicBezTo>
                  <a:pt x="100" y="351"/>
                  <a:pt x="75" y="351"/>
                  <a:pt x="75" y="400"/>
                </a:cubicBezTo>
                <a:cubicBezTo>
                  <a:pt x="75" y="451"/>
                  <a:pt x="50" y="425"/>
                  <a:pt x="50" y="476"/>
                </a:cubicBezTo>
                <a:cubicBezTo>
                  <a:pt x="75" y="500"/>
                  <a:pt x="126" y="476"/>
                  <a:pt x="150" y="451"/>
                </a:cubicBezTo>
                <a:cubicBezTo>
                  <a:pt x="175" y="425"/>
                  <a:pt x="200" y="425"/>
                  <a:pt x="226" y="425"/>
                </a:cubicBezTo>
                <a:cubicBezTo>
                  <a:pt x="226" y="451"/>
                  <a:pt x="275" y="451"/>
                  <a:pt x="275" y="425"/>
                </a:cubicBezTo>
                <a:cubicBezTo>
                  <a:pt x="275" y="400"/>
                  <a:pt x="351" y="400"/>
                  <a:pt x="351" y="425"/>
                </a:cubicBezTo>
                <a:cubicBezTo>
                  <a:pt x="375" y="451"/>
                  <a:pt x="400" y="476"/>
                  <a:pt x="426" y="476"/>
                </a:cubicBezTo>
                <a:cubicBezTo>
                  <a:pt x="451" y="500"/>
                  <a:pt x="400" y="600"/>
                  <a:pt x="451" y="600"/>
                </a:cubicBezTo>
                <a:cubicBezTo>
                  <a:pt x="475" y="600"/>
                  <a:pt x="500" y="651"/>
                  <a:pt x="500" y="700"/>
                </a:cubicBezTo>
                <a:cubicBezTo>
                  <a:pt x="500" y="751"/>
                  <a:pt x="526" y="776"/>
                  <a:pt x="500" y="800"/>
                </a:cubicBezTo>
                <a:cubicBezTo>
                  <a:pt x="500" y="825"/>
                  <a:pt x="526" y="825"/>
                  <a:pt x="526" y="825"/>
                </a:cubicBezTo>
                <a:cubicBezTo>
                  <a:pt x="526" y="851"/>
                  <a:pt x="551" y="851"/>
                  <a:pt x="551" y="800"/>
                </a:cubicBezTo>
                <a:cubicBezTo>
                  <a:pt x="551" y="776"/>
                  <a:pt x="600" y="776"/>
                  <a:pt x="625" y="776"/>
                </a:cubicBezTo>
                <a:cubicBezTo>
                  <a:pt x="651" y="800"/>
                  <a:pt x="675" y="800"/>
                  <a:pt x="700" y="776"/>
                </a:cubicBezTo>
                <a:cubicBezTo>
                  <a:pt x="700" y="751"/>
                  <a:pt x="700" y="751"/>
                  <a:pt x="700" y="725"/>
                </a:cubicBezTo>
                <a:cubicBezTo>
                  <a:pt x="700" y="700"/>
                  <a:pt x="700" y="651"/>
                  <a:pt x="675" y="651"/>
                </a:cubicBezTo>
                <a:cubicBezTo>
                  <a:pt x="651" y="625"/>
                  <a:pt x="600" y="600"/>
                  <a:pt x="600" y="576"/>
                </a:cubicBezTo>
                <a:cubicBezTo>
                  <a:pt x="575" y="525"/>
                  <a:pt x="526" y="500"/>
                  <a:pt x="526" y="476"/>
                </a:cubicBezTo>
                <a:cubicBezTo>
                  <a:pt x="500" y="425"/>
                  <a:pt x="475" y="400"/>
                  <a:pt x="4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5" name="Freeform 61">
            <a:extLst>
              <a:ext uri="{FF2B5EF4-FFF2-40B4-BE49-F238E27FC236}">
                <a16:creationId xmlns:a16="http://schemas.microsoft.com/office/drawing/2014/main" id="{C01768CE-4269-5147-866B-ACEB88F56435}"/>
              </a:ext>
            </a:extLst>
          </p:cNvPr>
          <p:cNvSpPr>
            <a:spLocks noChangeArrowheads="1"/>
          </p:cNvSpPr>
          <p:nvPr/>
        </p:nvSpPr>
        <p:spPr bwMode="auto">
          <a:xfrm>
            <a:off x="8652548" y="4206319"/>
            <a:ext cx="247499" cy="462653"/>
          </a:xfrm>
          <a:custGeom>
            <a:avLst/>
            <a:gdLst>
              <a:gd name="T0" fmla="*/ 476 w 777"/>
              <a:gd name="T1" fmla="*/ 776 h 1451"/>
              <a:gd name="T2" fmla="*/ 476 w 777"/>
              <a:gd name="T3" fmla="*/ 776 h 1451"/>
              <a:gd name="T4" fmla="*/ 476 w 777"/>
              <a:gd name="T5" fmla="*/ 676 h 1451"/>
              <a:gd name="T6" fmla="*/ 601 w 777"/>
              <a:gd name="T7" fmla="*/ 625 h 1451"/>
              <a:gd name="T8" fmla="*/ 725 w 777"/>
              <a:gd name="T9" fmla="*/ 625 h 1451"/>
              <a:gd name="T10" fmla="*/ 750 w 777"/>
              <a:gd name="T11" fmla="*/ 625 h 1451"/>
              <a:gd name="T12" fmla="*/ 750 w 777"/>
              <a:gd name="T13" fmla="*/ 525 h 1451"/>
              <a:gd name="T14" fmla="*/ 701 w 777"/>
              <a:gd name="T15" fmla="*/ 425 h 1451"/>
              <a:gd name="T16" fmla="*/ 676 w 777"/>
              <a:gd name="T17" fmla="*/ 301 h 1451"/>
              <a:gd name="T18" fmla="*/ 601 w 777"/>
              <a:gd name="T19" fmla="*/ 250 h 1451"/>
              <a:gd name="T20" fmla="*/ 525 w 777"/>
              <a:gd name="T21" fmla="*/ 250 h 1451"/>
              <a:gd name="T22" fmla="*/ 476 w 777"/>
              <a:gd name="T23" fmla="*/ 250 h 1451"/>
              <a:gd name="T24" fmla="*/ 400 w 777"/>
              <a:gd name="T25" fmla="*/ 276 h 1451"/>
              <a:gd name="T26" fmla="*/ 300 w 777"/>
              <a:gd name="T27" fmla="*/ 301 h 1451"/>
              <a:gd name="T28" fmla="*/ 325 w 777"/>
              <a:gd name="T29" fmla="*/ 225 h 1451"/>
              <a:gd name="T30" fmla="*/ 350 w 777"/>
              <a:gd name="T31" fmla="*/ 125 h 1451"/>
              <a:gd name="T32" fmla="*/ 276 w 777"/>
              <a:gd name="T33" fmla="*/ 100 h 1451"/>
              <a:gd name="T34" fmla="*/ 276 w 777"/>
              <a:gd name="T35" fmla="*/ 25 h 1451"/>
              <a:gd name="T36" fmla="*/ 250 w 777"/>
              <a:gd name="T37" fmla="*/ 0 h 1451"/>
              <a:gd name="T38" fmla="*/ 225 w 777"/>
              <a:gd name="T39" fmla="*/ 25 h 1451"/>
              <a:gd name="T40" fmla="*/ 150 w 777"/>
              <a:gd name="T41" fmla="*/ 76 h 1451"/>
              <a:gd name="T42" fmla="*/ 76 w 777"/>
              <a:gd name="T43" fmla="*/ 100 h 1451"/>
              <a:gd name="T44" fmla="*/ 25 w 777"/>
              <a:gd name="T45" fmla="*/ 125 h 1451"/>
              <a:gd name="T46" fmla="*/ 0 w 777"/>
              <a:gd name="T47" fmla="*/ 276 h 1451"/>
              <a:gd name="T48" fmla="*/ 76 w 777"/>
              <a:gd name="T49" fmla="*/ 350 h 1451"/>
              <a:gd name="T50" fmla="*/ 100 w 777"/>
              <a:gd name="T51" fmla="*/ 425 h 1451"/>
              <a:gd name="T52" fmla="*/ 100 w 777"/>
              <a:gd name="T53" fmla="*/ 476 h 1451"/>
              <a:gd name="T54" fmla="*/ 76 w 777"/>
              <a:gd name="T55" fmla="*/ 525 h 1451"/>
              <a:gd name="T56" fmla="*/ 125 w 777"/>
              <a:gd name="T57" fmla="*/ 625 h 1451"/>
              <a:gd name="T58" fmla="*/ 150 w 777"/>
              <a:gd name="T59" fmla="*/ 750 h 1451"/>
              <a:gd name="T60" fmla="*/ 176 w 777"/>
              <a:gd name="T61" fmla="*/ 825 h 1451"/>
              <a:gd name="T62" fmla="*/ 100 w 777"/>
              <a:gd name="T63" fmla="*/ 975 h 1451"/>
              <a:gd name="T64" fmla="*/ 76 w 777"/>
              <a:gd name="T65" fmla="*/ 1101 h 1451"/>
              <a:gd name="T66" fmla="*/ 76 w 777"/>
              <a:gd name="T67" fmla="*/ 1201 h 1451"/>
              <a:gd name="T68" fmla="*/ 200 w 777"/>
              <a:gd name="T69" fmla="*/ 1326 h 1451"/>
              <a:gd name="T70" fmla="*/ 225 w 777"/>
              <a:gd name="T71" fmla="*/ 1350 h 1451"/>
              <a:gd name="T72" fmla="*/ 276 w 777"/>
              <a:gd name="T73" fmla="*/ 1376 h 1451"/>
              <a:gd name="T74" fmla="*/ 325 w 777"/>
              <a:gd name="T75" fmla="*/ 1426 h 1451"/>
              <a:gd name="T76" fmla="*/ 400 w 777"/>
              <a:gd name="T77" fmla="*/ 1426 h 1451"/>
              <a:gd name="T78" fmla="*/ 425 w 777"/>
              <a:gd name="T79" fmla="*/ 1401 h 1451"/>
              <a:gd name="T80" fmla="*/ 325 w 777"/>
              <a:gd name="T81" fmla="*/ 1326 h 1451"/>
              <a:gd name="T82" fmla="*/ 250 w 777"/>
              <a:gd name="T83" fmla="*/ 1225 h 1451"/>
              <a:gd name="T84" fmla="*/ 225 w 777"/>
              <a:gd name="T85" fmla="*/ 1125 h 1451"/>
              <a:gd name="T86" fmla="*/ 176 w 777"/>
              <a:gd name="T87" fmla="*/ 1101 h 1451"/>
              <a:gd name="T88" fmla="*/ 176 w 777"/>
              <a:gd name="T89" fmla="*/ 950 h 1451"/>
              <a:gd name="T90" fmla="*/ 225 w 777"/>
              <a:gd name="T91" fmla="*/ 750 h 1451"/>
              <a:gd name="T92" fmla="*/ 300 w 777"/>
              <a:gd name="T93" fmla="*/ 725 h 1451"/>
              <a:gd name="T94" fmla="*/ 376 w 777"/>
              <a:gd name="T95" fmla="*/ 776 h 1451"/>
              <a:gd name="T96" fmla="*/ 476 w 777"/>
              <a:gd name="T97" fmla="*/ 825 h 1451"/>
              <a:gd name="T98" fmla="*/ 476 w 777"/>
              <a:gd name="T99" fmla="*/ 850 h 1451"/>
              <a:gd name="T100" fmla="*/ 476 w 777"/>
              <a:gd name="T101" fmla="*/ 825 h 1451"/>
              <a:gd name="T102" fmla="*/ 476 w 777"/>
              <a:gd name="T103" fmla="*/ 776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7" h="1451">
                <a:moveTo>
                  <a:pt x="476" y="776"/>
                </a:moveTo>
                <a:lnTo>
                  <a:pt x="476" y="776"/>
                </a:lnTo>
                <a:cubicBezTo>
                  <a:pt x="476" y="725"/>
                  <a:pt x="425" y="725"/>
                  <a:pt x="476" y="676"/>
                </a:cubicBezTo>
                <a:cubicBezTo>
                  <a:pt x="501" y="625"/>
                  <a:pt x="576" y="601"/>
                  <a:pt x="601" y="625"/>
                </a:cubicBezTo>
                <a:cubicBezTo>
                  <a:pt x="625" y="625"/>
                  <a:pt x="701" y="601"/>
                  <a:pt x="725" y="625"/>
                </a:cubicBezTo>
                <a:cubicBezTo>
                  <a:pt x="725" y="625"/>
                  <a:pt x="725" y="625"/>
                  <a:pt x="750" y="625"/>
                </a:cubicBezTo>
                <a:cubicBezTo>
                  <a:pt x="776" y="601"/>
                  <a:pt x="750" y="576"/>
                  <a:pt x="750" y="525"/>
                </a:cubicBezTo>
                <a:cubicBezTo>
                  <a:pt x="750" y="476"/>
                  <a:pt x="725" y="425"/>
                  <a:pt x="701" y="425"/>
                </a:cubicBezTo>
                <a:cubicBezTo>
                  <a:pt x="650" y="425"/>
                  <a:pt x="701" y="325"/>
                  <a:pt x="676" y="301"/>
                </a:cubicBezTo>
                <a:cubicBezTo>
                  <a:pt x="650" y="301"/>
                  <a:pt x="625" y="276"/>
                  <a:pt x="601" y="250"/>
                </a:cubicBezTo>
                <a:cubicBezTo>
                  <a:pt x="601" y="225"/>
                  <a:pt x="525" y="225"/>
                  <a:pt x="525" y="250"/>
                </a:cubicBezTo>
                <a:cubicBezTo>
                  <a:pt x="525" y="276"/>
                  <a:pt x="476" y="276"/>
                  <a:pt x="476" y="250"/>
                </a:cubicBezTo>
                <a:cubicBezTo>
                  <a:pt x="450" y="250"/>
                  <a:pt x="425" y="250"/>
                  <a:pt x="400" y="276"/>
                </a:cubicBezTo>
                <a:cubicBezTo>
                  <a:pt x="376" y="301"/>
                  <a:pt x="325" y="325"/>
                  <a:pt x="300" y="301"/>
                </a:cubicBezTo>
                <a:cubicBezTo>
                  <a:pt x="300" y="250"/>
                  <a:pt x="325" y="276"/>
                  <a:pt x="325" y="225"/>
                </a:cubicBezTo>
                <a:cubicBezTo>
                  <a:pt x="325" y="176"/>
                  <a:pt x="350" y="176"/>
                  <a:pt x="350" y="125"/>
                </a:cubicBezTo>
                <a:cubicBezTo>
                  <a:pt x="325" y="76"/>
                  <a:pt x="300" y="125"/>
                  <a:pt x="276" y="100"/>
                </a:cubicBezTo>
                <a:cubicBezTo>
                  <a:pt x="276" y="76"/>
                  <a:pt x="276" y="50"/>
                  <a:pt x="276" y="25"/>
                </a:cubicBezTo>
                <a:cubicBezTo>
                  <a:pt x="276" y="25"/>
                  <a:pt x="250" y="25"/>
                  <a:pt x="250" y="0"/>
                </a:cubicBezTo>
                <a:cubicBezTo>
                  <a:pt x="250" y="25"/>
                  <a:pt x="250" y="25"/>
                  <a:pt x="225" y="25"/>
                </a:cubicBezTo>
                <a:cubicBezTo>
                  <a:pt x="225" y="50"/>
                  <a:pt x="176" y="50"/>
                  <a:pt x="150" y="76"/>
                </a:cubicBezTo>
                <a:cubicBezTo>
                  <a:pt x="125" y="100"/>
                  <a:pt x="100" y="100"/>
                  <a:pt x="76" y="100"/>
                </a:cubicBezTo>
                <a:cubicBezTo>
                  <a:pt x="76" y="100"/>
                  <a:pt x="25" y="100"/>
                  <a:pt x="25" y="125"/>
                </a:cubicBezTo>
                <a:cubicBezTo>
                  <a:pt x="25" y="150"/>
                  <a:pt x="0" y="250"/>
                  <a:pt x="0" y="276"/>
                </a:cubicBezTo>
                <a:cubicBezTo>
                  <a:pt x="0" y="301"/>
                  <a:pt x="50" y="350"/>
                  <a:pt x="76" y="350"/>
                </a:cubicBezTo>
                <a:cubicBezTo>
                  <a:pt x="100" y="376"/>
                  <a:pt x="76" y="401"/>
                  <a:pt x="100" y="425"/>
                </a:cubicBezTo>
                <a:cubicBezTo>
                  <a:pt x="125" y="425"/>
                  <a:pt x="100" y="476"/>
                  <a:pt x="100" y="476"/>
                </a:cubicBezTo>
                <a:cubicBezTo>
                  <a:pt x="76" y="450"/>
                  <a:pt x="100" y="525"/>
                  <a:pt x="76" y="525"/>
                </a:cubicBezTo>
                <a:cubicBezTo>
                  <a:pt x="50" y="550"/>
                  <a:pt x="76" y="601"/>
                  <a:pt x="125" y="625"/>
                </a:cubicBezTo>
                <a:cubicBezTo>
                  <a:pt x="150" y="676"/>
                  <a:pt x="150" y="725"/>
                  <a:pt x="150" y="750"/>
                </a:cubicBezTo>
                <a:cubicBezTo>
                  <a:pt x="150" y="776"/>
                  <a:pt x="176" y="776"/>
                  <a:pt x="176" y="825"/>
                </a:cubicBezTo>
                <a:cubicBezTo>
                  <a:pt x="176" y="825"/>
                  <a:pt x="125" y="975"/>
                  <a:pt x="100" y="975"/>
                </a:cubicBezTo>
                <a:cubicBezTo>
                  <a:pt x="100" y="1025"/>
                  <a:pt x="76" y="1076"/>
                  <a:pt x="76" y="1101"/>
                </a:cubicBezTo>
                <a:cubicBezTo>
                  <a:pt x="76" y="1150"/>
                  <a:pt x="50" y="1201"/>
                  <a:pt x="76" y="1201"/>
                </a:cubicBezTo>
                <a:cubicBezTo>
                  <a:pt x="100" y="1201"/>
                  <a:pt x="150" y="1250"/>
                  <a:pt x="200" y="1326"/>
                </a:cubicBezTo>
                <a:cubicBezTo>
                  <a:pt x="225" y="1326"/>
                  <a:pt x="225" y="1350"/>
                  <a:pt x="225" y="1350"/>
                </a:cubicBezTo>
                <a:cubicBezTo>
                  <a:pt x="250" y="1350"/>
                  <a:pt x="276" y="1350"/>
                  <a:pt x="276" y="1376"/>
                </a:cubicBezTo>
                <a:cubicBezTo>
                  <a:pt x="325" y="1376"/>
                  <a:pt x="325" y="1401"/>
                  <a:pt x="325" y="1426"/>
                </a:cubicBezTo>
                <a:cubicBezTo>
                  <a:pt x="325" y="1450"/>
                  <a:pt x="400" y="1426"/>
                  <a:pt x="400" y="1426"/>
                </a:cubicBezTo>
                <a:cubicBezTo>
                  <a:pt x="425" y="1426"/>
                  <a:pt x="400" y="1401"/>
                  <a:pt x="425" y="1401"/>
                </a:cubicBezTo>
                <a:cubicBezTo>
                  <a:pt x="425" y="1376"/>
                  <a:pt x="376" y="1326"/>
                  <a:pt x="325" y="1326"/>
                </a:cubicBezTo>
                <a:cubicBezTo>
                  <a:pt x="276" y="1326"/>
                  <a:pt x="250" y="1250"/>
                  <a:pt x="250" y="1225"/>
                </a:cubicBezTo>
                <a:cubicBezTo>
                  <a:pt x="276" y="1201"/>
                  <a:pt x="225" y="1176"/>
                  <a:pt x="225" y="1125"/>
                </a:cubicBezTo>
                <a:cubicBezTo>
                  <a:pt x="225" y="1101"/>
                  <a:pt x="200" y="1101"/>
                  <a:pt x="176" y="1101"/>
                </a:cubicBezTo>
                <a:cubicBezTo>
                  <a:pt x="125" y="1076"/>
                  <a:pt x="176" y="975"/>
                  <a:pt x="176" y="950"/>
                </a:cubicBezTo>
                <a:cubicBezTo>
                  <a:pt x="176" y="901"/>
                  <a:pt x="250" y="776"/>
                  <a:pt x="225" y="750"/>
                </a:cubicBezTo>
                <a:cubicBezTo>
                  <a:pt x="200" y="725"/>
                  <a:pt x="300" y="676"/>
                  <a:pt x="300" y="725"/>
                </a:cubicBezTo>
                <a:cubicBezTo>
                  <a:pt x="325" y="776"/>
                  <a:pt x="325" y="776"/>
                  <a:pt x="376" y="776"/>
                </a:cubicBezTo>
                <a:cubicBezTo>
                  <a:pt x="425" y="776"/>
                  <a:pt x="425" y="825"/>
                  <a:pt x="476" y="825"/>
                </a:cubicBezTo>
                <a:cubicBezTo>
                  <a:pt x="476" y="825"/>
                  <a:pt x="476" y="825"/>
                  <a:pt x="476" y="850"/>
                </a:cubicBezTo>
                <a:cubicBezTo>
                  <a:pt x="476" y="825"/>
                  <a:pt x="476" y="825"/>
                  <a:pt x="476" y="825"/>
                </a:cubicBezTo>
                <a:cubicBezTo>
                  <a:pt x="501" y="801"/>
                  <a:pt x="476" y="801"/>
                  <a:pt x="476" y="7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6" name="Freeform 62">
            <a:extLst>
              <a:ext uri="{FF2B5EF4-FFF2-40B4-BE49-F238E27FC236}">
                <a16:creationId xmlns:a16="http://schemas.microsoft.com/office/drawing/2014/main" id="{FA0AD0E5-2786-9A40-82C8-459E50DE39C7}"/>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7" name="Freeform 63">
            <a:extLst>
              <a:ext uri="{FF2B5EF4-FFF2-40B4-BE49-F238E27FC236}">
                <a16:creationId xmlns:a16="http://schemas.microsoft.com/office/drawing/2014/main" id="{5F857813-7F12-484D-86D9-CE051426772E}"/>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8" name="Freeform 64">
            <a:extLst>
              <a:ext uri="{FF2B5EF4-FFF2-40B4-BE49-F238E27FC236}">
                <a16:creationId xmlns:a16="http://schemas.microsoft.com/office/drawing/2014/main" id="{52DABBB4-0350-3940-A186-64387B0CFD3E}"/>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9" name="Freeform 65">
            <a:extLst>
              <a:ext uri="{FF2B5EF4-FFF2-40B4-BE49-F238E27FC236}">
                <a16:creationId xmlns:a16="http://schemas.microsoft.com/office/drawing/2014/main" id="{8DBB9B07-45A2-D644-9982-04DF9F71009E}"/>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1" name="Freeform 67">
            <a:extLst>
              <a:ext uri="{FF2B5EF4-FFF2-40B4-BE49-F238E27FC236}">
                <a16:creationId xmlns:a16="http://schemas.microsoft.com/office/drawing/2014/main" id="{6F02DAA7-77C9-594F-B99B-54EFA3BD7FC2}"/>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2" name="Freeform 68">
            <a:extLst>
              <a:ext uri="{FF2B5EF4-FFF2-40B4-BE49-F238E27FC236}">
                <a16:creationId xmlns:a16="http://schemas.microsoft.com/office/drawing/2014/main" id="{250A6D47-E15A-314E-8919-96E27FCFE2C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3" name="Freeform 69">
            <a:extLst>
              <a:ext uri="{FF2B5EF4-FFF2-40B4-BE49-F238E27FC236}">
                <a16:creationId xmlns:a16="http://schemas.microsoft.com/office/drawing/2014/main" id="{EB6F597A-7D83-334F-9DD0-7CEAB07A33CF}"/>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4" name="Freeform 70">
            <a:extLst>
              <a:ext uri="{FF2B5EF4-FFF2-40B4-BE49-F238E27FC236}">
                <a16:creationId xmlns:a16="http://schemas.microsoft.com/office/drawing/2014/main" id="{BF4CCE61-612C-9B4F-988D-2201DF9DA868}"/>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5" name="Freeform 71">
            <a:extLst>
              <a:ext uri="{FF2B5EF4-FFF2-40B4-BE49-F238E27FC236}">
                <a16:creationId xmlns:a16="http://schemas.microsoft.com/office/drawing/2014/main" id="{53680B74-F41D-544A-B29E-7C9C4AA0DEF8}"/>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6" name="Freeform 72">
            <a:extLst>
              <a:ext uri="{FF2B5EF4-FFF2-40B4-BE49-F238E27FC236}">
                <a16:creationId xmlns:a16="http://schemas.microsoft.com/office/drawing/2014/main" id="{99ED00A4-4D33-044C-B4BA-8536026E70A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7" name="Freeform 73">
            <a:extLst>
              <a:ext uri="{FF2B5EF4-FFF2-40B4-BE49-F238E27FC236}">
                <a16:creationId xmlns:a16="http://schemas.microsoft.com/office/drawing/2014/main" id="{5EAF0931-4D35-4847-89C2-42F4C7DD62E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8" name="Freeform 74">
            <a:extLst>
              <a:ext uri="{FF2B5EF4-FFF2-40B4-BE49-F238E27FC236}">
                <a16:creationId xmlns:a16="http://schemas.microsoft.com/office/drawing/2014/main" id="{D9B8FE34-5571-E845-A24E-343841CAADB8}"/>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9" name="Freeform 75">
            <a:extLst>
              <a:ext uri="{FF2B5EF4-FFF2-40B4-BE49-F238E27FC236}">
                <a16:creationId xmlns:a16="http://schemas.microsoft.com/office/drawing/2014/main" id="{FF1B8D8F-2D25-3940-A2A0-F9D63C571E88}"/>
              </a:ext>
            </a:extLst>
          </p:cNvPr>
          <p:cNvSpPr>
            <a:spLocks noChangeArrowheads="1"/>
          </p:cNvSpPr>
          <p:nvPr/>
        </p:nvSpPr>
        <p:spPr bwMode="auto">
          <a:xfrm>
            <a:off x="6562876" y="3241637"/>
            <a:ext cx="88593" cy="112499"/>
          </a:xfrm>
          <a:custGeom>
            <a:avLst/>
            <a:gdLst>
              <a:gd name="T0" fmla="*/ 200 w 276"/>
              <a:gd name="T1" fmla="*/ 75 h 351"/>
              <a:gd name="T2" fmla="*/ 200 w 276"/>
              <a:gd name="T3" fmla="*/ 75 h 351"/>
              <a:gd name="T4" fmla="*/ 150 w 276"/>
              <a:gd name="T5" fmla="*/ 25 h 351"/>
              <a:gd name="T6" fmla="*/ 75 w 276"/>
              <a:gd name="T7" fmla="*/ 0 h 351"/>
              <a:gd name="T8" fmla="*/ 0 w 276"/>
              <a:gd name="T9" fmla="*/ 0 h 351"/>
              <a:gd name="T10" fmla="*/ 50 w 276"/>
              <a:gd name="T11" fmla="*/ 125 h 351"/>
              <a:gd name="T12" fmla="*/ 124 w 276"/>
              <a:gd name="T13" fmla="*/ 250 h 351"/>
              <a:gd name="T14" fmla="*/ 124 w 276"/>
              <a:gd name="T15" fmla="*/ 350 h 351"/>
              <a:gd name="T16" fmla="*/ 175 w 276"/>
              <a:gd name="T17" fmla="*/ 275 h 351"/>
              <a:gd name="T18" fmla="*/ 225 w 276"/>
              <a:gd name="T19" fmla="*/ 225 h 351"/>
              <a:gd name="T20" fmla="*/ 275 w 276"/>
              <a:gd name="T21" fmla="*/ 250 h 351"/>
              <a:gd name="T22" fmla="*/ 275 w 276"/>
              <a:gd name="T23" fmla="*/ 175 h 351"/>
              <a:gd name="T24" fmla="*/ 200 w 276"/>
              <a:gd name="T25" fmla="*/ 7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51">
                <a:moveTo>
                  <a:pt x="200" y="75"/>
                </a:moveTo>
                <a:lnTo>
                  <a:pt x="200" y="75"/>
                </a:lnTo>
                <a:cubicBezTo>
                  <a:pt x="200" y="50"/>
                  <a:pt x="150" y="25"/>
                  <a:pt x="150" y="25"/>
                </a:cubicBezTo>
                <a:cubicBezTo>
                  <a:pt x="124" y="25"/>
                  <a:pt x="75" y="0"/>
                  <a:pt x="75" y="0"/>
                </a:cubicBezTo>
                <a:cubicBezTo>
                  <a:pt x="50" y="0"/>
                  <a:pt x="25" y="0"/>
                  <a:pt x="0" y="0"/>
                </a:cubicBezTo>
                <a:cubicBezTo>
                  <a:pt x="25" y="50"/>
                  <a:pt x="50" y="100"/>
                  <a:pt x="50" y="125"/>
                </a:cubicBezTo>
                <a:cubicBezTo>
                  <a:pt x="75" y="150"/>
                  <a:pt x="150" y="225"/>
                  <a:pt x="124" y="250"/>
                </a:cubicBezTo>
                <a:cubicBezTo>
                  <a:pt x="100" y="275"/>
                  <a:pt x="100" y="325"/>
                  <a:pt x="124" y="350"/>
                </a:cubicBezTo>
                <a:cubicBezTo>
                  <a:pt x="150" y="350"/>
                  <a:pt x="175" y="275"/>
                  <a:pt x="175" y="275"/>
                </a:cubicBezTo>
                <a:cubicBezTo>
                  <a:pt x="175" y="250"/>
                  <a:pt x="200" y="225"/>
                  <a:pt x="225" y="225"/>
                </a:cubicBezTo>
                <a:cubicBezTo>
                  <a:pt x="250" y="250"/>
                  <a:pt x="275" y="250"/>
                  <a:pt x="275" y="250"/>
                </a:cubicBezTo>
                <a:cubicBezTo>
                  <a:pt x="275" y="225"/>
                  <a:pt x="275" y="200"/>
                  <a:pt x="275" y="175"/>
                </a:cubicBezTo>
                <a:cubicBezTo>
                  <a:pt x="250" y="175"/>
                  <a:pt x="225" y="125"/>
                  <a:pt x="2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0" name="Freeform 76">
            <a:extLst>
              <a:ext uri="{FF2B5EF4-FFF2-40B4-BE49-F238E27FC236}">
                <a16:creationId xmlns:a16="http://schemas.microsoft.com/office/drawing/2014/main" id="{77100DC0-3A9A-2F43-B056-F764FC95DD2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1" name="Freeform 77">
            <a:extLst>
              <a:ext uri="{FF2B5EF4-FFF2-40B4-BE49-F238E27FC236}">
                <a16:creationId xmlns:a16="http://schemas.microsoft.com/office/drawing/2014/main" id="{453086CF-FF0D-3E43-8008-B88C76DDAB71}"/>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2" name="Freeform 78">
            <a:extLst>
              <a:ext uri="{FF2B5EF4-FFF2-40B4-BE49-F238E27FC236}">
                <a16:creationId xmlns:a16="http://schemas.microsoft.com/office/drawing/2014/main" id="{EADFB044-FC1D-A04C-83AF-8E1570A96ECA}"/>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3" name="Freeform 79">
            <a:extLst>
              <a:ext uri="{FF2B5EF4-FFF2-40B4-BE49-F238E27FC236}">
                <a16:creationId xmlns:a16="http://schemas.microsoft.com/office/drawing/2014/main" id="{2D1EE95C-FF0E-8A45-A5AE-A5ABB47D164A}"/>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4" name="Freeform 80">
            <a:extLst>
              <a:ext uri="{FF2B5EF4-FFF2-40B4-BE49-F238E27FC236}">
                <a16:creationId xmlns:a16="http://schemas.microsoft.com/office/drawing/2014/main" id="{47385D98-FB09-794B-A5C7-46B2DAC5DB35}"/>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5" name="Freeform 81">
            <a:extLst>
              <a:ext uri="{FF2B5EF4-FFF2-40B4-BE49-F238E27FC236}">
                <a16:creationId xmlns:a16="http://schemas.microsoft.com/office/drawing/2014/main" id="{E6C88B81-1DCB-B143-92D0-09E9BAA10A29}"/>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6" name="Freeform 82">
            <a:extLst>
              <a:ext uri="{FF2B5EF4-FFF2-40B4-BE49-F238E27FC236}">
                <a16:creationId xmlns:a16="http://schemas.microsoft.com/office/drawing/2014/main" id="{C2DD8312-8CF9-254B-8B58-AAA15BB52FDB}"/>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8" name="Freeform 84">
            <a:extLst>
              <a:ext uri="{FF2B5EF4-FFF2-40B4-BE49-F238E27FC236}">
                <a16:creationId xmlns:a16="http://schemas.microsoft.com/office/drawing/2014/main" id="{2F5CACE7-4ED6-3149-905D-C984CE09E544}"/>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9" name="Freeform 85">
            <a:extLst>
              <a:ext uri="{FF2B5EF4-FFF2-40B4-BE49-F238E27FC236}">
                <a16:creationId xmlns:a16="http://schemas.microsoft.com/office/drawing/2014/main" id="{8E30DEB1-36F5-8C45-9CAC-9383A0734B1E}"/>
              </a:ext>
            </a:extLst>
          </p:cNvPr>
          <p:cNvSpPr>
            <a:spLocks noChangeArrowheads="1"/>
          </p:cNvSpPr>
          <p:nvPr/>
        </p:nvSpPr>
        <p:spPr bwMode="auto">
          <a:xfrm>
            <a:off x="6793498" y="3832259"/>
            <a:ext cx="629996" cy="502028"/>
          </a:xfrm>
          <a:custGeom>
            <a:avLst/>
            <a:gdLst>
              <a:gd name="T0" fmla="*/ 1175 w 1976"/>
              <a:gd name="T1" fmla="*/ 325 h 1576"/>
              <a:gd name="T2" fmla="*/ 1175 w 1976"/>
              <a:gd name="T3" fmla="*/ 325 h 1576"/>
              <a:gd name="T4" fmla="*/ 1001 w 1976"/>
              <a:gd name="T5" fmla="*/ 300 h 1576"/>
              <a:gd name="T6" fmla="*/ 900 w 1976"/>
              <a:gd name="T7" fmla="*/ 275 h 1576"/>
              <a:gd name="T8" fmla="*/ 675 w 1976"/>
              <a:gd name="T9" fmla="*/ 100 h 1576"/>
              <a:gd name="T10" fmla="*/ 475 w 1976"/>
              <a:gd name="T11" fmla="*/ 0 h 1576"/>
              <a:gd name="T12" fmla="*/ 400 w 1976"/>
              <a:gd name="T13" fmla="*/ 0 h 1576"/>
              <a:gd name="T14" fmla="*/ 325 w 1976"/>
              <a:gd name="T15" fmla="*/ 25 h 1576"/>
              <a:gd name="T16" fmla="*/ 225 w 1976"/>
              <a:gd name="T17" fmla="*/ 75 h 1576"/>
              <a:gd name="T18" fmla="*/ 300 w 1976"/>
              <a:gd name="T19" fmla="*/ 175 h 1576"/>
              <a:gd name="T20" fmla="*/ 225 w 1976"/>
              <a:gd name="T21" fmla="*/ 200 h 1576"/>
              <a:gd name="T22" fmla="*/ 175 w 1976"/>
              <a:gd name="T23" fmla="*/ 225 h 1576"/>
              <a:gd name="T24" fmla="*/ 100 w 1976"/>
              <a:gd name="T25" fmla="*/ 300 h 1576"/>
              <a:gd name="T26" fmla="*/ 0 w 1976"/>
              <a:gd name="T27" fmla="*/ 251 h 1576"/>
              <a:gd name="T28" fmla="*/ 0 w 1976"/>
              <a:gd name="T29" fmla="*/ 275 h 1576"/>
              <a:gd name="T30" fmla="*/ 0 w 1976"/>
              <a:gd name="T31" fmla="*/ 300 h 1576"/>
              <a:gd name="T32" fmla="*/ 0 w 1976"/>
              <a:gd name="T33" fmla="*/ 400 h 1576"/>
              <a:gd name="T34" fmla="*/ 75 w 1976"/>
              <a:gd name="T35" fmla="*/ 500 h 1576"/>
              <a:gd name="T36" fmla="*/ 225 w 1976"/>
              <a:gd name="T37" fmla="*/ 724 h 1576"/>
              <a:gd name="T38" fmla="*/ 300 w 1976"/>
              <a:gd name="T39" fmla="*/ 824 h 1576"/>
              <a:gd name="T40" fmla="*/ 375 w 1976"/>
              <a:gd name="T41" fmla="*/ 924 h 1576"/>
              <a:gd name="T42" fmla="*/ 400 w 1976"/>
              <a:gd name="T43" fmla="*/ 1024 h 1576"/>
              <a:gd name="T44" fmla="*/ 475 w 1976"/>
              <a:gd name="T45" fmla="*/ 1174 h 1576"/>
              <a:gd name="T46" fmla="*/ 600 w 1976"/>
              <a:gd name="T47" fmla="*/ 1299 h 1576"/>
              <a:gd name="T48" fmla="*/ 675 w 1976"/>
              <a:gd name="T49" fmla="*/ 1450 h 1576"/>
              <a:gd name="T50" fmla="*/ 700 w 1976"/>
              <a:gd name="T51" fmla="*/ 1524 h 1576"/>
              <a:gd name="T52" fmla="*/ 725 w 1976"/>
              <a:gd name="T53" fmla="*/ 1575 h 1576"/>
              <a:gd name="T54" fmla="*/ 775 w 1976"/>
              <a:gd name="T55" fmla="*/ 1550 h 1576"/>
              <a:gd name="T56" fmla="*/ 775 w 1976"/>
              <a:gd name="T57" fmla="*/ 1499 h 1576"/>
              <a:gd name="T58" fmla="*/ 825 w 1976"/>
              <a:gd name="T59" fmla="*/ 1475 h 1576"/>
              <a:gd name="T60" fmla="*/ 900 w 1976"/>
              <a:gd name="T61" fmla="*/ 1475 h 1576"/>
              <a:gd name="T62" fmla="*/ 1001 w 1976"/>
              <a:gd name="T63" fmla="*/ 1499 h 1576"/>
              <a:gd name="T64" fmla="*/ 1125 w 1976"/>
              <a:gd name="T65" fmla="*/ 1499 h 1576"/>
              <a:gd name="T66" fmla="*/ 1201 w 1976"/>
              <a:gd name="T67" fmla="*/ 1499 h 1576"/>
              <a:gd name="T68" fmla="*/ 1350 w 1976"/>
              <a:gd name="T69" fmla="*/ 1350 h 1576"/>
              <a:gd name="T70" fmla="*/ 1525 w 1976"/>
              <a:gd name="T71" fmla="*/ 1350 h 1576"/>
              <a:gd name="T72" fmla="*/ 1901 w 1976"/>
              <a:gd name="T73" fmla="*/ 1224 h 1576"/>
              <a:gd name="T74" fmla="*/ 1975 w 1976"/>
              <a:gd name="T75" fmla="*/ 1024 h 1576"/>
              <a:gd name="T76" fmla="*/ 1926 w 1976"/>
              <a:gd name="T77" fmla="*/ 974 h 1576"/>
              <a:gd name="T78" fmla="*/ 1701 w 1976"/>
              <a:gd name="T79" fmla="*/ 924 h 1576"/>
              <a:gd name="T80" fmla="*/ 1625 w 1976"/>
              <a:gd name="T81" fmla="*/ 824 h 1576"/>
              <a:gd name="T82" fmla="*/ 1575 w 1976"/>
              <a:gd name="T83" fmla="*/ 774 h 1576"/>
              <a:gd name="T84" fmla="*/ 1501 w 1976"/>
              <a:gd name="T85" fmla="*/ 724 h 1576"/>
              <a:gd name="T86" fmla="*/ 1450 w 1976"/>
              <a:gd name="T87" fmla="*/ 625 h 1576"/>
              <a:gd name="T88" fmla="*/ 1401 w 1976"/>
              <a:gd name="T89" fmla="*/ 525 h 1576"/>
              <a:gd name="T90" fmla="*/ 1301 w 1976"/>
              <a:gd name="T91" fmla="*/ 400 h 1576"/>
              <a:gd name="T92" fmla="*/ 1301 w 1976"/>
              <a:gd name="T93" fmla="*/ 375 h 1576"/>
              <a:gd name="T94" fmla="*/ 1225 w 1976"/>
              <a:gd name="T95" fmla="*/ 375 h 1576"/>
              <a:gd name="T96" fmla="*/ 1175 w 1976"/>
              <a:gd name="T97" fmla="*/ 325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1576">
                <a:moveTo>
                  <a:pt x="1175" y="325"/>
                </a:moveTo>
                <a:lnTo>
                  <a:pt x="1175" y="325"/>
                </a:lnTo>
                <a:cubicBezTo>
                  <a:pt x="1175" y="325"/>
                  <a:pt x="1025" y="300"/>
                  <a:pt x="1001" y="300"/>
                </a:cubicBezTo>
                <a:cubicBezTo>
                  <a:pt x="1001" y="300"/>
                  <a:pt x="925" y="300"/>
                  <a:pt x="900" y="275"/>
                </a:cubicBezTo>
                <a:cubicBezTo>
                  <a:pt x="875" y="251"/>
                  <a:pt x="700" y="125"/>
                  <a:pt x="675" y="100"/>
                </a:cubicBezTo>
                <a:cubicBezTo>
                  <a:pt x="650" y="75"/>
                  <a:pt x="525" y="0"/>
                  <a:pt x="475" y="0"/>
                </a:cubicBezTo>
                <a:cubicBezTo>
                  <a:pt x="450" y="0"/>
                  <a:pt x="450" y="0"/>
                  <a:pt x="400" y="0"/>
                </a:cubicBezTo>
                <a:cubicBezTo>
                  <a:pt x="375" y="0"/>
                  <a:pt x="375" y="25"/>
                  <a:pt x="325" y="25"/>
                </a:cubicBezTo>
                <a:cubicBezTo>
                  <a:pt x="250" y="25"/>
                  <a:pt x="200" y="75"/>
                  <a:pt x="225" y="75"/>
                </a:cubicBezTo>
                <a:cubicBezTo>
                  <a:pt x="250" y="100"/>
                  <a:pt x="325" y="151"/>
                  <a:pt x="300" y="175"/>
                </a:cubicBezTo>
                <a:cubicBezTo>
                  <a:pt x="275" y="175"/>
                  <a:pt x="275" y="200"/>
                  <a:pt x="225" y="200"/>
                </a:cubicBezTo>
                <a:cubicBezTo>
                  <a:pt x="200" y="200"/>
                  <a:pt x="175" y="225"/>
                  <a:pt x="175" y="225"/>
                </a:cubicBezTo>
                <a:cubicBezTo>
                  <a:pt x="175" y="251"/>
                  <a:pt x="125" y="300"/>
                  <a:pt x="100" y="300"/>
                </a:cubicBezTo>
                <a:cubicBezTo>
                  <a:pt x="75" y="300"/>
                  <a:pt x="50" y="275"/>
                  <a:pt x="0" y="251"/>
                </a:cubicBezTo>
                <a:cubicBezTo>
                  <a:pt x="0" y="275"/>
                  <a:pt x="0" y="275"/>
                  <a:pt x="0" y="275"/>
                </a:cubicBezTo>
                <a:cubicBezTo>
                  <a:pt x="0" y="300"/>
                  <a:pt x="0" y="300"/>
                  <a:pt x="0" y="300"/>
                </a:cubicBezTo>
                <a:cubicBezTo>
                  <a:pt x="0" y="325"/>
                  <a:pt x="0" y="400"/>
                  <a:pt x="0" y="400"/>
                </a:cubicBezTo>
                <a:cubicBezTo>
                  <a:pt x="25" y="425"/>
                  <a:pt x="50" y="451"/>
                  <a:pt x="75" y="500"/>
                </a:cubicBezTo>
                <a:cubicBezTo>
                  <a:pt x="125" y="551"/>
                  <a:pt x="225" y="675"/>
                  <a:pt x="225" y="724"/>
                </a:cubicBezTo>
                <a:cubicBezTo>
                  <a:pt x="225" y="749"/>
                  <a:pt x="250" y="774"/>
                  <a:pt x="300" y="824"/>
                </a:cubicBezTo>
                <a:cubicBezTo>
                  <a:pt x="350" y="850"/>
                  <a:pt x="350" y="899"/>
                  <a:pt x="375" y="924"/>
                </a:cubicBezTo>
                <a:cubicBezTo>
                  <a:pt x="400" y="950"/>
                  <a:pt x="400" y="974"/>
                  <a:pt x="400" y="1024"/>
                </a:cubicBezTo>
                <a:cubicBezTo>
                  <a:pt x="400" y="1074"/>
                  <a:pt x="425" y="1150"/>
                  <a:pt x="475" y="1174"/>
                </a:cubicBezTo>
                <a:cubicBezTo>
                  <a:pt x="525" y="1224"/>
                  <a:pt x="575" y="1250"/>
                  <a:pt x="600" y="1299"/>
                </a:cubicBezTo>
                <a:cubicBezTo>
                  <a:pt x="600" y="1375"/>
                  <a:pt x="650" y="1424"/>
                  <a:pt x="675" y="1450"/>
                </a:cubicBezTo>
                <a:cubicBezTo>
                  <a:pt x="700" y="1475"/>
                  <a:pt x="700" y="1499"/>
                  <a:pt x="700" y="1524"/>
                </a:cubicBezTo>
                <a:cubicBezTo>
                  <a:pt x="725" y="1524"/>
                  <a:pt x="725" y="1550"/>
                  <a:pt x="725" y="1575"/>
                </a:cubicBezTo>
                <a:cubicBezTo>
                  <a:pt x="750" y="1575"/>
                  <a:pt x="775" y="1550"/>
                  <a:pt x="775" y="1550"/>
                </a:cubicBezTo>
                <a:cubicBezTo>
                  <a:pt x="775" y="1550"/>
                  <a:pt x="775" y="1524"/>
                  <a:pt x="775" y="1499"/>
                </a:cubicBezTo>
                <a:cubicBezTo>
                  <a:pt x="775" y="1499"/>
                  <a:pt x="800" y="1475"/>
                  <a:pt x="825" y="1475"/>
                </a:cubicBezTo>
                <a:cubicBezTo>
                  <a:pt x="825" y="1475"/>
                  <a:pt x="850" y="1475"/>
                  <a:pt x="900" y="1475"/>
                </a:cubicBezTo>
                <a:cubicBezTo>
                  <a:pt x="925" y="1475"/>
                  <a:pt x="1001" y="1475"/>
                  <a:pt x="1001" y="1499"/>
                </a:cubicBezTo>
                <a:cubicBezTo>
                  <a:pt x="1001" y="1499"/>
                  <a:pt x="1100" y="1499"/>
                  <a:pt x="1125" y="1499"/>
                </a:cubicBezTo>
                <a:cubicBezTo>
                  <a:pt x="1150" y="1524"/>
                  <a:pt x="1175" y="1524"/>
                  <a:pt x="1201" y="1499"/>
                </a:cubicBezTo>
                <a:cubicBezTo>
                  <a:pt x="1225" y="1450"/>
                  <a:pt x="1325" y="1375"/>
                  <a:pt x="1350" y="1350"/>
                </a:cubicBezTo>
                <a:cubicBezTo>
                  <a:pt x="1350" y="1350"/>
                  <a:pt x="1475" y="1350"/>
                  <a:pt x="1525" y="1350"/>
                </a:cubicBezTo>
                <a:cubicBezTo>
                  <a:pt x="1575" y="1350"/>
                  <a:pt x="1901" y="1250"/>
                  <a:pt x="1901" y="1224"/>
                </a:cubicBezTo>
                <a:cubicBezTo>
                  <a:pt x="1926" y="1224"/>
                  <a:pt x="1975" y="1050"/>
                  <a:pt x="1975" y="1024"/>
                </a:cubicBezTo>
                <a:cubicBezTo>
                  <a:pt x="1975" y="999"/>
                  <a:pt x="1950" y="950"/>
                  <a:pt x="1926" y="974"/>
                </a:cubicBezTo>
                <a:cubicBezTo>
                  <a:pt x="1901" y="974"/>
                  <a:pt x="1701" y="950"/>
                  <a:pt x="1701" y="924"/>
                </a:cubicBezTo>
                <a:cubicBezTo>
                  <a:pt x="1675" y="924"/>
                  <a:pt x="1625" y="899"/>
                  <a:pt x="1625" y="824"/>
                </a:cubicBezTo>
                <a:cubicBezTo>
                  <a:pt x="1601" y="824"/>
                  <a:pt x="1575" y="799"/>
                  <a:pt x="1575" y="774"/>
                </a:cubicBezTo>
                <a:cubicBezTo>
                  <a:pt x="1550" y="774"/>
                  <a:pt x="1525" y="774"/>
                  <a:pt x="1501" y="724"/>
                </a:cubicBezTo>
                <a:cubicBezTo>
                  <a:pt x="1475" y="700"/>
                  <a:pt x="1425" y="651"/>
                  <a:pt x="1450" y="625"/>
                </a:cubicBezTo>
                <a:cubicBezTo>
                  <a:pt x="1475" y="600"/>
                  <a:pt x="1450" y="551"/>
                  <a:pt x="1401" y="525"/>
                </a:cubicBezTo>
                <a:cubicBezTo>
                  <a:pt x="1375" y="500"/>
                  <a:pt x="1325" y="451"/>
                  <a:pt x="1301" y="400"/>
                </a:cubicBezTo>
                <a:lnTo>
                  <a:pt x="1301" y="375"/>
                </a:lnTo>
                <a:cubicBezTo>
                  <a:pt x="1225" y="375"/>
                  <a:pt x="1225" y="375"/>
                  <a:pt x="1225" y="375"/>
                </a:cubicBezTo>
                <a:lnTo>
                  <a:pt x="1175" y="3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0" name="Freeform 86">
            <a:extLst>
              <a:ext uri="{FF2B5EF4-FFF2-40B4-BE49-F238E27FC236}">
                <a16:creationId xmlns:a16="http://schemas.microsoft.com/office/drawing/2014/main" id="{61912BB4-BA62-E941-AB0B-DD6B0B5F80B9}"/>
              </a:ext>
            </a:extLst>
          </p:cNvPr>
          <p:cNvSpPr>
            <a:spLocks noChangeArrowheads="1"/>
          </p:cNvSpPr>
          <p:nvPr/>
        </p:nvSpPr>
        <p:spPr bwMode="auto">
          <a:xfrm>
            <a:off x="7312400" y="4062880"/>
            <a:ext cx="239061" cy="264373"/>
          </a:xfrm>
          <a:custGeom>
            <a:avLst/>
            <a:gdLst>
              <a:gd name="T0" fmla="*/ 376 w 751"/>
              <a:gd name="T1" fmla="*/ 25 h 827"/>
              <a:gd name="T2" fmla="*/ 376 w 751"/>
              <a:gd name="T3" fmla="*/ 25 h 827"/>
              <a:gd name="T4" fmla="*/ 376 w 751"/>
              <a:gd name="T5" fmla="*/ 75 h 827"/>
              <a:gd name="T6" fmla="*/ 301 w 751"/>
              <a:gd name="T7" fmla="*/ 150 h 827"/>
              <a:gd name="T8" fmla="*/ 276 w 751"/>
              <a:gd name="T9" fmla="*/ 250 h 827"/>
              <a:gd name="T10" fmla="*/ 301 w 751"/>
              <a:gd name="T11" fmla="*/ 250 h 827"/>
              <a:gd name="T12" fmla="*/ 350 w 751"/>
              <a:gd name="T13" fmla="*/ 300 h 827"/>
              <a:gd name="T14" fmla="*/ 276 w 751"/>
              <a:gd name="T15" fmla="*/ 500 h 827"/>
              <a:gd name="T16" fmla="*/ 0 w 751"/>
              <a:gd name="T17" fmla="*/ 600 h 827"/>
              <a:gd name="T18" fmla="*/ 100 w 751"/>
              <a:gd name="T19" fmla="*/ 826 h 827"/>
              <a:gd name="T20" fmla="*/ 125 w 751"/>
              <a:gd name="T21" fmla="*/ 826 h 827"/>
              <a:gd name="T22" fmla="*/ 276 w 751"/>
              <a:gd name="T23" fmla="*/ 800 h 827"/>
              <a:gd name="T24" fmla="*/ 325 w 751"/>
              <a:gd name="T25" fmla="*/ 726 h 827"/>
              <a:gd name="T26" fmla="*/ 425 w 751"/>
              <a:gd name="T27" fmla="*/ 700 h 827"/>
              <a:gd name="T28" fmla="*/ 476 w 751"/>
              <a:gd name="T29" fmla="*/ 626 h 827"/>
              <a:gd name="T30" fmla="*/ 550 w 751"/>
              <a:gd name="T31" fmla="*/ 600 h 827"/>
              <a:gd name="T32" fmla="*/ 576 w 751"/>
              <a:gd name="T33" fmla="*/ 475 h 827"/>
              <a:gd name="T34" fmla="*/ 650 w 751"/>
              <a:gd name="T35" fmla="*/ 426 h 827"/>
              <a:gd name="T36" fmla="*/ 725 w 751"/>
              <a:gd name="T37" fmla="*/ 300 h 827"/>
              <a:gd name="T38" fmla="*/ 725 w 751"/>
              <a:gd name="T39" fmla="*/ 250 h 827"/>
              <a:gd name="T40" fmla="*/ 650 w 751"/>
              <a:gd name="T41" fmla="*/ 150 h 827"/>
              <a:gd name="T42" fmla="*/ 501 w 751"/>
              <a:gd name="T43" fmla="*/ 100 h 827"/>
              <a:gd name="T44" fmla="*/ 450 w 751"/>
              <a:gd name="T45" fmla="*/ 0 h 827"/>
              <a:gd name="T46" fmla="*/ 401 w 751"/>
              <a:gd name="T47" fmla="*/ 25 h 827"/>
              <a:gd name="T48" fmla="*/ 376 w 751"/>
              <a:gd name="T49" fmla="*/ 2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1" h="827">
                <a:moveTo>
                  <a:pt x="376" y="25"/>
                </a:moveTo>
                <a:lnTo>
                  <a:pt x="376" y="25"/>
                </a:lnTo>
                <a:cubicBezTo>
                  <a:pt x="376" y="75"/>
                  <a:pt x="376" y="75"/>
                  <a:pt x="376" y="75"/>
                </a:cubicBezTo>
                <a:cubicBezTo>
                  <a:pt x="301" y="150"/>
                  <a:pt x="301" y="150"/>
                  <a:pt x="301" y="150"/>
                </a:cubicBezTo>
                <a:cubicBezTo>
                  <a:pt x="276" y="250"/>
                  <a:pt x="276" y="250"/>
                  <a:pt x="276" y="250"/>
                </a:cubicBezTo>
                <a:cubicBezTo>
                  <a:pt x="301" y="250"/>
                  <a:pt x="301" y="250"/>
                  <a:pt x="301" y="250"/>
                </a:cubicBezTo>
                <a:cubicBezTo>
                  <a:pt x="325" y="226"/>
                  <a:pt x="350" y="275"/>
                  <a:pt x="350" y="300"/>
                </a:cubicBezTo>
                <a:cubicBezTo>
                  <a:pt x="350" y="326"/>
                  <a:pt x="301" y="500"/>
                  <a:pt x="276" y="500"/>
                </a:cubicBezTo>
                <a:cubicBezTo>
                  <a:pt x="276" y="500"/>
                  <a:pt x="100" y="575"/>
                  <a:pt x="0" y="600"/>
                </a:cubicBezTo>
                <a:cubicBezTo>
                  <a:pt x="25" y="651"/>
                  <a:pt x="76" y="751"/>
                  <a:pt x="100" y="826"/>
                </a:cubicBezTo>
                <a:cubicBezTo>
                  <a:pt x="125" y="826"/>
                  <a:pt x="125" y="826"/>
                  <a:pt x="125" y="826"/>
                </a:cubicBezTo>
                <a:cubicBezTo>
                  <a:pt x="176" y="800"/>
                  <a:pt x="250" y="800"/>
                  <a:pt x="276" y="800"/>
                </a:cubicBezTo>
                <a:cubicBezTo>
                  <a:pt x="325" y="800"/>
                  <a:pt x="301" y="751"/>
                  <a:pt x="325" y="726"/>
                </a:cubicBezTo>
                <a:cubicBezTo>
                  <a:pt x="350" y="700"/>
                  <a:pt x="401" y="726"/>
                  <a:pt x="425" y="700"/>
                </a:cubicBezTo>
                <a:cubicBezTo>
                  <a:pt x="450" y="700"/>
                  <a:pt x="450" y="626"/>
                  <a:pt x="476" y="626"/>
                </a:cubicBezTo>
                <a:cubicBezTo>
                  <a:pt x="525" y="600"/>
                  <a:pt x="550" y="626"/>
                  <a:pt x="550" y="600"/>
                </a:cubicBezTo>
                <a:cubicBezTo>
                  <a:pt x="550" y="575"/>
                  <a:pt x="550" y="475"/>
                  <a:pt x="576" y="475"/>
                </a:cubicBezTo>
                <a:cubicBezTo>
                  <a:pt x="601" y="450"/>
                  <a:pt x="650" y="426"/>
                  <a:pt x="650" y="426"/>
                </a:cubicBezTo>
                <a:cubicBezTo>
                  <a:pt x="650" y="400"/>
                  <a:pt x="725" y="326"/>
                  <a:pt x="725" y="300"/>
                </a:cubicBezTo>
                <a:cubicBezTo>
                  <a:pt x="750" y="275"/>
                  <a:pt x="750" y="250"/>
                  <a:pt x="725" y="250"/>
                </a:cubicBezTo>
                <a:cubicBezTo>
                  <a:pt x="701" y="250"/>
                  <a:pt x="650" y="175"/>
                  <a:pt x="650" y="150"/>
                </a:cubicBezTo>
                <a:cubicBezTo>
                  <a:pt x="625" y="126"/>
                  <a:pt x="550" y="150"/>
                  <a:pt x="501" y="100"/>
                </a:cubicBezTo>
                <a:cubicBezTo>
                  <a:pt x="476" y="75"/>
                  <a:pt x="450" y="25"/>
                  <a:pt x="450" y="0"/>
                </a:cubicBezTo>
                <a:cubicBezTo>
                  <a:pt x="401" y="25"/>
                  <a:pt x="401" y="25"/>
                  <a:pt x="401" y="25"/>
                </a:cubicBezTo>
                <a:lnTo>
                  <a:pt x="376"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1" name="Freeform 87">
            <a:extLst>
              <a:ext uri="{FF2B5EF4-FFF2-40B4-BE49-F238E27FC236}">
                <a16:creationId xmlns:a16="http://schemas.microsoft.com/office/drawing/2014/main" id="{8498921D-BEB9-4A4A-B008-6E17CC2999C1}"/>
              </a:ext>
            </a:extLst>
          </p:cNvPr>
          <p:cNvSpPr>
            <a:spLocks noChangeArrowheads="1"/>
          </p:cNvSpPr>
          <p:nvPr/>
        </p:nvSpPr>
        <p:spPr bwMode="auto">
          <a:xfrm>
            <a:off x="7273024" y="4031946"/>
            <a:ext cx="32344" cy="47812"/>
          </a:xfrm>
          <a:custGeom>
            <a:avLst/>
            <a:gdLst>
              <a:gd name="T0" fmla="*/ 74 w 101"/>
              <a:gd name="T1" fmla="*/ 149 h 150"/>
              <a:gd name="T2" fmla="*/ 74 w 101"/>
              <a:gd name="T3" fmla="*/ 149 h 150"/>
              <a:gd name="T4" fmla="*/ 74 w 101"/>
              <a:gd name="T5" fmla="*/ 124 h 150"/>
              <a:gd name="T6" fmla="*/ 74 w 101"/>
              <a:gd name="T7" fmla="*/ 0 h 150"/>
              <a:gd name="T8" fmla="*/ 0 w 101"/>
              <a:gd name="T9" fmla="*/ 99 h 150"/>
              <a:gd name="T10" fmla="*/ 0 w 101"/>
              <a:gd name="T11" fmla="*/ 99 h 150"/>
              <a:gd name="T12" fmla="*/ 74 w 10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101" h="150">
                <a:moveTo>
                  <a:pt x="74" y="149"/>
                </a:moveTo>
                <a:lnTo>
                  <a:pt x="74" y="149"/>
                </a:lnTo>
                <a:lnTo>
                  <a:pt x="74" y="124"/>
                </a:lnTo>
                <a:cubicBezTo>
                  <a:pt x="100" y="99"/>
                  <a:pt x="100" y="26"/>
                  <a:pt x="74" y="0"/>
                </a:cubicBezTo>
                <a:cubicBezTo>
                  <a:pt x="24" y="0"/>
                  <a:pt x="0" y="75"/>
                  <a:pt x="0" y="99"/>
                </a:cubicBezTo>
                <a:lnTo>
                  <a:pt x="0" y="99"/>
                </a:lnTo>
                <a:cubicBezTo>
                  <a:pt x="24" y="149"/>
                  <a:pt x="49" y="149"/>
                  <a:pt x="74"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2" name="Freeform 88">
            <a:extLst>
              <a:ext uri="{FF2B5EF4-FFF2-40B4-BE49-F238E27FC236}">
                <a16:creationId xmlns:a16="http://schemas.microsoft.com/office/drawing/2014/main" id="{2F69D68B-927C-1841-B942-D851EF635A08}"/>
              </a:ext>
            </a:extLst>
          </p:cNvPr>
          <p:cNvSpPr>
            <a:spLocks noChangeArrowheads="1"/>
          </p:cNvSpPr>
          <p:nvPr/>
        </p:nvSpPr>
        <p:spPr bwMode="auto">
          <a:xfrm>
            <a:off x="7312399" y="4023505"/>
            <a:ext cx="143436" cy="119531"/>
          </a:xfrm>
          <a:custGeom>
            <a:avLst/>
            <a:gdLst>
              <a:gd name="T0" fmla="*/ 76 w 451"/>
              <a:gd name="T1" fmla="*/ 324 h 375"/>
              <a:gd name="T2" fmla="*/ 76 w 451"/>
              <a:gd name="T3" fmla="*/ 324 h 375"/>
              <a:gd name="T4" fmla="*/ 276 w 451"/>
              <a:gd name="T5" fmla="*/ 374 h 375"/>
              <a:gd name="T6" fmla="*/ 301 w 451"/>
              <a:gd name="T7" fmla="*/ 274 h 375"/>
              <a:gd name="T8" fmla="*/ 376 w 451"/>
              <a:gd name="T9" fmla="*/ 199 h 375"/>
              <a:gd name="T10" fmla="*/ 376 w 451"/>
              <a:gd name="T11" fmla="*/ 149 h 375"/>
              <a:gd name="T12" fmla="*/ 401 w 451"/>
              <a:gd name="T13" fmla="*/ 149 h 375"/>
              <a:gd name="T14" fmla="*/ 450 w 451"/>
              <a:gd name="T15" fmla="*/ 124 h 375"/>
              <a:gd name="T16" fmla="*/ 425 w 451"/>
              <a:gd name="T17" fmla="*/ 0 h 375"/>
              <a:gd name="T18" fmla="*/ 301 w 451"/>
              <a:gd name="T19" fmla="*/ 124 h 375"/>
              <a:gd name="T20" fmla="*/ 125 w 451"/>
              <a:gd name="T21" fmla="*/ 224 h 375"/>
              <a:gd name="T22" fmla="*/ 0 w 451"/>
              <a:gd name="T23" fmla="*/ 250 h 375"/>
              <a:gd name="T24" fmla="*/ 0 w 451"/>
              <a:gd name="T25" fmla="*/ 224 h 375"/>
              <a:gd name="T26" fmla="*/ 76 w 451"/>
              <a:gd name="T27" fmla="*/ 32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1" h="375">
                <a:moveTo>
                  <a:pt x="76" y="324"/>
                </a:moveTo>
                <a:lnTo>
                  <a:pt x="76" y="324"/>
                </a:lnTo>
                <a:cubicBezTo>
                  <a:pt x="76" y="350"/>
                  <a:pt x="225" y="350"/>
                  <a:pt x="276" y="374"/>
                </a:cubicBezTo>
                <a:cubicBezTo>
                  <a:pt x="301" y="274"/>
                  <a:pt x="301" y="274"/>
                  <a:pt x="301" y="274"/>
                </a:cubicBezTo>
                <a:cubicBezTo>
                  <a:pt x="376" y="199"/>
                  <a:pt x="376" y="199"/>
                  <a:pt x="376" y="199"/>
                </a:cubicBezTo>
                <a:cubicBezTo>
                  <a:pt x="376" y="149"/>
                  <a:pt x="376" y="149"/>
                  <a:pt x="376" y="149"/>
                </a:cubicBezTo>
                <a:cubicBezTo>
                  <a:pt x="401" y="149"/>
                  <a:pt x="401" y="149"/>
                  <a:pt x="401" y="149"/>
                </a:cubicBezTo>
                <a:cubicBezTo>
                  <a:pt x="450" y="124"/>
                  <a:pt x="450" y="124"/>
                  <a:pt x="450" y="124"/>
                </a:cubicBezTo>
                <a:cubicBezTo>
                  <a:pt x="425" y="51"/>
                  <a:pt x="425" y="0"/>
                  <a:pt x="425" y="0"/>
                </a:cubicBezTo>
                <a:cubicBezTo>
                  <a:pt x="401" y="0"/>
                  <a:pt x="325" y="75"/>
                  <a:pt x="301" y="124"/>
                </a:cubicBezTo>
                <a:cubicBezTo>
                  <a:pt x="276" y="174"/>
                  <a:pt x="200" y="224"/>
                  <a:pt x="125" y="224"/>
                </a:cubicBezTo>
                <a:cubicBezTo>
                  <a:pt x="50" y="199"/>
                  <a:pt x="25" y="224"/>
                  <a:pt x="0" y="250"/>
                </a:cubicBezTo>
                <a:cubicBezTo>
                  <a:pt x="0" y="250"/>
                  <a:pt x="0" y="250"/>
                  <a:pt x="0" y="224"/>
                </a:cubicBezTo>
                <a:cubicBezTo>
                  <a:pt x="0" y="299"/>
                  <a:pt x="50" y="324"/>
                  <a:pt x="76" y="3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3" name="Freeform 89">
            <a:extLst>
              <a:ext uri="{FF2B5EF4-FFF2-40B4-BE49-F238E27FC236}">
                <a16:creationId xmlns:a16="http://schemas.microsoft.com/office/drawing/2014/main" id="{A99BD30C-E1A2-9545-B2A1-22B79EF5648C}"/>
              </a:ext>
            </a:extLst>
          </p:cNvPr>
          <p:cNvSpPr>
            <a:spLocks noChangeArrowheads="1"/>
          </p:cNvSpPr>
          <p:nvPr/>
        </p:nvSpPr>
        <p:spPr bwMode="auto">
          <a:xfrm>
            <a:off x="8724265" y="4636628"/>
            <a:ext cx="582184" cy="184219"/>
          </a:xfrm>
          <a:custGeom>
            <a:avLst/>
            <a:gdLst>
              <a:gd name="T0" fmla="*/ 325 w 1826"/>
              <a:gd name="T1" fmla="*/ 200 h 577"/>
              <a:gd name="T2" fmla="*/ 325 w 1826"/>
              <a:gd name="T3" fmla="*/ 200 h 577"/>
              <a:gd name="T4" fmla="*/ 276 w 1826"/>
              <a:gd name="T5" fmla="*/ 100 h 577"/>
              <a:gd name="T6" fmla="*/ 225 w 1826"/>
              <a:gd name="T7" fmla="*/ 51 h 577"/>
              <a:gd name="T8" fmla="*/ 200 w 1826"/>
              <a:gd name="T9" fmla="*/ 51 h 577"/>
              <a:gd name="T10" fmla="*/ 175 w 1826"/>
              <a:gd name="T11" fmla="*/ 76 h 577"/>
              <a:gd name="T12" fmla="*/ 100 w 1826"/>
              <a:gd name="T13" fmla="*/ 76 h 577"/>
              <a:gd name="T14" fmla="*/ 51 w 1826"/>
              <a:gd name="T15" fmla="*/ 26 h 577"/>
              <a:gd name="T16" fmla="*/ 0 w 1826"/>
              <a:gd name="T17" fmla="*/ 0 h 577"/>
              <a:gd name="T18" fmla="*/ 25 w 1826"/>
              <a:gd name="T19" fmla="*/ 151 h 577"/>
              <a:gd name="T20" fmla="*/ 125 w 1826"/>
              <a:gd name="T21" fmla="*/ 326 h 577"/>
              <a:gd name="T22" fmla="*/ 225 w 1826"/>
              <a:gd name="T23" fmla="*/ 426 h 577"/>
              <a:gd name="T24" fmla="*/ 400 w 1826"/>
              <a:gd name="T25" fmla="*/ 526 h 577"/>
              <a:gd name="T26" fmla="*/ 325 w 1826"/>
              <a:gd name="T27" fmla="*/ 376 h 577"/>
              <a:gd name="T28" fmla="*/ 325 w 1826"/>
              <a:gd name="T29" fmla="*/ 200 h 577"/>
              <a:gd name="T30" fmla="*/ 1751 w 1826"/>
              <a:gd name="T31" fmla="*/ 100 h 577"/>
              <a:gd name="T32" fmla="*/ 1751 w 1826"/>
              <a:gd name="T33" fmla="*/ 100 h 577"/>
              <a:gd name="T34" fmla="*/ 1676 w 1826"/>
              <a:gd name="T35" fmla="*/ 76 h 577"/>
              <a:gd name="T36" fmla="*/ 1576 w 1826"/>
              <a:gd name="T37" fmla="*/ 0 h 577"/>
              <a:gd name="T38" fmla="*/ 1501 w 1826"/>
              <a:gd name="T39" fmla="*/ 100 h 577"/>
              <a:gd name="T40" fmla="*/ 1451 w 1826"/>
              <a:gd name="T41" fmla="*/ 151 h 577"/>
              <a:gd name="T42" fmla="*/ 1451 w 1826"/>
              <a:gd name="T43" fmla="*/ 176 h 577"/>
              <a:gd name="T44" fmla="*/ 1451 w 1826"/>
              <a:gd name="T45" fmla="*/ 251 h 577"/>
              <a:gd name="T46" fmla="*/ 1376 w 1826"/>
              <a:gd name="T47" fmla="*/ 251 h 577"/>
              <a:gd name="T48" fmla="*/ 1325 w 1826"/>
              <a:gd name="T49" fmla="*/ 200 h 577"/>
              <a:gd name="T50" fmla="*/ 1325 w 1826"/>
              <a:gd name="T51" fmla="*/ 200 h 577"/>
              <a:gd name="T52" fmla="*/ 1251 w 1826"/>
              <a:gd name="T53" fmla="*/ 326 h 577"/>
              <a:gd name="T54" fmla="*/ 1100 w 1826"/>
              <a:gd name="T55" fmla="*/ 376 h 577"/>
              <a:gd name="T56" fmla="*/ 1051 w 1826"/>
              <a:gd name="T57" fmla="*/ 476 h 577"/>
              <a:gd name="T58" fmla="*/ 900 w 1826"/>
              <a:gd name="T59" fmla="*/ 451 h 577"/>
              <a:gd name="T60" fmla="*/ 925 w 1826"/>
              <a:gd name="T61" fmla="*/ 500 h 577"/>
              <a:gd name="T62" fmla="*/ 1025 w 1826"/>
              <a:gd name="T63" fmla="*/ 551 h 577"/>
              <a:gd name="T64" fmla="*/ 1125 w 1826"/>
              <a:gd name="T65" fmla="*/ 551 h 577"/>
              <a:gd name="T66" fmla="*/ 1225 w 1826"/>
              <a:gd name="T67" fmla="*/ 500 h 577"/>
              <a:gd name="T68" fmla="*/ 1325 w 1826"/>
              <a:gd name="T69" fmla="*/ 526 h 577"/>
              <a:gd name="T70" fmla="*/ 1401 w 1826"/>
              <a:gd name="T71" fmla="*/ 451 h 577"/>
              <a:gd name="T72" fmla="*/ 1425 w 1826"/>
              <a:gd name="T73" fmla="*/ 376 h 577"/>
              <a:gd name="T74" fmla="*/ 1476 w 1826"/>
              <a:gd name="T75" fmla="*/ 300 h 577"/>
              <a:gd name="T76" fmla="*/ 1625 w 1826"/>
              <a:gd name="T77" fmla="*/ 226 h 577"/>
              <a:gd name="T78" fmla="*/ 1676 w 1826"/>
              <a:gd name="T79" fmla="*/ 251 h 577"/>
              <a:gd name="T80" fmla="*/ 1725 w 1826"/>
              <a:gd name="T81" fmla="*/ 176 h 577"/>
              <a:gd name="T82" fmla="*/ 1825 w 1826"/>
              <a:gd name="T83" fmla="*/ 151 h 577"/>
              <a:gd name="T84" fmla="*/ 1751 w 1826"/>
              <a:gd name="T85" fmla="*/ 10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6" h="577">
                <a:moveTo>
                  <a:pt x="325" y="200"/>
                </a:moveTo>
                <a:lnTo>
                  <a:pt x="325" y="200"/>
                </a:lnTo>
                <a:cubicBezTo>
                  <a:pt x="325" y="151"/>
                  <a:pt x="276" y="151"/>
                  <a:pt x="276" y="100"/>
                </a:cubicBezTo>
                <a:cubicBezTo>
                  <a:pt x="251" y="51"/>
                  <a:pt x="225" y="76"/>
                  <a:pt x="225" y="51"/>
                </a:cubicBezTo>
                <a:cubicBezTo>
                  <a:pt x="225" y="51"/>
                  <a:pt x="225" y="51"/>
                  <a:pt x="200" y="51"/>
                </a:cubicBezTo>
                <a:cubicBezTo>
                  <a:pt x="175" y="51"/>
                  <a:pt x="200" y="76"/>
                  <a:pt x="175" y="76"/>
                </a:cubicBezTo>
                <a:cubicBezTo>
                  <a:pt x="175" y="76"/>
                  <a:pt x="100" y="100"/>
                  <a:pt x="100" y="76"/>
                </a:cubicBezTo>
                <a:cubicBezTo>
                  <a:pt x="100" y="51"/>
                  <a:pt x="100" y="26"/>
                  <a:pt x="51" y="26"/>
                </a:cubicBezTo>
                <a:cubicBezTo>
                  <a:pt x="51" y="0"/>
                  <a:pt x="25" y="0"/>
                  <a:pt x="0" y="0"/>
                </a:cubicBezTo>
                <a:cubicBezTo>
                  <a:pt x="25" y="51"/>
                  <a:pt x="25" y="126"/>
                  <a:pt x="25" y="151"/>
                </a:cubicBezTo>
                <a:cubicBezTo>
                  <a:pt x="25" y="200"/>
                  <a:pt x="125" y="300"/>
                  <a:pt x="125" y="326"/>
                </a:cubicBezTo>
                <a:cubicBezTo>
                  <a:pt x="151" y="376"/>
                  <a:pt x="175" y="376"/>
                  <a:pt x="225" y="426"/>
                </a:cubicBezTo>
                <a:cubicBezTo>
                  <a:pt x="276" y="451"/>
                  <a:pt x="376" y="526"/>
                  <a:pt x="400" y="526"/>
                </a:cubicBezTo>
                <a:cubicBezTo>
                  <a:pt x="425" y="500"/>
                  <a:pt x="376" y="426"/>
                  <a:pt x="325" y="376"/>
                </a:cubicBezTo>
                <a:cubicBezTo>
                  <a:pt x="300" y="351"/>
                  <a:pt x="325" y="276"/>
                  <a:pt x="325" y="200"/>
                </a:cubicBezTo>
                <a:close/>
                <a:moveTo>
                  <a:pt x="1751" y="100"/>
                </a:moveTo>
                <a:lnTo>
                  <a:pt x="1751" y="100"/>
                </a:lnTo>
                <a:cubicBezTo>
                  <a:pt x="1725" y="100"/>
                  <a:pt x="1676" y="100"/>
                  <a:pt x="1676" y="76"/>
                </a:cubicBezTo>
                <a:cubicBezTo>
                  <a:pt x="1676" y="51"/>
                  <a:pt x="1625" y="0"/>
                  <a:pt x="1576" y="0"/>
                </a:cubicBezTo>
                <a:cubicBezTo>
                  <a:pt x="1551" y="0"/>
                  <a:pt x="1525" y="76"/>
                  <a:pt x="1501" y="100"/>
                </a:cubicBezTo>
                <a:cubicBezTo>
                  <a:pt x="1501" y="126"/>
                  <a:pt x="1451" y="126"/>
                  <a:pt x="1451" y="151"/>
                </a:cubicBezTo>
                <a:cubicBezTo>
                  <a:pt x="1476" y="176"/>
                  <a:pt x="1451" y="176"/>
                  <a:pt x="1451" y="176"/>
                </a:cubicBezTo>
                <a:cubicBezTo>
                  <a:pt x="1451" y="226"/>
                  <a:pt x="1451" y="251"/>
                  <a:pt x="1451" y="251"/>
                </a:cubicBezTo>
                <a:cubicBezTo>
                  <a:pt x="1425" y="226"/>
                  <a:pt x="1425" y="251"/>
                  <a:pt x="1376" y="251"/>
                </a:cubicBezTo>
                <a:cubicBezTo>
                  <a:pt x="1376" y="251"/>
                  <a:pt x="1351" y="226"/>
                  <a:pt x="1325" y="200"/>
                </a:cubicBezTo>
                <a:lnTo>
                  <a:pt x="1325" y="200"/>
                </a:lnTo>
                <a:cubicBezTo>
                  <a:pt x="1301" y="200"/>
                  <a:pt x="1251" y="276"/>
                  <a:pt x="1251" y="326"/>
                </a:cubicBezTo>
                <a:cubicBezTo>
                  <a:pt x="1225" y="376"/>
                  <a:pt x="1176" y="351"/>
                  <a:pt x="1100" y="376"/>
                </a:cubicBezTo>
                <a:cubicBezTo>
                  <a:pt x="1025" y="376"/>
                  <a:pt x="1076" y="451"/>
                  <a:pt x="1051" y="476"/>
                </a:cubicBezTo>
                <a:cubicBezTo>
                  <a:pt x="1025" y="526"/>
                  <a:pt x="951" y="451"/>
                  <a:pt x="900" y="451"/>
                </a:cubicBezTo>
                <a:cubicBezTo>
                  <a:pt x="925" y="476"/>
                  <a:pt x="925" y="500"/>
                  <a:pt x="925" y="500"/>
                </a:cubicBezTo>
                <a:cubicBezTo>
                  <a:pt x="951" y="500"/>
                  <a:pt x="1000" y="576"/>
                  <a:pt x="1025" y="551"/>
                </a:cubicBezTo>
                <a:cubicBezTo>
                  <a:pt x="1025" y="526"/>
                  <a:pt x="1100" y="551"/>
                  <a:pt x="1125" y="551"/>
                </a:cubicBezTo>
                <a:cubicBezTo>
                  <a:pt x="1176" y="526"/>
                  <a:pt x="1176" y="500"/>
                  <a:pt x="1225" y="500"/>
                </a:cubicBezTo>
                <a:cubicBezTo>
                  <a:pt x="1276" y="500"/>
                  <a:pt x="1276" y="551"/>
                  <a:pt x="1325" y="526"/>
                </a:cubicBezTo>
                <a:cubicBezTo>
                  <a:pt x="1376" y="500"/>
                  <a:pt x="1401" y="500"/>
                  <a:pt x="1401" y="451"/>
                </a:cubicBezTo>
                <a:cubicBezTo>
                  <a:pt x="1401" y="400"/>
                  <a:pt x="1425" y="400"/>
                  <a:pt x="1425" y="376"/>
                </a:cubicBezTo>
                <a:cubicBezTo>
                  <a:pt x="1425" y="326"/>
                  <a:pt x="1501" y="351"/>
                  <a:pt x="1476" y="300"/>
                </a:cubicBezTo>
                <a:cubicBezTo>
                  <a:pt x="1476" y="226"/>
                  <a:pt x="1576" y="226"/>
                  <a:pt x="1625" y="226"/>
                </a:cubicBezTo>
                <a:cubicBezTo>
                  <a:pt x="1651" y="226"/>
                  <a:pt x="1651" y="226"/>
                  <a:pt x="1676" y="251"/>
                </a:cubicBezTo>
                <a:cubicBezTo>
                  <a:pt x="1701" y="226"/>
                  <a:pt x="1751" y="200"/>
                  <a:pt x="1725" y="176"/>
                </a:cubicBezTo>
                <a:cubicBezTo>
                  <a:pt x="1701" y="176"/>
                  <a:pt x="1801" y="176"/>
                  <a:pt x="1825" y="151"/>
                </a:cubicBezTo>
                <a:cubicBezTo>
                  <a:pt x="1825" y="126"/>
                  <a:pt x="1776" y="100"/>
                  <a:pt x="1751" y="1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endParaRPr lang="en-US">
              <a:solidFill>
                <a:srgbClr val="13171F"/>
              </a:solidFill>
              <a:latin typeface="Microsoft Sans Serif"/>
            </a:endParaRPr>
          </a:p>
        </p:txBody>
      </p:sp>
      <p:sp>
        <p:nvSpPr>
          <p:cNvPr id="164" name="Freeform 90">
            <a:extLst>
              <a:ext uri="{FF2B5EF4-FFF2-40B4-BE49-F238E27FC236}">
                <a16:creationId xmlns:a16="http://schemas.microsoft.com/office/drawing/2014/main" id="{4B6CC40A-E658-1E4A-AF06-FBCBC5240C62}"/>
              </a:ext>
            </a:extLst>
          </p:cNvPr>
          <p:cNvSpPr>
            <a:spLocks noChangeArrowheads="1"/>
          </p:cNvSpPr>
          <p:nvPr/>
        </p:nvSpPr>
        <p:spPr bwMode="auto">
          <a:xfrm>
            <a:off x="9146139" y="4692877"/>
            <a:ext cx="40781" cy="23907"/>
          </a:xfrm>
          <a:custGeom>
            <a:avLst/>
            <a:gdLst>
              <a:gd name="T0" fmla="*/ 51 w 127"/>
              <a:gd name="T1" fmla="*/ 75 h 76"/>
              <a:gd name="T2" fmla="*/ 51 w 127"/>
              <a:gd name="T3" fmla="*/ 75 h 76"/>
              <a:gd name="T4" fmla="*/ 126 w 127"/>
              <a:gd name="T5" fmla="*/ 75 h 76"/>
              <a:gd name="T6" fmla="*/ 126 w 127"/>
              <a:gd name="T7" fmla="*/ 0 h 76"/>
              <a:gd name="T8" fmla="*/ 76 w 127"/>
              <a:gd name="T9" fmla="*/ 24 h 76"/>
              <a:gd name="T10" fmla="*/ 0 w 127"/>
              <a:gd name="T11" fmla="*/ 24 h 76"/>
              <a:gd name="T12" fmla="*/ 51 w 127"/>
              <a:gd name="T13" fmla="*/ 75 h 76"/>
            </a:gdLst>
            <a:ahLst/>
            <a:cxnLst>
              <a:cxn ang="0">
                <a:pos x="T0" y="T1"/>
              </a:cxn>
              <a:cxn ang="0">
                <a:pos x="T2" y="T3"/>
              </a:cxn>
              <a:cxn ang="0">
                <a:pos x="T4" y="T5"/>
              </a:cxn>
              <a:cxn ang="0">
                <a:pos x="T6" y="T7"/>
              </a:cxn>
              <a:cxn ang="0">
                <a:pos x="T8" y="T9"/>
              </a:cxn>
              <a:cxn ang="0">
                <a:pos x="T10" y="T11"/>
              </a:cxn>
              <a:cxn ang="0">
                <a:pos x="T12" y="T13"/>
              </a:cxn>
            </a:cxnLst>
            <a:rect l="0" t="0" r="r" b="b"/>
            <a:pathLst>
              <a:path w="127" h="76">
                <a:moveTo>
                  <a:pt x="51" y="75"/>
                </a:moveTo>
                <a:lnTo>
                  <a:pt x="51" y="75"/>
                </a:lnTo>
                <a:cubicBezTo>
                  <a:pt x="100" y="75"/>
                  <a:pt x="100" y="50"/>
                  <a:pt x="126" y="75"/>
                </a:cubicBezTo>
                <a:cubicBezTo>
                  <a:pt x="126" y="75"/>
                  <a:pt x="126" y="50"/>
                  <a:pt x="126" y="0"/>
                </a:cubicBezTo>
                <a:cubicBezTo>
                  <a:pt x="100" y="24"/>
                  <a:pt x="76" y="24"/>
                  <a:pt x="76" y="24"/>
                </a:cubicBezTo>
                <a:cubicBezTo>
                  <a:pt x="76" y="50"/>
                  <a:pt x="26" y="24"/>
                  <a:pt x="0" y="24"/>
                </a:cubicBezTo>
                <a:cubicBezTo>
                  <a:pt x="26" y="50"/>
                  <a:pt x="51" y="75"/>
                  <a:pt x="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5" name="Freeform 91">
            <a:extLst>
              <a:ext uri="{FF2B5EF4-FFF2-40B4-BE49-F238E27FC236}">
                <a16:creationId xmlns:a16="http://schemas.microsoft.com/office/drawing/2014/main" id="{4341D1B4-5589-8347-B681-975EB278C164}"/>
              </a:ext>
            </a:extLst>
          </p:cNvPr>
          <p:cNvSpPr>
            <a:spLocks noChangeArrowheads="1"/>
          </p:cNvSpPr>
          <p:nvPr/>
        </p:nvSpPr>
        <p:spPr bwMode="auto">
          <a:xfrm>
            <a:off x="6913029" y="3649448"/>
            <a:ext cx="295311" cy="286873"/>
          </a:xfrm>
          <a:custGeom>
            <a:avLst/>
            <a:gdLst>
              <a:gd name="T0" fmla="*/ 775 w 927"/>
              <a:gd name="T1" fmla="*/ 800 h 901"/>
              <a:gd name="T2" fmla="*/ 775 w 927"/>
              <a:gd name="T3" fmla="*/ 800 h 901"/>
              <a:gd name="T4" fmla="*/ 826 w 927"/>
              <a:gd name="T5" fmla="*/ 775 h 901"/>
              <a:gd name="T6" fmla="*/ 900 w 927"/>
              <a:gd name="T7" fmla="*/ 800 h 901"/>
              <a:gd name="T8" fmla="*/ 926 w 927"/>
              <a:gd name="T9" fmla="*/ 775 h 901"/>
              <a:gd name="T10" fmla="*/ 875 w 927"/>
              <a:gd name="T11" fmla="*/ 726 h 901"/>
              <a:gd name="T12" fmla="*/ 850 w 927"/>
              <a:gd name="T13" fmla="*/ 650 h 901"/>
              <a:gd name="T14" fmla="*/ 850 w 927"/>
              <a:gd name="T15" fmla="*/ 575 h 901"/>
              <a:gd name="T16" fmla="*/ 800 w 927"/>
              <a:gd name="T17" fmla="*/ 525 h 901"/>
              <a:gd name="T18" fmla="*/ 700 w 927"/>
              <a:gd name="T19" fmla="*/ 450 h 901"/>
              <a:gd name="T20" fmla="*/ 650 w 927"/>
              <a:gd name="T21" fmla="*/ 400 h 901"/>
              <a:gd name="T22" fmla="*/ 650 w 927"/>
              <a:gd name="T23" fmla="*/ 325 h 901"/>
              <a:gd name="T24" fmla="*/ 675 w 927"/>
              <a:gd name="T25" fmla="*/ 250 h 901"/>
              <a:gd name="T26" fmla="*/ 700 w 927"/>
              <a:gd name="T27" fmla="*/ 200 h 901"/>
              <a:gd name="T28" fmla="*/ 650 w 927"/>
              <a:gd name="T29" fmla="*/ 150 h 901"/>
              <a:gd name="T30" fmla="*/ 600 w 927"/>
              <a:gd name="T31" fmla="*/ 100 h 901"/>
              <a:gd name="T32" fmla="*/ 575 w 927"/>
              <a:gd name="T33" fmla="*/ 25 h 901"/>
              <a:gd name="T34" fmla="*/ 475 w 927"/>
              <a:gd name="T35" fmla="*/ 25 h 901"/>
              <a:gd name="T36" fmla="*/ 400 w 927"/>
              <a:gd name="T37" fmla="*/ 0 h 901"/>
              <a:gd name="T38" fmla="*/ 350 w 927"/>
              <a:gd name="T39" fmla="*/ 25 h 901"/>
              <a:gd name="T40" fmla="*/ 350 w 927"/>
              <a:gd name="T41" fmla="*/ 25 h 901"/>
              <a:gd name="T42" fmla="*/ 300 w 927"/>
              <a:gd name="T43" fmla="*/ 75 h 901"/>
              <a:gd name="T44" fmla="*/ 225 w 927"/>
              <a:gd name="T45" fmla="*/ 125 h 901"/>
              <a:gd name="T46" fmla="*/ 250 w 927"/>
              <a:gd name="T47" fmla="*/ 200 h 901"/>
              <a:gd name="T48" fmla="*/ 225 w 927"/>
              <a:gd name="T49" fmla="*/ 275 h 901"/>
              <a:gd name="T50" fmla="*/ 200 w 927"/>
              <a:gd name="T51" fmla="*/ 325 h 901"/>
              <a:gd name="T52" fmla="*/ 0 w 927"/>
              <a:gd name="T53" fmla="*/ 425 h 901"/>
              <a:gd name="T54" fmla="*/ 25 w 927"/>
              <a:gd name="T55" fmla="*/ 475 h 901"/>
              <a:gd name="T56" fmla="*/ 50 w 927"/>
              <a:gd name="T57" fmla="*/ 575 h 901"/>
              <a:gd name="T58" fmla="*/ 100 w 927"/>
              <a:gd name="T59" fmla="*/ 575 h 901"/>
              <a:gd name="T60" fmla="*/ 300 w 927"/>
              <a:gd name="T61" fmla="*/ 675 h 901"/>
              <a:gd name="T62" fmla="*/ 525 w 927"/>
              <a:gd name="T63" fmla="*/ 850 h 901"/>
              <a:gd name="T64" fmla="*/ 626 w 927"/>
              <a:gd name="T65" fmla="*/ 875 h 901"/>
              <a:gd name="T66" fmla="*/ 750 w 927"/>
              <a:gd name="T67" fmla="*/ 900 h 901"/>
              <a:gd name="T68" fmla="*/ 775 w 927"/>
              <a:gd name="T69" fmla="*/ 8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7" h="901">
                <a:moveTo>
                  <a:pt x="775" y="800"/>
                </a:moveTo>
                <a:lnTo>
                  <a:pt x="775" y="800"/>
                </a:lnTo>
                <a:cubicBezTo>
                  <a:pt x="800" y="800"/>
                  <a:pt x="800" y="775"/>
                  <a:pt x="826" y="775"/>
                </a:cubicBezTo>
                <a:cubicBezTo>
                  <a:pt x="850" y="775"/>
                  <a:pt x="875" y="775"/>
                  <a:pt x="900" y="800"/>
                </a:cubicBezTo>
                <a:cubicBezTo>
                  <a:pt x="900" y="800"/>
                  <a:pt x="926" y="800"/>
                  <a:pt x="926" y="775"/>
                </a:cubicBezTo>
                <a:cubicBezTo>
                  <a:pt x="900" y="750"/>
                  <a:pt x="875" y="726"/>
                  <a:pt x="875" y="726"/>
                </a:cubicBezTo>
                <a:cubicBezTo>
                  <a:pt x="875" y="675"/>
                  <a:pt x="850" y="675"/>
                  <a:pt x="850" y="650"/>
                </a:cubicBezTo>
                <a:cubicBezTo>
                  <a:pt x="850" y="625"/>
                  <a:pt x="875" y="600"/>
                  <a:pt x="850" y="575"/>
                </a:cubicBezTo>
                <a:cubicBezTo>
                  <a:pt x="826" y="575"/>
                  <a:pt x="826" y="525"/>
                  <a:pt x="800" y="525"/>
                </a:cubicBezTo>
                <a:cubicBezTo>
                  <a:pt x="775" y="525"/>
                  <a:pt x="700" y="475"/>
                  <a:pt x="700" y="450"/>
                </a:cubicBezTo>
                <a:cubicBezTo>
                  <a:pt x="700" y="425"/>
                  <a:pt x="675" y="425"/>
                  <a:pt x="650" y="400"/>
                </a:cubicBezTo>
                <a:cubicBezTo>
                  <a:pt x="650" y="400"/>
                  <a:pt x="626" y="325"/>
                  <a:pt x="650" y="325"/>
                </a:cubicBezTo>
                <a:cubicBezTo>
                  <a:pt x="675" y="325"/>
                  <a:pt x="650" y="250"/>
                  <a:pt x="675" y="250"/>
                </a:cubicBezTo>
                <a:cubicBezTo>
                  <a:pt x="700" y="250"/>
                  <a:pt x="675" y="225"/>
                  <a:pt x="700" y="200"/>
                </a:cubicBezTo>
                <a:cubicBezTo>
                  <a:pt x="700" y="175"/>
                  <a:pt x="675" y="150"/>
                  <a:pt x="650" y="150"/>
                </a:cubicBezTo>
                <a:cubicBezTo>
                  <a:pt x="650" y="150"/>
                  <a:pt x="600" y="125"/>
                  <a:pt x="600" y="100"/>
                </a:cubicBezTo>
                <a:cubicBezTo>
                  <a:pt x="600" y="75"/>
                  <a:pt x="575" y="50"/>
                  <a:pt x="575" y="25"/>
                </a:cubicBezTo>
                <a:cubicBezTo>
                  <a:pt x="575" y="75"/>
                  <a:pt x="500" y="0"/>
                  <a:pt x="475" y="25"/>
                </a:cubicBezTo>
                <a:cubicBezTo>
                  <a:pt x="450" y="25"/>
                  <a:pt x="425" y="0"/>
                  <a:pt x="400" y="0"/>
                </a:cubicBezTo>
                <a:cubicBezTo>
                  <a:pt x="350" y="0"/>
                  <a:pt x="350" y="25"/>
                  <a:pt x="350" y="25"/>
                </a:cubicBezTo>
                <a:lnTo>
                  <a:pt x="350" y="25"/>
                </a:lnTo>
                <a:cubicBezTo>
                  <a:pt x="300" y="75"/>
                  <a:pt x="300" y="75"/>
                  <a:pt x="300" y="75"/>
                </a:cubicBezTo>
                <a:cubicBezTo>
                  <a:pt x="300" y="75"/>
                  <a:pt x="250" y="75"/>
                  <a:pt x="225" y="125"/>
                </a:cubicBezTo>
                <a:cubicBezTo>
                  <a:pt x="225" y="150"/>
                  <a:pt x="250" y="175"/>
                  <a:pt x="250" y="200"/>
                </a:cubicBezTo>
                <a:cubicBezTo>
                  <a:pt x="225" y="225"/>
                  <a:pt x="225" y="250"/>
                  <a:pt x="225" y="275"/>
                </a:cubicBezTo>
                <a:cubicBezTo>
                  <a:pt x="250" y="275"/>
                  <a:pt x="200" y="325"/>
                  <a:pt x="200" y="325"/>
                </a:cubicBezTo>
                <a:cubicBezTo>
                  <a:pt x="200" y="325"/>
                  <a:pt x="100" y="375"/>
                  <a:pt x="0" y="425"/>
                </a:cubicBezTo>
                <a:cubicBezTo>
                  <a:pt x="0" y="450"/>
                  <a:pt x="25" y="475"/>
                  <a:pt x="25" y="475"/>
                </a:cubicBezTo>
                <a:cubicBezTo>
                  <a:pt x="25" y="500"/>
                  <a:pt x="25" y="525"/>
                  <a:pt x="50" y="575"/>
                </a:cubicBezTo>
                <a:cubicBezTo>
                  <a:pt x="75" y="575"/>
                  <a:pt x="75" y="575"/>
                  <a:pt x="100" y="575"/>
                </a:cubicBezTo>
                <a:cubicBezTo>
                  <a:pt x="150" y="575"/>
                  <a:pt x="275" y="650"/>
                  <a:pt x="300" y="675"/>
                </a:cubicBezTo>
                <a:cubicBezTo>
                  <a:pt x="325" y="700"/>
                  <a:pt x="500" y="826"/>
                  <a:pt x="525" y="850"/>
                </a:cubicBezTo>
                <a:cubicBezTo>
                  <a:pt x="550" y="875"/>
                  <a:pt x="626" y="875"/>
                  <a:pt x="626" y="875"/>
                </a:cubicBezTo>
                <a:cubicBezTo>
                  <a:pt x="650" y="875"/>
                  <a:pt x="700" y="875"/>
                  <a:pt x="750" y="900"/>
                </a:cubicBezTo>
                <a:cubicBezTo>
                  <a:pt x="750" y="850"/>
                  <a:pt x="775" y="826"/>
                  <a:pt x="775" y="8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6" name="Freeform 92">
            <a:extLst>
              <a:ext uri="{FF2B5EF4-FFF2-40B4-BE49-F238E27FC236}">
                <a16:creationId xmlns:a16="http://schemas.microsoft.com/office/drawing/2014/main" id="{A36A34C8-02AC-9F4A-860E-0E960B6176B9}"/>
              </a:ext>
            </a:extLst>
          </p:cNvPr>
          <p:cNvSpPr>
            <a:spLocks noChangeArrowheads="1"/>
          </p:cNvSpPr>
          <p:nvPr/>
        </p:nvSpPr>
        <p:spPr bwMode="auto">
          <a:xfrm>
            <a:off x="7152089" y="3895541"/>
            <a:ext cx="56249" cy="56249"/>
          </a:xfrm>
          <a:custGeom>
            <a:avLst/>
            <a:gdLst>
              <a:gd name="T0" fmla="*/ 50 w 177"/>
              <a:gd name="T1" fmla="*/ 125 h 176"/>
              <a:gd name="T2" fmla="*/ 50 w 177"/>
              <a:gd name="T3" fmla="*/ 125 h 176"/>
              <a:gd name="T4" fmla="*/ 100 w 177"/>
              <a:gd name="T5" fmla="*/ 175 h 176"/>
              <a:gd name="T6" fmla="*/ 176 w 177"/>
              <a:gd name="T7" fmla="*/ 175 h 176"/>
              <a:gd name="T8" fmla="*/ 125 w 177"/>
              <a:gd name="T9" fmla="*/ 51 h 176"/>
              <a:gd name="T10" fmla="*/ 150 w 177"/>
              <a:gd name="T11" fmla="*/ 25 h 176"/>
              <a:gd name="T12" fmla="*/ 76 w 177"/>
              <a:gd name="T13" fmla="*/ 0 h 176"/>
              <a:gd name="T14" fmla="*/ 25 w 177"/>
              <a:gd name="T15" fmla="*/ 25 h 176"/>
              <a:gd name="T16" fmla="*/ 0 w 177"/>
              <a:gd name="T17" fmla="*/ 125 h 176"/>
              <a:gd name="T18" fmla="*/ 50 w 177"/>
              <a:gd name="T19" fmla="*/ 12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6">
                <a:moveTo>
                  <a:pt x="50" y="125"/>
                </a:moveTo>
                <a:lnTo>
                  <a:pt x="50" y="125"/>
                </a:lnTo>
                <a:cubicBezTo>
                  <a:pt x="100" y="175"/>
                  <a:pt x="100" y="175"/>
                  <a:pt x="100" y="175"/>
                </a:cubicBezTo>
                <a:cubicBezTo>
                  <a:pt x="176" y="175"/>
                  <a:pt x="176" y="175"/>
                  <a:pt x="176" y="175"/>
                </a:cubicBezTo>
                <a:cubicBezTo>
                  <a:pt x="150" y="125"/>
                  <a:pt x="125" y="75"/>
                  <a:pt x="125" y="51"/>
                </a:cubicBezTo>
                <a:cubicBezTo>
                  <a:pt x="125" y="51"/>
                  <a:pt x="125" y="51"/>
                  <a:pt x="150" y="25"/>
                </a:cubicBezTo>
                <a:cubicBezTo>
                  <a:pt x="125" y="0"/>
                  <a:pt x="100" y="0"/>
                  <a:pt x="76" y="0"/>
                </a:cubicBezTo>
                <a:cubicBezTo>
                  <a:pt x="50" y="0"/>
                  <a:pt x="50" y="25"/>
                  <a:pt x="25" y="25"/>
                </a:cubicBezTo>
                <a:cubicBezTo>
                  <a:pt x="25" y="51"/>
                  <a:pt x="0" y="75"/>
                  <a:pt x="0" y="125"/>
                </a:cubicBezTo>
                <a:cubicBezTo>
                  <a:pt x="25" y="125"/>
                  <a:pt x="50" y="125"/>
                  <a:pt x="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7" name="Freeform 93">
            <a:extLst>
              <a:ext uri="{FF2B5EF4-FFF2-40B4-BE49-F238E27FC236}">
                <a16:creationId xmlns:a16="http://schemas.microsoft.com/office/drawing/2014/main" id="{3CECC533-CCBE-664E-B8AA-5DD748264C31}"/>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8" name="Freeform 94">
            <a:extLst>
              <a:ext uri="{FF2B5EF4-FFF2-40B4-BE49-F238E27FC236}">
                <a16:creationId xmlns:a16="http://schemas.microsoft.com/office/drawing/2014/main" id="{06C93974-ED9C-CC4F-8566-9B10C3C9007D}"/>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9" name="Freeform 95">
            <a:extLst>
              <a:ext uri="{FF2B5EF4-FFF2-40B4-BE49-F238E27FC236}">
                <a16:creationId xmlns:a16="http://schemas.microsoft.com/office/drawing/2014/main" id="{D0533625-97E1-7040-B074-1A6067C08A91}"/>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0" name="Freeform 96">
            <a:extLst>
              <a:ext uri="{FF2B5EF4-FFF2-40B4-BE49-F238E27FC236}">
                <a16:creationId xmlns:a16="http://schemas.microsoft.com/office/drawing/2014/main" id="{BBBADBC9-6AB0-4D4E-840A-A40D25047C01}"/>
              </a:ext>
            </a:extLst>
          </p:cNvPr>
          <p:cNvSpPr>
            <a:spLocks noChangeArrowheads="1"/>
          </p:cNvSpPr>
          <p:nvPr/>
        </p:nvSpPr>
        <p:spPr bwMode="auto">
          <a:xfrm>
            <a:off x="2233056" y="3816789"/>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1" name="Freeform 97">
            <a:extLst>
              <a:ext uri="{FF2B5EF4-FFF2-40B4-BE49-F238E27FC236}">
                <a16:creationId xmlns:a16="http://schemas.microsoft.com/office/drawing/2014/main" id="{EE4B5FE4-6502-4A40-BBF5-A3EA43090100}"/>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2" name="Freeform 98">
            <a:extLst>
              <a:ext uri="{FF2B5EF4-FFF2-40B4-BE49-F238E27FC236}">
                <a16:creationId xmlns:a16="http://schemas.microsoft.com/office/drawing/2014/main" id="{D5215A56-DD71-D046-B820-0EB3A088110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3" name="Freeform 99">
            <a:extLst>
              <a:ext uri="{FF2B5EF4-FFF2-40B4-BE49-F238E27FC236}">
                <a16:creationId xmlns:a16="http://schemas.microsoft.com/office/drawing/2014/main" id="{AE42CF49-DB6C-1245-9A43-B58A25A67660}"/>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4" name="Freeform 100">
            <a:extLst>
              <a:ext uri="{FF2B5EF4-FFF2-40B4-BE49-F238E27FC236}">
                <a16:creationId xmlns:a16="http://schemas.microsoft.com/office/drawing/2014/main" id="{6708CBCA-8490-7444-BBD6-3DC68D23E31A}"/>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5" name="Freeform 101">
            <a:extLst>
              <a:ext uri="{FF2B5EF4-FFF2-40B4-BE49-F238E27FC236}">
                <a16:creationId xmlns:a16="http://schemas.microsoft.com/office/drawing/2014/main" id="{CF78F766-4682-A74E-AF0C-E18FA9276547}"/>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7" name="Freeform 103">
            <a:extLst>
              <a:ext uri="{FF2B5EF4-FFF2-40B4-BE49-F238E27FC236}">
                <a16:creationId xmlns:a16="http://schemas.microsoft.com/office/drawing/2014/main" id="{37136E94-7737-CA49-847B-344636A38C31}"/>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8" name="Freeform 104">
            <a:extLst>
              <a:ext uri="{FF2B5EF4-FFF2-40B4-BE49-F238E27FC236}">
                <a16:creationId xmlns:a16="http://schemas.microsoft.com/office/drawing/2014/main" id="{0B9AD9AE-5809-9E49-BB27-09F13CDD9D11}"/>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9" name="Freeform 105">
            <a:extLst>
              <a:ext uri="{FF2B5EF4-FFF2-40B4-BE49-F238E27FC236}">
                <a16:creationId xmlns:a16="http://schemas.microsoft.com/office/drawing/2014/main" id="{6D9A9CFC-F687-294B-A18D-65810E52A6FC}"/>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0" name="Freeform 106">
            <a:extLst>
              <a:ext uri="{FF2B5EF4-FFF2-40B4-BE49-F238E27FC236}">
                <a16:creationId xmlns:a16="http://schemas.microsoft.com/office/drawing/2014/main" id="{4B0BC599-CC6B-6543-94F4-6B1832617413}"/>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1" name="Freeform 107">
            <a:extLst>
              <a:ext uri="{FF2B5EF4-FFF2-40B4-BE49-F238E27FC236}">
                <a16:creationId xmlns:a16="http://schemas.microsoft.com/office/drawing/2014/main" id="{0C4ABD07-17B8-404A-85D5-B7DAFB0B2C8C}"/>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2" name="Freeform 108">
            <a:extLst>
              <a:ext uri="{FF2B5EF4-FFF2-40B4-BE49-F238E27FC236}">
                <a16:creationId xmlns:a16="http://schemas.microsoft.com/office/drawing/2014/main" id="{22CCBB77-25AB-8643-85CC-F7DE619C2F9E}"/>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4" name="Freeform 110">
            <a:extLst>
              <a:ext uri="{FF2B5EF4-FFF2-40B4-BE49-F238E27FC236}">
                <a16:creationId xmlns:a16="http://schemas.microsoft.com/office/drawing/2014/main" id="{6CEAE629-64E6-D341-A00C-EFC48F7DFF54}"/>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5" name="Freeform 111">
            <a:extLst>
              <a:ext uri="{FF2B5EF4-FFF2-40B4-BE49-F238E27FC236}">
                <a16:creationId xmlns:a16="http://schemas.microsoft.com/office/drawing/2014/main" id="{4D7904DE-8B75-624A-8F43-204332E82684}"/>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6" name="Freeform 112">
            <a:extLst>
              <a:ext uri="{FF2B5EF4-FFF2-40B4-BE49-F238E27FC236}">
                <a16:creationId xmlns:a16="http://schemas.microsoft.com/office/drawing/2014/main" id="{8EF3E668-6769-8D4D-B9AD-B5DD8CBCDD73}"/>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7" name="Freeform 113">
            <a:extLst>
              <a:ext uri="{FF2B5EF4-FFF2-40B4-BE49-F238E27FC236}">
                <a16:creationId xmlns:a16="http://schemas.microsoft.com/office/drawing/2014/main" id="{6D4F26F4-D2C9-BA4D-BC9E-1ACF1CEDBF45}"/>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8" name="Freeform 114">
            <a:extLst>
              <a:ext uri="{FF2B5EF4-FFF2-40B4-BE49-F238E27FC236}">
                <a16:creationId xmlns:a16="http://schemas.microsoft.com/office/drawing/2014/main" id="{1E828D64-25C8-FC47-A364-4DA682440697}"/>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9" name="Freeform 115">
            <a:extLst>
              <a:ext uri="{FF2B5EF4-FFF2-40B4-BE49-F238E27FC236}">
                <a16:creationId xmlns:a16="http://schemas.microsoft.com/office/drawing/2014/main" id="{0BB270EF-5043-F141-A5EF-68AB278DDB5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0" name="Freeform 116">
            <a:extLst>
              <a:ext uri="{FF2B5EF4-FFF2-40B4-BE49-F238E27FC236}">
                <a16:creationId xmlns:a16="http://schemas.microsoft.com/office/drawing/2014/main" id="{5CFB3199-942C-C948-BB5B-9D3EA739AFD4}"/>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1" name="Freeform 117">
            <a:extLst>
              <a:ext uri="{FF2B5EF4-FFF2-40B4-BE49-F238E27FC236}">
                <a16:creationId xmlns:a16="http://schemas.microsoft.com/office/drawing/2014/main" id="{27860DFA-924C-6C40-BF98-464DEAFDF544}"/>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2" name="Freeform 118">
            <a:extLst>
              <a:ext uri="{FF2B5EF4-FFF2-40B4-BE49-F238E27FC236}">
                <a16:creationId xmlns:a16="http://schemas.microsoft.com/office/drawing/2014/main" id="{AF8A944F-7B99-5C4A-906C-7D49F51990EC}"/>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3" name="Freeform 119">
            <a:extLst>
              <a:ext uri="{FF2B5EF4-FFF2-40B4-BE49-F238E27FC236}">
                <a16:creationId xmlns:a16="http://schemas.microsoft.com/office/drawing/2014/main" id="{EEBE4D5A-812A-E044-98DC-4E4AB8B24279}"/>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4" name="Freeform 120">
            <a:extLst>
              <a:ext uri="{FF2B5EF4-FFF2-40B4-BE49-F238E27FC236}">
                <a16:creationId xmlns:a16="http://schemas.microsoft.com/office/drawing/2014/main" id="{8EA592A3-5DE9-ED41-A6D7-3DD6381580B9}"/>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5" name="Freeform 121">
            <a:extLst>
              <a:ext uri="{FF2B5EF4-FFF2-40B4-BE49-F238E27FC236}">
                <a16:creationId xmlns:a16="http://schemas.microsoft.com/office/drawing/2014/main" id="{A4E1D523-CDA5-E94C-B625-7EC44519FC1F}"/>
              </a:ext>
            </a:extLst>
          </p:cNvPr>
          <p:cNvSpPr>
            <a:spLocks noChangeArrowheads="1"/>
          </p:cNvSpPr>
          <p:nvPr/>
        </p:nvSpPr>
        <p:spPr bwMode="auto">
          <a:xfrm>
            <a:off x="3573205" y="1400868"/>
            <a:ext cx="1833739" cy="1372491"/>
          </a:xfrm>
          <a:custGeom>
            <a:avLst/>
            <a:gdLst>
              <a:gd name="T0" fmla="*/ 5226 w 5752"/>
              <a:gd name="T1" fmla="*/ 475 h 4302"/>
              <a:gd name="T2" fmla="*/ 4775 w 5752"/>
              <a:gd name="T3" fmla="*/ 575 h 4302"/>
              <a:gd name="T4" fmla="*/ 4726 w 5752"/>
              <a:gd name="T5" fmla="*/ 350 h 4302"/>
              <a:gd name="T6" fmla="*/ 4501 w 5752"/>
              <a:gd name="T7" fmla="*/ 400 h 4302"/>
              <a:gd name="T8" fmla="*/ 4151 w 5752"/>
              <a:gd name="T9" fmla="*/ 350 h 4302"/>
              <a:gd name="T10" fmla="*/ 4675 w 5752"/>
              <a:gd name="T11" fmla="*/ 174 h 4302"/>
              <a:gd name="T12" fmla="*/ 4175 w 5752"/>
              <a:gd name="T13" fmla="*/ 25 h 4302"/>
              <a:gd name="T14" fmla="*/ 3350 w 5752"/>
              <a:gd name="T15" fmla="*/ 25 h 4302"/>
              <a:gd name="T16" fmla="*/ 3050 w 5752"/>
              <a:gd name="T17" fmla="*/ 75 h 4302"/>
              <a:gd name="T18" fmla="*/ 2575 w 5752"/>
              <a:gd name="T19" fmla="*/ 200 h 4302"/>
              <a:gd name="T20" fmla="*/ 2525 w 5752"/>
              <a:gd name="T21" fmla="*/ 375 h 4302"/>
              <a:gd name="T22" fmla="*/ 2175 w 5752"/>
              <a:gd name="T23" fmla="*/ 375 h 4302"/>
              <a:gd name="T24" fmla="*/ 1875 w 5752"/>
              <a:gd name="T25" fmla="*/ 400 h 4302"/>
              <a:gd name="T26" fmla="*/ 1450 w 5752"/>
              <a:gd name="T27" fmla="*/ 325 h 4302"/>
              <a:gd name="T28" fmla="*/ 1075 w 5752"/>
              <a:gd name="T29" fmla="*/ 425 h 4302"/>
              <a:gd name="T30" fmla="*/ 500 w 5752"/>
              <a:gd name="T31" fmla="*/ 775 h 4302"/>
              <a:gd name="T32" fmla="*/ 350 w 5752"/>
              <a:gd name="T33" fmla="*/ 1050 h 4302"/>
              <a:gd name="T34" fmla="*/ 200 w 5752"/>
              <a:gd name="T35" fmla="*/ 1300 h 4302"/>
              <a:gd name="T36" fmla="*/ 350 w 5752"/>
              <a:gd name="T37" fmla="*/ 1375 h 4302"/>
              <a:gd name="T38" fmla="*/ 300 w 5752"/>
              <a:gd name="T39" fmla="*/ 1550 h 4302"/>
              <a:gd name="T40" fmla="*/ 650 w 5752"/>
              <a:gd name="T41" fmla="*/ 1625 h 4302"/>
              <a:gd name="T42" fmla="*/ 1200 w 5752"/>
              <a:gd name="T43" fmla="*/ 1650 h 4302"/>
              <a:gd name="T44" fmla="*/ 1575 w 5752"/>
              <a:gd name="T45" fmla="*/ 2025 h 4302"/>
              <a:gd name="T46" fmla="*/ 1625 w 5752"/>
              <a:gd name="T47" fmla="*/ 2350 h 4302"/>
              <a:gd name="T48" fmla="*/ 1850 w 5752"/>
              <a:gd name="T49" fmla="*/ 2500 h 4302"/>
              <a:gd name="T50" fmla="*/ 1750 w 5752"/>
              <a:gd name="T51" fmla="*/ 2600 h 4302"/>
              <a:gd name="T52" fmla="*/ 2050 w 5752"/>
              <a:gd name="T53" fmla="*/ 2950 h 4302"/>
              <a:gd name="T54" fmla="*/ 1775 w 5752"/>
              <a:gd name="T55" fmla="*/ 3176 h 4302"/>
              <a:gd name="T56" fmla="*/ 1925 w 5752"/>
              <a:gd name="T57" fmla="*/ 3476 h 4302"/>
              <a:gd name="T58" fmla="*/ 2050 w 5752"/>
              <a:gd name="T59" fmla="*/ 3776 h 4302"/>
              <a:gd name="T60" fmla="*/ 2275 w 5752"/>
              <a:gd name="T61" fmla="*/ 4076 h 4302"/>
              <a:gd name="T62" fmla="*/ 2575 w 5752"/>
              <a:gd name="T63" fmla="*/ 4226 h 4302"/>
              <a:gd name="T64" fmla="*/ 2875 w 5752"/>
              <a:gd name="T65" fmla="*/ 4076 h 4302"/>
              <a:gd name="T66" fmla="*/ 2975 w 5752"/>
              <a:gd name="T67" fmla="*/ 3801 h 4302"/>
              <a:gd name="T68" fmla="*/ 3050 w 5752"/>
              <a:gd name="T69" fmla="*/ 3625 h 4302"/>
              <a:gd name="T70" fmla="*/ 3101 w 5752"/>
              <a:gd name="T71" fmla="*/ 3501 h 4302"/>
              <a:gd name="T72" fmla="*/ 3326 w 5752"/>
              <a:gd name="T73" fmla="*/ 3350 h 4302"/>
              <a:gd name="T74" fmla="*/ 3726 w 5752"/>
              <a:gd name="T75" fmla="*/ 3176 h 4302"/>
              <a:gd name="T76" fmla="*/ 4026 w 5752"/>
              <a:gd name="T77" fmla="*/ 3001 h 4302"/>
              <a:gd name="T78" fmla="*/ 4751 w 5752"/>
              <a:gd name="T79" fmla="*/ 2750 h 4302"/>
              <a:gd name="T80" fmla="*/ 4426 w 5752"/>
              <a:gd name="T81" fmla="*/ 2676 h 4302"/>
              <a:gd name="T82" fmla="*/ 4601 w 5752"/>
              <a:gd name="T83" fmla="*/ 2576 h 4302"/>
              <a:gd name="T84" fmla="*/ 4601 w 5752"/>
              <a:gd name="T85" fmla="*/ 2300 h 4302"/>
              <a:gd name="T86" fmla="*/ 4601 w 5752"/>
              <a:gd name="T87" fmla="*/ 2225 h 4302"/>
              <a:gd name="T88" fmla="*/ 4801 w 5752"/>
              <a:gd name="T89" fmla="*/ 2150 h 4302"/>
              <a:gd name="T90" fmla="*/ 5051 w 5752"/>
              <a:gd name="T91" fmla="*/ 1976 h 4302"/>
              <a:gd name="T92" fmla="*/ 5051 w 5752"/>
              <a:gd name="T93" fmla="*/ 1775 h 4302"/>
              <a:gd name="T94" fmla="*/ 4775 w 5752"/>
              <a:gd name="T95" fmla="*/ 1500 h 4302"/>
              <a:gd name="T96" fmla="*/ 5101 w 5752"/>
              <a:gd name="T97" fmla="*/ 1375 h 4302"/>
              <a:gd name="T98" fmla="*/ 4876 w 5752"/>
              <a:gd name="T99" fmla="*/ 1275 h 4302"/>
              <a:gd name="T100" fmla="*/ 5026 w 5752"/>
              <a:gd name="T101" fmla="*/ 975 h 4302"/>
              <a:gd name="T102" fmla="*/ 4976 w 5752"/>
              <a:gd name="T103" fmla="*/ 850 h 4302"/>
              <a:gd name="T104" fmla="*/ 5176 w 5752"/>
              <a:gd name="T105" fmla="*/ 700 h 4302"/>
              <a:gd name="T106" fmla="*/ 5526 w 5752"/>
              <a:gd name="T107" fmla="*/ 575 h 4302"/>
              <a:gd name="T108" fmla="*/ 1975 w 5752"/>
              <a:gd name="T109" fmla="*/ 2800 h 4302"/>
              <a:gd name="T110" fmla="*/ 1700 w 5752"/>
              <a:gd name="T111" fmla="*/ 2700 h 4302"/>
              <a:gd name="T112" fmla="*/ 1975 w 5752"/>
              <a:gd name="T113" fmla="*/ 2800 h 4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2" h="4302">
                <a:moveTo>
                  <a:pt x="5426" y="375"/>
                </a:moveTo>
                <a:lnTo>
                  <a:pt x="5426" y="375"/>
                </a:lnTo>
                <a:cubicBezTo>
                  <a:pt x="5326" y="375"/>
                  <a:pt x="5251" y="400"/>
                  <a:pt x="5226" y="475"/>
                </a:cubicBezTo>
                <a:cubicBezTo>
                  <a:pt x="5226" y="550"/>
                  <a:pt x="5101" y="450"/>
                  <a:pt x="5051" y="475"/>
                </a:cubicBezTo>
                <a:cubicBezTo>
                  <a:pt x="4976" y="500"/>
                  <a:pt x="5026" y="425"/>
                  <a:pt x="4951" y="450"/>
                </a:cubicBezTo>
                <a:cubicBezTo>
                  <a:pt x="4901" y="475"/>
                  <a:pt x="4851" y="550"/>
                  <a:pt x="4775" y="575"/>
                </a:cubicBezTo>
                <a:cubicBezTo>
                  <a:pt x="4701" y="600"/>
                  <a:pt x="4651" y="675"/>
                  <a:pt x="4626" y="675"/>
                </a:cubicBezTo>
                <a:cubicBezTo>
                  <a:pt x="4575" y="675"/>
                  <a:pt x="4701" y="550"/>
                  <a:pt x="4775" y="475"/>
                </a:cubicBezTo>
                <a:cubicBezTo>
                  <a:pt x="4851" y="425"/>
                  <a:pt x="4801" y="350"/>
                  <a:pt x="4726" y="350"/>
                </a:cubicBezTo>
                <a:cubicBezTo>
                  <a:pt x="4626" y="350"/>
                  <a:pt x="4651" y="425"/>
                  <a:pt x="4601" y="425"/>
                </a:cubicBezTo>
                <a:cubicBezTo>
                  <a:pt x="4551" y="425"/>
                  <a:pt x="4301" y="550"/>
                  <a:pt x="4301" y="525"/>
                </a:cubicBezTo>
                <a:cubicBezTo>
                  <a:pt x="4275" y="475"/>
                  <a:pt x="4501" y="425"/>
                  <a:pt x="4501" y="400"/>
                </a:cubicBezTo>
                <a:cubicBezTo>
                  <a:pt x="4475" y="375"/>
                  <a:pt x="4226" y="375"/>
                  <a:pt x="4101" y="375"/>
                </a:cubicBezTo>
                <a:cubicBezTo>
                  <a:pt x="4001" y="400"/>
                  <a:pt x="3775" y="475"/>
                  <a:pt x="3775" y="425"/>
                </a:cubicBezTo>
                <a:cubicBezTo>
                  <a:pt x="3775" y="400"/>
                  <a:pt x="4026" y="350"/>
                  <a:pt x="4151" y="350"/>
                </a:cubicBezTo>
                <a:cubicBezTo>
                  <a:pt x="4275" y="325"/>
                  <a:pt x="4501" y="350"/>
                  <a:pt x="4575" y="300"/>
                </a:cubicBezTo>
                <a:cubicBezTo>
                  <a:pt x="4675" y="275"/>
                  <a:pt x="4826" y="275"/>
                  <a:pt x="4851" y="250"/>
                </a:cubicBezTo>
                <a:cubicBezTo>
                  <a:pt x="4876" y="200"/>
                  <a:pt x="4751" y="174"/>
                  <a:pt x="4675" y="174"/>
                </a:cubicBezTo>
                <a:cubicBezTo>
                  <a:pt x="4601" y="174"/>
                  <a:pt x="4551" y="174"/>
                  <a:pt x="4551" y="125"/>
                </a:cubicBezTo>
                <a:cubicBezTo>
                  <a:pt x="4551" y="100"/>
                  <a:pt x="4451" y="100"/>
                  <a:pt x="4426" y="75"/>
                </a:cubicBezTo>
                <a:cubicBezTo>
                  <a:pt x="4426" y="50"/>
                  <a:pt x="4201" y="50"/>
                  <a:pt x="4175" y="25"/>
                </a:cubicBezTo>
                <a:cubicBezTo>
                  <a:pt x="4126" y="0"/>
                  <a:pt x="4001" y="0"/>
                  <a:pt x="3875" y="0"/>
                </a:cubicBezTo>
                <a:cubicBezTo>
                  <a:pt x="3775" y="0"/>
                  <a:pt x="3550" y="0"/>
                  <a:pt x="3501" y="0"/>
                </a:cubicBezTo>
                <a:cubicBezTo>
                  <a:pt x="3426" y="25"/>
                  <a:pt x="3401" y="25"/>
                  <a:pt x="3350" y="25"/>
                </a:cubicBezTo>
                <a:cubicBezTo>
                  <a:pt x="3301" y="25"/>
                  <a:pt x="3226" y="50"/>
                  <a:pt x="3275" y="75"/>
                </a:cubicBezTo>
                <a:cubicBezTo>
                  <a:pt x="3326" y="125"/>
                  <a:pt x="3201" y="150"/>
                  <a:pt x="3201" y="100"/>
                </a:cubicBezTo>
                <a:cubicBezTo>
                  <a:pt x="3201" y="75"/>
                  <a:pt x="3101" y="50"/>
                  <a:pt x="3050" y="75"/>
                </a:cubicBezTo>
                <a:cubicBezTo>
                  <a:pt x="3001" y="125"/>
                  <a:pt x="2825" y="50"/>
                  <a:pt x="2801" y="75"/>
                </a:cubicBezTo>
                <a:cubicBezTo>
                  <a:pt x="2775" y="125"/>
                  <a:pt x="2550" y="100"/>
                  <a:pt x="2475" y="125"/>
                </a:cubicBezTo>
                <a:cubicBezTo>
                  <a:pt x="2425" y="125"/>
                  <a:pt x="2575" y="174"/>
                  <a:pt x="2575" y="200"/>
                </a:cubicBezTo>
                <a:cubicBezTo>
                  <a:pt x="2575" y="225"/>
                  <a:pt x="2375" y="200"/>
                  <a:pt x="2425" y="250"/>
                </a:cubicBezTo>
                <a:cubicBezTo>
                  <a:pt x="2450" y="300"/>
                  <a:pt x="2601" y="350"/>
                  <a:pt x="2650" y="400"/>
                </a:cubicBezTo>
                <a:cubicBezTo>
                  <a:pt x="2725" y="475"/>
                  <a:pt x="2601" y="425"/>
                  <a:pt x="2525" y="375"/>
                </a:cubicBezTo>
                <a:cubicBezTo>
                  <a:pt x="2450" y="325"/>
                  <a:pt x="2375" y="350"/>
                  <a:pt x="2325" y="300"/>
                </a:cubicBezTo>
                <a:cubicBezTo>
                  <a:pt x="2275" y="250"/>
                  <a:pt x="2100" y="225"/>
                  <a:pt x="2075" y="250"/>
                </a:cubicBezTo>
                <a:cubicBezTo>
                  <a:pt x="2025" y="275"/>
                  <a:pt x="2175" y="350"/>
                  <a:pt x="2175" y="375"/>
                </a:cubicBezTo>
                <a:cubicBezTo>
                  <a:pt x="2175" y="425"/>
                  <a:pt x="2075" y="375"/>
                  <a:pt x="2050" y="375"/>
                </a:cubicBezTo>
                <a:cubicBezTo>
                  <a:pt x="2025" y="400"/>
                  <a:pt x="1925" y="300"/>
                  <a:pt x="1875" y="300"/>
                </a:cubicBezTo>
                <a:cubicBezTo>
                  <a:pt x="1825" y="300"/>
                  <a:pt x="1875" y="350"/>
                  <a:pt x="1875" y="400"/>
                </a:cubicBezTo>
                <a:cubicBezTo>
                  <a:pt x="1875" y="475"/>
                  <a:pt x="1775" y="525"/>
                  <a:pt x="1800" y="475"/>
                </a:cubicBezTo>
                <a:cubicBezTo>
                  <a:pt x="1825" y="425"/>
                  <a:pt x="1800" y="300"/>
                  <a:pt x="1750" y="275"/>
                </a:cubicBezTo>
                <a:cubicBezTo>
                  <a:pt x="1675" y="250"/>
                  <a:pt x="1525" y="325"/>
                  <a:pt x="1450" y="325"/>
                </a:cubicBezTo>
                <a:cubicBezTo>
                  <a:pt x="1375" y="325"/>
                  <a:pt x="1275" y="350"/>
                  <a:pt x="1350" y="375"/>
                </a:cubicBezTo>
                <a:cubicBezTo>
                  <a:pt x="1400" y="425"/>
                  <a:pt x="1350" y="450"/>
                  <a:pt x="1275" y="400"/>
                </a:cubicBezTo>
                <a:cubicBezTo>
                  <a:pt x="1225" y="375"/>
                  <a:pt x="1025" y="400"/>
                  <a:pt x="1075" y="425"/>
                </a:cubicBezTo>
                <a:cubicBezTo>
                  <a:pt x="1100" y="450"/>
                  <a:pt x="1125" y="550"/>
                  <a:pt x="1100" y="575"/>
                </a:cubicBezTo>
                <a:cubicBezTo>
                  <a:pt x="1075" y="600"/>
                  <a:pt x="1000" y="550"/>
                  <a:pt x="925" y="550"/>
                </a:cubicBezTo>
                <a:cubicBezTo>
                  <a:pt x="850" y="550"/>
                  <a:pt x="475" y="725"/>
                  <a:pt x="500" y="775"/>
                </a:cubicBezTo>
                <a:cubicBezTo>
                  <a:pt x="525" y="825"/>
                  <a:pt x="675" y="775"/>
                  <a:pt x="725" y="825"/>
                </a:cubicBezTo>
                <a:cubicBezTo>
                  <a:pt x="775" y="850"/>
                  <a:pt x="700" y="950"/>
                  <a:pt x="650" y="975"/>
                </a:cubicBezTo>
                <a:cubicBezTo>
                  <a:pt x="575" y="1025"/>
                  <a:pt x="350" y="1000"/>
                  <a:pt x="350" y="1050"/>
                </a:cubicBezTo>
                <a:cubicBezTo>
                  <a:pt x="350" y="1100"/>
                  <a:pt x="0" y="1100"/>
                  <a:pt x="0" y="1175"/>
                </a:cubicBezTo>
                <a:cubicBezTo>
                  <a:pt x="0" y="1200"/>
                  <a:pt x="0" y="1250"/>
                  <a:pt x="50" y="1250"/>
                </a:cubicBezTo>
                <a:cubicBezTo>
                  <a:pt x="100" y="1250"/>
                  <a:pt x="150" y="1250"/>
                  <a:pt x="200" y="1300"/>
                </a:cubicBezTo>
                <a:cubicBezTo>
                  <a:pt x="250" y="1350"/>
                  <a:pt x="375" y="1350"/>
                  <a:pt x="450" y="1300"/>
                </a:cubicBezTo>
                <a:cubicBezTo>
                  <a:pt x="550" y="1275"/>
                  <a:pt x="600" y="1325"/>
                  <a:pt x="600" y="1375"/>
                </a:cubicBezTo>
                <a:cubicBezTo>
                  <a:pt x="600" y="1425"/>
                  <a:pt x="425" y="1350"/>
                  <a:pt x="350" y="1375"/>
                </a:cubicBezTo>
                <a:cubicBezTo>
                  <a:pt x="300" y="1425"/>
                  <a:pt x="125" y="1400"/>
                  <a:pt x="125" y="1425"/>
                </a:cubicBezTo>
                <a:cubicBezTo>
                  <a:pt x="125" y="1475"/>
                  <a:pt x="225" y="1450"/>
                  <a:pt x="300" y="1475"/>
                </a:cubicBezTo>
                <a:cubicBezTo>
                  <a:pt x="375" y="1475"/>
                  <a:pt x="300" y="1525"/>
                  <a:pt x="300" y="1550"/>
                </a:cubicBezTo>
                <a:cubicBezTo>
                  <a:pt x="300" y="1575"/>
                  <a:pt x="325" y="1575"/>
                  <a:pt x="400" y="1600"/>
                </a:cubicBezTo>
                <a:cubicBezTo>
                  <a:pt x="475" y="1650"/>
                  <a:pt x="600" y="1675"/>
                  <a:pt x="550" y="1625"/>
                </a:cubicBezTo>
                <a:cubicBezTo>
                  <a:pt x="525" y="1575"/>
                  <a:pt x="625" y="1600"/>
                  <a:pt x="650" y="1625"/>
                </a:cubicBezTo>
                <a:cubicBezTo>
                  <a:pt x="675" y="1650"/>
                  <a:pt x="725" y="1575"/>
                  <a:pt x="775" y="1600"/>
                </a:cubicBezTo>
                <a:cubicBezTo>
                  <a:pt x="825" y="1600"/>
                  <a:pt x="850" y="1550"/>
                  <a:pt x="900" y="1575"/>
                </a:cubicBezTo>
                <a:cubicBezTo>
                  <a:pt x="925" y="1600"/>
                  <a:pt x="1125" y="1625"/>
                  <a:pt x="1200" y="1650"/>
                </a:cubicBezTo>
                <a:cubicBezTo>
                  <a:pt x="1275" y="1675"/>
                  <a:pt x="1350" y="1700"/>
                  <a:pt x="1350" y="1750"/>
                </a:cubicBezTo>
                <a:cubicBezTo>
                  <a:pt x="1350" y="1800"/>
                  <a:pt x="1400" y="1850"/>
                  <a:pt x="1475" y="1876"/>
                </a:cubicBezTo>
                <a:cubicBezTo>
                  <a:pt x="1550" y="1900"/>
                  <a:pt x="1575" y="1976"/>
                  <a:pt x="1575" y="2025"/>
                </a:cubicBezTo>
                <a:cubicBezTo>
                  <a:pt x="1550" y="2076"/>
                  <a:pt x="1650" y="2100"/>
                  <a:pt x="1625" y="2125"/>
                </a:cubicBezTo>
                <a:cubicBezTo>
                  <a:pt x="1625" y="2150"/>
                  <a:pt x="1625" y="2176"/>
                  <a:pt x="1675" y="2225"/>
                </a:cubicBezTo>
                <a:cubicBezTo>
                  <a:pt x="1725" y="2276"/>
                  <a:pt x="1600" y="2300"/>
                  <a:pt x="1625" y="2350"/>
                </a:cubicBezTo>
                <a:cubicBezTo>
                  <a:pt x="1650" y="2376"/>
                  <a:pt x="1575" y="2450"/>
                  <a:pt x="1675" y="2476"/>
                </a:cubicBezTo>
                <a:cubicBezTo>
                  <a:pt x="1775" y="2476"/>
                  <a:pt x="1750" y="2400"/>
                  <a:pt x="1825" y="2400"/>
                </a:cubicBezTo>
                <a:cubicBezTo>
                  <a:pt x="1875" y="2400"/>
                  <a:pt x="1825" y="2476"/>
                  <a:pt x="1850" y="2500"/>
                </a:cubicBezTo>
                <a:cubicBezTo>
                  <a:pt x="1875" y="2550"/>
                  <a:pt x="1950" y="2525"/>
                  <a:pt x="2025" y="2600"/>
                </a:cubicBezTo>
                <a:cubicBezTo>
                  <a:pt x="2100" y="2650"/>
                  <a:pt x="2050" y="2676"/>
                  <a:pt x="2000" y="2625"/>
                </a:cubicBezTo>
                <a:cubicBezTo>
                  <a:pt x="1925" y="2576"/>
                  <a:pt x="1750" y="2600"/>
                  <a:pt x="1750" y="2600"/>
                </a:cubicBezTo>
                <a:cubicBezTo>
                  <a:pt x="1750" y="2625"/>
                  <a:pt x="1950" y="2750"/>
                  <a:pt x="2000" y="2725"/>
                </a:cubicBezTo>
                <a:cubicBezTo>
                  <a:pt x="2050" y="2700"/>
                  <a:pt x="2100" y="2800"/>
                  <a:pt x="2075" y="2825"/>
                </a:cubicBezTo>
                <a:cubicBezTo>
                  <a:pt x="2050" y="2850"/>
                  <a:pt x="2075" y="2925"/>
                  <a:pt x="2050" y="2950"/>
                </a:cubicBezTo>
                <a:cubicBezTo>
                  <a:pt x="2050" y="2975"/>
                  <a:pt x="1975" y="2950"/>
                  <a:pt x="1950" y="2950"/>
                </a:cubicBezTo>
                <a:cubicBezTo>
                  <a:pt x="1900" y="2975"/>
                  <a:pt x="1875" y="2975"/>
                  <a:pt x="1875" y="3025"/>
                </a:cubicBezTo>
                <a:cubicBezTo>
                  <a:pt x="1875" y="3076"/>
                  <a:pt x="1800" y="3101"/>
                  <a:pt x="1775" y="3176"/>
                </a:cubicBezTo>
                <a:cubicBezTo>
                  <a:pt x="1775" y="3225"/>
                  <a:pt x="1850" y="3225"/>
                  <a:pt x="1875" y="3250"/>
                </a:cubicBezTo>
                <a:cubicBezTo>
                  <a:pt x="1925" y="3276"/>
                  <a:pt x="1800" y="3276"/>
                  <a:pt x="1800" y="3325"/>
                </a:cubicBezTo>
                <a:cubicBezTo>
                  <a:pt x="1800" y="3376"/>
                  <a:pt x="1900" y="3450"/>
                  <a:pt x="1925" y="3476"/>
                </a:cubicBezTo>
                <a:cubicBezTo>
                  <a:pt x="1975" y="3476"/>
                  <a:pt x="1950" y="3576"/>
                  <a:pt x="1950" y="3625"/>
                </a:cubicBezTo>
                <a:cubicBezTo>
                  <a:pt x="1975" y="3676"/>
                  <a:pt x="2025" y="3625"/>
                  <a:pt x="2000" y="3676"/>
                </a:cubicBezTo>
                <a:cubicBezTo>
                  <a:pt x="2000" y="3725"/>
                  <a:pt x="2050" y="3725"/>
                  <a:pt x="2050" y="3776"/>
                </a:cubicBezTo>
                <a:cubicBezTo>
                  <a:pt x="2050" y="3801"/>
                  <a:pt x="2150" y="3801"/>
                  <a:pt x="2125" y="3850"/>
                </a:cubicBezTo>
                <a:cubicBezTo>
                  <a:pt x="2100" y="3901"/>
                  <a:pt x="2150" y="3925"/>
                  <a:pt x="2175" y="3976"/>
                </a:cubicBezTo>
                <a:cubicBezTo>
                  <a:pt x="2201" y="4001"/>
                  <a:pt x="2275" y="4050"/>
                  <a:pt x="2275" y="4076"/>
                </a:cubicBezTo>
                <a:cubicBezTo>
                  <a:pt x="2301" y="4101"/>
                  <a:pt x="2325" y="4150"/>
                  <a:pt x="2375" y="4150"/>
                </a:cubicBezTo>
                <a:cubicBezTo>
                  <a:pt x="2425" y="4125"/>
                  <a:pt x="2425" y="4176"/>
                  <a:pt x="2475" y="4176"/>
                </a:cubicBezTo>
                <a:cubicBezTo>
                  <a:pt x="2525" y="4176"/>
                  <a:pt x="2575" y="4201"/>
                  <a:pt x="2575" y="4226"/>
                </a:cubicBezTo>
                <a:cubicBezTo>
                  <a:pt x="2601" y="4250"/>
                  <a:pt x="2725" y="4275"/>
                  <a:pt x="2750" y="4275"/>
                </a:cubicBezTo>
                <a:cubicBezTo>
                  <a:pt x="2775" y="4301"/>
                  <a:pt x="2801" y="4226"/>
                  <a:pt x="2825" y="4201"/>
                </a:cubicBezTo>
                <a:cubicBezTo>
                  <a:pt x="2850" y="4201"/>
                  <a:pt x="2850" y="4076"/>
                  <a:pt x="2875" y="4076"/>
                </a:cubicBezTo>
                <a:cubicBezTo>
                  <a:pt x="2901" y="4050"/>
                  <a:pt x="2875" y="3925"/>
                  <a:pt x="2850" y="3925"/>
                </a:cubicBezTo>
                <a:cubicBezTo>
                  <a:pt x="2825" y="3901"/>
                  <a:pt x="2850" y="3850"/>
                  <a:pt x="2901" y="3876"/>
                </a:cubicBezTo>
                <a:cubicBezTo>
                  <a:pt x="2975" y="3876"/>
                  <a:pt x="2950" y="3825"/>
                  <a:pt x="2975" y="3801"/>
                </a:cubicBezTo>
                <a:cubicBezTo>
                  <a:pt x="3001" y="3801"/>
                  <a:pt x="3001" y="3750"/>
                  <a:pt x="3025" y="3725"/>
                </a:cubicBezTo>
                <a:cubicBezTo>
                  <a:pt x="3050" y="3725"/>
                  <a:pt x="3025" y="3701"/>
                  <a:pt x="3025" y="3676"/>
                </a:cubicBezTo>
                <a:cubicBezTo>
                  <a:pt x="3001" y="3650"/>
                  <a:pt x="3025" y="3625"/>
                  <a:pt x="3050" y="3625"/>
                </a:cubicBezTo>
                <a:cubicBezTo>
                  <a:pt x="3101" y="3625"/>
                  <a:pt x="3075" y="3576"/>
                  <a:pt x="3025" y="3550"/>
                </a:cubicBezTo>
                <a:cubicBezTo>
                  <a:pt x="3001" y="3525"/>
                  <a:pt x="3001" y="3476"/>
                  <a:pt x="3050" y="3525"/>
                </a:cubicBezTo>
                <a:cubicBezTo>
                  <a:pt x="3101" y="3550"/>
                  <a:pt x="3126" y="3525"/>
                  <a:pt x="3101" y="3501"/>
                </a:cubicBezTo>
                <a:cubicBezTo>
                  <a:pt x="3075" y="3450"/>
                  <a:pt x="3126" y="3450"/>
                  <a:pt x="3201" y="3425"/>
                </a:cubicBezTo>
                <a:cubicBezTo>
                  <a:pt x="3250" y="3425"/>
                  <a:pt x="3275" y="3401"/>
                  <a:pt x="3275" y="3350"/>
                </a:cubicBezTo>
                <a:cubicBezTo>
                  <a:pt x="3250" y="3301"/>
                  <a:pt x="3326" y="3325"/>
                  <a:pt x="3326" y="3350"/>
                </a:cubicBezTo>
                <a:cubicBezTo>
                  <a:pt x="3301" y="3401"/>
                  <a:pt x="3301" y="3425"/>
                  <a:pt x="3326" y="3401"/>
                </a:cubicBezTo>
                <a:cubicBezTo>
                  <a:pt x="3375" y="3376"/>
                  <a:pt x="3426" y="3401"/>
                  <a:pt x="3501" y="3376"/>
                </a:cubicBezTo>
                <a:cubicBezTo>
                  <a:pt x="3601" y="3350"/>
                  <a:pt x="3701" y="3250"/>
                  <a:pt x="3726" y="3176"/>
                </a:cubicBezTo>
                <a:cubicBezTo>
                  <a:pt x="3750" y="3101"/>
                  <a:pt x="3850" y="3125"/>
                  <a:pt x="3826" y="3076"/>
                </a:cubicBezTo>
                <a:cubicBezTo>
                  <a:pt x="3826" y="3025"/>
                  <a:pt x="3850" y="3001"/>
                  <a:pt x="3926" y="3025"/>
                </a:cubicBezTo>
                <a:cubicBezTo>
                  <a:pt x="4001" y="3076"/>
                  <a:pt x="3951" y="3001"/>
                  <a:pt x="4026" y="3001"/>
                </a:cubicBezTo>
                <a:cubicBezTo>
                  <a:pt x="4101" y="3001"/>
                  <a:pt x="4075" y="2975"/>
                  <a:pt x="4151" y="2975"/>
                </a:cubicBezTo>
                <a:cubicBezTo>
                  <a:pt x="4226" y="2975"/>
                  <a:pt x="4426" y="2950"/>
                  <a:pt x="4501" y="2900"/>
                </a:cubicBezTo>
                <a:cubicBezTo>
                  <a:pt x="4551" y="2825"/>
                  <a:pt x="4701" y="2776"/>
                  <a:pt x="4751" y="2750"/>
                </a:cubicBezTo>
                <a:cubicBezTo>
                  <a:pt x="4826" y="2725"/>
                  <a:pt x="4826" y="2676"/>
                  <a:pt x="4801" y="2700"/>
                </a:cubicBezTo>
                <a:cubicBezTo>
                  <a:pt x="4751" y="2725"/>
                  <a:pt x="4675" y="2725"/>
                  <a:pt x="4626" y="2700"/>
                </a:cubicBezTo>
                <a:cubicBezTo>
                  <a:pt x="4575" y="2700"/>
                  <a:pt x="4475" y="2650"/>
                  <a:pt x="4426" y="2676"/>
                </a:cubicBezTo>
                <a:cubicBezTo>
                  <a:pt x="4351" y="2725"/>
                  <a:pt x="4401" y="2625"/>
                  <a:pt x="4451" y="2625"/>
                </a:cubicBezTo>
                <a:cubicBezTo>
                  <a:pt x="4501" y="2625"/>
                  <a:pt x="4475" y="2600"/>
                  <a:pt x="4475" y="2525"/>
                </a:cubicBezTo>
                <a:cubicBezTo>
                  <a:pt x="4451" y="2476"/>
                  <a:pt x="4551" y="2525"/>
                  <a:pt x="4601" y="2576"/>
                </a:cubicBezTo>
                <a:cubicBezTo>
                  <a:pt x="4651" y="2650"/>
                  <a:pt x="4726" y="2676"/>
                  <a:pt x="4801" y="2650"/>
                </a:cubicBezTo>
                <a:cubicBezTo>
                  <a:pt x="4876" y="2625"/>
                  <a:pt x="4801" y="2576"/>
                  <a:pt x="4826" y="2525"/>
                </a:cubicBezTo>
                <a:cubicBezTo>
                  <a:pt x="4876" y="2476"/>
                  <a:pt x="4601" y="2350"/>
                  <a:pt x="4601" y="2300"/>
                </a:cubicBezTo>
                <a:cubicBezTo>
                  <a:pt x="4575" y="2276"/>
                  <a:pt x="4651" y="2300"/>
                  <a:pt x="4726" y="2325"/>
                </a:cubicBezTo>
                <a:cubicBezTo>
                  <a:pt x="4801" y="2350"/>
                  <a:pt x="4826" y="2276"/>
                  <a:pt x="4826" y="2225"/>
                </a:cubicBezTo>
                <a:cubicBezTo>
                  <a:pt x="4826" y="2200"/>
                  <a:pt x="4675" y="2176"/>
                  <a:pt x="4601" y="2225"/>
                </a:cubicBezTo>
                <a:cubicBezTo>
                  <a:pt x="4526" y="2276"/>
                  <a:pt x="4451" y="2176"/>
                  <a:pt x="4551" y="2176"/>
                </a:cubicBezTo>
                <a:cubicBezTo>
                  <a:pt x="4651" y="2150"/>
                  <a:pt x="4551" y="2125"/>
                  <a:pt x="4601" y="2076"/>
                </a:cubicBezTo>
                <a:cubicBezTo>
                  <a:pt x="4626" y="2050"/>
                  <a:pt x="4726" y="2176"/>
                  <a:pt x="4801" y="2150"/>
                </a:cubicBezTo>
                <a:cubicBezTo>
                  <a:pt x="4851" y="2125"/>
                  <a:pt x="4901" y="2150"/>
                  <a:pt x="4951" y="2100"/>
                </a:cubicBezTo>
                <a:cubicBezTo>
                  <a:pt x="5001" y="2076"/>
                  <a:pt x="4851" y="2025"/>
                  <a:pt x="4826" y="2000"/>
                </a:cubicBezTo>
                <a:cubicBezTo>
                  <a:pt x="4801" y="1950"/>
                  <a:pt x="4976" y="1976"/>
                  <a:pt x="5051" y="1976"/>
                </a:cubicBezTo>
                <a:cubicBezTo>
                  <a:pt x="5101" y="1976"/>
                  <a:pt x="5101" y="1900"/>
                  <a:pt x="5076" y="1900"/>
                </a:cubicBezTo>
                <a:cubicBezTo>
                  <a:pt x="5026" y="1925"/>
                  <a:pt x="4851" y="1850"/>
                  <a:pt x="4901" y="1800"/>
                </a:cubicBezTo>
                <a:cubicBezTo>
                  <a:pt x="4926" y="1750"/>
                  <a:pt x="5001" y="1800"/>
                  <a:pt x="5051" y="1775"/>
                </a:cubicBezTo>
                <a:cubicBezTo>
                  <a:pt x="5126" y="1750"/>
                  <a:pt x="5076" y="1600"/>
                  <a:pt x="5026" y="1600"/>
                </a:cubicBezTo>
                <a:cubicBezTo>
                  <a:pt x="4976" y="1600"/>
                  <a:pt x="4851" y="1575"/>
                  <a:pt x="4851" y="1550"/>
                </a:cubicBezTo>
                <a:cubicBezTo>
                  <a:pt x="4851" y="1525"/>
                  <a:pt x="4751" y="1525"/>
                  <a:pt x="4775" y="1500"/>
                </a:cubicBezTo>
                <a:cubicBezTo>
                  <a:pt x="4801" y="1475"/>
                  <a:pt x="4851" y="1525"/>
                  <a:pt x="4901" y="1475"/>
                </a:cubicBezTo>
                <a:cubicBezTo>
                  <a:pt x="4976" y="1425"/>
                  <a:pt x="5101" y="1475"/>
                  <a:pt x="5151" y="1475"/>
                </a:cubicBezTo>
                <a:cubicBezTo>
                  <a:pt x="5226" y="1450"/>
                  <a:pt x="5126" y="1350"/>
                  <a:pt x="5101" y="1375"/>
                </a:cubicBezTo>
                <a:cubicBezTo>
                  <a:pt x="5076" y="1400"/>
                  <a:pt x="4951" y="1400"/>
                  <a:pt x="4951" y="1350"/>
                </a:cubicBezTo>
                <a:cubicBezTo>
                  <a:pt x="4951" y="1275"/>
                  <a:pt x="5051" y="1350"/>
                  <a:pt x="5076" y="1300"/>
                </a:cubicBezTo>
                <a:cubicBezTo>
                  <a:pt x="5101" y="1275"/>
                  <a:pt x="4926" y="1200"/>
                  <a:pt x="4876" y="1275"/>
                </a:cubicBezTo>
                <a:cubicBezTo>
                  <a:pt x="4851" y="1325"/>
                  <a:pt x="4751" y="1300"/>
                  <a:pt x="4801" y="1275"/>
                </a:cubicBezTo>
                <a:cubicBezTo>
                  <a:pt x="4876" y="1250"/>
                  <a:pt x="4876" y="1150"/>
                  <a:pt x="4876" y="1100"/>
                </a:cubicBezTo>
                <a:cubicBezTo>
                  <a:pt x="4876" y="1050"/>
                  <a:pt x="5051" y="1050"/>
                  <a:pt x="5026" y="975"/>
                </a:cubicBezTo>
                <a:cubicBezTo>
                  <a:pt x="5026" y="900"/>
                  <a:pt x="5126" y="875"/>
                  <a:pt x="5200" y="875"/>
                </a:cubicBezTo>
                <a:cubicBezTo>
                  <a:pt x="5251" y="875"/>
                  <a:pt x="5200" y="800"/>
                  <a:pt x="5126" y="800"/>
                </a:cubicBezTo>
                <a:cubicBezTo>
                  <a:pt x="5076" y="800"/>
                  <a:pt x="5001" y="875"/>
                  <a:pt x="4976" y="850"/>
                </a:cubicBezTo>
                <a:cubicBezTo>
                  <a:pt x="4951" y="825"/>
                  <a:pt x="5051" y="775"/>
                  <a:pt x="5101" y="775"/>
                </a:cubicBezTo>
                <a:cubicBezTo>
                  <a:pt x="5151" y="775"/>
                  <a:pt x="5301" y="775"/>
                  <a:pt x="5326" y="750"/>
                </a:cubicBezTo>
                <a:cubicBezTo>
                  <a:pt x="5376" y="725"/>
                  <a:pt x="5251" y="700"/>
                  <a:pt x="5176" y="700"/>
                </a:cubicBezTo>
                <a:cubicBezTo>
                  <a:pt x="5076" y="700"/>
                  <a:pt x="5076" y="675"/>
                  <a:pt x="5200" y="675"/>
                </a:cubicBezTo>
                <a:cubicBezTo>
                  <a:pt x="5351" y="675"/>
                  <a:pt x="5326" y="650"/>
                  <a:pt x="5426" y="625"/>
                </a:cubicBezTo>
                <a:cubicBezTo>
                  <a:pt x="5501" y="625"/>
                  <a:pt x="5476" y="575"/>
                  <a:pt x="5526" y="575"/>
                </a:cubicBezTo>
                <a:cubicBezTo>
                  <a:pt x="5601" y="575"/>
                  <a:pt x="5751" y="500"/>
                  <a:pt x="5751" y="475"/>
                </a:cubicBezTo>
                <a:cubicBezTo>
                  <a:pt x="5751" y="450"/>
                  <a:pt x="5526" y="375"/>
                  <a:pt x="5426" y="375"/>
                </a:cubicBezTo>
                <a:close/>
                <a:moveTo>
                  <a:pt x="1975" y="2800"/>
                </a:moveTo>
                <a:lnTo>
                  <a:pt x="1975" y="2800"/>
                </a:lnTo>
                <a:cubicBezTo>
                  <a:pt x="1975" y="2750"/>
                  <a:pt x="1925" y="2800"/>
                  <a:pt x="1900" y="2725"/>
                </a:cubicBezTo>
                <a:cubicBezTo>
                  <a:pt x="1850" y="2676"/>
                  <a:pt x="1725" y="2650"/>
                  <a:pt x="1700" y="2700"/>
                </a:cubicBezTo>
                <a:cubicBezTo>
                  <a:pt x="1700" y="2725"/>
                  <a:pt x="1650" y="2750"/>
                  <a:pt x="1700" y="2776"/>
                </a:cubicBezTo>
                <a:cubicBezTo>
                  <a:pt x="1725" y="2825"/>
                  <a:pt x="1750" y="2800"/>
                  <a:pt x="1800" y="2850"/>
                </a:cubicBezTo>
                <a:cubicBezTo>
                  <a:pt x="1825" y="2875"/>
                  <a:pt x="1950" y="2850"/>
                  <a:pt x="1975" y="28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6" name="Freeform 122">
            <a:extLst>
              <a:ext uri="{FF2B5EF4-FFF2-40B4-BE49-F238E27FC236}">
                <a16:creationId xmlns:a16="http://schemas.microsoft.com/office/drawing/2014/main" id="{62CFCC59-3EEB-2A4A-9DE3-D424FAA03791}"/>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7" name="Freeform 123">
            <a:extLst>
              <a:ext uri="{FF2B5EF4-FFF2-40B4-BE49-F238E27FC236}">
                <a16:creationId xmlns:a16="http://schemas.microsoft.com/office/drawing/2014/main" id="{32D404FB-A244-8C44-B608-69969B137516}"/>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8" name="Freeform 124">
            <a:extLst>
              <a:ext uri="{FF2B5EF4-FFF2-40B4-BE49-F238E27FC236}">
                <a16:creationId xmlns:a16="http://schemas.microsoft.com/office/drawing/2014/main" id="{E4743077-2F5D-F74C-852E-7B23CE20A80F}"/>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0" name="Freeform 126">
            <a:extLst>
              <a:ext uri="{FF2B5EF4-FFF2-40B4-BE49-F238E27FC236}">
                <a16:creationId xmlns:a16="http://schemas.microsoft.com/office/drawing/2014/main" id="{7E6A6EEA-21CC-AD41-84E1-B67B4B24B7D2}"/>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1" name="Freeform 127">
            <a:extLst>
              <a:ext uri="{FF2B5EF4-FFF2-40B4-BE49-F238E27FC236}">
                <a16:creationId xmlns:a16="http://schemas.microsoft.com/office/drawing/2014/main" id="{49B701F1-2E73-8D4E-8E0C-0B879C660C19}"/>
              </a:ext>
            </a:extLst>
          </p:cNvPr>
          <p:cNvSpPr>
            <a:spLocks noChangeArrowheads="1"/>
          </p:cNvSpPr>
          <p:nvPr/>
        </p:nvSpPr>
        <p:spPr bwMode="auto">
          <a:xfrm>
            <a:off x="6363189" y="3497574"/>
            <a:ext cx="191249" cy="232031"/>
          </a:xfrm>
          <a:custGeom>
            <a:avLst/>
            <a:gdLst>
              <a:gd name="T0" fmla="*/ 575 w 601"/>
              <a:gd name="T1" fmla="*/ 0 h 726"/>
              <a:gd name="T2" fmla="*/ 575 w 601"/>
              <a:gd name="T3" fmla="*/ 0 h 726"/>
              <a:gd name="T4" fmla="*/ 550 w 601"/>
              <a:gd name="T5" fmla="*/ 0 h 726"/>
              <a:gd name="T6" fmla="*/ 500 w 601"/>
              <a:gd name="T7" fmla="*/ 25 h 726"/>
              <a:gd name="T8" fmla="*/ 400 w 601"/>
              <a:gd name="T9" fmla="*/ 25 h 726"/>
              <a:gd name="T10" fmla="*/ 275 w 601"/>
              <a:gd name="T11" fmla="*/ 25 h 726"/>
              <a:gd name="T12" fmla="*/ 275 w 601"/>
              <a:gd name="T13" fmla="*/ 25 h 726"/>
              <a:gd name="T14" fmla="*/ 200 w 601"/>
              <a:gd name="T15" fmla="*/ 50 h 726"/>
              <a:gd name="T16" fmla="*/ 150 w 601"/>
              <a:gd name="T17" fmla="*/ 75 h 726"/>
              <a:gd name="T18" fmla="*/ 75 w 601"/>
              <a:gd name="T19" fmla="*/ 100 h 726"/>
              <a:gd name="T20" fmla="*/ 50 w 601"/>
              <a:gd name="T21" fmla="*/ 150 h 726"/>
              <a:gd name="T22" fmla="*/ 24 w 601"/>
              <a:gd name="T23" fmla="*/ 175 h 726"/>
              <a:gd name="T24" fmla="*/ 0 w 601"/>
              <a:gd name="T25" fmla="*/ 225 h 726"/>
              <a:gd name="T26" fmla="*/ 0 w 601"/>
              <a:gd name="T27" fmla="*/ 225 h 726"/>
              <a:gd name="T28" fmla="*/ 50 w 601"/>
              <a:gd name="T29" fmla="*/ 325 h 726"/>
              <a:gd name="T30" fmla="*/ 124 w 601"/>
              <a:gd name="T31" fmla="*/ 350 h 726"/>
              <a:gd name="T32" fmla="*/ 200 w 601"/>
              <a:gd name="T33" fmla="*/ 375 h 726"/>
              <a:gd name="T34" fmla="*/ 100 w 601"/>
              <a:gd name="T35" fmla="*/ 375 h 726"/>
              <a:gd name="T36" fmla="*/ 124 w 601"/>
              <a:gd name="T37" fmla="*/ 450 h 726"/>
              <a:gd name="T38" fmla="*/ 175 w 601"/>
              <a:gd name="T39" fmla="*/ 525 h 726"/>
              <a:gd name="T40" fmla="*/ 250 w 601"/>
              <a:gd name="T41" fmla="*/ 575 h 726"/>
              <a:gd name="T42" fmla="*/ 250 w 601"/>
              <a:gd name="T43" fmla="*/ 475 h 726"/>
              <a:gd name="T44" fmla="*/ 300 w 601"/>
              <a:gd name="T45" fmla="*/ 475 h 726"/>
              <a:gd name="T46" fmla="*/ 275 w 601"/>
              <a:gd name="T47" fmla="*/ 425 h 726"/>
              <a:gd name="T48" fmla="*/ 300 w 601"/>
              <a:gd name="T49" fmla="*/ 400 h 726"/>
              <a:gd name="T50" fmla="*/ 375 w 601"/>
              <a:gd name="T51" fmla="*/ 400 h 726"/>
              <a:gd name="T52" fmla="*/ 324 w 601"/>
              <a:gd name="T53" fmla="*/ 325 h 726"/>
              <a:gd name="T54" fmla="*/ 250 w 601"/>
              <a:gd name="T55" fmla="*/ 325 h 726"/>
              <a:gd name="T56" fmla="*/ 300 w 601"/>
              <a:gd name="T57" fmla="*/ 275 h 726"/>
              <a:gd name="T58" fmla="*/ 224 w 601"/>
              <a:gd name="T59" fmla="*/ 175 h 726"/>
              <a:gd name="T60" fmla="*/ 250 w 601"/>
              <a:gd name="T61" fmla="*/ 150 h 726"/>
              <a:gd name="T62" fmla="*/ 324 w 601"/>
              <a:gd name="T63" fmla="*/ 150 h 726"/>
              <a:gd name="T64" fmla="*/ 350 w 601"/>
              <a:gd name="T65" fmla="*/ 100 h 726"/>
              <a:gd name="T66" fmla="*/ 400 w 601"/>
              <a:gd name="T67" fmla="*/ 100 h 726"/>
              <a:gd name="T68" fmla="*/ 475 w 601"/>
              <a:gd name="T69" fmla="*/ 75 h 726"/>
              <a:gd name="T70" fmla="*/ 550 w 601"/>
              <a:gd name="T71" fmla="*/ 100 h 726"/>
              <a:gd name="T72" fmla="*/ 575 w 601"/>
              <a:gd name="T73" fmla="*/ 75 h 726"/>
              <a:gd name="T74" fmla="*/ 600 w 601"/>
              <a:gd name="T75" fmla="*/ 25 h 726"/>
              <a:gd name="T76" fmla="*/ 575 w 601"/>
              <a:gd name="T77" fmla="*/ 0 h 726"/>
              <a:gd name="T78" fmla="*/ 500 w 601"/>
              <a:gd name="T79" fmla="*/ 700 h 726"/>
              <a:gd name="T80" fmla="*/ 500 w 601"/>
              <a:gd name="T81" fmla="*/ 700 h 726"/>
              <a:gd name="T82" fmla="*/ 350 w 601"/>
              <a:gd name="T83" fmla="*/ 675 h 726"/>
              <a:gd name="T84" fmla="*/ 300 w 601"/>
              <a:gd name="T85" fmla="*/ 700 h 726"/>
              <a:gd name="T86" fmla="*/ 450 w 601"/>
              <a:gd name="T87" fmla="*/ 725 h 726"/>
              <a:gd name="T88" fmla="*/ 575 w 601"/>
              <a:gd name="T89" fmla="*/ 700 h 726"/>
              <a:gd name="T90" fmla="*/ 500 w 601"/>
              <a:gd name="T91" fmla="*/ 70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1" h="72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close/>
                <a:moveTo>
                  <a:pt x="500" y="700"/>
                </a:moveTo>
                <a:lnTo>
                  <a:pt x="500" y="700"/>
                </a:lnTo>
                <a:cubicBezTo>
                  <a:pt x="475" y="675"/>
                  <a:pt x="375" y="700"/>
                  <a:pt x="350" y="675"/>
                </a:cubicBezTo>
                <a:cubicBezTo>
                  <a:pt x="324" y="650"/>
                  <a:pt x="275" y="700"/>
                  <a:pt x="300" y="700"/>
                </a:cubicBezTo>
                <a:cubicBezTo>
                  <a:pt x="324" y="700"/>
                  <a:pt x="375" y="725"/>
                  <a:pt x="450" y="725"/>
                </a:cubicBezTo>
                <a:cubicBezTo>
                  <a:pt x="500" y="725"/>
                  <a:pt x="575" y="700"/>
                  <a:pt x="575" y="700"/>
                </a:cubicBezTo>
                <a:cubicBezTo>
                  <a:pt x="575" y="675"/>
                  <a:pt x="525" y="700"/>
                  <a:pt x="500" y="7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2" name="Freeform 128">
            <a:extLst>
              <a:ext uri="{FF2B5EF4-FFF2-40B4-BE49-F238E27FC236}">
                <a16:creationId xmlns:a16="http://schemas.microsoft.com/office/drawing/2014/main" id="{23CC4FA5-85B4-F34C-9565-F0131EEC6E36}"/>
              </a:ext>
            </a:extLst>
          </p:cNvPr>
          <p:cNvSpPr>
            <a:spLocks noChangeArrowheads="1"/>
          </p:cNvSpPr>
          <p:nvPr/>
        </p:nvSpPr>
        <p:spPr bwMode="auto">
          <a:xfrm>
            <a:off x="6714748" y="3697259"/>
            <a:ext cx="80155" cy="47812"/>
          </a:xfrm>
          <a:custGeom>
            <a:avLst/>
            <a:gdLst>
              <a:gd name="T0" fmla="*/ 175 w 251"/>
              <a:gd name="T1" fmla="*/ 100 h 151"/>
              <a:gd name="T2" fmla="*/ 175 w 251"/>
              <a:gd name="T3" fmla="*/ 100 h 151"/>
              <a:gd name="T4" fmla="*/ 225 w 251"/>
              <a:gd name="T5" fmla="*/ 50 h 151"/>
              <a:gd name="T6" fmla="*/ 225 w 251"/>
              <a:gd name="T7" fmla="*/ 25 h 151"/>
              <a:gd name="T8" fmla="*/ 75 w 251"/>
              <a:gd name="T9" fmla="*/ 75 h 151"/>
              <a:gd name="T10" fmla="*/ 50 w 251"/>
              <a:gd name="T11" fmla="*/ 125 h 151"/>
              <a:gd name="T12" fmla="*/ 175 w 251"/>
              <a:gd name="T13" fmla="*/ 100 h 151"/>
            </a:gdLst>
            <a:ahLst/>
            <a:cxnLst>
              <a:cxn ang="0">
                <a:pos x="T0" y="T1"/>
              </a:cxn>
              <a:cxn ang="0">
                <a:pos x="T2" y="T3"/>
              </a:cxn>
              <a:cxn ang="0">
                <a:pos x="T4" y="T5"/>
              </a:cxn>
              <a:cxn ang="0">
                <a:pos x="T6" y="T7"/>
              </a:cxn>
              <a:cxn ang="0">
                <a:pos x="T8" y="T9"/>
              </a:cxn>
              <a:cxn ang="0">
                <a:pos x="T10" y="T11"/>
              </a:cxn>
              <a:cxn ang="0">
                <a:pos x="T12" y="T13"/>
              </a:cxn>
            </a:cxnLst>
            <a:rect l="0" t="0" r="r" b="b"/>
            <a:pathLst>
              <a:path w="251" h="151">
                <a:moveTo>
                  <a:pt x="175" y="100"/>
                </a:moveTo>
                <a:lnTo>
                  <a:pt x="175" y="100"/>
                </a:lnTo>
                <a:cubicBezTo>
                  <a:pt x="175" y="100"/>
                  <a:pt x="200" y="50"/>
                  <a:pt x="225" y="50"/>
                </a:cubicBezTo>
                <a:cubicBezTo>
                  <a:pt x="250" y="25"/>
                  <a:pt x="250" y="0"/>
                  <a:pt x="225" y="25"/>
                </a:cubicBezTo>
                <a:cubicBezTo>
                  <a:pt x="200" y="50"/>
                  <a:pt x="150" y="75"/>
                  <a:pt x="75" y="75"/>
                </a:cubicBezTo>
                <a:cubicBezTo>
                  <a:pt x="25" y="75"/>
                  <a:pt x="0" y="100"/>
                  <a:pt x="50" y="125"/>
                </a:cubicBezTo>
                <a:cubicBezTo>
                  <a:pt x="100" y="150"/>
                  <a:pt x="175" y="125"/>
                  <a:pt x="1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3" name="Freeform 129">
            <a:extLst>
              <a:ext uri="{FF2B5EF4-FFF2-40B4-BE49-F238E27FC236}">
                <a16:creationId xmlns:a16="http://schemas.microsoft.com/office/drawing/2014/main" id="{5C343341-3FA8-6945-BBFF-0E91F1CBE964}"/>
              </a:ext>
            </a:extLst>
          </p:cNvPr>
          <p:cNvSpPr>
            <a:spLocks noChangeArrowheads="1"/>
          </p:cNvSpPr>
          <p:nvPr/>
        </p:nvSpPr>
        <p:spPr bwMode="auto">
          <a:xfrm>
            <a:off x="5039916" y="2444299"/>
            <a:ext cx="319217" cy="167343"/>
          </a:xfrm>
          <a:custGeom>
            <a:avLst/>
            <a:gdLst>
              <a:gd name="T0" fmla="*/ 850 w 1001"/>
              <a:gd name="T1" fmla="*/ 374 h 526"/>
              <a:gd name="T2" fmla="*/ 850 w 1001"/>
              <a:gd name="T3" fmla="*/ 374 h 526"/>
              <a:gd name="T4" fmla="*/ 925 w 1001"/>
              <a:gd name="T5" fmla="*/ 300 h 526"/>
              <a:gd name="T6" fmla="*/ 1000 w 1001"/>
              <a:gd name="T7" fmla="*/ 249 h 526"/>
              <a:gd name="T8" fmla="*/ 950 w 1001"/>
              <a:gd name="T9" fmla="*/ 174 h 526"/>
              <a:gd name="T10" fmla="*/ 900 w 1001"/>
              <a:gd name="T11" fmla="*/ 125 h 526"/>
              <a:gd name="T12" fmla="*/ 875 w 1001"/>
              <a:gd name="T13" fmla="*/ 49 h 526"/>
              <a:gd name="T14" fmla="*/ 825 w 1001"/>
              <a:gd name="T15" fmla="*/ 74 h 526"/>
              <a:gd name="T16" fmla="*/ 725 w 1001"/>
              <a:gd name="T17" fmla="*/ 25 h 526"/>
              <a:gd name="T18" fmla="*/ 725 w 1001"/>
              <a:gd name="T19" fmla="*/ 74 h 526"/>
              <a:gd name="T20" fmla="*/ 650 w 1001"/>
              <a:gd name="T21" fmla="*/ 74 h 526"/>
              <a:gd name="T22" fmla="*/ 625 w 1001"/>
              <a:gd name="T23" fmla="*/ 74 h 526"/>
              <a:gd name="T24" fmla="*/ 575 w 1001"/>
              <a:gd name="T25" fmla="*/ 100 h 526"/>
              <a:gd name="T26" fmla="*/ 525 w 1001"/>
              <a:gd name="T27" fmla="*/ 74 h 526"/>
              <a:gd name="T28" fmla="*/ 450 w 1001"/>
              <a:gd name="T29" fmla="*/ 125 h 526"/>
              <a:gd name="T30" fmla="*/ 425 w 1001"/>
              <a:gd name="T31" fmla="*/ 100 h 526"/>
              <a:gd name="T32" fmla="*/ 375 w 1001"/>
              <a:gd name="T33" fmla="*/ 125 h 526"/>
              <a:gd name="T34" fmla="*/ 375 w 1001"/>
              <a:gd name="T35" fmla="*/ 174 h 526"/>
              <a:gd name="T36" fmla="*/ 300 w 1001"/>
              <a:gd name="T37" fmla="*/ 200 h 526"/>
              <a:gd name="T38" fmla="*/ 275 w 1001"/>
              <a:gd name="T39" fmla="*/ 125 h 526"/>
              <a:gd name="T40" fmla="*/ 125 w 1001"/>
              <a:gd name="T41" fmla="*/ 25 h 526"/>
              <a:gd name="T42" fmla="*/ 150 w 1001"/>
              <a:gd name="T43" fmla="*/ 74 h 526"/>
              <a:gd name="T44" fmla="*/ 125 w 1001"/>
              <a:gd name="T45" fmla="*/ 74 h 526"/>
              <a:gd name="T46" fmla="*/ 50 w 1001"/>
              <a:gd name="T47" fmla="*/ 100 h 526"/>
              <a:gd name="T48" fmla="*/ 0 w 1001"/>
              <a:gd name="T49" fmla="*/ 174 h 526"/>
              <a:gd name="T50" fmla="*/ 100 w 1001"/>
              <a:gd name="T51" fmla="*/ 200 h 526"/>
              <a:gd name="T52" fmla="*/ 200 w 1001"/>
              <a:gd name="T53" fmla="*/ 200 h 526"/>
              <a:gd name="T54" fmla="*/ 200 w 1001"/>
              <a:gd name="T55" fmla="*/ 225 h 526"/>
              <a:gd name="T56" fmla="*/ 150 w 1001"/>
              <a:gd name="T57" fmla="*/ 249 h 526"/>
              <a:gd name="T58" fmla="*/ 25 w 1001"/>
              <a:gd name="T59" fmla="*/ 300 h 526"/>
              <a:gd name="T60" fmla="*/ 174 w 1001"/>
              <a:gd name="T61" fmla="*/ 300 h 526"/>
              <a:gd name="T62" fmla="*/ 200 w 1001"/>
              <a:gd name="T63" fmla="*/ 325 h 526"/>
              <a:gd name="T64" fmla="*/ 225 w 1001"/>
              <a:gd name="T65" fmla="*/ 349 h 526"/>
              <a:gd name="T66" fmla="*/ 200 w 1001"/>
              <a:gd name="T67" fmla="*/ 400 h 526"/>
              <a:gd name="T68" fmla="*/ 150 w 1001"/>
              <a:gd name="T69" fmla="*/ 425 h 526"/>
              <a:gd name="T70" fmla="*/ 275 w 1001"/>
              <a:gd name="T71" fmla="*/ 425 h 526"/>
              <a:gd name="T72" fmla="*/ 450 w 1001"/>
              <a:gd name="T73" fmla="*/ 500 h 526"/>
              <a:gd name="T74" fmla="*/ 599 w 1001"/>
              <a:gd name="T75" fmla="*/ 449 h 526"/>
              <a:gd name="T76" fmla="*/ 725 w 1001"/>
              <a:gd name="T77" fmla="*/ 425 h 526"/>
              <a:gd name="T78" fmla="*/ 850 w 1001"/>
              <a:gd name="T79" fmla="*/ 3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1" h="526">
                <a:moveTo>
                  <a:pt x="850" y="374"/>
                </a:moveTo>
                <a:lnTo>
                  <a:pt x="850" y="374"/>
                </a:lnTo>
                <a:cubicBezTo>
                  <a:pt x="900" y="374"/>
                  <a:pt x="900" y="300"/>
                  <a:pt x="925" y="300"/>
                </a:cubicBezTo>
                <a:cubicBezTo>
                  <a:pt x="950" y="325"/>
                  <a:pt x="975" y="274"/>
                  <a:pt x="1000" y="249"/>
                </a:cubicBezTo>
                <a:cubicBezTo>
                  <a:pt x="1000" y="225"/>
                  <a:pt x="975" y="174"/>
                  <a:pt x="950" y="174"/>
                </a:cubicBezTo>
                <a:cubicBezTo>
                  <a:pt x="925" y="174"/>
                  <a:pt x="900" y="149"/>
                  <a:pt x="900" y="125"/>
                </a:cubicBezTo>
                <a:cubicBezTo>
                  <a:pt x="900" y="100"/>
                  <a:pt x="875" y="74"/>
                  <a:pt x="875" y="49"/>
                </a:cubicBezTo>
                <a:cubicBezTo>
                  <a:pt x="875" y="49"/>
                  <a:pt x="850" y="49"/>
                  <a:pt x="825" y="74"/>
                </a:cubicBezTo>
                <a:cubicBezTo>
                  <a:pt x="799" y="74"/>
                  <a:pt x="750" y="0"/>
                  <a:pt x="725" y="25"/>
                </a:cubicBezTo>
                <a:cubicBezTo>
                  <a:pt x="700" y="25"/>
                  <a:pt x="725" y="49"/>
                  <a:pt x="725" y="74"/>
                </a:cubicBezTo>
                <a:cubicBezTo>
                  <a:pt x="700" y="100"/>
                  <a:pt x="650" y="74"/>
                  <a:pt x="650" y="74"/>
                </a:cubicBezTo>
                <a:cubicBezTo>
                  <a:pt x="650" y="100"/>
                  <a:pt x="650" y="100"/>
                  <a:pt x="625" y="74"/>
                </a:cubicBezTo>
                <a:cubicBezTo>
                  <a:pt x="599" y="74"/>
                  <a:pt x="575" y="74"/>
                  <a:pt x="575" y="100"/>
                </a:cubicBezTo>
                <a:cubicBezTo>
                  <a:pt x="575" y="100"/>
                  <a:pt x="550" y="100"/>
                  <a:pt x="525" y="74"/>
                </a:cubicBezTo>
                <a:cubicBezTo>
                  <a:pt x="500" y="49"/>
                  <a:pt x="450" y="100"/>
                  <a:pt x="450" y="125"/>
                </a:cubicBezTo>
                <a:cubicBezTo>
                  <a:pt x="450" y="149"/>
                  <a:pt x="450" y="149"/>
                  <a:pt x="425" y="100"/>
                </a:cubicBezTo>
                <a:cubicBezTo>
                  <a:pt x="400" y="49"/>
                  <a:pt x="375" y="100"/>
                  <a:pt x="375" y="125"/>
                </a:cubicBezTo>
                <a:cubicBezTo>
                  <a:pt x="400" y="149"/>
                  <a:pt x="375" y="174"/>
                  <a:pt x="375" y="174"/>
                </a:cubicBezTo>
                <a:cubicBezTo>
                  <a:pt x="350" y="149"/>
                  <a:pt x="325" y="174"/>
                  <a:pt x="300" y="200"/>
                </a:cubicBezTo>
                <a:cubicBezTo>
                  <a:pt x="300" y="225"/>
                  <a:pt x="250" y="149"/>
                  <a:pt x="275" y="125"/>
                </a:cubicBezTo>
                <a:cubicBezTo>
                  <a:pt x="300" y="100"/>
                  <a:pt x="174" y="25"/>
                  <a:pt x="125" y="25"/>
                </a:cubicBezTo>
                <a:cubicBezTo>
                  <a:pt x="100" y="25"/>
                  <a:pt x="125" y="49"/>
                  <a:pt x="150" y="74"/>
                </a:cubicBezTo>
                <a:cubicBezTo>
                  <a:pt x="174" y="100"/>
                  <a:pt x="125" y="100"/>
                  <a:pt x="125" y="74"/>
                </a:cubicBezTo>
                <a:cubicBezTo>
                  <a:pt x="100" y="49"/>
                  <a:pt x="74" y="74"/>
                  <a:pt x="50" y="100"/>
                </a:cubicBezTo>
                <a:cubicBezTo>
                  <a:pt x="25" y="125"/>
                  <a:pt x="0" y="149"/>
                  <a:pt x="0" y="174"/>
                </a:cubicBezTo>
                <a:cubicBezTo>
                  <a:pt x="0" y="174"/>
                  <a:pt x="50" y="200"/>
                  <a:pt x="100" y="200"/>
                </a:cubicBezTo>
                <a:cubicBezTo>
                  <a:pt x="150" y="174"/>
                  <a:pt x="200" y="174"/>
                  <a:pt x="200" y="200"/>
                </a:cubicBezTo>
                <a:cubicBezTo>
                  <a:pt x="225" y="200"/>
                  <a:pt x="174" y="225"/>
                  <a:pt x="200" y="225"/>
                </a:cubicBezTo>
                <a:cubicBezTo>
                  <a:pt x="225" y="249"/>
                  <a:pt x="200" y="274"/>
                  <a:pt x="150" y="249"/>
                </a:cubicBezTo>
                <a:cubicBezTo>
                  <a:pt x="100" y="249"/>
                  <a:pt x="25" y="274"/>
                  <a:pt x="25" y="300"/>
                </a:cubicBezTo>
                <a:cubicBezTo>
                  <a:pt x="50" y="300"/>
                  <a:pt x="174" y="274"/>
                  <a:pt x="174" y="300"/>
                </a:cubicBezTo>
                <a:cubicBezTo>
                  <a:pt x="174" y="300"/>
                  <a:pt x="174" y="349"/>
                  <a:pt x="200" y="325"/>
                </a:cubicBezTo>
                <a:cubicBezTo>
                  <a:pt x="250" y="325"/>
                  <a:pt x="225" y="349"/>
                  <a:pt x="225" y="349"/>
                </a:cubicBezTo>
                <a:cubicBezTo>
                  <a:pt x="250" y="374"/>
                  <a:pt x="250" y="400"/>
                  <a:pt x="200" y="400"/>
                </a:cubicBezTo>
                <a:cubicBezTo>
                  <a:pt x="150" y="400"/>
                  <a:pt x="125" y="425"/>
                  <a:pt x="150" y="425"/>
                </a:cubicBezTo>
                <a:cubicBezTo>
                  <a:pt x="174" y="449"/>
                  <a:pt x="225" y="449"/>
                  <a:pt x="275" y="425"/>
                </a:cubicBezTo>
                <a:cubicBezTo>
                  <a:pt x="325" y="425"/>
                  <a:pt x="400" y="474"/>
                  <a:pt x="450" y="500"/>
                </a:cubicBezTo>
                <a:cubicBezTo>
                  <a:pt x="500" y="525"/>
                  <a:pt x="599" y="500"/>
                  <a:pt x="599" y="449"/>
                </a:cubicBezTo>
                <a:cubicBezTo>
                  <a:pt x="625" y="425"/>
                  <a:pt x="700" y="449"/>
                  <a:pt x="725" y="425"/>
                </a:cubicBezTo>
                <a:cubicBezTo>
                  <a:pt x="750" y="400"/>
                  <a:pt x="799" y="374"/>
                  <a:pt x="85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4" name="Freeform 130">
            <a:extLst>
              <a:ext uri="{FF2B5EF4-FFF2-40B4-BE49-F238E27FC236}">
                <a16:creationId xmlns:a16="http://schemas.microsoft.com/office/drawing/2014/main" id="{E5016B91-79AE-5743-8B93-03F5DA36D54D}"/>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5" name="Freeform 131">
            <a:extLst>
              <a:ext uri="{FF2B5EF4-FFF2-40B4-BE49-F238E27FC236}">
                <a16:creationId xmlns:a16="http://schemas.microsoft.com/office/drawing/2014/main" id="{BA01EB55-FB0F-684D-88B4-148C3460AD01}"/>
              </a:ext>
            </a:extLst>
          </p:cNvPr>
          <p:cNvSpPr>
            <a:spLocks noChangeArrowheads="1"/>
          </p:cNvSpPr>
          <p:nvPr/>
        </p:nvSpPr>
        <p:spPr bwMode="auto">
          <a:xfrm>
            <a:off x="5526474" y="2724140"/>
            <a:ext cx="295311" cy="462653"/>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7" name="Freeform 133">
            <a:extLst>
              <a:ext uri="{FF2B5EF4-FFF2-40B4-BE49-F238E27FC236}">
                <a16:creationId xmlns:a16="http://schemas.microsoft.com/office/drawing/2014/main" id="{ECBD6DFB-C36D-294B-9304-EC1A56BFEF28}"/>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8" name="Freeform 134">
            <a:extLst>
              <a:ext uri="{FF2B5EF4-FFF2-40B4-BE49-F238E27FC236}">
                <a16:creationId xmlns:a16="http://schemas.microsoft.com/office/drawing/2014/main" id="{C8763AB7-3213-0B48-B96A-FA9F4628B2C1}"/>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9" name="Freeform 135">
            <a:extLst>
              <a:ext uri="{FF2B5EF4-FFF2-40B4-BE49-F238E27FC236}">
                <a16:creationId xmlns:a16="http://schemas.microsoft.com/office/drawing/2014/main" id="{60BEE691-819C-A74C-A07F-338B42BD9E77}"/>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0" name="Freeform 136">
            <a:extLst>
              <a:ext uri="{FF2B5EF4-FFF2-40B4-BE49-F238E27FC236}">
                <a16:creationId xmlns:a16="http://schemas.microsoft.com/office/drawing/2014/main" id="{1BD66429-E412-2544-9296-BAE20DF4EA76}"/>
              </a:ext>
            </a:extLst>
          </p:cNvPr>
          <p:cNvSpPr>
            <a:spLocks noChangeArrowheads="1"/>
          </p:cNvSpPr>
          <p:nvPr/>
        </p:nvSpPr>
        <p:spPr bwMode="auto">
          <a:xfrm>
            <a:off x="6762560" y="4685847"/>
            <a:ext cx="239061" cy="295311"/>
          </a:xfrm>
          <a:custGeom>
            <a:avLst/>
            <a:gdLst>
              <a:gd name="T0" fmla="*/ 675 w 751"/>
              <a:gd name="T1" fmla="*/ 200 h 926"/>
              <a:gd name="T2" fmla="*/ 675 w 751"/>
              <a:gd name="T3" fmla="*/ 200 h 926"/>
              <a:gd name="T4" fmla="*/ 700 w 751"/>
              <a:gd name="T5" fmla="*/ 149 h 926"/>
              <a:gd name="T6" fmla="*/ 750 w 751"/>
              <a:gd name="T7" fmla="*/ 75 h 926"/>
              <a:gd name="T8" fmla="*/ 700 w 751"/>
              <a:gd name="T9" fmla="*/ 100 h 926"/>
              <a:gd name="T10" fmla="*/ 675 w 751"/>
              <a:gd name="T11" fmla="*/ 75 h 926"/>
              <a:gd name="T12" fmla="*/ 575 w 751"/>
              <a:gd name="T13" fmla="*/ 75 h 926"/>
              <a:gd name="T14" fmla="*/ 525 w 751"/>
              <a:gd name="T15" fmla="*/ 125 h 926"/>
              <a:gd name="T16" fmla="*/ 400 w 751"/>
              <a:gd name="T17" fmla="*/ 125 h 926"/>
              <a:gd name="T18" fmla="*/ 300 w 751"/>
              <a:gd name="T19" fmla="*/ 49 h 926"/>
              <a:gd name="T20" fmla="*/ 200 w 751"/>
              <a:gd name="T21" fmla="*/ 25 h 926"/>
              <a:gd name="T22" fmla="*/ 150 w 751"/>
              <a:gd name="T23" fmla="*/ 0 h 926"/>
              <a:gd name="T24" fmla="*/ 100 w 751"/>
              <a:gd name="T25" fmla="*/ 0 h 926"/>
              <a:gd name="T26" fmla="*/ 25 w 751"/>
              <a:gd name="T27" fmla="*/ 49 h 926"/>
              <a:gd name="T28" fmla="*/ 0 w 751"/>
              <a:gd name="T29" fmla="*/ 75 h 926"/>
              <a:gd name="T30" fmla="*/ 50 w 751"/>
              <a:gd name="T31" fmla="*/ 100 h 926"/>
              <a:gd name="T32" fmla="*/ 50 w 751"/>
              <a:gd name="T33" fmla="*/ 175 h 926"/>
              <a:gd name="T34" fmla="*/ 100 w 751"/>
              <a:gd name="T35" fmla="*/ 200 h 926"/>
              <a:gd name="T36" fmla="*/ 100 w 751"/>
              <a:gd name="T37" fmla="*/ 275 h 926"/>
              <a:gd name="T38" fmla="*/ 25 w 751"/>
              <a:gd name="T39" fmla="*/ 400 h 926"/>
              <a:gd name="T40" fmla="*/ 0 w 751"/>
              <a:gd name="T41" fmla="*/ 449 h 926"/>
              <a:gd name="T42" fmla="*/ 75 w 751"/>
              <a:gd name="T43" fmla="*/ 500 h 926"/>
              <a:gd name="T44" fmla="*/ 0 w 751"/>
              <a:gd name="T45" fmla="*/ 549 h 926"/>
              <a:gd name="T46" fmla="*/ 0 w 751"/>
              <a:gd name="T47" fmla="*/ 549 h 926"/>
              <a:gd name="T48" fmla="*/ 350 w 751"/>
              <a:gd name="T49" fmla="*/ 749 h 926"/>
              <a:gd name="T50" fmla="*/ 350 w 751"/>
              <a:gd name="T51" fmla="*/ 800 h 926"/>
              <a:gd name="T52" fmla="*/ 500 w 751"/>
              <a:gd name="T53" fmla="*/ 925 h 926"/>
              <a:gd name="T54" fmla="*/ 600 w 751"/>
              <a:gd name="T55" fmla="*/ 700 h 926"/>
              <a:gd name="T56" fmla="*/ 650 w 751"/>
              <a:gd name="T57" fmla="*/ 675 h 926"/>
              <a:gd name="T58" fmla="*/ 700 w 751"/>
              <a:gd name="T59" fmla="*/ 625 h 926"/>
              <a:gd name="T60" fmla="*/ 725 w 751"/>
              <a:gd name="T61" fmla="*/ 625 h 926"/>
              <a:gd name="T62" fmla="*/ 675 w 751"/>
              <a:gd name="T63" fmla="*/ 549 h 926"/>
              <a:gd name="T64" fmla="*/ 675 w 751"/>
              <a:gd name="T65" fmla="*/ 20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926">
                <a:moveTo>
                  <a:pt x="675" y="200"/>
                </a:moveTo>
                <a:lnTo>
                  <a:pt x="675" y="200"/>
                </a:lnTo>
                <a:cubicBezTo>
                  <a:pt x="700" y="149"/>
                  <a:pt x="700" y="149"/>
                  <a:pt x="700" y="149"/>
                </a:cubicBezTo>
                <a:cubicBezTo>
                  <a:pt x="750" y="75"/>
                  <a:pt x="750" y="75"/>
                  <a:pt x="750" y="75"/>
                </a:cubicBezTo>
                <a:cubicBezTo>
                  <a:pt x="725" y="75"/>
                  <a:pt x="725" y="75"/>
                  <a:pt x="700" y="100"/>
                </a:cubicBezTo>
                <a:lnTo>
                  <a:pt x="675" y="75"/>
                </a:lnTo>
                <a:cubicBezTo>
                  <a:pt x="650" y="49"/>
                  <a:pt x="625" y="75"/>
                  <a:pt x="575" y="75"/>
                </a:cubicBezTo>
                <a:cubicBezTo>
                  <a:pt x="550" y="100"/>
                  <a:pt x="525" y="149"/>
                  <a:pt x="525" y="125"/>
                </a:cubicBezTo>
                <a:cubicBezTo>
                  <a:pt x="500" y="125"/>
                  <a:pt x="425" y="125"/>
                  <a:pt x="400" y="125"/>
                </a:cubicBezTo>
                <a:cubicBezTo>
                  <a:pt x="400" y="125"/>
                  <a:pt x="325" y="75"/>
                  <a:pt x="300" y="49"/>
                </a:cubicBezTo>
                <a:cubicBezTo>
                  <a:pt x="275" y="25"/>
                  <a:pt x="225" y="49"/>
                  <a:pt x="200" y="25"/>
                </a:cubicBezTo>
                <a:cubicBezTo>
                  <a:pt x="200" y="25"/>
                  <a:pt x="175" y="25"/>
                  <a:pt x="150" y="0"/>
                </a:cubicBezTo>
                <a:cubicBezTo>
                  <a:pt x="150" y="0"/>
                  <a:pt x="125" y="0"/>
                  <a:pt x="100" y="0"/>
                </a:cubicBezTo>
                <a:cubicBezTo>
                  <a:pt x="75" y="0"/>
                  <a:pt x="25" y="25"/>
                  <a:pt x="25" y="49"/>
                </a:cubicBezTo>
                <a:cubicBezTo>
                  <a:pt x="25" y="49"/>
                  <a:pt x="25" y="75"/>
                  <a:pt x="0" y="75"/>
                </a:cubicBezTo>
                <a:cubicBezTo>
                  <a:pt x="50" y="100"/>
                  <a:pt x="50" y="100"/>
                  <a:pt x="50" y="100"/>
                </a:cubicBezTo>
                <a:cubicBezTo>
                  <a:pt x="50" y="175"/>
                  <a:pt x="50" y="175"/>
                  <a:pt x="50" y="175"/>
                </a:cubicBezTo>
                <a:cubicBezTo>
                  <a:pt x="100" y="200"/>
                  <a:pt x="100" y="200"/>
                  <a:pt x="100" y="200"/>
                </a:cubicBezTo>
                <a:cubicBezTo>
                  <a:pt x="100" y="200"/>
                  <a:pt x="100" y="249"/>
                  <a:pt x="100" y="275"/>
                </a:cubicBezTo>
                <a:cubicBezTo>
                  <a:pt x="100" y="325"/>
                  <a:pt x="50" y="375"/>
                  <a:pt x="25" y="400"/>
                </a:cubicBezTo>
                <a:cubicBezTo>
                  <a:pt x="25" y="400"/>
                  <a:pt x="25" y="425"/>
                  <a:pt x="0" y="449"/>
                </a:cubicBezTo>
                <a:cubicBezTo>
                  <a:pt x="50" y="475"/>
                  <a:pt x="75" y="475"/>
                  <a:pt x="75" y="500"/>
                </a:cubicBezTo>
                <a:cubicBezTo>
                  <a:pt x="75" y="500"/>
                  <a:pt x="0" y="500"/>
                  <a:pt x="0" y="549"/>
                </a:cubicBezTo>
                <a:lnTo>
                  <a:pt x="0" y="549"/>
                </a:lnTo>
                <a:cubicBezTo>
                  <a:pt x="350" y="749"/>
                  <a:pt x="350" y="749"/>
                  <a:pt x="350" y="749"/>
                </a:cubicBezTo>
                <a:cubicBezTo>
                  <a:pt x="350" y="800"/>
                  <a:pt x="350" y="800"/>
                  <a:pt x="350" y="800"/>
                </a:cubicBezTo>
                <a:cubicBezTo>
                  <a:pt x="350" y="800"/>
                  <a:pt x="425" y="849"/>
                  <a:pt x="500" y="925"/>
                </a:cubicBezTo>
                <a:cubicBezTo>
                  <a:pt x="550" y="825"/>
                  <a:pt x="600" y="725"/>
                  <a:pt x="600" y="700"/>
                </a:cubicBezTo>
                <a:cubicBezTo>
                  <a:pt x="625" y="675"/>
                  <a:pt x="650" y="675"/>
                  <a:pt x="650" y="675"/>
                </a:cubicBezTo>
                <a:cubicBezTo>
                  <a:pt x="675" y="649"/>
                  <a:pt x="675" y="675"/>
                  <a:pt x="700" y="625"/>
                </a:cubicBezTo>
                <a:cubicBezTo>
                  <a:pt x="725" y="625"/>
                  <a:pt x="725" y="625"/>
                  <a:pt x="725" y="625"/>
                </a:cubicBezTo>
                <a:cubicBezTo>
                  <a:pt x="675" y="549"/>
                  <a:pt x="675" y="549"/>
                  <a:pt x="675" y="549"/>
                </a:cubicBezTo>
                <a:lnTo>
                  <a:pt x="675" y="2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1" name="Freeform 137">
            <a:extLst>
              <a:ext uri="{FF2B5EF4-FFF2-40B4-BE49-F238E27FC236}">
                <a16:creationId xmlns:a16="http://schemas.microsoft.com/office/drawing/2014/main" id="{921D19E5-975E-204F-AED0-0900FDE00BB8}"/>
              </a:ext>
            </a:extLst>
          </p:cNvPr>
          <p:cNvSpPr>
            <a:spLocks noChangeArrowheads="1"/>
          </p:cNvSpPr>
          <p:nvPr/>
        </p:nvSpPr>
        <p:spPr bwMode="auto">
          <a:xfrm>
            <a:off x="6634591" y="4709754"/>
            <a:ext cx="160312" cy="167343"/>
          </a:xfrm>
          <a:custGeom>
            <a:avLst/>
            <a:gdLst>
              <a:gd name="T0" fmla="*/ 450 w 501"/>
              <a:gd name="T1" fmla="*/ 100 h 526"/>
              <a:gd name="T2" fmla="*/ 450 w 501"/>
              <a:gd name="T3" fmla="*/ 100 h 526"/>
              <a:gd name="T4" fmla="*/ 450 w 501"/>
              <a:gd name="T5" fmla="*/ 25 h 526"/>
              <a:gd name="T6" fmla="*/ 400 w 501"/>
              <a:gd name="T7" fmla="*/ 0 h 526"/>
              <a:gd name="T8" fmla="*/ 375 w 501"/>
              <a:gd name="T9" fmla="*/ 25 h 526"/>
              <a:gd name="T10" fmla="*/ 325 w 501"/>
              <a:gd name="T11" fmla="*/ 25 h 526"/>
              <a:gd name="T12" fmla="*/ 250 w 501"/>
              <a:gd name="T13" fmla="*/ 50 h 526"/>
              <a:gd name="T14" fmla="*/ 200 w 501"/>
              <a:gd name="T15" fmla="*/ 25 h 526"/>
              <a:gd name="T16" fmla="*/ 125 w 501"/>
              <a:gd name="T17" fmla="*/ 50 h 526"/>
              <a:gd name="T18" fmla="*/ 125 w 501"/>
              <a:gd name="T19" fmla="*/ 125 h 526"/>
              <a:gd name="T20" fmla="*/ 150 w 501"/>
              <a:gd name="T21" fmla="*/ 174 h 526"/>
              <a:gd name="T22" fmla="*/ 125 w 501"/>
              <a:gd name="T23" fmla="*/ 225 h 526"/>
              <a:gd name="T24" fmla="*/ 75 w 501"/>
              <a:gd name="T25" fmla="*/ 250 h 526"/>
              <a:gd name="T26" fmla="*/ 50 w 501"/>
              <a:gd name="T27" fmla="*/ 300 h 526"/>
              <a:gd name="T28" fmla="*/ 25 w 501"/>
              <a:gd name="T29" fmla="*/ 374 h 526"/>
              <a:gd name="T30" fmla="*/ 0 w 501"/>
              <a:gd name="T31" fmla="*/ 450 h 526"/>
              <a:gd name="T32" fmla="*/ 0 w 501"/>
              <a:gd name="T33" fmla="*/ 525 h 526"/>
              <a:gd name="T34" fmla="*/ 25 w 501"/>
              <a:gd name="T35" fmla="*/ 500 h 526"/>
              <a:gd name="T36" fmla="*/ 125 w 501"/>
              <a:gd name="T37" fmla="*/ 474 h 526"/>
              <a:gd name="T38" fmla="*/ 200 w 501"/>
              <a:gd name="T39" fmla="*/ 474 h 526"/>
              <a:gd name="T40" fmla="*/ 275 w 501"/>
              <a:gd name="T41" fmla="*/ 374 h 526"/>
              <a:gd name="T42" fmla="*/ 400 w 501"/>
              <a:gd name="T43" fmla="*/ 374 h 526"/>
              <a:gd name="T44" fmla="*/ 425 w 501"/>
              <a:gd name="T45" fmla="*/ 325 h 526"/>
              <a:gd name="T46" fmla="*/ 500 w 501"/>
              <a:gd name="T47" fmla="*/ 200 h 526"/>
              <a:gd name="T48" fmla="*/ 500 w 501"/>
              <a:gd name="T49" fmla="*/ 125 h 526"/>
              <a:gd name="T50" fmla="*/ 450 w 501"/>
              <a:gd name="T51" fmla="*/ 10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526">
                <a:moveTo>
                  <a:pt x="450" y="100"/>
                </a:moveTo>
                <a:lnTo>
                  <a:pt x="450" y="100"/>
                </a:lnTo>
                <a:cubicBezTo>
                  <a:pt x="450" y="25"/>
                  <a:pt x="450" y="25"/>
                  <a:pt x="450" y="25"/>
                </a:cubicBezTo>
                <a:cubicBezTo>
                  <a:pt x="400" y="0"/>
                  <a:pt x="400" y="0"/>
                  <a:pt x="400" y="0"/>
                </a:cubicBezTo>
                <a:lnTo>
                  <a:pt x="375" y="25"/>
                </a:lnTo>
                <a:cubicBezTo>
                  <a:pt x="375" y="50"/>
                  <a:pt x="325" y="25"/>
                  <a:pt x="325" y="25"/>
                </a:cubicBezTo>
                <a:cubicBezTo>
                  <a:pt x="300" y="25"/>
                  <a:pt x="250" y="50"/>
                  <a:pt x="250" y="50"/>
                </a:cubicBezTo>
                <a:cubicBezTo>
                  <a:pt x="250" y="74"/>
                  <a:pt x="225" y="25"/>
                  <a:pt x="200" y="25"/>
                </a:cubicBezTo>
                <a:cubicBezTo>
                  <a:pt x="175" y="25"/>
                  <a:pt x="125" y="50"/>
                  <a:pt x="125" y="50"/>
                </a:cubicBezTo>
                <a:cubicBezTo>
                  <a:pt x="125" y="50"/>
                  <a:pt x="125" y="100"/>
                  <a:pt x="125" y="125"/>
                </a:cubicBezTo>
                <a:cubicBezTo>
                  <a:pt x="125" y="150"/>
                  <a:pt x="150" y="150"/>
                  <a:pt x="150" y="174"/>
                </a:cubicBezTo>
                <a:cubicBezTo>
                  <a:pt x="150" y="200"/>
                  <a:pt x="125" y="225"/>
                  <a:pt x="125" y="225"/>
                </a:cubicBezTo>
                <a:cubicBezTo>
                  <a:pt x="125" y="250"/>
                  <a:pt x="99" y="250"/>
                  <a:pt x="75" y="250"/>
                </a:cubicBezTo>
                <a:cubicBezTo>
                  <a:pt x="50" y="250"/>
                  <a:pt x="50" y="300"/>
                  <a:pt x="50" y="300"/>
                </a:cubicBezTo>
                <a:cubicBezTo>
                  <a:pt x="25" y="325"/>
                  <a:pt x="25" y="350"/>
                  <a:pt x="25" y="374"/>
                </a:cubicBezTo>
                <a:cubicBezTo>
                  <a:pt x="0" y="400"/>
                  <a:pt x="0" y="425"/>
                  <a:pt x="0" y="450"/>
                </a:cubicBezTo>
                <a:cubicBezTo>
                  <a:pt x="0" y="474"/>
                  <a:pt x="0" y="500"/>
                  <a:pt x="0" y="525"/>
                </a:cubicBezTo>
                <a:cubicBezTo>
                  <a:pt x="25" y="525"/>
                  <a:pt x="25" y="525"/>
                  <a:pt x="25" y="500"/>
                </a:cubicBezTo>
                <a:cubicBezTo>
                  <a:pt x="50" y="500"/>
                  <a:pt x="125" y="474"/>
                  <a:pt x="125" y="474"/>
                </a:cubicBezTo>
                <a:cubicBezTo>
                  <a:pt x="200" y="474"/>
                  <a:pt x="200" y="474"/>
                  <a:pt x="200" y="474"/>
                </a:cubicBezTo>
                <a:cubicBezTo>
                  <a:pt x="225" y="425"/>
                  <a:pt x="250" y="374"/>
                  <a:pt x="275" y="374"/>
                </a:cubicBezTo>
                <a:cubicBezTo>
                  <a:pt x="325" y="374"/>
                  <a:pt x="375" y="374"/>
                  <a:pt x="400" y="374"/>
                </a:cubicBezTo>
                <a:cubicBezTo>
                  <a:pt x="425" y="350"/>
                  <a:pt x="425" y="325"/>
                  <a:pt x="425" y="325"/>
                </a:cubicBezTo>
                <a:cubicBezTo>
                  <a:pt x="450" y="300"/>
                  <a:pt x="500" y="250"/>
                  <a:pt x="500" y="200"/>
                </a:cubicBezTo>
                <a:cubicBezTo>
                  <a:pt x="500" y="174"/>
                  <a:pt x="500" y="125"/>
                  <a:pt x="500" y="125"/>
                </a:cubicBezTo>
                <a:lnTo>
                  <a:pt x="450"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2" name="Freeform 138">
            <a:extLst>
              <a:ext uri="{FF2B5EF4-FFF2-40B4-BE49-F238E27FC236}">
                <a16:creationId xmlns:a16="http://schemas.microsoft.com/office/drawing/2014/main" id="{14635A6F-311C-BD48-8E93-F1C282EE266B}"/>
              </a:ext>
            </a:extLst>
          </p:cNvPr>
          <p:cNvSpPr>
            <a:spLocks noChangeArrowheads="1"/>
          </p:cNvSpPr>
          <p:nvPr/>
        </p:nvSpPr>
        <p:spPr bwMode="auto">
          <a:xfrm>
            <a:off x="7440369" y="3354135"/>
            <a:ext cx="525935" cy="310780"/>
          </a:xfrm>
          <a:custGeom>
            <a:avLst/>
            <a:gdLst>
              <a:gd name="T0" fmla="*/ 1600 w 1651"/>
              <a:gd name="T1" fmla="*/ 550 h 976"/>
              <a:gd name="T2" fmla="*/ 1600 w 1651"/>
              <a:gd name="T3" fmla="*/ 550 h 976"/>
              <a:gd name="T4" fmla="*/ 1475 w 1651"/>
              <a:gd name="T5" fmla="*/ 500 h 976"/>
              <a:gd name="T6" fmla="*/ 1400 w 1651"/>
              <a:gd name="T7" fmla="*/ 500 h 976"/>
              <a:gd name="T8" fmla="*/ 1325 w 1651"/>
              <a:gd name="T9" fmla="*/ 475 h 976"/>
              <a:gd name="T10" fmla="*/ 1225 w 1651"/>
              <a:gd name="T11" fmla="*/ 550 h 976"/>
              <a:gd name="T12" fmla="*/ 1175 w 1651"/>
              <a:gd name="T13" fmla="*/ 550 h 976"/>
              <a:gd name="T14" fmla="*/ 1100 w 1651"/>
              <a:gd name="T15" fmla="*/ 500 h 976"/>
              <a:gd name="T16" fmla="*/ 1025 w 1651"/>
              <a:gd name="T17" fmla="*/ 500 h 976"/>
              <a:gd name="T18" fmla="*/ 975 w 1651"/>
              <a:gd name="T19" fmla="*/ 400 h 976"/>
              <a:gd name="T20" fmla="*/ 949 w 1651"/>
              <a:gd name="T21" fmla="*/ 300 h 976"/>
              <a:gd name="T22" fmla="*/ 875 w 1651"/>
              <a:gd name="T23" fmla="*/ 250 h 976"/>
              <a:gd name="T24" fmla="*/ 675 w 1651"/>
              <a:gd name="T25" fmla="*/ 250 h 976"/>
              <a:gd name="T26" fmla="*/ 549 w 1651"/>
              <a:gd name="T27" fmla="*/ 250 h 976"/>
              <a:gd name="T28" fmla="*/ 449 w 1651"/>
              <a:gd name="T29" fmla="*/ 125 h 976"/>
              <a:gd name="T30" fmla="*/ 424 w 1651"/>
              <a:gd name="T31" fmla="*/ 175 h 976"/>
              <a:gd name="T32" fmla="*/ 300 w 1651"/>
              <a:gd name="T33" fmla="*/ 150 h 976"/>
              <a:gd name="T34" fmla="*/ 300 w 1651"/>
              <a:gd name="T35" fmla="*/ 25 h 976"/>
              <a:gd name="T36" fmla="*/ 249 w 1651"/>
              <a:gd name="T37" fmla="*/ 150 h 976"/>
              <a:gd name="T38" fmla="*/ 249 w 1651"/>
              <a:gd name="T39" fmla="*/ 0 h 976"/>
              <a:gd name="T40" fmla="*/ 0 w 1651"/>
              <a:gd name="T41" fmla="*/ 75 h 976"/>
              <a:gd name="T42" fmla="*/ 0 w 1651"/>
              <a:gd name="T43" fmla="*/ 475 h 976"/>
              <a:gd name="T44" fmla="*/ 0 w 1651"/>
              <a:gd name="T45" fmla="*/ 475 h 976"/>
              <a:gd name="T46" fmla="*/ 49 w 1651"/>
              <a:gd name="T47" fmla="*/ 500 h 976"/>
              <a:gd name="T48" fmla="*/ 100 w 1651"/>
              <a:gd name="T49" fmla="*/ 450 h 976"/>
              <a:gd name="T50" fmla="*/ 149 w 1651"/>
              <a:gd name="T51" fmla="*/ 400 h 976"/>
              <a:gd name="T52" fmla="*/ 200 w 1651"/>
              <a:gd name="T53" fmla="*/ 375 h 976"/>
              <a:gd name="T54" fmla="*/ 224 w 1651"/>
              <a:gd name="T55" fmla="*/ 350 h 976"/>
              <a:gd name="T56" fmla="*/ 300 w 1651"/>
              <a:gd name="T57" fmla="*/ 375 h 976"/>
              <a:gd name="T58" fmla="*/ 374 w 1651"/>
              <a:gd name="T59" fmla="*/ 400 h 976"/>
              <a:gd name="T60" fmla="*/ 400 w 1651"/>
              <a:gd name="T61" fmla="*/ 500 h 976"/>
              <a:gd name="T62" fmla="*/ 549 w 1651"/>
              <a:gd name="T63" fmla="*/ 500 h 976"/>
              <a:gd name="T64" fmla="*/ 575 w 1651"/>
              <a:gd name="T65" fmla="*/ 575 h 976"/>
              <a:gd name="T66" fmla="*/ 624 w 1651"/>
              <a:gd name="T67" fmla="*/ 650 h 976"/>
              <a:gd name="T68" fmla="*/ 725 w 1651"/>
              <a:gd name="T69" fmla="*/ 725 h 976"/>
              <a:gd name="T70" fmla="*/ 825 w 1651"/>
              <a:gd name="T71" fmla="*/ 775 h 976"/>
              <a:gd name="T72" fmla="*/ 925 w 1651"/>
              <a:gd name="T73" fmla="*/ 850 h 976"/>
              <a:gd name="T74" fmla="*/ 1000 w 1651"/>
              <a:gd name="T75" fmla="*/ 875 h 976"/>
              <a:gd name="T76" fmla="*/ 1025 w 1651"/>
              <a:gd name="T77" fmla="*/ 925 h 976"/>
              <a:gd name="T78" fmla="*/ 1025 w 1651"/>
              <a:gd name="T79" fmla="*/ 925 h 976"/>
              <a:gd name="T80" fmla="*/ 1100 w 1651"/>
              <a:gd name="T81" fmla="*/ 950 h 976"/>
              <a:gd name="T82" fmla="*/ 1125 w 1651"/>
              <a:gd name="T83" fmla="*/ 975 h 976"/>
              <a:gd name="T84" fmla="*/ 1175 w 1651"/>
              <a:gd name="T85" fmla="*/ 875 h 976"/>
              <a:gd name="T86" fmla="*/ 1175 w 1651"/>
              <a:gd name="T87" fmla="*/ 800 h 976"/>
              <a:gd name="T88" fmla="*/ 1100 w 1651"/>
              <a:gd name="T89" fmla="*/ 725 h 976"/>
              <a:gd name="T90" fmla="*/ 1200 w 1651"/>
              <a:gd name="T91" fmla="*/ 700 h 976"/>
              <a:gd name="T92" fmla="*/ 1225 w 1651"/>
              <a:gd name="T93" fmla="*/ 650 h 976"/>
              <a:gd name="T94" fmla="*/ 1275 w 1651"/>
              <a:gd name="T95" fmla="*/ 600 h 976"/>
              <a:gd name="T96" fmla="*/ 1349 w 1651"/>
              <a:gd name="T97" fmla="*/ 575 h 976"/>
              <a:gd name="T98" fmla="*/ 1400 w 1651"/>
              <a:gd name="T99" fmla="*/ 550 h 976"/>
              <a:gd name="T100" fmla="*/ 1375 w 1651"/>
              <a:gd name="T101" fmla="*/ 625 h 976"/>
              <a:gd name="T102" fmla="*/ 1475 w 1651"/>
              <a:gd name="T103" fmla="*/ 625 h 976"/>
              <a:gd name="T104" fmla="*/ 1575 w 1651"/>
              <a:gd name="T105" fmla="*/ 600 h 976"/>
              <a:gd name="T106" fmla="*/ 1600 w 1651"/>
              <a:gd name="T107" fmla="*/ 5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1" h="976">
                <a:moveTo>
                  <a:pt x="1600" y="550"/>
                </a:moveTo>
                <a:lnTo>
                  <a:pt x="1600" y="550"/>
                </a:lnTo>
                <a:cubicBezTo>
                  <a:pt x="1575" y="525"/>
                  <a:pt x="1500" y="475"/>
                  <a:pt x="1475" y="500"/>
                </a:cubicBezTo>
                <a:cubicBezTo>
                  <a:pt x="1475" y="525"/>
                  <a:pt x="1425" y="525"/>
                  <a:pt x="1400" y="500"/>
                </a:cubicBezTo>
                <a:cubicBezTo>
                  <a:pt x="1400" y="475"/>
                  <a:pt x="1375" y="450"/>
                  <a:pt x="1325" y="475"/>
                </a:cubicBezTo>
                <a:cubicBezTo>
                  <a:pt x="1249" y="500"/>
                  <a:pt x="1225" y="525"/>
                  <a:pt x="1225" y="550"/>
                </a:cubicBezTo>
                <a:cubicBezTo>
                  <a:pt x="1225" y="575"/>
                  <a:pt x="1175" y="600"/>
                  <a:pt x="1175" y="550"/>
                </a:cubicBezTo>
                <a:cubicBezTo>
                  <a:pt x="1175" y="525"/>
                  <a:pt x="1125" y="525"/>
                  <a:pt x="1100" y="500"/>
                </a:cubicBezTo>
                <a:cubicBezTo>
                  <a:pt x="1075" y="500"/>
                  <a:pt x="1025" y="525"/>
                  <a:pt x="1025" y="500"/>
                </a:cubicBezTo>
                <a:cubicBezTo>
                  <a:pt x="1025" y="450"/>
                  <a:pt x="975" y="425"/>
                  <a:pt x="975" y="400"/>
                </a:cubicBezTo>
                <a:cubicBezTo>
                  <a:pt x="949" y="350"/>
                  <a:pt x="975" y="300"/>
                  <a:pt x="949" y="300"/>
                </a:cubicBezTo>
                <a:cubicBezTo>
                  <a:pt x="925" y="300"/>
                  <a:pt x="900" y="250"/>
                  <a:pt x="875" y="250"/>
                </a:cubicBezTo>
                <a:cubicBezTo>
                  <a:pt x="849" y="250"/>
                  <a:pt x="700" y="250"/>
                  <a:pt x="675" y="250"/>
                </a:cubicBezTo>
                <a:cubicBezTo>
                  <a:pt x="649" y="225"/>
                  <a:pt x="575" y="275"/>
                  <a:pt x="549" y="250"/>
                </a:cubicBezTo>
                <a:cubicBezTo>
                  <a:pt x="549" y="225"/>
                  <a:pt x="475" y="150"/>
                  <a:pt x="449" y="125"/>
                </a:cubicBezTo>
                <a:cubicBezTo>
                  <a:pt x="449" y="150"/>
                  <a:pt x="424" y="150"/>
                  <a:pt x="424" y="175"/>
                </a:cubicBezTo>
                <a:cubicBezTo>
                  <a:pt x="349" y="225"/>
                  <a:pt x="275" y="200"/>
                  <a:pt x="300" y="150"/>
                </a:cubicBezTo>
                <a:cubicBezTo>
                  <a:pt x="324" y="100"/>
                  <a:pt x="324" y="25"/>
                  <a:pt x="300" y="25"/>
                </a:cubicBezTo>
                <a:cubicBezTo>
                  <a:pt x="249" y="25"/>
                  <a:pt x="275" y="150"/>
                  <a:pt x="249" y="150"/>
                </a:cubicBezTo>
                <a:cubicBezTo>
                  <a:pt x="224" y="150"/>
                  <a:pt x="224" y="50"/>
                  <a:pt x="249" y="0"/>
                </a:cubicBezTo>
                <a:cubicBezTo>
                  <a:pt x="0" y="75"/>
                  <a:pt x="0" y="75"/>
                  <a:pt x="0" y="75"/>
                </a:cubicBezTo>
                <a:cubicBezTo>
                  <a:pt x="0" y="475"/>
                  <a:pt x="0" y="475"/>
                  <a:pt x="0" y="475"/>
                </a:cubicBezTo>
                <a:lnTo>
                  <a:pt x="0" y="475"/>
                </a:lnTo>
                <a:cubicBezTo>
                  <a:pt x="24" y="500"/>
                  <a:pt x="49" y="500"/>
                  <a:pt x="49" y="500"/>
                </a:cubicBezTo>
                <a:cubicBezTo>
                  <a:pt x="100" y="500"/>
                  <a:pt x="100" y="475"/>
                  <a:pt x="100" y="450"/>
                </a:cubicBezTo>
                <a:cubicBezTo>
                  <a:pt x="100" y="450"/>
                  <a:pt x="124" y="400"/>
                  <a:pt x="149" y="400"/>
                </a:cubicBezTo>
                <a:cubicBezTo>
                  <a:pt x="175" y="400"/>
                  <a:pt x="175" y="375"/>
                  <a:pt x="200" y="375"/>
                </a:cubicBezTo>
                <a:cubicBezTo>
                  <a:pt x="200" y="375"/>
                  <a:pt x="224" y="375"/>
                  <a:pt x="224" y="350"/>
                </a:cubicBezTo>
                <a:cubicBezTo>
                  <a:pt x="249" y="350"/>
                  <a:pt x="275" y="350"/>
                  <a:pt x="300" y="375"/>
                </a:cubicBezTo>
                <a:cubicBezTo>
                  <a:pt x="300" y="375"/>
                  <a:pt x="349" y="400"/>
                  <a:pt x="374" y="400"/>
                </a:cubicBezTo>
                <a:cubicBezTo>
                  <a:pt x="400" y="400"/>
                  <a:pt x="400" y="475"/>
                  <a:pt x="400" y="500"/>
                </a:cubicBezTo>
                <a:cubicBezTo>
                  <a:pt x="400" y="500"/>
                  <a:pt x="524" y="500"/>
                  <a:pt x="549" y="500"/>
                </a:cubicBezTo>
                <a:cubicBezTo>
                  <a:pt x="549" y="525"/>
                  <a:pt x="549" y="550"/>
                  <a:pt x="575" y="575"/>
                </a:cubicBezTo>
                <a:cubicBezTo>
                  <a:pt x="600" y="600"/>
                  <a:pt x="624" y="625"/>
                  <a:pt x="624" y="650"/>
                </a:cubicBezTo>
                <a:cubicBezTo>
                  <a:pt x="624" y="675"/>
                  <a:pt x="700" y="700"/>
                  <a:pt x="725" y="725"/>
                </a:cubicBezTo>
                <a:cubicBezTo>
                  <a:pt x="725" y="750"/>
                  <a:pt x="775" y="775"/>
                  <a:pt x="825" y="775"/>
                </a:cubicBezTo>
                <a:cubicBezTo>
                  <a:pt x="875" y="800"/>
                  <a:pt x="900" y="850"/>
                  <a:pt x="925" y="850"/>
                </a:cubicBezTo>
                <a:cubicBezTo>
                  <a:pt x="949" y="850"/>
                  <a:pt x="1000" y="875"/>
                  <a:pt x="1000" y="875"/>
                </a:cubicBezTo>
                <a:cubicBezTo>
                  <a:pt x="1025" y="925"/>
                  <a:pt x="1025" y="925"/>
                  <a:pt x="1025" y="925"/>
                </a:cubicBezTo>
                <a:lnTo>
                  <a:pt x="1025" y="925"/>
                </a:lnTo>
                <a:cubicBezTo>
                  <a:pt x="1049" y="925"/>
                  <a:pt x="1075" y="950"/>
                  <a:pt x="1100" y="950"/>
                </a:cubicBezTo>
                <a:lnTo>
                  <a:pt x="1125" y="975"/>
                </a:lnTo>
                <a:cubicBezTo>
                  <a:pt x="1125" y="925"/>
                  <a:pt x="1149" y="900"/>
                  <a:pt x="1175" y="875"/>
                </a:cubicBezTo>
                <a:cubicBezTo>
                  <a:pt x="1200" y="850"/>
                  <a:pt x="1149" y="825"/>
                  <a:pt x="1175" y="800"/>
                </a:cubicBezTo>
                <a:cubicBezTo>
                  <a:pt x="1175" y="775"/>
                  <a:pt x="1100" y="750"/>
                  <a:pt x="1100" y="725"/>
                </a:cubicBezTo>
                <a:cubicBezTo>
                  <a:pt x="1100" y="700"/>
                  <a:pt x="1175" y="700"/>
                  <a:pt x="1200" y="700"/>
                </a:cubicBezTo>
                <a:cubicBezTo>
                  <a:pt x="1225" y="675"/>
                  <a:pt x="1200" y="650"/>
                  <a:pt x="1225" y="650"/>
                </a:cubicBezTo>
                <a:cubicBezTo>
                  <a:pt x="1249" y="650"/>
                  <a:pt x="1249" y="625"/>
                  <a:pt x="1275" y="600"/>
                </a:cubicBezTo>
                <a:cubicBezTo>
                  <a:pt x="1275" y="575"/>
                  <a:pt x="1325" y="600"/>
                  <a:pt x="1349" y="575"/>
                </a:cubicBezTo>
                <a:cubicBezTo>
                  <a:pt x="1375" y="550"/>
                  <a:pt x="1400" y="550"/>
                  <a:pt x="1400" y="550"/>
                </a:cubicBezTo>
                <a:cubicBezTo>
                  <a:pt x="1425" y="575"/>
                  <a:pt x="1375" y="625"/>
                  <a:pt x="1375" y="625"/>
                </a:cubicBezTo>
                <a:cubicBezTo>
                  <a:pt x="1400" y="625"/>
                  <a:pt x="1475" y="625"/>
                  <a:pt x="1475" y="625"/>
                </a:cubicBezTo>
                <a:cubicBezTo>
                  <a:pt x="1500" y="600"/>
                  <a:pt x="1549" y="625"/>
                  <a:pt x="1575" y="600"/>
                </a:cubicBezTo>
                <a:cubicBezTo>
                  <a:pt x="1600" y="575"/>
                  <a:pt x="1650" y="600"/>
                  <a:pt x="1600" y="5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3" name="Freeform 139">
            <a:extLst>
              <a:ext uri="{FF2B5EF4-FFF2-40B4-BE49-F238E27FC236}">
                <a16:creationId xmlns:a16="http://schemas.microsoft.com/office/drawing/2014/main" id="{30F87B2D-AD76-1844-ABC6-6AB18FF55A4B}"/>
              </a:ext>
            </a:extLst>
          </p:cNvPr>
          <p:cNvSpPr>
            <a:spLocks noChangeArrowheads="1"/>
          </p:cNvSpPr>
          <p:nvPr/>
        </p:nvSpPr>
        <p:spPr bwMode="auto">
          <a:xfrm>
            <a:off x="5917408" y="1623053"/>
            <a:ext cx="773432" cy="1227648"/>
          </a:xfrm>
          <a:custGeom>
            <a:avLst/>
            <a:gdLst>
              <a:gd name="T0" fmla="*/ 2300 w 2426"/>
              <a:gd name="T1" fmla="*/ 2000 h 3851"/>
              <a:gd name="T2" fmla="*/ 2250 w 2426"/>
              <a:gd name="T3" fmla="*/ 1876 h 3851"/>
              <a:gd name="T4" fmla="*/ 2075 w 2426"/>
              <a:gd name="T5" fmla="*/ 1876 h 3851"/>
              <a:gd name="T6" fmla="*/ 1900 w 2426"/>
              <a:gd name="T7" fmla="*/ 1925 h 3851"/>
              <a:gd name="T8" fmla="*/ 1800 w 2426"/>
              <a:gd name="T9" fmla="*/ 1900 h 3851"/>
              <a:gd name="T10" fmla="*/ 1650 w 2426"/>
              <a:gd name="T11" fmla="*/ 1950 h 3851"/>
              <a:gd name="T12" fmla="*/ 1624 w 2426"/>
              <a:gd name="T13" fmla="*/ 1950 h 3851"/>
              <a:gd name="T14" fmla="*/ 1475 w 2426"/>
              <a:gd name="T15" fmla="*/ 1976 h 3851"/>
              <a:gd name="T16" fmla="*/ 1375 w 2426"/>
              <a:gd name="T17" fmla="*/ 2000 h 3851"/>
              <a:gd name="T18" fmla="*/ 1224 w 2426"/>
              <a:gd name="T19" fmla="*/ 2100 h 3851"/>
              <a:gd name="T20" fmla="*/ 1175 w 2426"/>
              <a:gd name="T21" fmla="*/ 2225 h 3851"/>
              <a:gd name="T22" fmla="*/ 999 w 2426"/>
              <a:gd name="T23" fmla="*/ 2200 h 3851"/>
              <a:gd name="T24" fmla="*/ 875 w 2426"/>
              <a:gd name="T25" fmla="*/ 2325 h 3851"/>
              <a:gd name="T26" fmla="*/ 1050 w 2426"/>
              <a:gd name="T27" fmla="*/ 2325 h 3851"/>
              <a:gd name="T28" fmla="*/ 799 w 2426"/>
              <a:gd name="T29" fmla="*/ 2576 h 3851"/>
              <a:gd name="T30" fmla="*/ 650 w 2426"/>
              <a:gd name="T31" fmla="*/ 2801 h 3851"/>
              <a:gd name="T32" fmla="*/ 476 w 2426"/>
              <a:gd name="T33" fmla="*/ 3001 h 3851"/>
              <a:gd name="T34" fmla="*/ 225 w 2426"/>
              <a:gd name="T35" fmla="*/ 3150 h 3851"/>
              <a:gd name="T36" fmla="*/ 51 w 2426"/>
              <a:gd name="T37" fmla="*/ 3276 h 3851"/>
              <a:gd name="T38" fmla="*/ 25 w 2426"/>
              <a:gd name="T39" fmla="*/ 3476 h 3851"/>
              <a:gd name="T40" fmla="*/ 100 w 2426"/>
              <a:gd name="T41" fmla="*/ 3601 h 3851"/>
              <a:gd name="T42" fmla="*/ 125 w 2426"/>
              <a:gd name="T43" fmla="*/ 3650 h 3851"/>
              <a:gd name="T44" fmla="*/ 451 w 2426"/>
              <a:gd name="T45" fmla="*/ 3701 h 3851"/>
              <a:gd name="T46" fmla="*/ 624 w 2426"/>
              <a:gd name="T47" fmla="*/ 3726 h 3851"/>
              <a:gd name="T48" fmla="*/ 724 w 2426"/>
              <a:gd name="T49" fmla="*/ 3425 h 3851"/>
              <a:gd name="T50" fmla="*/ 699 w 2426"/>
              <a:gd name="T51" fmla="*/ 3025 h 3851"/>
              <a:gd name="T52" fmla="*/ 899 w 2426"/>
              <a:gd name="T53" fmla="*/ 2750 h 3851"/>
              <a:gd name="T54" fmla="*/ 1075 w 2426"/>
              <a:gd name="T55" fmla="*/ 2476 h 3851"/>
              <a:gd name="T56" fmla="*/ 1350 w 2426"/>
              <a:gd name="T57" fmla="*/ 2275 h 3851"/>
              <a:gd name="T58" fmla="*/ 1650 w 2426"/>
              <a:gd name="T59" fmla="*/ 2225 h 3851"/>
              <a:gd name="T60" fmla="*/ 1925 w 2426"/>
              <a:gd name="T61" fmla="*/ 2100 h 3851"/>
              <a:gd name="T62" fmla="*/ 2250 w 2426"/>
              <a:gd name="T63" fmla="*/ 2150 h 3851"/>
              <a:gd name="T64" fmla="*/ 675 w 2426"/>
              <a:gd name="T65" fmla="*/ 275 h 3851"/>
              <a:gd name="T66" fmla="*/ 899 w 2426"/>
              <a:gd name="T67" fmla="*/ 400 h 3851"/>
              <a:gd name="T68" fmla="*/ 975 w 2426"/>
              <a:gd name="T69" fmla="*/ 500 h 3851"/>
              <a:gd name="T70" fmla="*/ 924 w 2426"/>
              <a:gd name="T71" fmla="*/ 625 h 3851"/>
              <a:gd name="T72" fmla="*/ 1050 w 2426"/>
              <a:gd name="T73" fmla="*/ 800 h 3851"/>
              <a:gd name="T74" fmla="*/ 1324 w 2426"/>
              <a:gd name="T75" fmla="*/ 425 h 3851"/>
              <a:gd name="T76" fmla="*/ 1500 w 2426"/>
              <a:gd name="T77" fmla="*/ 600 h 3851"/>
              <a:gd name="T78" fmla="*/ 1775 w 2426"/>
              <a:gd name="T79" fmla="*/ 550 h 3851"/>
              <a:gd name="T80" fmla="*/ 1524 w 2426"/>
              <a:gd name="T81" fmla="*/ 350 h 3851"/>
              <a:gd name="T82" fmla="*/ 1250 w 2426"/>
              <a:gd name="T83" fmla="*/ 200 h 3851"/>
              <a:gd name="T84" fmla="*/ 1024 w 2426"/>
              <a:gd name="T85" fmla="*/ 150 h 3851"/>
              <a:gd name="T86" fmla="*/ 875 w 2426"/>
              <a:gd name="T87" fmla="*/ 225 h 3851"/>
              <a:gd name="T88" fmla="*/ 724 w 2426"/>
              <a:gd name="T89" fmla="*/ 150 h 3851"/>
              <a:gd name="T90" fmla="*/ 599 w 2426"/>
              <a:gd name="T91" fmla="*/ 450 h 3851"/>
              <a:gd name="T92" fmla="*/ 599 w 2426"/>
              <a:gd name="T93" fmla="*/ 450 h 3851"/>
              <a:gd name="T94" fmla="*/ 1400 w 2426"/>
              <a:gd name="T95" fmla="*/ 225 h 3851"/>
              <a:gd name="T96" fmla="*/ 2075 w 2426"/>
              <a:gd name="T97" fmla="*/ 100 h 3851"/>
              <a:gd name="T98" fmla="*/ 1624 w 2426"/>
              <a:gd name="T99" fmla="*/ 100 h 3851"/>
              <a:gd name="T100" fmla="*/ 1324 w 2426"/>
              <a:gd name="T101" fmla="*/ 25 h 3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6" h="3851">
                <a:moveTo>
                  <a:pt x="2349" y="2050"/>
                </a:moveTo>
                <a:lnTo>
                  <a:pt x="2349" y="2050"/>
                </a:lnTo>
                <a:cubicBezTo>
                  <a:pt x="2349" y="2076"/>
                  <a:pt x="2325" y="2076"/>
                  <a:pt x="2325" y="2050"/>
                </a:cubicBezTo>
                <a:cubicBezTo>
                  <a:pt x="2325" y="2025"/>
                  <a:pt x="2250" y="2000"/>
                  <a:pt x="2250" y="2000"/>
                </a:cubicBezTo>
                <a:cubicBezTo>
                  <a:pt x="2250" y="2000"/>
                  <a:pt x="2275" y="2000"/>
                  <a:pt x="2300" y="2000"/>
                </a:cubicBezTo>
                <a:cubicBezTo>
                  <a:pt x="2325" y="2025"/>
                  <a:pt x="2349" y="2000"/>
                  <a:pt x="2375" y="1976"/>
                </a:cubicBezTo>
                <a:cubicBezTo>
                  <a:pt x="2400" y="1950"/>
                  <a:pt x="2425" y="1976"/>
                  <a:pt x="2425" y="1950"/>
                </a:cubicBezTo>
                <a:lnTo>
                  <a:pt x="2375" y="1925"/>
                </a:lnTo>
                <a:cubicBezTo>
                  <a:pt x="2375" y="1900"/>
                  <a:pt x="2349" y="1876"/>
                  <a:pt x="2300" y="1900"/>
                </a:cubicBezTo>
                <a:cubicBezTo>
                  <a:pt x="2275" y="1900"/>
                  <a:pt x="2275" y="1876"/>
                  <a:pt x="2250" y="1876"/>
                </a:cubicBezTo>
                <a:cubicBezTo>
                  <a:pt x="2250" y="1850"/>
                  <a:pt x="2175" y="1876"/>
                  <a:pt x="2175" y="1925"/>
                </a:cubicBezTo>
                <a:cubicBezTo>
                  <a:pt x="2175" y="1950"/>
                  <a:pt x="2149" y="1950"/>
                  <a:pt x="2149" y="1925"/>
                </a:cubicBezTo>
                <a:cubicBezTo>
                  <a:pt x="2175" y="1900"/>
                  <a:pt x="2149" y="1876"/>
                  <a:pt x="2175" y="1876"/>
                </a:cubicBezTo>
                <a:cubicBezTo>
                  <a:pt x="2200" y="1876"/>
                  <a:pt x="2175" y="1825"/>
                  <a:pt x="2125" y="1825"/>
                </a:cubicBezTo>
                <a:cubicBezTo>
                  <a:pt x="2075" y="1825"/>
                  <a:pt x="2075" y="1850"/>
                  <a:pt x="2075" y="1876"/>
                </a:cubicBezTo>
                <a:cubicBezTo>
                  <a:pt x="2100" y="1876"/>
                  <a:pt x="2050" y="1950"/>
                  <a:pt x="2025" y="1950"/>
                </a:cubicBezTo>
                <a:cubicBezTo>
                  <a:pt x="2000" y="1950"/>
                  <a:pt x="2025" y="1900"/>
                  <a:pt x="2025" y="1876"/>
                </a:cubicBezTo>
                <a:cubicBezTo>
                  <a:pt x="2025" y="1850"/>
                  <a:pt x="2000" y="1850"/>
                  <a:pt x="1950" y="1900"/>
                </a:cubicBezTo>
                <a:cubicBezTo>
                  <a:pt x="1925" y="1950"/>
                  <a:pt x="1900" y="1976"/>
                  <a:pt x="1875" y="1976"/>
                </a:cubicBezTo>
                <a:cubicBezTo>
                  <a:pt x="1850" y="2000"/>
                  <a:pt x="1850" y="1950"/>
                  <a:pt x="1900" y="1925"/>
                </a:cubicBezTo>
                <a:cubicBezTo>
                  <a:pt x="1925" y="1900"/>
                  <a:pt x="1925" y="1850"/>
                  <a:pt x="1950" y="1850"/>
                </a:cubicBezTo>
                <a:cubicBezTo>
                  <a:pt x="1975" y="1850"/>
                  <a:pt x="1975" y="1825"/>
                  <a:pt x="1950" y="1825"/>
                </a:cubicBezTo>
                <a:cubicBezTo>
                  <a:pt x="1900" y="1800"/>
                  <a:pt x="1900" y="1850"/>
                  <a:pt x="1875" y="1850"/>
                </a:cubicBezTo>
                <a:cubicBezTo>
                  <a:pt x="1875" y="1876"/>
                  <a:pt x="1824" y="1850"/>
                  <a:pt x="1824" y="1850"/>
                </a:cubicBezTo>
                <a:cubicBezTo>
                  <a:pt x="1824" y="1876"/>
                  <a:pt x="1800" y="1876"/>
                  <a:pt x="1800" y="1900"/>
                </a:cubicBezTo>
                <a:cubicBezTo>
                  <a:pt x="1824" y="1900"/>
                  <a:pt x="1800" y="1925"/>
                  <a:pt x="1775" y="1900"/>
                </a:cubicBezTo>
                <a:cubicBezTo>
                  <a:pt x="1775" y="1876"/>
                  <a:pt x="1724" y="1900"/>
                  <a:pt x="1724" y="1925"/>
                </a:cubicBezTo>
                <a:cubicBezTo>
                  <a:pt x="1700" y="1950"/>
                  <a:pt x="1675" y="1950"/>
                  <a:pt x="1700" y="1950"/>
                </a:cubicBezTo>
                <a:cubicBezTo>
                  <a:pt x="1700" y="1976"/>
                  <a:pt x="1700" y="2000"/>
                  <a:pt x="1675" y="2025"/>
                </a:cubicBezTo>
                <a:cubicBezTo>
                  <a:pt x="1650" y="2025"/>
                  <a:pt x="1675" y="1950"/>
                  <a:pt x="1650" y="1950"/>
                </a:cubicBezTo>
                <a:cubicBezTo>
                  <a:pt x="1624" y="1950"/>
                  <a:pt x="1650" y="1925"/>
                  <a:pt x="1675" y="1925"/>
                </a:cubicBezTo>
                <a:cubicBezTo>
                  <a:pt x="1700" y="1925"/>
                  <a:pt x="1724" y="1876"/>
                  <a:pt x="1724" y="1876"/>
                </a:cubicBezTo>
                <a:cubicBezTo>
                  <a:pt x="1724" y="1850"/>
                  <a:pt x="1675" y="1850"/>
                  <a:pt x="1675" y="1876"/>
                </a:cubicBezTo>
                <a:cubicBezTo>
                  <a:pt x="1675" y="1900"/>
                  <a:pt x="1650" y="1900"/>
                  <a:pt x="1600" y="1900"/>
                </a:cubicBezTo>
                <a:cubicBezTo>
                  <a:pt x="1575" y="1900"/>
                  <a:pt x="1575" y="1925"/>
                  <a:pt x="1624" y="1950"/>
                </a:cubicBezTo>
                <a:cubicBezTo>
                  <a:pt x="1650" y="1976"/>
                  <a:pt x="1600" y="2000"/>
                  <a:pt x="1600" y="1976"/>
                </a:cubicBezTo>
                <a:cubicBezTo>
                  <a:pt x="1575" y="1950"/>
                  <a:pt x="1550" y="1976"/>
                  <a:pt x="1524" y="1976"/>
                </a:cubicBezTo>
                <a:cubicBezTo>
                  <a:pt x="1500" y="1976"/>
                  <a:pt x="1575" y="2000"/>
                  <a:pt x="1575" y="2025"/>
                </a:cubicBezTo>
                <a:cubicBezTo>
                  <a:pt x="1575" y="2025"/>
                  <a:pt x="1524" y="2000"/>
                  <a:pt x="1524" y="2025"/>
                </a:cubicBezTo>
                <a:cubicBezTo>
                  <a:pt x="1524" y="2025"/>
                  <a:pt x="1475" y="2000"/>
                  <a:pt x="1475" y="1976"/>
                </a:cubicBezTo>
                <a:cubicBezTo>
                  <a:pt x="1475" y="1976"/>
                  <a:pt x="1400" y="2000"/>
                  <a:pt x="1450" y="2000"/>
                </a:cubicBezTo>
                <a:cubicBezTo>
                  <a:pt x="1475" y="2025"/>
                  <a:pt x="1475" y="2025"/>
                  <a:pt x="1475" y="2076"/>
                </a:cubicBezTo>
                <a:cubicBezTo>
                  <a:pt x="1475" y="2100"/>
                  <a:pt x="1424" y="2076"/>
                  <a:pt x="1424" y="2050"/>
                </a:cubicBezTo>
                <a:cubicBezTo>
                  <a:pt x="1450" y="2025"/>
                  <a:pt x="1400" y="2025"/>
                  <a:pt x="1375" y="2050"/>
                </a:cubicBezTo>
                <a:cubicBezTo>
                  <a:pt x="1350" y="2050"/>
                  <a:pt x="1400" y="2000"/>
                  <a:pt x="1375" y="2000"/>
                </a:cubicBezTo>
                <a:cubicBezTo>
                  <a:pt x="1375" y="1976"/>
                  <a:pt x="1350" y="2000"/>
                  <a:pt x="1300" y="2000"/>
                </a:cubicBezTo>
                <a:cubicBezTo>
                  <a:pt x="1275" y="2000"/>
                  <a:pt x="1275" y="2000"/>
                  <a:pt x="1275" y="2025"/>
                </a:cubicBezTo>
                <a:cubicBezTo>
                  <a:pt x="1300" y="2050"/>
                  <a:pt x="1300" y="2076"/>
                  <a:pt x="1275" y="2076"/>
                </a:cubicBezTo>
                <a:cubicBezTo>
                  <a:pt x="1250" y="2050"/>
                  <a:pt x="1250" y="2076"/>
                  <a:pt x="1250" y="2076"/>
                </a:cubicBezTo>
                <a:cubicBezTo>
                  <a:pt x="1250" y="2100"/>
                  <a:pt x="1224" y="2100"/>
                  <a:pt x="1224" y="2100"/>
                </a:cubicBezTo>
                <a:cubicBezTo>
                  <a:pt x="1200" y="2076"/>
                  <a:pt x="1175" y="2076"/>
                  <a:pt x="1150" y="2100"/>
                </a:cubicBezTo>
                <a:cubicBezTo>
                  <a:pt x="1124" y="2125"/>
                  <a:pt x="1100" y="2125"/>
                  <a:pt x="1100" y="2150"/>
                </a:cubicBezTo>
                <a:cubicBezTo>
                  <a:pt x="1100" y="2175"/>
                  <a:pt x="1124" y="2150"/>
                  <a:pt x="1150" y="2150"/>
                </a:cubicBezTo>
                <a:cubicBezTo>
                  <a:pt x="1175" y="2175"/>
                  <a:pt x="1150" y="2175"/>
                  <a:pt x="1175" y="2200"/>
                </a:cubicBezTo>
                <a:lnTo>
                  <a:pt x="1175" y="2225"/>
                </a:lnTo>
                <a:cubicBezTo>
                  <a:pt x="1150" y="2200"/>
                  <a:pt x="1124" y="2200"/>
                  <a:pt x="1124" y="2225"/>
                </a:cubicBezTo>
                <a:cubicBezTo>
                  <a:pt x="1100" y="2250"/>
                  <a:pt x="1100" y="2225"/>
                  <a:pt x="1075" y="2200"/>
                </a:cubicBezTo>
                <a:cubicBezTo>
                  <a:pt x="1050" y="2175"/>
                  <a:pt x="1050" y="2225"/>
                  <a:pt x="1024" y="2225"/>
                </a:cubicBezTo>
                <a:cubicBezTo>
                  <a:pt x="999" y="2200"/>
                  <a:pt x="1050" y="2175"/>
                  <a:pt x="1050" y="2150"/>
                </a:cubicBezTo>
                <a:cubicBezTo>
                  <a:pt x="1024" y="2125"/>
                  <a:pt x="1024" y="2150"/>
                  <a:pt x="999" y="2200"/>
                </a:cubicBezTo>
                <a:cubicBezTo>
                  <a:pt x="950" y="2225"/>
                  <a:pt x="924" y="2225"/>
                  <a:pt x="924" y="2225"/>
                </a:cubicBezTo>
                <a:cubicBezTo>
                  <a:pt x="950" y="2250"/>
                  <a:pt x="899" y="2250"/>
                  <a:pt x="899" y="2275"/>
                </a:cubicBezTo>
                <a:cubicBezTo>
                  <a:pt x="875" y="2301"/>
                  <a:pt x="824" y="2325"/>
                  <a:pt x="775" y="2350"/>
                </a:cubicBezTo>
                <a:cubicBezTo>
                  <a:pt x="724" y="2376"/>
                  <a:pt x="775" y="2376"/>
                  <a:pt x="799" y="2350"/>
                </a:cubicBezTo>
                <a:cubicBezTo>
                  <a:pt x="824" y="2325"/>
                  <a:pt x="849" y="2350"/>
                  <a:pt x="875" y="2325"/>
                </a:cubicBezTo>
                <a:cubicBezTo>
                  <a:pt x="924" y="2301"/>
                  <a:pt x="950" y="2275"/>
                  <a:pt x="975" y="2275"/>
                </a:cubicBezTo>
                <a:cubicBezTo>
                  <a:pt x="975" y="2301"/>
                  <a:pt x="999" y="2301"/>
                  <a:pt x="1024" y="2275"/>
                </a:cubicBezTo>
                <a:cubicBezTo>
                  <a:pt x="1050" y="2250"/>
                  <a:pt x="1075" y="2250"/>
                  <a:pt x="1075" y="2275"/>
                </a:cubicBezTo>
                <a:cubicBezTo>
                  <a:pt x="1100" y="2275"/>
                  <a:pt x="1050" y="2301"/>
                  <a:pt x="1075" y="2325"/>
                </a:cubicBezTo>
                <a:cubicBezTo>
                  <a:pt x="1100" y="2350"/>
                  <a:pt x="1050" y="2350"/>
                  <a:pt x="1050" y="2325"/>
                </a:cubicBezTo>
                <a:cubicBezTo>
                  <a:pt x="1050" y="2325"/>
                  <a:pt x="1024" y="2301"/>
                  <a:pt x="999" y="2325"/>
                </a:cubicBezTo>
                <a:lnTo>
                  <a:pt x="975" y="2350"/>
                </a:lnTo>
                <a:cubicBezTo>
                  <a:pt x="950" y="2350"/>
                  <a:pt x="924" y="2401"/>
                  <a:pt x="924" y="2425"/>
                </a:cubicBezTo>
                <a:cubicBezTo>
                  <a:pt x="924" y="2450"/>
                  <a:pt x="899" y="2425"/>
                  <a:pt x="899" y="2450"/>
                </a:cubicBezTo>
                <a:cubicBezTo>
                  <a:pt x="899" y="2476"/>
                  <a:pt x="849" y="2525"/>
                  <a:pt x="799" y="2576"/>
                </a:cubicBezTo>
                <a:cubicBezTo>
                  <a:pt x="775" y="2601"/>
                  <a:pt x="799" y="2625"/>
                  <a:pt x="799" y="2650"/>
                </a:cubicBezTo>
                <a:cubicBezTo>
                  <a:pt x="775" y="2676"/>
                  <a:pt x="724" y="2650"/>
                  <a:pt x="724" y="2650"/>
                </a:cubicBezTo>
                <a:cubicBezTo>
                  <a:pt x="699" y="2676"/>
                  <a:pt x="724" y="2725"/>
                  <a:pt x="699" y="2750"/>
                </a:cubicBezTo>
                <a:cubicBezTo>
                  <a:pt x="675" y="2750"/>
                  <a:pt x="699" y="2776"/>
                  <a:pt x="699" y="2801"/>
                </a:cubicBezTo>
                <a:cubicBezTo>
                  <a:pt x="699" y="2825"/>
                  <a:pt x="650" y="2801"/>
                  <a:pt x="650" y="2801"/>
                </a:cubicBezTo>
                <a:cubicBezTo>
                  <a:pt x="650" y="2825"/>
                  <a:pt x="599" y="2825"/>
                  <a:pt x="576" y="2825"/>
                </a:cubicBezTo>
                <a:cubicBezTo>
                  <a:pt x="576" y="2850"/>
                  <a:pt x="599" y="2876"/>
                  <a:pt x="624" y="2901"/>
                </a:cubicBezTo>
                <a:cubicBezTo>
                  <a:pt x="650" y="2901"/>
                  <a:pt x="599" y="2925"/>
                  <a:pt x="599" y="2901"/>
                </a:cubicBezTo>
                <a:cubicBezTo>
                  <a:pt x="599" y="2876"/>
                  <a:pt x="576" y="2925"/>
                  <a:pt x="525" y="2925"/>
                </a:cubicBezTo>
                <a:cubicBezTo>
                  <a:pt x="476" y="2950"/>
                  <a:pt x="500" y="3001"/>
                  <a:pt x="476" y="3001"/>
                </a:cubicBezTo>
                <a:cubicBezTo>
                  <a:pt x="425" y="3001"/>
                  <a:pt x="451" y="3050"/>
                  <a:pt x="425" y="3076"/>
                </a:cubicBezTo>
                <a:cubicBezTo>
                  <a:pt x="400" y="3076"/>
                  <a:pt x="400" y="3025"/>
                  <a:pt x="376" y="3025"/>
                </a:cubicBezTo>
                <a:cubicBezTo>
                  <a:pt x="325" y="3025"/>
                  <a:pt x="325" y="3050"/>
                  <a:pt x="351" y="3076"/>
                </a:cubicBezTo>
                <a:cubicBezTo>
                  <a:pt x="376" y="3101"/>
                  <a:pt x="325" y="3076"/>
                  <a:pt x="300" y="3101"/>
                </a:cubicBezTo>
                <a:cubicBezTo>
                  <a:pt x="276" y="3125"/>
                  <a:pt x="225" y="3125"/>
                  <a:pt x="225" y="3150"/>
                </a:cubicBezTo>
                <a:cubicBezTo>
                  <a:pt x="200" y="3176"/>
                  <a:pt x="251" y="3176"/>
                  <a:pt x="276" y="3176"/>
                </a:cubicBezTo>
                <a:cubicBezTo>
                  <a:pt x="276" y="3201"/>
                  <a:pt x="225" y="3201"/>
                  <a:pt x="176" y="3176"/>
                </a:cubicBezTo>
                <a:cubicBezTo>
                  <a:pt x="151" y="3176"/>
                  <a:pt x="151" y="3225"/>
                  <a:pt x="125" y="3225"/>
                </a:cubicBezTo>
                <a:cubicBezTo>
                  <a:pt x="100" y="3201"/>
                  <a:pt x="75" y="3250"/>
                  <a:pt x="100" y="3250"/>
                </a:cubicBezTo>
                <a:cubicBezTo>
                  <a:pt x="100" y="3276"/>
                  <a:pt x="75" y="3276"/>
                  <a:pt x="51" y="3276"/>
                </a:cubicBezTo>
                <a:cubicBezTo>
                  <a:pt x="25" y="3250"/>
                  <a:pt x="25" y="3301"/>
                  <a:pt x="0" y="3301"/>
                </a:cubicBezTo>
                <a:cubicBezTo>
                  <a:pt x="0" y="3325"/>
                  <a:pt x="51" y="3350"/>
                  <a:pt x="51" y="3350"/>
                </a:cubicBezTo>
                <a:cubicBezTo>
                  <a:pt x="51" y="3376"/>
                  <a:pt x="0" y="3401"/>
                  <a:pt x="25" y="3401"/>
                </a:cubicBezTo>
                <a:cubicBezTo>
                  <a:pt x="51" y="3401"/>
                  <a:pt x="51" y="3425"/>
                  <a:pt x="25" y="3425"/>
                </a:cubicBezTo>
                <a:cubicBezTo>
                  <a:pt x="0" y="3425"/>
                  <a:pt x="0" y="3450"/>
                  <a:pt x="25" y="3476"/>
                </a:cubicBezTo>
                <a:cubicBezTo>
                  <a:pt x="51" y="3501"/>
                  <a:pt x="0" y="3501"/>
                  <a:pt x="25" y="3526"/>
                </a:cubicBezTo>
                <a:cubicBezTo>
                  <a:pt x="51" y="3550"/>
                  <a:pt x="51" y="3526"/>
                  <a:pt x="75" y="3550"/>
                </a:cubicBezTo>
                <a:cubicBezTo>
                  <a:pt x="75" y="3575"/>
                  <a:pt x="100" y="3550"/>
                  <a:pt x="125" y="3526"/>
                </a:cubicBezTo>
                <a:cubicBezTo>
                  <a:pt x="176" y="3501"/>
                  <a:pt x="176" y="3550"/>
                  <a:pt x="151" y="3550"/>
                </a:cubicBezTo>
                <a:cubicBezTo>
                  <a:pt x="125" y="3550"/>
                  <a:pt x="100" y="3575"/>
                  <a:pt x="100" y="3601"/>
                </a:cubicBezTo>
                <a:cubicBezTo>
                  <a:pt x="100" y="3626"/>
                  <a:pt x="75" y="3601"/>
                  <a:pt x="75" y="3575"/>
                </a:cubicBezTo>
                <a:cubicBezTo>
                  <a:pt x="75" y="3550"/>
                  <a:pt x="25" y="3575"/>
                  <a:pt x="25" y="3601"/>
                </a:cubicBezTo>
                <a:cubicBezTo>
                  <a:pt x="51" y="3626"/>
                  <a:pt x="25" y="3650"/>
                  <a:pt x="25" y="3650"/>
                </a:cubicBezTo>
                <a:cubicBezTo>
                  <a:pt x="25" y="3676"/>
                  <a:pt x="75" y="3676"/>
                  <a:pt x="75" y="3650"/>
                </a:cubicBezTo>
                <a:cubicBezTo>
                  <a:pt x="100" y="3626"/>
                  <a:pt x="125" y="3626"/>
                  <a:pt x="125" y="3650"/>
                </a:cubicBezTo>
                <a:cubicBezTo>
                  <a:pt x="151" y="3676"/>
                  <a:pt x="100" y="3676"/>
                  <a:pt x="100" y="3701"/>
                </a:cubicBezTo>
                <a:cubicBezTo>
                  <a:pt x="100" y="3726"/>
                  <a:pt x="75" y="3701"/>
                  <a:pt x="75" y="3726"/>
                </a:cubicBezTo>
                <a:cubicBezTo>
                  <a:pt x="51" y="3750"/>
                  <a:pt x="151" y="3801"/>
                  <a:pt x="176" y="3801"/>
                </a:cubicBezTo>
                <a:cubicBezTo>
                  <a:pt x="200" y="3801"/>
                  <a:pt x="225" y="3850"/>
                  <a:pt x="276" y="3826"/>
                </a:cubicBezTo>
                <a:cubicBezTo>
                  <a:pt x="325" y="3826"/>
                  <a:pt x="425" y="3726"/>
                  <a:pt x="451" y="3701"/>
                </a:cubicBezTo>
                <a:cubicBezTo>
                  <a:pt x="476" y="3676"/>
                  <a:pt x="500" y="3701"/>
                  <a:pt x="525" y="3701"/>
                </a:cubicBezTo>
                <a:cubicBezTo>
                  <a:pt x="525" y="3676"/>
                  <a:pt x="525" y="3626"/>
                  <a:pt x="551" y="3626"/>
                </a:cubicBezTo>
                <a:lnTo>
                  <a:pt x="576" y="3676"/>
                </a:lnTo>
                <a:cubicBezTo>
                  <a:pt x="599" y="3676"/>
                  <a:pt x="599" y="3701"/>
                  <a:pt x="599" y="3726"/>
                </a:cubicBezTo>
                <a:lnTo>
                  <a:pt x="624" y="3726"/>
                </a:lnTo>
                <a:cubicBezTo>
                  <a:pt x="650" y="3726"/>
                  <a:pt x="650" y="3676"/>
                  <a:pt x="650" y="3650"/>
                </a:cubicBezTo>
                <a:cubicBezTo>
                  <a:pt x="650" y="3650"/>
                  <a:pt x="675" y="3601"/>
                  <a:pt x="675" y="3575"/>
                </a:cubicBezTo>
                <a:cubicBezTo>
                  <a:pt x="650" y="3550"/>
                  <a:pt x="724" y="3575"/>
                  <a:pt x="724" y="3550"/>
                </a:cubicBezTo>
                <a:cubicBezTo>
                  <a:pt x="724" y="3550"/>
                  <a:pt x="750" y="3476"/>
                  <a:pt x="724" y="3476"/>
                </a:cubicBezTo>
                <a:cubicBezTo>
                  <a:pt x="699" y="3450"/>
                  <a:pt x="699" y="3425"/>
                  <a:pt x="724" y="3425"/>
                </a:cubicBezTo>
                <a:cubicBezTo>
                  <a:pt x="724" y="3425"/>
                  <a:pt x="750" y="3425"/>
                  <a:pt x="750" y="3376"/>
                </a:cubicBezTo>
                <a:cubicBezTo>
                  <a:pt x="750" y="3350"/>
                  <a:pt x="699" y="3350"/>
                  <a:pt x="699" y="3301"/>
                </a:cubicBezTo>
                <a:cubicBezTo>
                  <a:pt x="675" y="3276"/>
                  <a:pt x="724" y="3276"/>
                  <a:pt x="699" y="3225"/>
                </a:cubicBezTo>
                <a:cubicBezTo>
                  <a:pt x="675" y="3176"/>
                  <a:pt x="699" y="3150"/>
                  <a:pt x="699" y="3125"/>
                </a:cubicBezTo>
                <a:cubicBezTo>
                  <a:pt x="675" y="3101"/>
                  <a:pt x="675" y="3076"/>
                  <a:pt x="699" y="3025"/>
                </a:cubicBezTo>
                <a:cubicBezTo>
                  <a:pt x="724" y="3001"/>
                  <a:pt x="775" y="2976"/>
                  <a:pt x="799" y="2976"/>
                </a:cubicBezTo>
                <a:cubicBezTo>
                  <a:pt x="824" y="2976"/>
                  <a:pt x="849" y="3001"/>
                  <a:pt x="849" y="2976"/>
                </a:cubicBezTo>
                <a:cubicBezTo>
                  <a:pt x="875" y="2950"/>
                  <a:pt x="875" y="2925"/>
                  <a:pt x="849" y="2925"/>
                </a:cubicBezTo>
                <a:cubicBezTo>
                  <a:pt x="849" y="2901"/>
                  <a:pt x="799" y="2901"/>
                  <a:pt x="849" y="2876"/>
                </a:cubicBezTo>
                <a:cubicBezTo>
                  <a:pt x="875" y="2825"/>
                  <a:pt x="899" y="2776"/>
                  <a:pt x="899" y="2750"/>
                </a:cubicBezTo>
                <a:cubicBezTo>
                  <a:pt x="899" y="2701"/>
                  <a:pt x="899" y="2676"/>
                  <a:pt x="899" y="2650"/>
                </a:cubicBezTo>
                <a:cubicBezTo>
                  <a:pt x="924" y="2650"/>
                  <a:pt x="950" y="2650"/>
                  <a:pt x="975" y="2650"/>
                </a:cubicBezTo>
                <a:cubicBezTo>
                  <a:pt x="999" y="2625"/>
                  <a:pt x="975" y="2601"/>
                  <a:pt x="999" y="2576"/>
                </a:cubicBezTo>
                <a:cubicBezTo>
                  <a:pt x="999" y="2576"/>
                  <a:pt x="1024" y="2525"/>
                  <a:pt x="1050" y="2525"/>
                </a:cubicBezTo>
                <a:cubicBezTo>
                  <a:pt x="1050" y="2501"/>
                  <a:pt x="1075" y="2476"/>
                  <a:pt x="1075" y="2476"/>
                </a:cubicBezTo>
                <a:cubicBezTo>
                  <a:pt x="1050" y="2450"/>
                  <a:pt x="1100" y="2425"/>
                  <a:pt x="1100" y="2401"/>
                </a:cubicBezTo>
                <a:cubicBezTo>
                  <a:pt x="1100" y="2376"/>
                  <a:pt x="1124" y="2350"/>
                  <a:pt x="1175" y="2350"/>
                </a:cubicBezTo>
                <a:cubicBezTo>
                  <a:pt x="1200" y="2350"/>
                  <a:pt x="1224" y="2350"/>
                  <a:pt x="1224" y="2325"/>
                </a:cubicBezTo>
                <a:cubicBezTo>
                  <a:pt x="1224" y="2301"/>
                  <a:pt x="1224" y="2225"/>
                  <a:pt x="1250" y="2250"/>
                </a:cubicBezTo>
                <a:cubicBezTo>
                  <a:pt x="1300" y="2275"/>
                  <a:pt x="1324" y="2250"/>
                  <a:pt x="1350" y="2275"/>
                </a:cubicBezTo>
                <a:cubicBezTo>
                  <a:pt x="1375" y="2301"/>
                  <a:pt x="1424" y="2301"/>
                  <a:pt x="1424" y="2250"/>
                </a:cubicBezTo>
                <a:cubicBezTo>
                  <a:pt x="1424" y="2225"/>
                  <a:pt x="1424" y="2150"/>
                  <a:pt x="1475" y="2175"/>
                </a:cubicBezTo>
                <a:lnTo>
                  <a:pt x="1475" y="2175"/>
                </a:lnTo>
                <a:cubicBezTo>
                  <a:pt x="1500" y="2150"/>
                  <a:pt x="1524" y="2150"/>
                  <a:pt x="1550" y="2150"/>
                </a:cubicBezTo>
                <a:cubicBezTo>
                  <a:pt x="1575" y="2150"/>
                  <a:pt x="1600" y="2200"/>
                  <a:pt x="1650" y="2225"/>
                </a:cubicBezTo>
                <a:cubicBezTo>
                  <a:pt x="1700" y="2225"/>
                  <a:pt x="1724" y="2250"/>
                  <a:pt x="1750" y="2225"/>
                </a:cubicBezTo>
                <a:cubicBezTo>
                  <a:pt x="1750" y="2200"/>
                  <a:pt x="1800" y="2225"/>
                  <a:pt x="1824" y="2225"/>
                </a:cubicBezTo>
                <a:cubicBezTo>
                  <a:pt x="1850" y="2225"/>
                  <a:pt x="1850" y="2275"/>
                  <a:pt x="1875" y="2250"/>
                </a:cubicBezTo>
                <a:cubicBezTo>
                  <a:pt x="1900" y="2200"/>
                  <a:pt x="1875" y="2175"/>
                  <a:pt x="1925" y="2175"/>
                </a:cubicBezTo>
                <a:cubicBezTo>
                  <a:pt x="1950" y="2200"/>
                  <a:pt x="1925" y="2125"/>
                  <a:pt x="1925" y="2100"/>
                </a:cubicBezTo>
                <a:cubicBezTo>
                  <a:pt x="1925" y="2076"/>
                  <a:pt x="2000" y="2076"/>
                  <a:pt x="2000" y="2050"/>
                </a:cubicBezTo>
                <a:cubicBezTo>
                  <a:pt x="2000" y="2025"/>
                  <a:pt x="2075" y="2050"/>
                  <a:pt x="2075" y="2025"/>
                </a:cubicBezTo>
                <a:cubicBezTo>
                  <a:pt x="2100" y="2000"/>
                  <a:pt x="2149" y="2000"/>
                  <a:pt x="2149" y="2025"/>
                </a:cubicBezTo>
                <a:cubicBezTo>
                  <a:pt x="2175" y="2050"/>
                  <a:pt x="2250" y="2050"/>
                  <a:pt x="2250" y="2076"/>
                </a:cubicBezTo>
                <a:cubicBezTo>
                  <a:pt x="2250" y="2100"/>
                  <a:pt x="2250" y="2125"/>
                  <a:pt x="2250" y="2150"/>
                </a:cubicBezTo>
                <a:cubicBezTo>
                  <a:pt x="2275" y="2125"/>
                  <a:pt x="2275" y="2125"/>
                  <a:pt x="2300" y="2125"/>
                </a:cubicBezTo>
                <a:cubicBezTo>
                  <a:pt x="2325" y="2125"/>
                  <a:pt x="2349" y="2076"/>
                  <a:pt x="2375" y="2076"/>
                </a:cubicBezTo>
                <a:cubicBezTo>
                  <a:pt x="2400" y="2076"/>
                  <a:pt x="2425" y="2076"/>
                  <a:pt x="2425" y="2050"/>
                </a:cubicBezTo>
                <a:cubicBezTo>
                  <a:pt x="2400" y="2025"/>
                  <a:pt x="2349" y="2025"/>
                  <a:pt x="2349" y="2050"/>
                </a:cubicBezTo>
                <a:close/>
                <a:moveTo>
                  <a:pt x="675" y="275"/>
                </a:moveTo>
                <a:lnTo>
                  <a:pt x="675" y="275"/>
                </a:lnTo>
                <a:cubicBezTo>
                  <a:pt x="724" y="275"/>
                  <a:pt x="624" y="325"/>
                  <a:pt x="624" y="375"/>
                </a:cubicBezTo>
                <a:cubicBezTo>
                  <a:pt x="599" y="400"/>
                  <a:pt x="675" y="450"/>
                  <a:pt x="724" y="475"/>
                </a:cubicBezTo>
                <a:cubicBezTo>
                  <a:pt x="750" y="500"/>
                  <a:pt x="824" y="500"/>
                  <a:pt x="849" y="475"/>
                </a:cubicBezTo>
                <a:cubicBezTo>
                  <a:pt x="875" y="450"/>
                  <a:pt x="875" y="400"/>
                  <a:pt x="899" y="400"/>
                </a:cubicBezTo>
                <a:cubicBezTo>
                  <a:pt x="950" y="400"/>
                  <a:pt x="924" y="375"/>
                  <a:pt x="950" y="350"/>
                </a:cubicBezTo>
                <a:cubicBezTo>
                  <a:pt x="975" y="350"/>
                  <a:pt x="975" y="400"/>
                  <a:pt x="950" y="425"/>
                </a:cubicBezTo>
                <a:cubicBezTo>
                  <a:pt x="924" y="450"/>
                  <a:pt x="999" y="450"/>
                  <a:pt x="1050" y="400"/>
                </a:cubicBezTo>
                <a:cubicBezTo>
                  <a:pt x="1075" y="375"/>
                  <a:pt x="1075" y="400"/>
                  <a:pt x="1075" y="450"/>
                </a:cubicBezTo>
                <a:cubicBezTo>
                  <a:pt x="1075" y="475"/>
                  <a:pt x="999" y="450"/>
                  <a:pt x="975" y="500"/>
                </a:cubicBezTo>
                <a:cubicBezTo>
                  <a:pt x="924" y="525"/>
                  <a:pt x="849" y="500"/>
                  <a:pt x="824" y="550"/>
                </a:cubicBezTo>
                <a:cubicBezTo>
                  <a:pt x="775" y="575"/>
                  <a:pt x="849" y="575"/>
                  <a:pt x="899" y="575"/>
                </a:cubicBezTo>
                <a:cubicBezTo>
                  <a:pt x="950" y="575"/>
                  <a:pt x="1050" y="550"/>
                  <a:pt x="1100" y="575"/>
                </a:cubicBezTo>
                <a:cubicBezTo>
                  <a:pt x="1124" y="575"/>
                  <a:pt x="1075" y="600"/>
                  <a:pt x="999" y="600"/>
                </a:cubicBezTo>
                <a:cubicBezTo>
                  <a:pt x="950" y="600"/>
                  <a:pt x="924" y="600"/>
                  <a:pt x="924" y="625"/>
                </a:cubicBezTo>
                <a:cubicBezTo>
                  <a:pt x="924" y="650"/>
                  <a:pt x="824" y="600"/>
                  <a:pt x="824" y="650"/>
                </a:cubicBezTo>
                <a:cubicBezTo>
                  <a:pt x="824" y="675"/>
                  <a:pt x="924" y="700"/>
                  <a:pt x="924" y="725"/>
                </a:cubicBezTo>
                <a:cubicBezTo>
                  <a:pt x="924" y="750"/>
                  <a:pt x="999" y="725"/>
                  <a:pt x="1024" y="725"/>
                </a:cubicBezTo>
                <a:cubicBezTo>
                  <a:pt x="1050" y="725"/>
                  <a:pt x="975" y="750"/>
                  <a:pt x="975" y="775"/>
                </a:cubicBezTo>
                <a:cubicBezTo>
                  <a:pt x="950" y="775"/>
                  <a:pt x="1024" y="800"/>
                  <a:pt x="1050" y="800"/>
                </a:cubicBezTo>
                <a:cubicBezTo>
                  <a:pt x="1050" y="825"/>
                  <a:pt x="1100" y="825"/>
                  <a:pt x="1100" y="800"/>
                </a:cubicBezTo>
                <a:cubicBezTo>
                  <a:pt x="1100" y="750"/>
                  <a:pt x="1150" y="650"/>
                  <a:pt x="1224" y="625"/>
                </a:cubicBezTo>
                <a:cubicBezTo>
                  <a:pt x="1275" y="600"/>
                  <a:pt x="1250" y="575"/>
                  <a:pt x="1250" y="550"/>
                </a:cubicBezTo>
                <a:cubicBezTo>
                  <a:pt x="1250" y="500"/>
                  <a:pt x="1300" y="525"/>
                  <a:pt x="1300" y="500"/>
                </a:cubicBezTo>
                <a:cubicBezTo>
                  <a:pt x="1275" y="475"/>
                  <a:pt x="1300" y="475"/>
                  <a:pt x="1324" y="425"/>
                </a:cubicBezTo>
                <a:cubicBezTo>
                  <a:pt x="1375" y="400"/>
                  <a:pt x="1400" y="425"/>
                  <a:pt x="1450" y="400"/>
                </a:cubicBezTo>
                <a:cubicBezTo>
                  <a:pt x="1500" y="375"/>
                  <a:pt x="1524" y="400"/>
                  <a:pt x="1450" y="425"/>
                </a:cubicBezTo>
                <a:cubicBezTo>
                  <a:pt x="1424" y="425"/>
                  <a:pt x="1450" y="475"/>
                  <a:pt x="1475" y="475"/>
                </a:cubicBezTo>
                <a:cubicBezTo>
                  <a:pt x="1524" y="500"/>
                  <a:pt x="1475" y="525"/>
                  <a:pt x="1500" y="525"/>
                </a:cubicBezTo>
                <a:cubicBezTo>
                  <a:pt x="1550" y="525"/>
                  <a:pt x="1524" y="575"/>
                  <a:pt x="1500" y="600"/>
                </a:cubicBezTo>
                <a:cubicBezTo>
                  <a:pt x="1450" y="650"/>
                  <a:pt x="1500" y="650"/>
                  <a:pt x="1575" y="625"/>
                </a:cubicBezTo>
                <a:cubicBezTo>
                  <a:pt x="1650" y="600"/>
                  <a:pt x="1600" y="650"/>
                  <a:pt x="1624" y="675"/>
                </a:cubicBezTo>
                <a:cubicBezTo>
                  <a:pt x="1650" y="700"/>
                  <a:pt x="1724" y="650"/>
                  <a:pt x="1750" y="625"/>
                </a:cubicBezTo>
                <a:cubicBezTo>
                  <a:pt x="1775" y="575"/>
                  <a:pt x="1824" y="575"/>
                  <a:pt x="1824" y="575"/>
                </a:cubicBezTo>
                <a:cubicBezTo>
                  <a:pt x="1824" y="550"/>
                  <a:pt x="1800" y="525"/>
                  <a:pt x="1775" y="550"/>
                </a:cubicBezTo>
                <a:cubicBezTo>
                  <a:pt x="1750" y="550"/>
                  <a:pt x="1675" y="550"/>
                  <a:pt x="1700" y="525"/>
                </a:cubicBezTo>
                <a:cubicBezTo>
                  <a:pt x="1724" y="500"/>
                  <a:pt x="1700" y="500"/>
                  <a:pt x="1675" y="500"/>
                </a:cubicBezTo>
                <a:cubicBezTo>
                  <a:pt x="1624" y="500"/>
                  <a:pt x="1575" y="475"/>
                  <a:pt x="1600" y="475"/>
                </a:cubicBezTo>
                <a:cubicBezTo>
                  <a:pt x="1624" y="450"/>
                  <a:pt x="1575" y="400"/>
                  <a:pt x="1550" y="425"/>
                </a:cubicBezTo>
                <a:cubicBezTo>
                  <a:pt x="1524" y="425"/>
                  <a:pt x="1524" y="375"/>
                  <a:pt x="1524" y="350"/>
                </a:cubicBezTo>
                <a:cubicBezTo>
                  <a:pt x="1524" y="325"/>
                  <a:pt x="1450" y="325"/>
                  <a:pt x="1475" y="325"/>
                </a:cubicBezTo>
                <a:cubicBezTo>
                  <a:pt x="1475" y="300"/>
                  <a:pt x="1424" y="300"/>
                  <a:pt x="1424" y="300"/>
                </a:cubicBezTo>
                <a:cubicBezTo>
                  <a:pt x="1400" y="325"/>
                  <a:pt x="1375" y="325"/>
                  <a:pt x="1375" y="300"/>
                </a:cubicBezTo>
                <a:cubicBezTo>
                  <a:pt x="1375" y="275"/>
                  <a:pt x="1324" y="275"/>
                  <a:pt x="1300" y="275"/>
                </a:cubicBezTo>
                <a:cubicBezTo>
                  <a:pt x="1275" y="275"/>
                  <a:pt x="1275" y="225"/>
                  <a:pt x="1250" y="200"/>
                </a:cubicBezTo>
                <a:cubicBezTo>
                  <a:pt x="1224" y="175"/>
                  <a:pt x="1200" y="250"/>
                  <a:pt x="1175" y="250"/>
                </a:cubicBezTo>
                <a:cubicBezTo>
                  <a:pt x="1150" y="225"/>
                  <a:pt x="1200" y="200"/>
                  <a:pt x="1200" y="175"/>
                </a:cubicBezTo>
                <a:cubicBezTo>
                  <a:pt x="1200" y="150"/>
                  <a:pt x="1124" y="125"/>
                  <a:pt x="1100" y="150"/>
                </a:cubicBezTo>
                <a:cubicBezTo>
                  <a:pt x="1100" y="175"/>
                  <a:pt x="1075" y="100"/>
                  <a:pt x="1050" y="100"/>
                </a:cubicBezTo>
                <a:cubicBezTo>
                  <a:pt x="1024" y="100"/>
                  <a:pt x="1050" y="125"/>
                  <a:pt x="1024" y="150"/>
                </a:cubicBezTo>
                <a:cubicBezTo>
                  <a:pt x="999" y="150"/>
                  <a:pt x="975" y="175"/>
                  <a:pt x="1024" y="175"/>
                </a:cubicBezTo>
                <a:cubicBezTo>
                  <a:pt x="1050" y="200"/>
                  <a:pt x="1075" y="300"/>
                  <a:pt x="1075" y="325"/>
                </a:cubicBezTo>
                <a:cubicBezTo>
                  <a:pt x="1075" y="350"/>
                  <a:pt x="975" y="250"/>
                  <a:pt x="975" y="200"/>
                </a:cubicBezTo>
                <a:cubicBezTo>
                  <a:pt x="975" y="175"/>
                  <a:pt x="924" y="125"/>
                  <a:pt x="899" y="150"/>
                </a:cubicBezTo>
                <a:cubicBezTo>
                  <a:pt x="899" y="200"/>
                  <a:pt x="849" y="200"/>
                  <a:pt x="875" y="225"/>
                </a:cubicBezTo>
                <a:cubicBezTo>
                  <a:pt x="875" y="275"/>
                  <a:pt x="849" y="275"/>
                  <a:pt x="849" y="250"/>
                </a:cubicBezTo>
                <a:cubicBezTo>
                  <a:pt x="849" y="225"/>
                  <a:pt x="799" y="200"/>
                  <a:pt x="775" y="200"/>
                </a:cubicBezTo>
                <a:cubicBezTo>
                  <a:pt x="750" y="200"/>
                  <a:pt x="824" y="175"/>
                  <a:pt x="849" y="175"/>
                </a:cubicBezTo>
                <a:cubicBezTo>
                  <a:pt x="875" y="150"/>
                  <a:pt x="824" y="125"/>
                  <a:pt x="799" y="150"/>
                </a:cubicBezTo>
                <a:cubicBezTo>
                  <a:pt x="775" y="175"/>
                  <a:pt x="724" y="125"/>
                  <a:pt x="724" y="150"/>
                </a:cubicBezTo>
                <a:cubicBezTo>
                  <a:pt x="699" y="175"/>
                  <a:pt x="675" y="150"/>
                  <a:pt x="650" y="150"/>
                </a:cubicBezTo>
                <a:cubicBezTo>
                  <a:pt x="624" y="150"/>
                  <a:pt x="599" y="200"/>
                  <a:pt x="576" y="175"/>
                </a:cubicBezTo>
                <a:cubicBezTo>
                  <a:pt x="551" y="175"/>
                  <a:pt x="551" y="225"/>
                  <a:pt x="576" y="275"/>
                </a:cubicBezTo>
                <a:cubicBezTo>
                  <a:pt x="599" y="325"/>
                  <a:pt x="624" y="275"/>
                  <a:pt x="675" y="275"/>
                </a:cubicBezTo>
                <a:close/>
                <a:moveTo>
                  <a:pt x="599" y="450"/>
                </a:moveTo>
                <a:lnTo>
                  <a:pt x="599" y="450"/>
                </a:lnTo>
                <a:cubicBezTo>
                  <a:pt x="624" y="450"/>
                  <a:pt x="624" y="500"/>
                  <a:pt x="650" y="475"/>
                </a:cubicBezTo>
                <a:cubicBezTo>
                  <a:pt x="675" y="475"/>
                  <a:pt x="624" y="425"/>
                  <a:pt x="599" y="400"/>
                </a:cubicBezTo>
                <a:cubicBezTo>
                  <a:pt x="576" y="375"/>
                  <a:pt x="576" y="350"/>
                  <a:pt x="525" y="350"/>
                </a:cubicBezTo>
                <a:cubicBezTo>
                  <a:pt x="500" y="375"/>
                  <a:pt x="576" y="425"/>
                  <a:pt x="599" y="450"/>
                </a:cubicBezTo>
                <a:close/>
                <a:moveTo>
                  <a:pt x="1250" y="100"/>
                </a:moveTo>
                <a:lnTo>
                  <a:pt x="1250" y="100"/>
                </a:lnTo>
                <a:cubicBezTo>
                  <a:pt x="1275" y="125"/>
                  <a:pt x="1224" y="125"/>
                  <a:pt x="1250" y="150"/>
                </a:cubicBezTo>
                <a:cubicBezTo>
                  <a:pt x="1300" y="200"/>
                  <a:pt x="1550" y="125"/>
                  <a:pt x="1575" y="150"/>
                </a:cubicBezTo>
                <a:cubicBezTo>
                  <a:pt x="1624" y="175"/>
                  <a:pt x="1375" y="200"/>
                  <a:pt x="1400" y="225"/>
                </a:cubicBezTo>
                <a:cubicBezTo>
                  <a:pt x="1400" y="250"/>
                  <a:pt x="1600" y="250"/>
                  <a:pt x="1600" y="250"/>
                </a:cubicBezTo>
                <a:cubicBezTo>
                  <a:pt x="1624" y="225"/>
                  <a:pt x="1650" y="275"/>
                  <a:pt x="1724" y="275"/>
                </a:cubicBezTo>
                <a:cubicBezTo>
                  <a:pt x="1775" y="275"/>
                  <a:pt x="1775" y="250"/>
                  <a:pt x="1824" y="250"/>
                </a:cubicBezTo>
                <a:cubicBezTo>
                  <a:pt x="1875" y="250"/>
                  <a:pt x="1950" y="225"/>
                  <a:pt x="1950" y="200"/>
                </a:cubicBezTo>
                <a:cubicBezTo>
                  <a:pt x="1950" y="175"/>
                  <a:pt x="2100" y="150"/>
                  <a:pt x="2075" y="100"/>
                </a:cubicBezTo>
                <a:cubicBezTo>
                  <a:pt x="2075" y="50"/>
                  <a:pt x="1925" y="75"/>
                  <a:pt x="1900" y="75"/>
                </a:cubicBezTo>
                <a:cubicBezTo>
                  <a:pt x="1850" y="50"/>
                  <a:pt x="1775" y="25"/>
                  <a:pt x="1750" y="50"/>
                </a:cubicBezTo>
                <a:cubicBezTo>
                  <a:pt x="1750" y="75"/>
                  <a:pt x="1724" y="75"/>
                  <a:pt x="1700" y="75"/>
                </a:cubicBezTo>
                <a:cubicBezTo>
                  <a:pt x="1700" y="50"/>
                  <a:pt x="1700" y="0"/>
                  <a:pt x="1650" y="25"/>
                </a:cubicBezTo>
                <a:cubicBezTo>
                  <a:pt x="1575" y="25"/>
                  <a:pt x="1650" y="100"/>
                  <a:pt x="1624" y="100"/>
                </a:cubicBezTo>
                <a:cubicBezTo>
                  <a:pt x="1624" y="125"/>
                  <a:pt x="1550" y="100"/>
                  <a:pt x="1550" y="75"/>
                </a:cubicBezTo>
                <a:cubicBezTo>
                  <a:pt x="1550" y="25"/>
                  <a:pt x="1475" y="100"/>
                  <a:pt x="1475" y="50"/>
                </a:cubicBezTo>
                <a:cubicBezTo>
                  <a:pt x="1475" y="25"/>
                  <a:pt x="1400" y="0"/>
                  <a:pt x="1375" y="0"/>
                </a:cubicBezTo>
                <a:cubicBezTo>
                  <a:pt x="1350" y="0"/>
                  <a:pt x="1400" y="25"/>
                  <a:pt x="1375" y="50"/>
                </a:cubicBezTo>
                <a:lnTo>
                  <a:pt x="1324" y="25"/>
                </a:lnTo>
                <a:cubicBezTo>
                  <a:pt x="1300" y="25"/>
                  <a:pt x="1324" y="50"/>
                  <a:pt x="1324" y="75"/>
                </a:cubicBezTo>
                <a:cubicBezTo>
                  <a:pt x="1300" y="100"/>
                  <a:pt x="1275" y="25"/>
                  <a:pt x="1250" y="25"/>
                </a:cubicBezTo>
                <a:cubicBezTo>
                  <a:pt x="1224" y="25"/>
                  <a:pt x="1224" y="50"/>
                  <a:pt x="1200" y="50"/>
                </a:cubicBezTo>
                <a:cubicBezTo>
                  <a:pt x="1175" y="75"/>
                  <a:pt x="1224" y="100"/>
                  <a:pt x="1250"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4" name="Freeform 140">
            <a:extLst>
              <a:ext uri="{FF2B5EF4-FFF2-40B4-BE49-F238E27FC236}">
                <a16:creationId xmlns:a16="http://schemas.microsoft.com/office/drawing/2014/main" id="{A87DEA52-4241-724D-AEC5-FCFC6A7947F3}"/>
              </a:ext>
            </a:extLst>
          </p:cNvPr>
          <p:cNvSpPr>
            <a:spLocks noChangeArrowheads="1"/>
          </p:cNvSpPr>
          <p:nvPr/>
        </p:nvSpPr>
        <p:spPr bwMode="auto">
          <a:xfrm>
            <a:off x="11394719" y="2604611"/>
            <a:ext cx="104061" cy="32343"/>
          </a:xfrm>
          <a:custGeom>
            <a:avLst/>
            <a:gdLst>
              <a:gd name="T0" fmla="*/ 150 w 326"/>
              <a:gd name="T1" fmla="*/ 0 h 101"/>
              <a:gd name="T2" fmla="*/ 150 w 326"/>
              <a:gd name="T3" fmla="*/ 0 h 101"/>
              <a:gd name="T4" fmla="*/ 25 w 326"/>
              <a:gd name="T5" fmla="*/ 49 h 101"/>
              <a:gd name="T6" fmla="*/ 200 w 326"/>
              <a:gd name="T7" fmla="*/ 74 h 101"/>
              <a:gd name="T8" fmla="*/ 325 w 326"/>
              <a:gd name="T9" fmla="*/ 74 h 101"/>
              <a:gd name="T10" fmla="*/ 150 w 326"/>
              <a:gd name="T11" fmla="*/ 0 h 101"/>
            </a:gdLst>
            <a:ahLst/>
            <a:cxnLst>
              <a:cxn ang="0">
                <a:pos x="T0" y="T1"/>
              </a:cxn>
              <a:cxn ang="0">
                <a:pos x="T2" y="T3"/>
              </a:cxn>
              <a:cxn ang="0">
                <a:pos x="T4" y="T5"/>
              </a:cxn>
              <a:cxn ang="0">
                <a:pos x="T6" y="T7"/>
              </a:cxn>
              <a:cxn ang="0">
                <a:pos x="T8" y="T9"/>
              </a:cxn>
              <a:cxn ang="0">
                <a:pos x="T10" y="T11"/>
              </a:cxn>
            </a:cxnLst>
            <a:rect l="0" t="0" r="r" b="b"/>
            <a:pathLst>
              <a:path w="326" h="101">
                <a:moveTo>
                  <a:pt x="150" y="0"/>
                </a:moveTo>
                <a:lnTo>
                  <a:pt x="150" y="0"/>
                </a:lnTo>
                <a:cubicBezTo>
                  <a:pt x="125" y="25"/>
                  <a:pt x="0" y="0"/>
                  <a:pt x="25" y="49"/>
                </a:cubicBezTo>
                <a:cubicBezTo>
                  <a:pt x="50" y="74"/>
                  <a:pt x="150" y="49"/>
                  <a:pt x="200" y="74"/>
                </a:cubicBezTo>
                <a:cubicBezTo>
                  <a:pt x="250" y="100"/>
                  <a:pt x="325" y="74"/>
                  <a:pt x="325" y="74"/>
                </a:cubicBezTo>
                <a:cubicBezTo>
                  <a:pt x="325" y="49"/>
                  <a:pt x="150" y="0"/>
                  <a:pt x="1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5" name="Freeform 141">
            <a:extLst>
              <a:ext uri="{FF2B5EF4-FFF2-40B4-BE49-F238E27FC236}">
                <a16:creationId xmlns:a16="http://schemas.microsoft.com/office/drawing/2014/main" id="{C1A9952B-D879-8944-AA77-6B3564B9104B}"/>
              </a:ext>
            </a:extLst>
          </p:cNvPr>
          <p:cNvSpPr>
            <a:spLocks noChangeArrowheads="1"/>
          </p:cNvSpPr>
          <p:nvPr/>
        </p:nvSpPr>
        <p:spPr bwMode="auto">
          <a:xfrm>
            <a:off x="9617230" y="3361169"/>
            <a:ext cx="518903" cy="510465"/>
          </a:xfrm>
          <a:custGeom>
            <a:avLst/>
            <a:gdLst>
              <a:gd name="T0" fmla="*/ 1525 w 1626"/>
              <a:gd name="T1" fmla="*/ 175 h 1601"/>
              <a:gd name="T2" fmla="*/ 1225 w 1626"/>
              <a:gd name="T3" fmla="*/ 50 h 1601"/>
              <a:gd name="T4" fmla="*/ 1151 w 1626"/>
              <a:gd name="T5" fmla="*/ 175 h 1601"/>
              <a:gd name="T6" fmla="*/ 1051 w 1626"/>
              <a:gd name="T7" fmla="*/ 275 h 1601"/>
              <a:gd name="T8" fmla="*/ 1000 w 1626"/>
              <a:gd name="T9" fmla="*/ 400 h 1601"/>
              <a:gd name="T10" fmla="*/ 1051 w 1626"/>
              <a:gd name="T11" fmla="*/ 450 h 1601"/>
              <a:gd name="T12" fmla="*/ 1051 w 1626"/>
              <a:gd name="T13" fmla="*/ 375 h 1601"/>
              <a:gd name="T14" fmla="*/ 1275 w 1626"/>
              <a:gd name="T15" fmla="*/ 400 h 1601"/>
              <a:gd name="T16" fmla="*/ 1451 w 1626"/>
              <a:gd name="T17" fmla="*/ 300 h 1601"/>
              <a:gd name="T18" fmla="*/ 1625 w 1626"/>
              <a:gd name="T19" fmla="*/ 150 h 1601"/>
              <a:gd name="T20" fmla="*/ 1025 w 1626"/>
              <a:gd name="T21" fmla="*/ 550 h 1601"/>
              <a:gd name="T22" fmla="*/ 1000 w 1626"/>
              <a:gd name="T23" fmla="*/ 675 h 1601"/>
              <a:gd name="T24" fmla="*/ 900 w 1626"/>
              <a:gd name="T25" fmla="*/ 900 h 1601"/>
              <a:gd name="T26" fmla="*/ 750 w 1626"/>
              <a:gd name="T27" fmla="*/ 925 h 1601"/>
              <a:gd name="T28" fmla="*/ 625 w 1626"/>
              <a:gd name="T29" fmla="*/ 1100 h 1601"/>
              <a:gd name="T30" fmla="*/ 450 w 1626"/>
              <a:gd name="T31" fmla="*/ 1125 h 1601"/>
              <a:gd name="T32" fmla="*/ 175 w 1626"/>
              <a:gd name="T33" fmla="*/ 1250 h 1601"/>
              <a:gd name="T34" fmla="*/ 275 w 1626"/>
              <a:gd name="T35" fmla="*/ 1275 h 1601"/>
              <a:gd name="T36" fmla="*/ 550 w 1626"/>
              <a:gd name="T37" fmla="*/ 1300 h 1601"/>
              <a:gd name="T38" fmla="*/ 675 w 1626"/>
              <a:gd name="T39" fmla="*/ 1225 h 1601"/>
              <a:gd name="T40" fmla="*/ 825 w 1626"/>
              <a:gd name="T41" fmla="*/ 1200 h 1601"/>
              <a:gd name="T42" fmla="*/ 950 w 1626"/>
              <a:gd name="T43" fmla="*/ 1150 h 1601"/>
              <a:gd name="T44" fmla="*/ 1075 w 1626"/>
              <a:gd name="T45" fmla="*/ 1000 h 1601"/>
              <a:gd name="T46" fmla="*/ 1175 w 1626"/>
              <a:gd name="T47" fmla="*/ 775 h 1601"/>
              <a:gd name="T48" fmla="*/ 1025 w 1626"/>
              <a:gd name="T49" fmla="*/ 550 h 1601"/>
              <a:gd name="T50" fmla="*/ 400 w 1626"/>
              <a:gd name="T51" fmla="*/ 1275 h 1601"/>
              <a:gd name="T52" fmla="*/ 300 w 1626"/>
              <a:gd name="T53" fmla="*/ 1425 h 1601"/>
              <a:gd name="T54" fmla="*/ 425 w 1626"/>
              <a:gd name="T55" fmla="*/ 1375 h 1601"/>
              <a:gd name="T56" fmla="*/ 400 w 1626"/>
              <a:gd name="T57" fmla="*/ 1275 h 1601"/>
              <a:gd name="T58" fmla="*/ 225 w 1626"/>
              <a:gd name="T59" fmla="*/ 1375 h 1601"/>
              <a:gd name="T60" fmla="*/ 75 w 1626"/>
              <a:gd name="T61" fmla="*/ 1350 h 1601"/>
              <a:gd name="T62" fmla="*/ 75 w 1626"/>
              <a:gd name="T63" fmla="*/ 1400 h 1601"/>
              <a:gd name="T64" fmla="*/ 125 w 1626"/>
              <a:gd name="T65" fmla="*/ 1600 h 1601"/>
              <a:gd name="T66" fmla="*/ 225 w 1626"/>
              <a:gd name="T67" fmla="*/ 137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6" h="1601">
                <a:moveTo>
                  <a:pt x="1525" y="175"/>
                </a:moveTo>
                <a:lnTo>
                  <a:pt x="1525" y="175"/>
                </a:lnTo>
                <a:cubicBezTo>
                  <a:pt x="1500" y="150"/>
                  <a:pt x="1475" y="175"/>
                  <a:pt x="1425" y="200"/>
                </a:cubicBezTo>
                <a:cubicBezTo>
                  <a:pt x="1400" y="200"/>
                  <a:pt x="1251" y="100"/>
                  <a:pt x="1225" y="50"/>
                </a:cubicBezTo>
                <a:cubicBezTo>
                  <a:pt x="1200" y="0"/>
                  <a:pt x="1151" y="25"/>
                  <a:pt x="1175" y="75"/>
                </a:cubicBezTo>
                <a:cubicBezTo>
                  <a:pt x="1200" y="100"/>
                  <a:pt x="1151" y="125"/>
                  <a:pt x="1151" y="175"/>
                </a:cubicBezTo>
                <a:cubicBezTo>
                  <a:pt x="1151" y="225"/>
                  <a:pt x="1125" y="225"/>
                  <a:pt x="1125" y="250"/>
                </a:cubicBezTo>
                <a:cubicBezTo>
                  <a:pt x="1151" y="275"/>
                  <a:pt x="1100" y="275"/>
                  <a:pt x="1051" y="275"/>
                </a:cubicBezTo>
                <a:cubicBezTo>
                  <a:pt x="1025" y="275"/>
                  <a:pt x="1051" y="325"/>
                  <a:pt x="1025" y="325"/>
                </a:cubicBezTo>
                <a:cubicBezTo>
                  <a:pt x="975" y="350"/>
                  <a:pt x="975" y="375"/>
                  <a:pt x="1000" y="400"/>
                </a:cubicBezTo>
                <a:cubicBezTo>
                  <a:pt x="1025" y="400"/>
                  <a:pt x="1000" y="450"/>
                  <a:pt x="1000" y="475"/>
                </a:cubicBezTo>
                <a:cubicBezTo>
                  <a:pt x="1000" y="500"/>
                  <a:pt x="1025" y="475"/>
                  <a:pt x="1051" y="450"/>
                </a:cubicBezTo>
                <a:cubicBezTo>
                  <a:pt x="1075" y="425"/>
                  <a:pt x="1100" y="450"/>
                  <a:pt x="1100" y="425"/>
                </a:cubicBezTo>
                <a:cubicBezTo>
                  <a:pt x="1100" y="400"/>
                  <a:pt x="1051" y="400"/>
                  <a:pt x="1051" y="375"/>
                </a:cubicBezTo>
                <a:cubicBezTo>
                  <a:pt x="1051" y="325"/>
                  <a:pt x="1100" y="375"/>
                  <a:pt x="1125" y="350"/>
                </a:cubicBezTo>
                <a:cubicBezTo>
                  <a:pt x="1151" y="350"/>
                  <a:pt x="1225" y="350"/>
                  <a:pt x="1275" y="400"/>
                </a:cubicBezTo>
                <a:cubicBezTo>
                  <a:pt x="1300" y="425"/>
                  <a:pt x="1325" y="400"/>
                  <a:pt x="1325" y="375"/>
                </a:cubicBezTo>
                <a:cubicBezTo>
                  <a:pt x="1325" y="325"/>
                  <a:pt x="1400" y="300"/>
                  <a:pt x="1451" y="300"/>
                </a:cubicBezTo>
                <a:cubicBezTo>
                  <a:pt x="1525" y="300"/>
                  <a:pt x="1525" y="275"/>
                  <a:pt x="1500" y="250"/>
                </a:cubicBezTo>
                <a:cubicBezTo>
                  <a:pt x="1500" y="250"/>
                  <a:pt x="1625" y="175"/>
                  <a:pt x="1625" y="150"/>
                </a:cubicBezTo>
                <a:cubicBezTo>
                  <a:pt x="1600" y="125"/>
                  <a:pt x="1551" y="200"/>
                  <a:pt x="1525" y="175"/>
                </a:cubicBezTo>
                <a:close/>
                <a:moveTo>
                  <a:pt x="1025" y="550"/>
                </a:moveTo>
                <a:lnTo>
                  <a:pt x="1025" y="550"/>
                </a:lnTo>
                <a:cubicBezTo>
                  <a:pt x="1000" y="550"/>
                  <a:pt x="975" y="650"/>
                  <a:pt x="1000" y="675"/>
                </a:cubicBezTo>
                <a:cubicBezTo>
                  <a:pt x="1025" y="700"/>
                  <a:pt x="950" y="750"/>
                  <a:pt x="950" y="800"/>
                </a:cubicBezTo>
                <a:cubicBezTo>
                  <a:pt x="950" y="850"/>
                  <a:pt x="900" y="850"/>
                  <a:pt x="900" y="900"/>
                </a:cubicBezTo>
                <a:cubicBezTo>
                  <a:pt x="875" y="925"/>
                  <a:pt x="850" y="925"/>
                  <a:pt x="800" y="950"/>
                </a:cubicBezTo>
                <a:cubicBezTo>
                  <a:pt x="750" y="1000"/>
                  <a:pt x="725" y="950"/>
                  <a:pt x="750" y="925"/>
                </a:cubicBezTo>
                <a:cubicBezTo>
                  <a:pt x="750" y="900"/>
                  <a:pt x="675" y="950"/>
                  <a:pt x="675" y="1000"/>
                </a:cubicBezTo>
                <a:cubicBezTo>
                  <a:pt x="675" y="1050"/>
                  <a:pt x="600" y="1075"/>
                  <a:pt x="625" y="1100"/>
                </a:cubicBezTo>
                <a:cubicBezTo>
                  <a:pt x="650" y="1125"/>
                  <a:pt x="550" y="1150"/>
                  <a:pt x="550" y="1125"/>
                </a:cubicBezTo>
                <a:cubicBezTo>
                  <a:pt x="575" y="1100"/>
                  <a:pt x="500" y="1100"/>
                  <a:pt x="450" y="1125"/>
                </a:cubicBezTo>
                <a:cubicBezTo>
                  <a:pt x="375" y="1150"/>
                  <a:pt x="350" y="1100"/>
                  <a:pt x="300" y="1125"/>
                </a:cubicBezTo>
                <a:cubicBezTo>
                  <a:pt x="275" y="1175"/>
                  <a:pt x="200" y="1225"/>
                  <a:pt x="175" y="1250"/>
                </a:cubicBezTo>
                <a:cubicBezTo>
                  <a:pt x="125" y="1250"/>
                  <a:pt x="150" y="1300"/>
                  <a:pt x="175" y="1300"/>
                </a:cubicBezTo>
                <a:cubicBezTo>
                  <a:pt x="200" y="1275"/>
                  <a:pt x="250" y="1300"/>
                  <a:pt x="275" y="1275"/>
                </a:cubicBezTo>
                <a:cubicBezTo>
                  <a:pt x="275" y="1250"/>
                  <a:pt x="425" y="1225"/>
                  <a:pt x="500" y="1225"/>
                </a:cubicBezTo>
                <a:cubicBezTo>
                  <a:pt x="575" y="1225"/>
                  <a:pt x="525" y="1250"/>
                  <a:pt x="550" y="1300"/>
                </a:cubicBezTo>
                <a:cubicBezTo>
                  <a:pt x="550" y="1350"/>
                  <a:pt x="625" y="1325"/>
                  <a:pt x="650" y="1300"/>
                </a:cubicBezTo>
                <a:cubicBezTo>
                  <a:pt x="700" y="1250"/>
                  <a:pt x="725" y="1250"/>
                  <a:pt x="675" y="1225"/>
                </a:cubicBezTo>
                <a:cubicBezTo>
                  <a:pt x="650" y="1200"/>
                  <a:pt x="700" y="1175"/>
                  <a:pt x="725" y="1225"/>
                </a:cubicBezTo>
                <a:cubicBezTo>
                  <a:pt x="725" y="1250"/>
                  <a:pt x="800" y="1250"/>
                  <a:pt x="825" y="1200"/>
                </a:cubicBezTo>
                <a:cubicBezTo>
                  <a:pt x="850" y="1175"/>
                  <a:pt x="875" y="1225"/>
                  <a:pt x="900" y="1225"/>
                </a:cubicBezTo>
                <a:cubicBezTo>
                  <a:pt x="925" y="1200"/>
                  <a:pt x="950" y="1125"/>
                  <a:pt x="950" y="1150"/>
                </a:cubicBezTo>
                <a:cubicBezTo>
                  <a:pt x="950" y="1200"/>
                  <a:pt x="1025" y="1175"/>
                  <a:pt x="1051" y="1150"/>
                </a:cubicBezTo>
                <a:cubicBezTo>
                  <a:pt x="1075" y="1100"/>
                  <a:pt x="1051" y="1050"/>
                  <a:pt x="1075" y="1000"/>
                </a:cubicBezTo>
                <a:cubicBezTo>
                  <a:pt x="1100" y="975"/>
                  <a:pt x="1125" y="900"/>
                  <a:pt x="1100" y="875"/>
                </a:cubicBezTo>
                <a:cubicBezTo>
                  <a:pt x="1075" y="825"/>
                  <a:pt x="1151" y="800"/>
                  <a:pt x="1175" y="775"/>
                </a:cubicBezTo>
                <a:cubicBezTo>
                  <a:pt x="1225" y="725"/>
                  <a:pt x="1151" y="575"/>
                  <a:pt x="1125" y="525"/>
                </a:cubicBezTo>
                <a:cubicBezTo>
                  <a:pt x="1125" y="475"/>
                  <a:pt x="1051" y="525"/>
                  <a:pt x="1025" y="550"/>
                </a:cubicBezTo>
                <a:close/>
                <a:moveTo>
                  <a:pt x="400" y="1275"/>
                </a:moveTo>
                <a:lnTo>
                  <a:pt x="400" y="1275"/>
                </a:lnTo>
                <a:cubicBezTo>
                  <a:pt x="400" y="1300"/>
                  <a:pt x="350" y="1275"/>
                  <a:pt x="325" y="1300"/>
                </a:cubicBezTo>
                <a:cubicBezTo>
                  <a:pt x="275" y="1300"/>
                  <a:pt x="275" y="1400"/>
                  <a:pt x="300" y="1425"/>
                </a:cubicBezTo>
                <a:cubicBezTo>
                  <a:pt x="325" y="1425"/>
                  <a:pt x="350" y="1425"/>
                  <a:pt x="350" y="1400"/>
                </a:cubicBezTo>
                <a:cubicBezTo>
                  <a:pt x="375" y="1350"/>
                  <a:pt x="400" y="1350"/>
                  <a:pt x="425" y="1375"/>
                </a:cubicBezTo>
                <a:cubicBezTo>
                  <a:pt x="475" y="1375"/>
                  <a:pt x="500" y="1325"/>
                  <a:pt x="500" y="1275"/>
                </a:cubicBezTo>
                <a:cubicBezTo>
                  <a:pt x="500" y="1250"/>
                  <a:pt x="425" y="1250"/>
                  <a:pt x="400" y="1275"/>
                </a:cubicBezTo>
                <a:close/>
                <a:moveTo>
                  <a:pt x="225" y="1375"/>
                </a:moveTo>
                <a:lnTo>
                  <a:pt x="225" y="1375"/>
                </a:lnTo>
                <a:cubicBezTo>
                  <a:pt x="225" y="1350"/>
                  <a:pt x="150" y="1350"/>
                  <a:pt x="150" y="1325"/>
                </a:cubicBezTo>
                <a:cubicBezTo>
                  <a:pt x="150" y="1300"/>
                  <a:pt x="100" y="1325"/>
                  <a:pt x="75" y="1350"/>
                </a:cubicBezTo>
                <a:cubicBezTo>
                  <a:pt x="25" y="1375"/>
                  <a:pt x="0" y="1375"/>
                  <a:pt x="25" y="1425"/>
                </a:cubicBezTo>
                <a:cubicBezTo>
                  <a:pt x="50" y="1450"/>
                  <a:pt x="75" y="1425"/>
                  <a:pt x="75" y="1400"/>
                </a:cubicBezTo>
                <a:cubicBezTo>
                  <a:pt x="100" y="1350"/>
                  <a:pt x="125" y="1425"/>
                  <a:pt x="100" y="1475"/>
                </a:cubicBezTo>
                <a:cubicBezTo>
                  <a:pt x="75" y="1525"/>
                  <a:pt x="100" y="1600"/>
                  <a:pt x="125" y="1600"/>
                </a:cubicBezTo>
                <a:cubicBezTo>
                  <a:pt x="150" y="1600"/>
                  <a:pt x="200" y="1500"/>
                  <a:pt x="225" y="1450"/>
                </a:cubicBezTo>
                <a:cubicBezTo>
                  <a:pt x="275" y="1375"/>
                  <a:pt x="225" y="1400"/>
                  <a:pt x="225" y="1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7" name="Freeform 143">
            <a:extLst>
              <a:ext uri="{FF2B5EF4-FFF2-40B4-BE49-F238E27FC236}">
                <a16:creationId xmlns:a16="http://schemas.microsoft.com/office/drawing/2014/main" id="{89E93197-33C9-F14C-978D-550913AA3AC9}"/>
              </a:ext>
            </a:extLst>
          </p:cNvPr>
          <p:cNvSpPr>
            <a:spLocks noChangeArrowheads="1"/>
          </p:cNvSpPr>
          <p:nvPr/>
        </p:nvSpPr>
        <p:spPr bwMode="auto">
          <a:xfrm>
            <a:off x="9241763" y="4271006"/>
            <a:ext cx="295311" cy="406404"/>
          </a:xfrm>
          <a:custGeom>
            <a:avLst/>
            <a:gdLst>
              <a:gd name="T0" fmla="*/ 501 w 927"/>
              <a:gd name="T1" fmla="*/ 500 h 1276"/>
              <a:gd name="T2" fmla="*/ 501 w 927"/>
              <a:gd name="T3" fmla="*/ 500 h 1276"/>
              <a:gd name="T4" fmla="*/ 601 w 927"/>
              <a:gd name="T5" fmla="*/ 575 h 1276"/>
              <a:gd name="T6" fmla="*/ 626 w 927"/>
              <a:gd name="T7" fmla="*/ 649 h 1276"/>
              <a:gd name="T8" fmla="*/ 676 w 927"/>
              <a:gd name="T9" fmla="*/ 700 h 1276"/>
              <a:gd name="T10" fmla="*/ 726 w 927"/>
              <a:gd name="T11" fmla="*/ 824 h 1276"/>
              <a:gd name="T12" fmla="*/ 751 w 927"/>
              <a:gd name="T13" fmla="*/ 800 h 1276"/>
              <a:gd name="T14" fmla="*/ 801 w 927"/>
              <a:gd name="T15" fmla="*/ 724 h 1276"/>
              <a:gd name="T16" fmla="*/ 776 w 927"/>
              <a:gd name="T17" fmla="*/ 624 h 1276"/>
              <a:gd name="T18" fmla="*/ 651 w 927"/>
              <a:gd name="T19" fmla="*/ 549 h 1276"/>
              <a:gd name="T20" fmla="*/ 601 w 927"/>
              <a:gd name="T21" fmla="*/ 475 h 1276"/>
              <a:gd name="T22" fmla="*/ 476 w 927"/>
              <a:gd name="T23" fmla="*/ 449 h 1276"/>
              <a:gd name="T24" fmla="*/ 426 w 927"/>
              <a:gd name="T25" fmla="*/ 349 h 1276"/>
              <a:gd name="T26" fmla="*/ 476 w 927"/>
              <a:gd name="T27" fmla="*/ 224 h 1276"/>
              <a:gd name="T28" fmla="*/ 476 w 927"/>
              <a:gd name="T29" fmla="*/ 75 h 1276"/>
              <a:gd name="T30" fmla="*/ 451 w 927"/>
              <a:gd name="T31" fmla="*/ 24 h 1276"/>
              <a:gd name="T32" fmla="*/ 325 w 927"/>
              <a:gd name="T33" fmla="*/ 24 h 1276"/>
              <a:gd name="T34" fmla="*/ 300 w 927"/>
              <a:gd name="T35" fmla="*/ 249 h 1276"/>
              <a:gd name="T36" fmla="*/ 251 w 927"/>
              <a:gd name="T37" fmla="*/ 224 h 1276"/>
              <a:gd name="T38" fmla="*/ 276 w 927"/>
              <a:gd name="T39" fmla="*/ 349 h 1276"/>
              <a:gd name="T40" fmla="*/ 300 w 927"/>
              <a:gd name="T41" fmla="*/ 424 h 1276"/>
              <a:gd name="T42" fmla="*/ 401 w 927"/>
              <a:gd name="T43" fmla="*/ 475 h 1276"/>
              <a:gd name="T44" fmla="*/ 501 w 927"/>
              <a:gd name="T45" fmla="*/ 500 h 1276"/>
              <a:gd name="T46" fmla="*/ 325 w 927"/>
              <a:gd name="T47" fmla="*/ 524 h 1276"/>
              <a:gd name="T48" fmla="*/ 325 w 927"/>
              <a:gd name="T49" fmla="*/ 524 h 1276"/>
              <a:gd name="T50" fmla="*/ 401 w 927"/>
              <a:gd name="T51" fmla="*/ 624 h 1276"/>
              <a:gd name="T52" fmla="*/ 325 w 927"/>
              <a:gd name="T53" fmla="*/ 524 h 1276"/>
              <a:gd name="T54" fmla="*/ 476 w 927"/>
              <a:gd name="T55" fmla="*/ 774 h 1276"/>
              <a:gd name="T56" fmla="*/ 476 w 927"/>
              <a:gd name="T57" fmla="*/ 774 h 1276"/>
              <a:gd name="T58" fmla="*/ 525 w 927"/>
              <a:gd name="T59" fmla="*/ 749 h 1276"/>
              <a:gd name="T60" fmla="*/ 525 w 927"/>
              <a:gd name="T61" fmla="*/ 824 h 1276"/>
              <a:gd name="T62" fmla="*/ 551 w 927"/>
              <a:gd name="T63" fmla="*/ 924 h 1276"/>
              <a:gd name="T64" fmla="*/ 651 w 927"/>
              <a:gd name="T65" fmla="*/ 774 h 1276"/>
              <a:gd name="T66" fmla="*/ 601 w 927"/>
              <a:gd name="T67" fmla="*/ 774 h 1276"/>
              <a:gd name="T68" fmla="*/ 476 w 927"/>
              <a:gd name="T69" fmla="*/ 649 h 1276"/>
              <a:gd name="T70" fmla="*/ 476 w 927"/>
              <a:gd name="T71" fmla="*/ 774 h 1276"/>
              <a:gd name="T72" fmla="*/ 151 w 927"/>
              <a:gd name="T73" fmla="*/ 849 h 1276"/>
              <a:gd name="T74" fmla="*/ 151 w 927"/>
              <a:gd name="T75" fmla="*/ 849 h 1276"/>
              <a:gd name="T76" fmla="*/ 26 w 927"/>
              <a:gd name="T77" fmla="*/ 1000 h 1276"/>
              <a:gd name="T78" fmla="*/ 200 w 927"/>
              <a:gd name="T79" fmla="*/ 824 h 1276"/>
              <a:gd name="T80" fmla="*/ 226 w 927"/>
              <a:gd name="T81" fmla="*/ 724 h 1276"/>
              <a:gd name="T82" fmla="*/ 151 w 927"/>
              <a:gd name="T83" fmla="*/ 849 h 1276"/>
              <a:gd name="T84" fmla="*/ 626 w 927"/>
              <a:gd name="T85" fmla="*/ 900 h 1276"/>
              <a:gd name="T86" fmla="*/ 626 w 927"/>
              <a:gd name="T87" fmla="*/ 900 h 1276"/>
              <a:gd name="T88" fmla="*/ 701 w 927"/>
              <a:gd name="T89" fmla="*/ 849 h 1276"/>
              <a:gd name="T90" fmla="*/ 626 w 927"/>
              <a:gd name="T91" fmla="*/ 900 h 1276"/>
              <a:gd name="T92" fmla="*/ 876 w 927"/>
              <a:gd name="T93" fmla="*/ 1100 h 1276"/>
              <a:gd name="T94" fmla="*/ 876 w 927"/>
              <a:gd name="T95" fmla="*/ 1100 h 1276"/>
              <a:gd name="T96" fmla="*/ 876 w 927"/>
              <a:gd name="T97" fmla="*/ 900 h 1276"/>
              <a:gd name="T98" fmla="*/ 801 w 927"/>
              <a:gd name="T99" fmla="*/ 900 h 1276"/>
              <a:gd name="T100" fmla="*/ 751 w 927"/>
              <a:gd name="T101" fmla="*/ 949 h 1276"/>
              <a:gd name="T102" fmla="*/ 701 w 927"/>
              <a:gd name="T103" fmla="*/ 1000 h 1276"/>
              <a:gd name="T104" fmla="*/ 601 w 927"/>
              <a:gd name="T105" fmla="*/ 975 h 1276"/>
              <a:gd name="T106" fmla="*/ 501 w 927"/>
              <a:gd name="T107" fmla="*/ 1024 h 1276"/>
              <a:gd name="T108" fmla="*/ 451 w 927"/>
              <a:gd name="T109" fmla="*/ 1125 h 1276"/>
              <a:gd name="T110" fmla="*/ 551 w 927"/>
              <a:gd name="T111" fmla="*/ 1075 h 1276"/>
              <a:gd name="T112" fmla="*/ 626 w 927"/>
              <a:gd name="T113" fmla="*/ 1049 h 1276"/>
              <a:gd name="T114" fmla="*/ 701 w 927"/>
              <a:gd name="T115" fmla="*/ 1225 h 1276"/>
              <a:gd name="T116" fmla="*/ 801 w 927"/>
              <a:gd name="T117" fmla="*/ 1275 h 1276"/>
              <a:gd name="T118" fmla="*/ 776 w 927"/>
              <a:gd name="T119" fmla="*/ 1149 h 1276"/>
              <a:gd name="T120" fmla="*/ 876 w 927"/>
              <a:gd name="T121" fmla="*/ 110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7" h="1276">
                <a:moveTo>
                  <a:pt x="501" y="500"/>
                </a:moveTo>
                <a:lnTo>
                  <a:pt x="501" y="500"/>
                </a:lnTo>
                <a:cubicBezTo>
                  <a:pt x="551" y="475"/>
                  <a:pt x="626" y="549"/>
                  <a:pt x="601" y="575"/>
                </a:cubicBezTo>
                <a:cubicBezTo>
                  <a:pt x="601" y="600"/>
                  <a:pt x="601" y="674"/>
                  <a:pt x="626" y="649"/>
                </a:cubicBezTo>
                <a:cubicBezTo>
                  <a:pt x="651" y="624"/>
                  <a:pt x="701" y="674"/>
                  <a:pt x="676" y="700"/>
                </a:cubicBezTo>
                <a:cubicBezTo>
                  <a:pt x="651" y="724"/>
                  <a:pt x="701" y="774"/>
                  <a:pt x="726" y="824"/>
                </a:cubicBezTo>
                <a:cubicBezTo>
                  <a:pt x="726" y="849"/>
                  <a:pt x="751" y="824"/>
                  <a:pt x="751" y="800"/>
                </a:cubicBezTo>
                <a:cubicBezTo>
                  <a:pt x="751" y="749"/>
                  <a:pt x="751" y="749"/>
                  <a:pt x="801" y="724"/>
                </a:cubicBezTo>
                <a:cubicBezTo>
                  <a:pt x="826" y="700"/>
                  <a:pt x="801" y="674"/>
                  <a:pt x="776" y="624"/>
                </a:cubicBezTo>
                <a:cubicBezTo>
                  <a:pt x="751" y="575"/>
                  <a:pt x="651" y="600"/>
                  <a:pt x="651" y="549"/>
                </a:cubicBezTo>
                <a:cubicBezTo>
                  <a:pt x="651" y="500"/>
                  <a:pt x="601" y="500"/>
                  <a:pt x="601" y="475"/>
                </a:cubicBezTo>
                <a:cubicBezTo>
                  <a:pt x="601" y="449"/>
                  <a:pt x="525" y="424"/>
                  <a:pt x="476" y="449"/>
                </a:cubicBezTo>
                <a:cubicBezTo>
                  <a:pt x="426" y="475"/>
                  <a:pt x="451" y="400"/>
                  <a:pt x="426" y="349"/>
                </a:cubicBezTo>
                <a:cubicBezTo>
                  <a:pt x="376" y="324"/>
                  <a:pt x="451" y="275"/>
                  <a:pt x="476" y="224"/>
                </a:cubicBezTo>
                <a:cubicBezTo>
                  <a:pt x="525" y="175"/>
                  <a:pt x="476" y="100"/>
                  <a:pt x="476" y="75"/>
                </a:cubicBezTo>
                <a:cubicBezTo>
                  <a:pt x="476" y="24"/>
                  <a:pt x="476" y="24"/>
                  <a:pt x="451" y="24"/>
                </a:cubicBezTo>
                <a:cubicBezTo>
                  <a:pt x="451" y="49"/>
                  <a:pt x="351" y="0"/>
                  <a:pt x="325" y="24"/>
                </a:cubicBezTo>
                <a:cubicBezTo>
                  <a:pt x="300" y="49"/>
                  <a:pt x="325" y="224"/>
                  <a:pt x="300" y="249"/>
                </a:cubicBezTo>
                <a:cubicBezTo>
                  <a:pt x="300" y="249"/>
                  <a:pt x="276" y="224"/>
                  <a:pt x="251" y="224"/>
                </a:cubicBezTo>
                <a:cubicBezTo>
                  <a:pt x="251" y="249"/>
                  <a:pt x="276" y="349"/>
                  <a:pt x="276" y="349"/>
                </a:cubicBezTo>
                <a:cubicBezTo>
                  <a:pt x="300" y="349"/>
                  <a:pt x="325" y="400"/>
                  <a:pt x="300" y="424"/>
                </a:cubicBezTo>
                <a:cubicBezTo>
                  <a:pt x="300" y="475"/>
                  <a:pt x="351" y="475"/>
                  <a:pt x="401" y="475"/>
                </a:cubicBezTo>
                <a:cubicBezTo>
                  <a:pt x="451" y="449"/>
                  <a:pt x="451" y="500"/>
                  <a:pt x="501" y="500"/>
                </a:cubicBezTo>
                <a:close/>
                <a:moveTo>
                  <a:pt x="325" y="524"/>
                </a:moveTo>
                <a:lnTo>
                  <a:pt x="325" y="524"/>
                </a:lnTo>
                <a:cubicBezTo>
                  <a:pt x="325" y="549"/>
                  <a:pt x="351" y="624"/>
                  <a:pt x="401" y="624"/>
                </a:cubicBezTo>
                <a:cubicBezTo>
                  <a:pt x="476" y="600"/>
                  <a:pt x="300" y="475"/>
                  <a:pt x="325" y="524"/>
                </a:cubicBezTo>
                <a:close/>
                <a:moveTo>
                  <a:pt x="476" y="774"/>
                </a:moveTo>
                <a:lnTo>
                  <a:pt x="476" y="774"/>
                </a:lnTo>
                <a:cubicBezTo>
                  <a:pt x="476" y="774"/>
                  <a:pt x="525" y="774"/>
                  <a:pt x="525" y="749"/>
                </a:cubicBezTo>
                <a:cubicBezTo>
                  <a:pt x="525" y="724"/>
                  <a:pt x="551" y="800"/>
                  <a:pt x="525" y="824"/>
                </a:cubicBezTo>
                <a:cubicBezTo>
                  <a:pt x="501" y="849"/>
                  <a:pt x="501" y="924"/>
                  <a:pt x="551" y="924"/>
                </a:cubicBezTo>
                <a:cubicBezTo>
                  <a:pt x="576" y="949"/>
                  <a:pt x="651" y="800"/>
                  <a:pt x="651" y="774"/>
                </a:cubicBezTo>
                <a:cubicBezTo>
                  <a:pt x="626" y="749"/>
                  <a:pt x="601" y="800"/>
                  <a:pt x="601" y="774"/>
                </a:cubicBezTo>
                <a:cubicBezTo>
                  <a:pt x="626" y="724"/>
                  <a:pt x="501" y="649"/>
                  <a:pt x="476" y="649"/>
                </a:cubicBezTo>
                <a:cubicBezTo>
                  <a:pt x="426" y="674"/>
                  <a:pt x="426" y="800"/>
                  <a:pt x="476" y="774"/>
                </a:cubicBezTo>
                <a:close/>
                <a:moveTo>
                  <a:pt x="151" y="849"/>
                </a:moveTo>
                <a:lnTo>
                  <a:pt x="151" y="849"/>
                </a:lnTo>
                <a:cubicBezTo>
                  <a:pt x="100" y="900"/>
                  <a:pt x="0" y="975"/>
                  <a:pt x="26" y="1000"/>
                </a:cubicBezTo>
                <a:cubicBezTo>
                  <a:pt x="51" y="1024"/>
                  <a:pt x="151" y="875"/>
                  <a:pt x="200" y="824"/>
                </a:cubicBezTo>
                <a:cubicBezTo>
                  <a:pt x="251" y="800"/>
                  <a:pt x="226" y="774"/>
                  <a:pt x="226" y="724"/>
                </a:cubicBezTo>
                <a:cubicBezTo>
                  <a:pt x="200" y="700"/>
                  <a:pt x="176" y="800"/>
                  <a:pt x="151" y="849"/>
                </a:cubicBezTo>
                <a:close/>
                <a:moveTo>
                  <a:pt x="626" y="900"/>
                </a:moveTo>
                <a:lnTo>
                  <a:pt x="626" y="900"/>
                </a:lnTo>
                <a:cubicBezTo>
                  <a:pt x="651" y="924"/>
                  <a:pt x="726" y="875"/>
                  <a:pt x="701" y="849"/>
                </a:cubicBezTo>
                <a:cubicBezTo>
                  <a:pt x="676" y="824"/>
                  <a:pt x="626" y="875"/>
                  <a:pt x="626" y="900"/>
                </a:cubicBezTo>
                <a:close/>
                <a:moveTo>
                  <a:pt x="876" y="1100"/>
                </a:moveTo>
                <a:lnTo>
                  <a:pt x="876" y="1100"/>
                </a:lnTo>
                <a:cubicBezTo>
                  <a:pt x="926" y="1075"/>
                  <a:pt x="876" y="975"/>
                  <a:pt x="876" y="900"/>
                </a:cubicBezTo>
                <a:cubicBezTo>
                  <a:pt x="876" y="824"/>
                  <a:pt x="776" y="849"/>
                  <a:pt x="801" y="900"/>
                </a:cubicBezTo>
                <a:cubicBezTo>
                  <a:pt x="826" y="949"/>
                  <a:pt x="751" y="900"/>
                  <a:pt x="751" y="949"/>
                </a:cubicBezTo>
                <a:cubicBezTo>
                  <a:pt x="751" y="1000"/>
                  <a:pt x="676" y="949"/>
                  <a:pt x="701" y="1000"/>
                </a:cubicBezTo>
                <a:cubicBezTo>
                  <a:pt x="701" y="1024"/>
                  <a:pt x="626" y="1000"/>
                  <a:pt x="601" y="975"/>
                </a:cubicBezTo>
                <a:cubicBezTo>
                  <a:pt x="576" y="949"/>
                  <a:pt x="551" y="1024"/>
                  <a:pt x="501" y="1024"/>
                </a:cubicBezTo>
                <a:cubicBezTo>
                  <a:pt x="451" y="1049"/>
                  <a:pt x="426" y="1125"/>
                  <a:pt x="451" y="1125"/>
                </a:cubicBezTo>
                <a:cubicBezTo>
                  <a:pt x="501" y="1125"/>
                  <a:pt x="501" y="1075"/>
                  <a:pt x="551" y="1075"/>
                </a:cubicBezTo>
                <a:cubicBezTo>
                  <a:pt x="576" y="1100"/>
                  <a:pt x="576" y="1049"/>
                  <a:pt x="626" y="1049"/>
                </a:cubicBezTo>
                <a:cubicBezTo>
                  <a:pt x="651" y="1075"/>
                  <a:pt x="626" y="1200"/>
                  <a:pt x="701" y="1225"/>
                </a:cubicBezTo>
                <a:cubicBezTo>
                  <a:pt x="751" y="1225"/>
                  <a:pt x="751" y="1275"/>
                  <a:pt x="801" y="1275"/>
                </a:cubicBezTo>
                <a:cubicBezTo>
                  <a:pt x="826" y="1275"/>
                  <a:pt x="776" y="1175"/>
                  <a:pt x="776" y="1149"/>
                </a:cubicBezTo>
                <a:cubicBezTo>
                  <a:pt x="801" y="1125"/>
                  <a:pt x="851" y="1149"/>
                  <a:pt x="876" y="11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8" name="Freeform 144">
            <a:extLst>
              <a:ext uri="{FF2B5EF4-FFF2-40B4-BE49-F238E27FC236}">
                <a16:creationId xmlns:a16="http://schemas.microsoft.com/office/drawing/2014/main" id="{8411E989-2F25-0F40-8878-320AC37DF59D}"/>
              </a:ext>
            </a:extLst>
          </p:cNvPr>
          <p:cNvSpPr>
            <a:spLocks noChangeArrowheads="1"/>
          </p:cNvSpPr>
          <p:nvPr/>
        </p:nvSpPr>
        <p:spPr bwMode="auto">
          <a:xfrm>
            <a:off x="9960351" y="4923502"/>
            <a:ext cx="383904" cy="240468"/>
          </a:xfrm>
          <a:custGeom>
            <a:avLst/>
            <a:gdLst>
              <a:gd name="T0" fmla="*/ 850 w 1202"/>
              <a:gd name="T1" fmla="*/ 701 h 752"/>
              <a:gd name="T2" fmla="*/ 850 w 1202"/>
              <a:gd name="T3" fmla="*/ 701 h 752"/>
              <a:gd name="T4" fmla="*/ 800 w 1202"/>
              <a:gd name="T5" fmla="*/ 626 h 752"/>
              <a:gd name="T6" fmla="*/ 700 w 1202"/>
              <a:gd name="T7" fmla="*/ 601 h 752"/>
              <a:gd name="T8" fmla="*/ 625 w 1202"/>
              <a:gd name="T9" fmla="*/ 476 h 752"/>
              <a:gd name="T10" fmla="*/ 600 w 1202"/>
              <a:gd name="T11" fmla="*/ 401 h 752"/>
              <a:gd name="T12" fmla="*/ 625 w 1202"/>
              <a:gd name="T13" fmla="*/ 326 h 752"/>
              <a:gd name="T14" fmla="*/ 450 w 1202"/>
              <a:gd name="T15" fmla="*/ 226 h 752"/>
              <a:gd name="T16" fmla="*/ 76 w 1202"/>
              <a:gd name="T17" fmla="*/ 25 h 752"/>
              <a:gd name="T18" fmla="*/ 0 w 1202"/>
              <a:gd name="T19" fmla="*/ 0 h 752"/>
              <a:gd name="T20" fmla="*/ 0 w 1202"/>
              <a:gd name="T21" fmla="*/ 601 h 752"/>
              <a:gd name="T22" fmla="*/ 100 w 1202"/>
              <a:gd name="T23" fmla="*/ 626 h 752"/>
              <a:gd name="T24" fmla="*/ 225 w 1202"/>
              <a:gd name="T25" fmla="*/ 576 h 752"/>
              <a:gd name="T26" fmla="*/ 276 w 1202"/>
              <a:gd name="T27" fmla="*/ 501 h 752"/>
              <a:gd name="T28" fmla="*/ 476 w 1202"/>
              <a:gd name="T29" fmla="*/ 551 h 752"/>
              <a:gd name="T30" fmla="*/ 676 w 1202"/>
              <a:gd name="T31" fmla="*/ 726 h 752"/>
              <a:gd name="T32" fmla="*/ 876 w 1202"/>
              <a:gd name="T33" fmla="*/ 751 h 752"/>
              <a:gd name="T34" fmla="*/ 850 w 1202"/>
              <a:gd name="T35" fmla="*/ 701 h 752"/>
              <a:gd name="T36" fmla="*/ 1025 w 1202"/>
              <a:gd name="T37" fmla="*/ 200 h 752"/>
              <a:gd name="T38" fmla="*/ 1025 w 1202"/>
              <a:gd name="T39" fmla="*/ 200 h 752"/>
              <a:gd name="T40" fmla="*/ 901 w 1202"/>
              <a:gd name="T41" fmla="*/ 276 h 752"/>
              <a:gd name="T42" fmla="*/ 700 w 1202"/>
              <a:gd name="T43" fmla="*/ 276 h 752"/>
              <a:gd name="T44" fmla="*/ 850 w 1202"/>
              <a:gd name="T45" fmla="*/ 351 h 752"/>
              <a:gd name="T46" fmla="*/ 1050 w 1202"/>
              <a:gd name="T47" fmla="*/ 251 h 752"/>
              <a:gd name="T48" fmla="*/ 1075 w 1202"/>
              <a:gd name="T49" fmla="*/ 176 h 752"/>
              <a:gd name="T50" fmla="*/ 1025 w 1202"/>
              <a:gd name="T51" fmla="*/ 200 h 752"/>
              <a:gd name="T52" fmla="*/ 1125 w 1202"/>
              <a:gd name="T53" fmla="*/ 100 h 752"/>
              <a:gd name="T54" fmla="*/ 1125 w 1202"/>
              <a:gd name="T55" fmla="*/ 100 h 752"/>
              <a:gd name="T56" fmla="*/ 1075 w 1202"/>
              <a:gd name="T57" fmla="*/ 100 h 752"/>
              <a:gd name="T58" fmla="*/ 1150 w 1202"/>
              <a:gd name="T59" fmla="*/ 200 h 752"/>
              <a:gd name="T60" fmla="*/ 1125 w 1202"/>
              <a:gd name="T61" fmla="*/ 10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2" h="752">
                <a:moveTo>
                  <a:pt x="850" y="701"/>
                </a:moveTo>
                <a:lnTo>
                  <a:pt x="850" y="701"/>
                </a:lnTo>
                <a:cubicBezTo>
                  <a:pt x="850" y="701"/>
                  <a:pt x="800" y="651"/>
                  <a:pt x="800" y="626"/>
                </a:cubicBezTo>
                <a:cubicBezTo>
                  <a:pt x="800" y="626"/>
                  <a:pt x="750" y="626"/>
                  <a:pt x="700" y="601"/>
                </a:cubicBezTo>
                <a:cubicBezTo>
                  <a:pt x="650" y="576"/>
                  <a:pt x="676" y="476"/>
                  <a:pt x="625" y="476"/>
                </a:cubicBezTo>
                <a:cubicBezTo>
                  <a:pt x="600" y="451"/>
                  <a:pt x="550" y="376"/>
                  <a:pt x="600" y="401"/>
                </a:cubicBezTo>
                <a:cubicBezTo>
                  <a:pt x="650" y="401"/>
                  <a:pt x="676" y="376"/>
                  <a:pt x="625" y="326"/>
                </a:cubicBezTo>
                <a:cubicBezTo>
                  <a:pt x="600" y="301"/>
                  <a:pt x="450" y="276"/>
                  <a:pt x="450" y="226"/>
                </a:cubicBezTo>
                <a:cubicBezTo>
                  <a:pt x="450" y="176"/>
                  <a:pt x="176" y="51"/>
                  <a:pt x="76" y="25"/>
                </a:cubicBezTo>
                <a:cubicBezTo>
                  <a:pt x="50" y="25"/>
                  <a:pt x="25" y="0"/>
                  <a:pt x="0" y="0"/>
                </a:cubicBezTo>
                <a:cubicBezTo>
                  <a:pt x="0" y="601"/>
                  <a:pt x="0" y="601"/>
                  <a:pt x="0" y="601"/>
                </a:cubicBezTo>
                <a:cubicBezTo>
                  <a:pt x="25" y="601"/>
                  <a:pt x="76" y="626"/>
                  <a:pt x="100" y="626"/>
                </a:cubicBezTo>
                <a:cubicBezTo>
                  <a:pt x="225" y="626"/>
                  <a:pt x="200" y="576"/>
                  <a:pt x="225" y="576"/>
                </a:cubicBezTo>
                <a:cubicBezTo>
                  <a:pt x="250" y="576"/>
                  <a:pt x="250" y="526"/>
                  <a:pt x="276" y="501"/>
                </a:cubicBezTo>
                <a:cubicBezTo>
                  <a:pt x="300" y="476"/>
                  <a:pt x="400" y="501"/>
                  <a:pt x="476" y="551"/>
                </a:cubicBezTo>
                <a:cubicBezTo>
                  <a:pt x="525" y="601"/>
                  <a:pt x="600" y="726"/>
                  <a:pt x="676" y="726"/>
                </a:cubicBezTo>
                <a:cubicBezTo>
                  <a:pt x="750" y="701"/>
                  <a:pt x="825" y="751"/>
                  <a:pt x="876" y="751"/>
                </a:cubicBezTo>
                <a:cubicBezTo>
                  <a:pt x="925" y="751"/>
                  <a:pt x="876" y="701"/>
                  <a:pt x="850" y="701"/>
                </a:cubicBezTo>
                <a:close/>
                <a:moveTo>
                  <a:pt x="1025" y="200"/>
                </a:moveTo>
                <a:lnTo>
                  <a:pt x="1025" y="200"/>
                </a:lnTo>
                <a:cubicBezTo>
                  <a:pt x="1025" y="226"/>
                  <a:pt x="976" y="251"/>
                  <a:pt x="901" y="276"/>
                </a:cubicBezTo>
                <a:cubicBezTo>
                  <a:pt x="825" y="301"/>
                  <a:pt x="700" y="251"/>
                  <a:pt x="700" y="276"/>
                </a:cubicBezTo>
                <a:cubicBezTo>
                  <a:pt x="700" y="301"/>
                  <a:pt x="776" y="351"/>
                  <a:pt x="850" y="351"/>
                </a:cubicBezTo>
                <a:cubicBezTo>
                  <a:pt x="925" y="351"/>
                  <a:pt x="1050" y="276"/>
                  <a:pt x="1050" y="251"/>
                </a:cubicBezTo>
                <a:cubicBezTo>
                  <a:pt x="1050" y="226"/>
                  <a:pt x="1101" y="200"/>
                  <a:pt x="1075" y="176"/>
                </a:cubicBezTo>
                <a:cubicBezTo>
                  <a:pt x="1050" y="151"/>
                  <a:pt x="1025" y="176"/>
                  <a:pt x="1025" y="200"/>
                </a:cubicBezTo>
                <a:close/>
                <a:moveTo>
                  <a:pt x="1125" y="100"/>
                </a:moveTo>
                <a:lnTo>
                  <a:pt x="1125" y="100"/>
                </a:lnTo>
                <a:cubicBezTo>
                  <a:pt x="1075" y="76"/>
                  <a:pt x="1025" y="51"/>
                  <a:pt x="1075" y="100"/>
                </a:cubicBezTo>
                <a:cubicBezTo>
                  <a:pt x="1150" y="151"/>
                  <a:pt x="1101" y="200"/>
                  <a:pt x="1150" y="200"/>
                </a:cubicBezTo>
                <a:cubicBezTo>
                  <a:pt x="1201" y="176"/>
                  <a:pt x="1150" y="126"/>
                  <a:pt x="1125"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9" name="Freeform 145">
            <a:extLst>
              <a:ext uri="{FF2B5EF4-FFF2-40B4-BE49-F238E27FC236}">
                <a16:creationId xmlns:a16="http://schemas.microsoft.com/office/drawing/2014/main" id="{DB83C5C0-271D-B744-B926-6C86BA75D3C6}"/>
              </a:ext>
            </a:extLst>
          </p:cNvPr>
          <p:cNvSpPr>
            <a:spLocks noChangeArrowheads="1"/>
          </p:cNvSpPr>
          <p:nvPr/>
        </p:nvSpPr>
        <p:spPr bwMode="auto">
          <a:xfrm>
            <a:off x="8149114" y="4549441"/>
            <a:ext cx="64687" cy="119531"/>
          </a:xfrm>
          <a:custGeom>
            <a:avLst/>
            <a:gdLst>
              <a:gd name="T0" fmla="*/ 50 w 201"/>
              <a:gd name="T1" fmla="*/ 0 h 375"/>
              <a:gd name="T2" fmla="*/ 50 w 201"/>
              <a:gd name="T3" fmla="*/ 0 h 375"/>
              <a:gd name="T4" fmla="*/ 25 w 201"/>
              <a:gd name="T5" fmla="*/ 74 h 375"/>
              <a:gd name="T6" fmla="*/ 25 w 201"/>
              <a:gd name="T7" fmla="*/ 200 h 375"/>
              <a:gd name="T8" fmla="*/ 50 w 201"/>
              <a:gd name="T9" fmla="*/ 350 h 375"/>
              <a:gd name="T10" fmla="*/ 200 w 201"/>
              <a:gd name="T11" fmla="*/ 225 h 375"/>
              <a:gd name="T12" fmla="*/ 50 w 201"/>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201" h="375">
                <a:moveTo>
                  <a:pt x="50" y="0"/>
                </a:moveTo>
                <a:lnTo>
                  <a:pt x="50" y="0"/>
                </a:lnTo>
                <a:cubicBezTo>
                  <a:pt x="25" y="0"/>
                  <a:pt x="25" y="49"/>
                  <a:pt x="25" y="74"/>
                </a:cubicBezTo>
                <a:cubicBezTo>
                  <a:pt x="0" y="125"/>
                  <a:pt x="0" y="149"/>
                  <a:pt x="25" y="200"/>
                </a:cubicBezTo>
                <a:cubicBezTo>
                  <a:pt x="25" y="250"/>
                  <a:pt x="25" y="325"/>
                  <a:pt x="50" y="350"/>
                </a:cubicBezTo>
                <a:cubicBezTo>
                  <a:pt x="125" y="374"/>
                  <a:pt x="200" y="300"/>
                  <a:pt x="200" y="225"/>
                </a:cubicBezTo>
                <a:cubicBezTo>
                  <a:pt x="200" y="125"/>
                  <a:pt x="75" y="0"/>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0" name="Freeform 146">
            <a:extLst>
              <a:ext uri="{FF2B5EF4-FFF2-40B4-BE49-F238E27FC236}">
                <a16:creationId xmlns:a16="http://schemas.microsoft.com/office/drawing/2014/main" id="{E93044D9-FDD2-C54D-9B0F-82EE0D4A3306}"/>
              </a:ext>
            </a:extLst>
          </p:cNvPr>
          <p:cNvSpPr>
            <a:spLocks noChangeArrowheads="1"/>
          </p:cNvSpPr>
          <p:nvPr/>
        </p:nvSpPr>
        <p:spPr bwMode="auto">
          <a:xfrm>
            <a:off x="7032557" y="5187873"/>
            <a:ext cx="223592" cy="438747"/>
          </a:xfrm>
          <a:custGeom>
            <a:avLst/>
            <a:gdLst>
              <a:gd name="T0" fmla="*/ 600 w 701"/>
              <a:gd name="T1" fmla="*/ 50 h 1376"/>
              <a:gd name="T2" fmla="*/ 600 w 701"/>
              <a:gd name="T3" fmla="*/ 50 h 1376"/>
              <a:gd name="T4" fmla="*/ 575 w 701"/>
              <a:gd name="T5" fmla="*/ 75 h 1376"/>
              <a:gd name="T6" fmla="*/ 551 w 701"/>
              <a:gd name="T7" fmla="*/ 150 h 1376"/>
              <a:gd name="T8" fmla="*/ 500 w 701"/>
              <a:gd name="T9" fmla="*/ 175 h 1376"/>
              <a:gd name="T10" fmla="*/ 451 w 701"/>
              <a:gd name="T11" fmla="*/ 225 h 1376"/>
              <a:gd name="T12" fmla="*/ 451 w 701"/>
              <a:gd name="T13" fmla="*/ 275 h 1376"/>
              <a:gd name="T14" fmla="*/ 375 w 701"/>
              <a:gd name="T15" fmla="*/ 325 h 1376"/>
              <a:gd name="T16" fmla="*/ 251 w 701"/>
              <a:gd name="T17" fmla="*/ 400 h 1376"/>
              <a:gd name="T18" fmla="*/ 125 w 701"/>
              <a:gd name="T19" fmla="*/ 425 h 1376"/>
              <a:gd name="T20" fmla="*/ 100 w 701"/>
              <a:gd name="T21" fmla="*/ 550 h 1376"/>
              <a:gd name="T22" fmla="*/ 100 w 701"/>
              <a:gd name="T23" fmla="*/ 725 h 1376"/>
              <a:gd name="T24" fmla="*/ 75 w 701"/>
              <a:gd name="T25" fmla="*/ 900 h 1376"/>
              <a:gd name="T26" fmla="*/ 50 w 701"/>
              <a:gd name="T27" fmla="*/ 1125 h 1376"/>
              <a:gd name="T28" fmla="*/ 100 w 701"/>
              <a:gd name="T29" fmla="*/ 1300 h 1376"/>
              <a:gd name="T30" fmla="*/ 275 w 701"/>
              <a:gd name="T31" fmla="*/ 1350 h 1376"/>
              <a:gd name="T32" fmla="*/ 375 w 701"/>
              <a:gd name="T33" fmla="*/ 1325 h 1376"/>
              <a:gd name="T34" fmla="*/ 500 w 701"/>
              <a:gd name="T35" fmla="*/ 925 h 1376"/>
              <a:gd name="T36" fmla="*/ 600 w 701"/>
              <a:gd name="T37" fmla="*/ 550 h 1376"/>
              <a:gd name="T38" fmla="*/ 625 w 701"/>
              <a:gd name="T39" fmla="*/ 450 h 1376"/>
              <a:gd name="T40" fmla="*/ 651 w 701"/>
              <a:gd name="T41" fmla="*/ 400 h 1376"/>
              <a:gd name="T42" fmla="*/ 700 w 701"/>
              <a:gd name="T43" fmla="*/ 375 h 1376"/>
              <a:gd name="T44" fmla="*/ 675 w 701"/>
              <a:gd name="T45" fmla="*/ 200 h 1376"/>
              <a:gd name="T46" fmla="*/ 600 w 701"/>
              <a:gd name="T47" fmla="*/ 5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1" h="1376">
                <a:moveTo>
                  <a:pt x="600" y="50"/>
                </a:moveTo>
                <a:lnTo>
                  <a:pt x="600" y="50"/>
                </a:lnTo>
                <a:cubicBezTo>
                  <a:pt x="600" y="0"/>
                  <a:pt x="575" y="50"/>
                  <a:pt x="575" y="75"/>
                </a:cubicBezTo>
                <a:cubicBezTo>
                  <a:pt x="551" y="75"/>
                  <a:pt x="551" y="125"/>
                  <a:pt x="551" y="150"/>
                </a:cubicBezTo>
                <a:cubicBezTo>
                  <a:pt x="551" y="150"/>
                  <a:pt x="525" y="175"/>
                  <a:pt x="500" y="175"/>
                </a:cubicBezTo>
                <a:cubicBezTo>
                  <a:pt x="475" y="175"/>
                  <a:pt x="451" y="200"/>
                  <a:pt x="451" y="225"/>
                </a:cubicBezTo>
                <a:cubicBezTo>
                  <a:pt x="451" y="250"/>
                  <a:pt x="425" y="250"/>
                  <a:pt x="451" y="275"/>
                </a:cubicBezTo>
                <a:cubicBezTo>
                  <a:pt x="451" y="300"/>
                  <a:pt x="425" y="325"/>
                  <a:pt x="375" y="325"/>
                </a:cubicBezTo>
                <a:cubicBezTo>
                  <a:pt x="350" y="325"/>
                  <a:pt x="300" y="400"/>
                  <a:pt x="251" y="400"/>
                </a:cubicBezTo>
                <a:cubicBezTo>
                  <a:pt x="200" y="400"/>
                  <a:pt x="175" y="425"/>
                  <a:pt x="125" y="425"/>
                </a:cubicBezTo>
                <a:cubicBezTo>
                  <a:pt x="100" y="425"/>
                  <a:pt x="125" y="499"/>
                  <a:pt x="100" y="550"/>
                </a:cubicBezTo>
                <a:cubicBezTo>
                  <a:pt x="50" y="599"/>
                  <a:pt x="75" y="650"/>
                  <a:pt x="100" y="725"/>
                </a:cubicBezTo>
                <a:cubicBezTo>
                  <a:pt x="125" y="775"/>
                  <a:pt x="150" y="825"/>
                  <a:pt x="75" y="900"/>
                </a:cubicBezTo>
                <a:cubicBezTo>
                  <a:pt x="0" y="975"/>
                  <a:pt x="25" y="1075"/>
                  <a:pt x="50" y="1125"/>
                </a:cubicBezTo>
                <a:cubicBezTo>
                  <a:pt x="75" y="1175"/>
                  <a:pt x="75" y="1275"/>
                  <a:pt x="100" y="1300"/>
                </a:cubicBezTo>
                <a:cubicBezTo>
                  <a:pt x="150" y="1350"/>
                  <a:pt x="251" y="1375"/>
                  <a:pt x="275" y="1350"/>
                </a:cubicBezTo>
                <a:cubicBezTo>
                  <a:pt x="300" y="1325"/>
                  <a:pt x="325" y="1350"/>
                  <a:pt x="375" y="1325"/>
                </a:cubicBezTo>
                <a:cubicBezTo>
                  <a:pt x="400" y="1275"/>
                  <a:pt x="451" y="1050"/>
                  <a:pt x="500" y="925"/>
                </a:cubicBezTo>
                <a:cubicBezTo>
                  <a:pt x="551" y="775"/>
                  <a:pt x="600" y="599"/>
                  <a:pt x="600" y="550"/>
                </a:cubicBezTo>
                <a:cubicBezTo>
                  <a:pt x="600" y="525"/>
                  <a:pt x="651" y="499"/>
                  <a:pt x="625" y="450"/>
                </a:cubicBezTo>
                <a:cubicBezTo>
                  <a:pt x="600" y="400"/>
                  <a:pt x="625" y="350"/>
                  <a:pt x="651" y="400"/>
                </a:cubicBezTo>
                <a:cubicBezTo>
                  <a:pt x="675" y="425"/>
                  <a:pt x="700" y="425"/>
                  <a:pt x="700" y="375"/>
                </a:cubicBezTo>
                <a:cubicBezTo>
                  <a:pt x="700" y="325"/>
                  <a:pt x="675" y="275"/>
                  <a:pt x="675" y="200"/>
                </a:cubicBezTo>
                <a:cubicBezTo>
                  <a:pt x="675" y="125"/>
                  <a:pt x="600" y="75"/>
                  <a:pt x="60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1" name="Freeform 147">
            <a:extLst>
              <a:ext uri="{FF2B5EF4-FFF2-40B4-BE49-F238E27FC236}">
                <a16:creationId xmlns:a16="http://schemas.microsoft.com/office/drawing/2014/main" id="{840C9644-6296-F545-8FF1-DE42F4E1AE4B}"/>
              </a:ext>
            </a:extLst>
          </p:cNvPr>
          <p:cNvSpPr>
            <a:spLocks noChangeArrowheads="1"/>
          </p:cNvSpPr>
          <p:nvPr/>
        </p:nvSpPr>
        <p:spPr bwMode="auto">
          <a:xfrm>
            <a:off x="7025525" y="4254131"/>
            <a:ext cx="358592" cy="215156"/>
          </a:xfrm>
          <a:custGeom>
            <a:avLst/>
            <a:gdLst>
              <a:gd name="T0" fmla="*/ 800 w 1126"/>
              <a:gd name="T1" fmla="*/ 26 h 676"/>
              <a:gd name="T2" fmla="*/ 800 w 1126"/>
              <a:gd name="T3" fmla="*/ 26 h 676"/>
              <a:gd name="T4" fmla="*/ 625 w 1126"/>
              <a:gd name="T5" fmla="*/ 26 h 676"/>
              <a:gd name="T6" fmla="*/ 476 w 1126"/>
              <a:gd name="T7" fmla="*/ 175 h 676"/>
              <a:gd name="T8" fmla="*/ 400 w 1126"/>
              <a:gd name="T9" fmla="*/ 175 h 676"/>
              <a:gd name="T10" fmla="*/ 276 w 1126"/>
              <a:gd name="T11" fmla="*/ 175 h 676"/>
              <a:gd name="T12" fmla="*/ 175 w 1126"/>
              <a:gd name="T13" fmla="*/ 151 h 676"/>
              <a:gd name="T14" fmla="*/ 100 w 1126"/>
              <a:gd name="T15" fmla="*/ 151 h 676"/>
              <a:gd name="T16" fmla="*/ 50 w 1126"/>
              <a:gd name="T17" fmla="*/ 175 h 676"/>
              <a:gd name="T18" fmla="*/ 50 w 1126"/>
              <a:gd name="T19" fmla="*/ 226 h 676"/>
              <a:gd name="T20" fmla="*/ 0 w 1126"/>
              <a:gd name="T21" fmla="*/ 251 h 676"/>
              <a:gd name="T22" fmla="*/ 25 w 1126"/>
              <a:gd name="T23" fmla="*/ 300 h 676"/>
              <a:gd name="T24" fmla="*/ 50 w 1126"/>
              <a:gd name="T25" fmla="*/ 451 h 676"/>
              <a:gd name="T26" fmla="*/ 75 w 1126"/>
              <a:gd name="T27" fmla="*/ 600 h 676"/>
              <a:gd name="T28" fmla="*/ 250 w 1126"/>
              <a:gd name="T29" fmla="*/ 575 h 676"/>
              <a:gd name="T30" fmla="*/ 375 w 1126"/>
              <a:gd name="T31" fmla="*/ 551 h 676"/>
              <a:gd name="T32" fmla="*/ 476 w 1126"/>
              <a:gd name="T33" fmla="*/ 500 h 676"/>
              <a:gd name="T34" fmla="*/ 576 w 1126"/>
              <a:gd name="T35" fmla="*/ 475 h 676"/>
              <a:gd name="T36" fmla="*/ 650 w 1126"/>
              <a:gd name="T37" fmla="*/ 426 h 676"/>
              <a:gd name="T38" fmla="*/ 850 w 1126"/>
              <a:gd name="T39" fmla="*/ 351 h 676"/>
              <a:gd name="T40" fmla="*/ 925 w 1126"/>
              <a:gd name="T41" fmla="*/ 275 h 676"/>
              <a:gd name="T42" fmla="*/ 1000 w 1126"/>
              <a:gd name="T43" fmla="*/ 226 h 676"/>
              <a:gd name="T44" fmla="*/ 900 w 1126"/>
              <a:gd name="T45" fmla="*/ 0 h 676"/>
              <a:gd name="T46" fmla="*/ 800 w 1126"/>
              <a:gd name="T47" fmla="*/ 26 h 676"/>
              <a:gd name="T48" fmla="*/ 1025 w 1126"/>
              <a:gd name="T49" fmla="*/ 651 h 676"/>
              <a:gd name="T50" fmla="*/ 1025 w 1126"/>
              <a:gd name="T51" fmla="*/ 651 h 676"/>
              <a:gd name="T52" fmla="*/ 1125 w 1126"/>
              <a:gd name="T53" fmla="*/ 626 h 676"/>
              <a:gd name="T54" fmla="*/ 1025 w 1126"/>
              <a:gd name="T55" fmla="*/ 65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6" h="676">
                <a:moveTo>
                  <a:pt x="800" y="26"/>
                </a:moveTo>
                <a:lnTo>
                  <a:pt x="800" y="26"/>
                </a:lnTo>
                <a:cubicBezTo>
                  <a:pt x="750" y="26"/>
                  <a:pt x="625" y="26"/>
                  <a:pt x="625" y="26"/>
                </a:cubicBezTo>
                <a:cubicBezTo>
                  <a:pt x="600" y="51"/>
                  <a:pt x="500" y="126"/>
                  <a:pt x="476" y="175"/>
                </a:cubicBezTo>
                <a:cubicBezTo>
                  <a:pt x="450" y="200"/>
                  <a:pt x="425" y="200"/>
                  <a:pt x="400" y="175"/>
                </a:cubicBezTo>
                <a:cubicBezTo>
                  <a:pt x="375" y="175"/>
                  <a:pt x="276" y="175"/>
                  <a:pt x="276" y="175"/>
                </a:cubicBezTo>
                <a:cubicBezTo>
                  <a:pt x="276" y="151"/>
                  <a:pt x="200" y="151"/>
                  <a:pt x="175" y="151"/>
                </a:cubicBezTo>
                <a:cubicBezTo>
                  <a:pt x="125" y="151"/>
                  <a:pt x="100" y="151"/>
                  <a:pt x="100" y="151"/>
                </a:cubicBezTo>
                <a:cubicBezTo>
                  <a:pt x="75" y="151"/>
                  <a:pt x="50" y="175"/>
                  <a:pt x="50" y="175"/>
                </a:cubicBezTo>
                <a:cubicBezTo>
                  <a:pt x="50" y="200"/>
                  <a:pt x="50" y="226"/>
                  <a:pt x="50" y="226"/>
                </a:cubicBezTo>
                <a:cubicBezTo>
                  <a:pt x="50" y="226"/>
                  <a:pt x="25" y="251"/>
                  <a:pt x="0" y="251"/>
                </a:cubicBezTo>
                <a:cubicBezTo>
                  <a:pt x="25" y="275"/>
                  <a:pt x="25" y="300"/>
                  <a:pt x="25" y="300"/>
                </a:cubicBezTo>
                <a:cubicBezTo>
                  <a:pt x="0" y="351"/>
                  <a:pt x="25" y="426"/>
                  <a:pt x="50" y="451"/>
                </a:cubicBezTo>
                <a:cubicBezTo>
                  <a:pt x="75" y="500"/>
                  <a:pt x="75" y="575"/>
                  <a:pt x="75" y="600"/>
                </a:cubicBezTo>
                <a:cubicBezTo>
                  <a:pt x="100" y="626"/>
                  <a:pt x="200" y="600"/>
                  <a:pt x="250" y="575"/>
                </a:cubicBezTo>
                <a:cubicBezTo>
                  <a:pt x="300" y="551"/>
                  <a:pt x="325" y="551"/>
                  <a:pt x="375" y="551"/>
                </a:cubicBezTo>
                <a:cubicBezTo>
                  <a:pt x="400" y="551"/>
                  <a:pt x="450" y="500"/>
                  <a:pt x="476" y="500"/>
                </a:cubicBezTo>
                <a:cubicBezTo>
                  <a:pt x="476" y="475"/>
                  <a:pt x="550" y="475"/>
                  <a:pt x="576" y="475"/>
                </a:cubicBezTo>
                <a:cubicBezTo>
                  <a:pt x="600" y="475"/>
                  <a:pt x="625" y="451"/>
                  <a:pt x="650" y="426"/>
                </a:cubicBezTo>
                <a:cubicBezTo>
                  <a:pt x="676" y="400"/>
                  <a:pt x="750" y="400"/>
                  <a:pt x="850" y="351"/>
                </a:cubicBezTo>
                <a:cubicBezTo>
                  <a:pt x="925" y="326"/>
                  <a:pt x="900" y="300"/>
                  <a:pt x="925" y="275"/>
                </a:cubicBezTo>
                <a:cubicBezTo>
                  <a:pt x="950" y="251"/>
                  <a:pt x="976" y="251"/>
                  <a:pt x="1000" y="226"/>
                </a:cubicBezTo>
                <a:cubicBezTo>
                  <a:pt x="976" y="151"/>
                  <a:pt x="925" y="51"/>
                  <a:pt x="900" y="0"/>
                </a:cubicBezTo>
                <a:cubicBezTo>
                  <a:pt x="850" y="0"/>
                  <a:pt x="825" y="26"/>
                  <a:pt x="800" y="26"/>
                </a:cubicBezTo>
                <a:close/>
                <a:moveTo>
                  <a:pt x="1025" y="651"/>
                </a:moveTo>
                <a:lnTo>
                  <a:pt x="1025" y="651"/>
                </a:lnTo>
                <a:cubicBezTo>
                  <a:pt x="1076" y="675"/>
                  <a:pt x="1125" y="651"/>
                  <a:pt x="1125" y="626"/>
                </a:cubicBezTo>
                <a:cubicBezTo>
                  <a:pt x="1125" y="626"/>
                  <a:pt x="1000" y="600"/>
                  <a:pt x="1025" y="6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2" name="Freeform 148">
            <a:extLst>
              <a:ext uri="{FF2B5EF4-FFF2-40B4-BE49-F238E27FC236}">
                <a16:creationId xmlns:a16="http://schemas.microsoft.com/office/drawing/2014/main" id="{3B857B29-5265-5B4A-B989-BC7ED01B5BB8}"/>
              </a:ext>
            </a:extLst>
          </p:cNvPr>
          <p:cNvSpPr>
            <a:spLocks noChangeArrowheads="1"/>
          </p:cNvSpPr>
          <p:nvPr/>
        </p:nvSpPr>
        <p:spPr bwMode="auto">
          <a:xfrm>
            <a:off x="7790522" y="6439430"/>
            <a:ext cx="80156" cy="47812"/>
          </a:xfrm>
          <a:custGeom>
            <a:avLst/>
            <a:gdLst>
              <a:gd name="T0" fmla="*/ 100 w 250"/>
              <a:gd name="T1" fmla="*/ 24 h 150"/>
              <a:gd name="T2" fmla="*/ 100 w 250"/>
              <a:gd name="T3" fmla="*/ 24 h 150"/>
              <a:gd name="T4" fmla="*/ 75 w 250"/>
              <a:gd name="T5" fmla="*/ 124 h 150"/>
              <a:gd name="T6" fmla="*/ 149 w 250"/>
              <a:gd name="T7" fmla="*/ 124 h 150"/>
              <a:gd name="T8" fmla="*/ 225 w 250"/>
              <a:gd name="T9" fmla="*/ 100 h 150"/>
              <a:gd name="T10" fmla="*/ 100 w 250"/>
              <a:gd name="T11" fmla="*/ 24 h 150"/>
            </a:gdLst>
            <a:ahLst/>
            <a:cxnLst>
              <a:cxn ang="0">
                <a:pos x="T0" y="T1"/>
              </a:cxn>
              <a:cxn ang="0">
                <a:pos x="T2" y="T3"/>
              </a:cxn>
              <a:cxn ang="0">
                <a:pos x="T4" y="T5"/>
              </a:cxn>
              <a:cxn ang="0">
                <a:pos x="T6" y="T7"/>
              </a:cxn>
              <a:cxn ang="0">
                <a:pos x="T8" y="T9"/>
              </a:cxn>
              <a:cxn ang="0">
                <a:pos x="T10" y="T11"/>
              </a:cxn>
            </a:cxnLst>
            <a:rect l="0" t="0" r="r" b="b"/>
            <a:pathLst>
              <a:path w="250" h="150">
                <a:moveTo>
                  <a:pt x="100" y="24"/>
                </a:moveTo>
                <a:lnTo>
                  <a:pt x="100" y="24"/>
                </a:lnTo>
                <a:cubicBezTo>
                  <a:pt x="100" y="0"/>
                  <a:pt x="0" y="100"/>
                  <a:pt x="75" y="124"/>
                </a:cubicBezTo>
                <a:cubicBezTo>
                  <a:pt x="100" y="149"/>
                  <a:pt x="125" y="100"/>
                  <a:pt x="149" y="124"/>
                </a:cubicBezTo>
                <a:cubicBezTo>
                  <a:pt x="175" y="149"/>
                  <a:pt x="225" y="149"/>
                  <a:pt x="225" y="100"/>
                </a:cubicBezTo>
                <a:cubicBezTo>
                  <a:pt x="249" y="49"/>
                  <a:pt x="125" y="49"/>
                  <a:pt x="100" y="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3" name="Freeform 149">
            <a:extLst>
              <a:ext uri="{FF2B5EF4-FFF2-40B4-BE49-F238E27FC236}">
                <a16:creationId xmlns:a16="http://schemas.microsoft.com/office/drawing/2014/main" id="{42319213-A947-D04F-A84E-24AB17BB5A74}"/>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4" name="Freeform 150">
            <a:extLst>
              <a:ext uri="{FF2B5EF4-FFF2-40B4-BE49-F238E27FC236}">
                <a16:creationId xmlns:a16="http://schemas.microsoft.com/office/drawing/2014/main" id="{EEFFC7D5-B852-8140-9D37-B86E844DBD69}"/>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5" name="Freeform 151">
            <a:extLst>
              <a:ext uri="{FF2B5EF4-FFF2-40B4-BE49-F238E27FC236}">
                <a16:creationId xmlns:a16="http://schemas.microsoft.com/office/drawing/2014/main" id="{B8E03276-D753-5B47-947F-915CD7CEF893}"/>
              </a:ext>
            </a:extLst>
          </p:cNvPr>
          <p:cNvSpPr>
            <a:spLocks noChangeArrowheads="1"/>
          </p:cNvSpPr>
          <p:nvPr/>
        </p:nvSpPr>
        <p:spPr bwMode="auto">
          <a:xfrm>
            <a:off x="9113795" y="5163970"/>
            <a:ext cx="1229055" cy="1092649"/>
          </a:xfrm>
          <a:custGeom>
            <a:avLst/>
            <a:gdLst>
              <a:gd name="T0" fmla="*/ 3801 w 3853"/>
              <a:gd name="T1" fmla="*/ 1650 h 3426"/>
              <a:gd name="T2" fmla="*/ 3726 w 3853"/>
              <a:gd name="T3" fmla="*/ 1400 h 3426"/>
              <a:gd name="T4" fmla="*/ 3576 w 3853"/>
              <a:gd name="T5" fmla="*/ 1200 h 3426"/>
              <a:gd name="T6" fmla="*/ 3451 w 3853"/>
              <a:gd name="T7" fmla="*/ 1100 h 3426"/>
              <a:gd name="T8" fmla="*/ 3176 w 3853"/>
              <a:gd name="T9" fmla="*/ 825 h 3426"/>
              <a:gd name="T10" fmla="*/ 3076 w 3853"/>
              <a:gd name="T11" fmla="*/ 550 h 3426"/>
              <a:gd name="T12" fmla="*/ 2927 w 3853"/>
              <a:gd name="T13" fmla="*/ 375 h 3426"/>
              <a:gd name="T14" fmla="*/ 2801 w 3853"/>
              <a:gd name="T15" fmla="*/ 25 h 3426"/>
              <a:gd name="T16" fmla="*/ 2701 w 3853"/>
              <a:gd name="T17" fmla="*/ 250 h 3426"/>
              <a:gd name="T18" fmla="*/ 2601 w 3853"/>
              <a:gd name="T19" fmla="*/ 674 h 3426"/>
              <a:gd name="T20" fmla="*/ 2301 w 3853"/>
              <a:gd name="T21" fmla="*/ 525 h 3426"/>
              <a:gd name="T22" fmla="*/ 2151 w 3853"/>
              <a:gd name="T23" fmla="*/ 375 h 3426"/>
              <a:gd name="T24" fmla="*/ 2251 w 3853"/>
              <a:gd name="T25" fmla="*/ 175 h 3426"/>
              <a:gd name="T26" fmla="*/ 2151 w 3853"/>
              <a:gd name="T27" fmla="*/ 125 h 3426"/>
              <a:gd name="T28" fmla="*/ 1826 w 3853"/>
              <a:gd name="T29" fmla="*/ 50 h 3426"/>
              <a:gd name="T30" fmla="*/ 1676 w 3853"/>
              <a:gd name="T31" fmla="*/ 175 h 3426"/>
              <a:gd name="T32" fmla="*/ 1576 w 3853"/>
              <a:gd name="T33" fmla="*/ 425 h 3426"/>
              <a:gd name="T34" fmla="*/ 1451 w 3853"/>
              <a:gd name="T35" fmla="*/ 400 h 3426"/>
              <a:gd name="T36" fmla="*/ 1251 w 3853"/>
              <a:gd name="T37" fmla="*/ 325 h 3426"/>
              <a:gd name="T38" fmla="*/ 1151 w 3853"/>
              <a:gd name="T39" fmla="*/ 425 h 3426"/>
              <a:gd name="T40" fmla="*/ 1001 w 3853"/>
              <a:gd name="T41" fmla="*/ 550 h 3426"/>
              <a:gd name="T42" fmla="*/ 951 w 3853"/>
              <a:gd name="T43" fmla="*/ 600 h 3426"/>
              <a:gd name="T44" fmla="*/ 751 w 3853"/>
              <a:gd name="T45" fmla="*/ 875 h 3426"/>
              <a:gd name="T46" fmla="*/ 400 w 3853"/>
              <a:gd name="T47" fmla="*/ 975 h 3426"/>
              <a:gd name="T48" fmla="*/ 126 w 3853"/>
              <a:gd name="T49" fmla="*/ 1150 h 3426"/>
              <a:gd name="T50" fmla="*/ 76 w 3853"/>
              <a:gd name="T51" fmla="*/ 1250 h 3426"/>
              <a:gd name="T52" fmla="*/ 51 w 3853"/>
              <a:gd name="T53" fmla="*/ 1500 h 3426"/>
              <a:gd name="T54" fmla="*/ 100 w 3853"/>
              <a:gd name="T55" fmla="*/ 1725 h 3426"/>
              <a:gd name="T56" fmla="*/ 251 w 3853"/>
              <a:gd name="T57" fmla="*/ 2225 h 3426"/>
              <a:gd name="T58" fmla="*/ 276 w 3853"/>
              <a:gd name="T59" fmla="*/ 2425 h 3426"/>
              <a:gd name="T60" fmla="*/ 626 w 3853"/>
              <a:gd name="T61" fmla="*/ 2350 h 3426"/>
              <a:gd name="T62" fmla="*/ 1176 w 3853"/>
              <a:gd name="T63" fmla="*/ 2200 h 3426"/>
              <a:gd name="T64" fmla="*/ 1726 w 3853"/>
              <a:gd name="T65" fmla="*/ 2076 h 3426"/>
              <a:gd name="T66" fmla="*/ 2001 w 3853"/>
              <a:gd name="T67" fmla="*/ 2176 h 3426"/>
              <a:gd name="T68" fmla="*/ 2101 w 3853"/>
              <a:gd name="T69" fmla="*/ 2425 h 3426"/>
              <a:gd name="T70" fmla="*/ 2351 w 3853"/>
              <a:gd name="T71" fmla="*/ 2250 h 3426"/>
              <a:gd name="T72" fmla="*/ 2351 w 3853"/>
              <a:gd name="T73" fmla="*/ 2425 h 3426"/>
              <a:gd name="T74" fmla="*/ 2451 w 3853"/>
              <a:gd name="T75" fmla="*/ 2500 h 3426"/>
              <a:gd name="T76" fmla="*/ 2676 w 3853"/>
              <a:gd name="T77" fmla="*/ 2800 h 3426"/>
              <a:gd name="T78" fmla="*/ 3027 w 3853"/>
              <a:gd name="T79" fmla="*/ 2825 h 3426"/>
              <a:gd name="T80" fmla="*/ 3127 w 3853"/>
              <a:gd name="T81" fmla="*/ 2876 h 3426"/>
              <a:gd name="T82" fmla="*/ 3301 w 3853"/>
              <a:gd name="T83" fmla="*/ 2776 h 3426"/>
              <a:gd name="T84" fmla="*/ 3601 w 3853"/>
              <a:gd name="T85" fmla="*/ 2425 h 3426"/>
              <a:gd name="T86" fmla="*/ 3801 w 3853"/>
              <a:gd name="T87" fmla="*/ 2025 h 3426"/>
              <a:gd name="T88" fmla="*/ 3827 w 3853"/>
              <a:gd name="T89" fmla="*/ 1725 h 3426"/>
              <a:gd name="T90" fmla="*/ 1626 w 3853"/>
              <a:gd name="T91" fmla="*/ 125 h 3426"/>
              <a:gd name="T92" fmla="*/ 2226 w 3853"/>
              <a:gd name="T93" fmla="*/ 2550 h 3426"/>
              <a:gd name="T94" fmla="*/ 3151 w 3853"/>
              <a:gd name="T95" fmla="*/ 3125 h 3426"/>
              <a:gd name="T96" fmla="*/ 3051 w 3853"/>
              <a:gd name="T97" fmla="*/ 3276 h 3426"/>
              <a:gd name="T98" fmla="*/ 3251 w 3853"/>
              <a:gd name="T99" fmla="*/ 3350 h 3426"/>
              <a:gd name="T100" fmla="*/ 3327 w 3853"/>
              <a:gd name="T101" fmla="*/ 3101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53" h="3426">
                <a:moveTo>
                  <a:pt x="3827" y="1725"/>
                </a:moveTo>
                <a:lnTo>
                  <a:pt x="3827" y="1725"/>
                </a:lnTo>
                <a:cubicBezTo>
                  <a:pt x="3852" y="1700"/>
                  <a:pt x="3827" y="1650"/>
                  <a:pt x="3801" y="1650"/>
                </a:cubicBezTo>
                <a:cubicBezTo>
                  <a:pt x="3801" y="1675"/>
                  <a:pt x="3801" y="1550"/>
                  <a:pt x="3801" y="1500"/>
                </a:cubicBezTo>
                <a:cubicBezTo>
                  <a:pt x="3827" y="1450"/>
                  <a:pt x="3801" y="1450"/>
                  <a:pt x="3776" y="1475"/>
                </a:cubicBezTo>
                <a:cubicBezTo>
                  <a:pt x="3752" y="1500"/>
                  <a:pt x="3726" y="1425"/>
                  <a:pt x="3726" y="1400"/>
                </a:cubicBezTo>
                <a:cubicBezTo>
                  <a:pt x="3726" y="1375"/>
                  <a:pt x="3676" y="1325"/>
                  <a:pt x="3652" y="1325"/>
                </a:cubicBezTo>
                <a:cubicBezTo>
                  <a:pt x="3627" y="1350"/>
                  <a:pt x="3627" y="1275"/>
                  <a:pt x="3601" y="1300"/>
                </a:cubicBezTo>
                <a:cubicBezTo>
                  <a:pt x="3576" y="1300"/>
                  <a:pt x="3576" y="1250"/>
                  <a:pt x="3576" y="1200"/>
                </a:cubicBezTo>
                <a:cubicBezTo>
                  <a:pt x="3576" y="1150"/>
                  <a:pt x="3552" y="1175"/>
                  <a:pt x="3527" y="1150"/>
                </a:cubicBezTo>
                <a:cubicBezTo>
                  <a:pt x="3527" y="1150"/>
                  <a:pt x="3501" y="1150"/>
                  <a:pt x="3476" y="1175"/>
                </a:cubicBezTo>
                <a:cubicBezTo>
                  <a:pt x="3451" y="1175"/>
                  <a:pt x="3451" y="1125"/>
                  <a:pt x="3451" y="1100"/>
                </a:cubicBezTo>
                <a:cubicBezTo>
                  <a:pt x="3451" y="1075"/>
                  <a:pt x="3451" y="1050"/>
                  <a:pt x="3427" y="1025"/>
                </a:cubicBezTo>
                <a:cubicBezTo>
                  <a:pt x="3401" y="1000"/>
                  <a:pt x="3376" y="1000"/>
                  <a:pt x="3401" y="975"/>
                </a:cubicBezTo>
                <a:cubicBezTo>
                  <a:pt x="3401" y="925"/>
                  <a:pt x="3201" y="850"/>
                  <a:pt x="3176" y="825"/>
                </a:cubicBezTo>
                <a:cubicBezTo>
                  <a:pt x="3127" y="825"/>
                  <a:pt x="3176" y="775"/>
                  <a:pt x="3151" y="775"/>
                </a:cubicBezTo>
                <a:cubicBezTo>
                  <a:pt x="3127" y="750"/>
                  <a:pt x="3127" y="700"/>
                  <a:pt x="3127" y="650"/>
                </a:cubicBezTo>
                <a:cubicBezTo>
                  <a:pt x="3127" y="600"/>
                  <a:pt x="3076" y="600"/>
                  <a:pt x="3076" y="550"/>
                </a:cubicBezTo>
                <a:cubicBezTo>
                  <a:pt x="3076" y="525"/>
                  <a:pt x="3051" y="475"/>
                  <a:pt x="3051" y="450"/>
                </a:cubicBezTo>
                <a:cubicBezTo>
                  <a:pt x="3051" y="400"/>
                  <a:pt x="3001" y="400"/>
                  <a:pt x="3001" y="375"/>
                </a:cubicBezTo>
                <a:cubicBezTo>
                  <a:pt x="3001" y="350"/>
                  <a:pt x="2951" y="375"/>
                  <a:pt x="2927" y="375"/>
                </a:cubicBezTo>
                <a:cubicBezTo>
                  <a:pt x="2876" y="375"/>
                  <a:pt x="2901" y="325"/>
                  <a:pt x="2901" y="275"/>
                </a:cubicBezTo>
                <a:cubicBezTo>
                  <a:pt x="2901" y="225"/>
                  <a:pt x="2876" y="150"/>
                  <a:pt x="2851" y="125"/>
                </a:cubicBezTo>
                <a:cubicBezTo>
                  <a:pt x="2827" y="100"/>
                  <a:pt x="2827" y="25"/>
                  <a:pt x="2801" y="25"/>
                </a:cubicBezTo>
                <a:cubicBezTo>
                  <a:pt x="2801" y="0"/>
                  <a:pt x="2751" y="50"/>
                  <a:pt x="2751" y="75"/>
                </a:cubicBezTo>
                <a:cubicBezTo>
                  <a:pt x="2751" y="100"/>
                  <a:pt x="2751" y="150"/>
                  <a:pt x="2727" y="150"/>
                </a:cubicBezTo>
                <a:cubicBezTo>
                  <a:pt x="2701" y="175"/>
                  <a:pt x="2727" y="250"/>
                  <a:pt x="2701" y="250"/>
                </a:cubicBezTo>
                <a:cubicBezTo>
                  <a:pt x="2676" y="275"/>
                  <a:pt x="2701" y="375"/>
                  <a:pt x="2701" y="425"/>
                </a:cubicBezTo>
                <a:cubicBezTo>
                  <a:pt x="2701" y="475"/>
                  <a:pt x="2701" y="525"/>
                  <a:pt x="2676" y="574"/>
                </a:cubicBezTo>
                <a:cubicBezTo>
                  <a:pt x="2651" y="600"/>
                  <a:pt x="2651" y="674"/>
                  <a:pt x="2601" y="674"/>
                </a:cubicBezTo>
                <a:cubicBezTo>
                  <a:pt x="2551" y="700"/>
                  <a:pt x="2476" y="650"/>
                  <a:pt x="2476" y="625"/>
                </a:cubicBezTo>
                <a:cubicBezTo>
                  <a:pt x="2476" y="600"/>
                  <a:pt x="2426" y="600"/>
                  <a:pt x="2401" y="600"/>
                </a:cubicBezTo>
                <a:cubicBezTo>
                  <a:pt x="2376" y="600"/>
                  <a:pt x="2351" y="550"/>
                  <a:pt x="2301" y="525"/>
                </a:cubicBezTo>
                <a:cubicBezTo>
                  <a:pt x="2251" y="475"/>
                  <a:pt x="2226" y="525"/>
                  <a:pt x="2201" y="500"/>
                </a:cubicBezTo>
                <a:cubicBezTo>
                  <a:pt x="2201" y="450"/>
                  <a:pt x="2176" y="450"/>
                  <a:pt x="2151" y="425"/>
                </a:cubicBezTo>
                <a:cubicBezTo>
                  <a:pt x="2101" y="400"/>
                  <a:pt x="2126" y="400"/>
                  <a:pt x="2151" y="375"/>
                </a:cubicBezTo>
                <a:cubicBezTo>
                  <a:pt x="2176" y="350"/>
                  <a:pt x="2176" y="325"/>
                  <a:pt x="2151" y="300"/>
                </a:cubicBezTo>
                <a:cubicBezTo>
                  <a:pt x="2151" y="275"/>
                  <a:pt x="2176" y="275"/>
                  <a:pt x="2226" y="250"/>
                </a:cubicBezTo>
                <a:cubicBezTo>
                  <a:pt x="2251" y="225"/>
                  <a:pt x="2226" y="200"/>
                  <a:pt x="2251" y="175"/>
                </a:cubicBezTo>
                <a:cubicBezTo>
                  <a:pt x="2276" y="175"/>
                  <a:pt x="2276" y="150"/>
                  <a:pt x="2226" y="150"/>
                </a:cubicBezTo>
                <a:cubicBezTo>
                  <a:pt x="2201" y="125"/>
                  <a:pt x="2201" y="175"/>
                  <a:pt x="2201" y="175"/>
                </a:cubicBezTo>
                <a:cubicBezTo>
                  <a:pt x="2176" y="175"/>
                  <a:pt x="2176" y="125"/>
                  <a:pt x="2151" y="125"/>
                </a:cubicBezTo>
                <a:cubicBezTo>
                  <a:pt x="2151" y="125"/>
                  <a:pt x="2101" y="175"/>
                  <a:pt x="2101" y="150"/>
                </a:cubicBezTo>
                <a:cubicBezTo>
                  <a:pt x="2076" y="125"/>
                  <a:pt x="1951" y="100"/>
                  <a:pt x="1901" y="100"/>
                </a:cubicBezTo>
                <a:cubicBezTo>
                  <a:pt x="1851" y="100"/>
                  <a:pt x="1851" y="25"/>
                  <a:pt x="1826" y="50"/>
                </a:cubicBezTo>
                <a:cubicBezTo>
                  <a:pt x="1801" y="50"/>
                  <a:pt x="1826" y="75"/>
                  <a:pt x="1851" y="100"/>
                </a:cubicBezTo>
                <a:cubicBezTo>
                  <a:pt x="1876" y="150"/>
                  <a:pt x="1751" y="175"/>
                  <a:pt x="1701" y="150"/>
                </a:cubicBezTo>
                <a:cubicBezTo>
                  <a:pt x="1676" y="150"/>
                  <a:pt x="1726" y="175"/>
                  <a:pt x="1676" y="175"/>
                </a:cubicBezTo>
                <a:cubicBezTo>
                  <a:pt x="1651" y="175"/>
                  <a:pt x="1651" y="225"/>
                  <a:pt x="1626" y="275"/>
                </a:cubicBezTo>
                <a:cubicBezTo>
                  <a:pt x="1601" y="300"/>
                  <a:pt x="1601" y="325"/>
                  <a:pt x="1576" y="325"/>
                </a:cubicBezTo>
                <a:cubicBezTo>
                  <a:pt x="1551" y="350"/>
                  <a:pt x="1551" y="375"/>
                  <a:pt x="1576" y="425"/>
                </a:cubicBezTo>
                <a:cubicBezTo>
                  <a:pt x="1626" y="450"/>
                  <a:pt x="1576" y="450"/>
                  <a:pt x="1526" y="425"/>
                </a:cubicBezTo>
                <a:cubicBezTo>
                  <a:pt x="1501" y="400"/>
                  <a:pt x="1476" y="400"/>
                  <a:pt x="1476" y="425"/>
                </a:cubicBezTo>
                <a:cubicBezTo>
                  <a:pt x="1476" y="475"/>
                  <a:pt x="1426" y="450"/>
                  <a:pt x="1451" y="400"/>
                </a:cubicBezTo>
                <a:cubicBezTo>
                  <a:pt x="1451" y="375"/>
                  <a:pt x="1401" y="375"/>
                  <a:pt x="1401" y="375"/>
                </a:cubicBezTo>
                <a:cubicBezTo>
                  <a:pt x="1376" y="350"/>
                  <a:pt x="1351" y="300"/>
                  <a:pt x="1301" y="300"/>
                </a:cubicBezTo>
                <a:cubicBezTo>
                  <a:pt x="1276" y="300"/>
                  <a:pt x="1276" y="325"/>
                  <a:pt x="1251" y="325"/>
                </a:cubicBezTo>
                <a:cubicBezTo>
                  <a:pt x="1226" y="325"/>
                  <a:pt x="1226" y="350"/>
                  <a:pt x="1226" y="375"/>
                </a:cubicBezTo>
                <a:cubicBezTo>
                  <a:pt x="1226" y="400"/>
                  <a:pt x="1176" y="375"/>
                  <a:pt x="1151" y="375"/>
                </a:cubicBezTo>
                <a:cubicBezTo>
                  <a:pt x="1126" y="375"/>
                  <a:pt x="1151" y="425"/>
                  <a:pt x="1151" y="425"/>
                </a:cubicBezTo>
                <a:cubicBezTo>
                  <a:pt x="1126" y="425"/>
                  <a:pt x="1126" y="450"/>
                  <a:pt x="1101" y="450"/>
                </a:cubicBezTo>
                <a:cubicBezTo>
                  <a:pt x="1076" y="450"/>
                  <a:pt x="1076" y="525"/>
                  <a:pt x="1076" y="550"/>
                </a:cubicBezTo>
                <a:cubicBezTo>
                  <a:pt x="1076" y="574"/>
                  <a:pt x="1026" y="525"/>
                  <a:pt x="1001" y="550"/>
                </a:cubicBezTo>
                <a:cubicBezTo>
                  <a:pt x="976" y="550"/>
                  <a:pt x="1026" y="574"/>
                  <a:pt x="1026" y="600"/>
                </a:cubicBezTo>
                <a:cubicBezTo>
                  <a:pt x="1026" y="650"/>
                  <a:pt x="1001" y="650"/>
                  <a:pt x="1001" y="650"/>
                </a:cubicBezTo>
                <a:cubicBezTo>
                  <a:pt x="976" y="674"/>
                  <a:pt x="951" y="625"/>
                  <a:pt x="951" y="600"/>
                </a:cubicBezTo>
                <a:cubicBezTo>
                  <a:pt x="951" y="550"/>
                  <a:pt x="925" y="574"/>
                  <a:pt x="876" y="625"/>
                </a:cubicBezTo>
                <a:cubicBezTo>
                  <a:pt x="851" y="674"/>
                  <a:pt x="901" y="725"/>
                  <a:pt x="876" y="725"/>
                </a:cubicBezTo>
                <a:cubicBezTo>
                  <a:pt x="851" y="750"/>
                  <a:pt x="776" y="825"/>
                  <a:pt x="751" y="875"/>
                </a:cubicBezTo>
                <a:cubicBezTo>
                  <a:pt x="700" y="925"/>
                  <a:pt x="600" y="900"/>
                  <a:pt x="576" y="925"/>
                </a:cubicBezTo>
                <a:cubicBezTo>
                  <a:pt x="551" y="950"/>
                  <a:pt x="526" y="925"/>
                  <a:pt x="476" y="950"/>
                </a:cubicBezTo>
                <a:cubicBezTo>
                  <a:pt x="451" y="975"/>
                  <a:pt x="400" y="1000"/>
                  <a:pt x="400" y="975"/>
                </a:cubicBezTo>
                <a:cubicBezTo>
                  <a:pt x="400" y="950"/>
                  <a:pt x="326" y="975"/>
                  <a:pt x="276" y="1000"/>
                </a:cubicBezTo>
                <a:cubicBezTo>
                  <a:pt x="251" y="1050"/>
                  <a:pt x="200" y="1075"/>
                  <a:pt x="176" y="1075"/>
                </a:cubicBezTo>
                <a:cubicBezTo>
                  <a:pt x="126" y="1075"/>
                  <a:pt x="126" y="1125"/>
                  <a:pt x="126" y="1150"/>
                </a:cubicBezTo>
                <a:cubicBezTo>
                  <a:pt x="100" y="1150"/>
                  <a:pt x="100" y="1100"/>
                  <a:pt x="100" y="1075"/>
                </a:cubicBezTo>
                <a:cubicBezTo>
                  <a:pt x="100" y="1075"/>
                  <a:pt x="76" y="1100"/>
                  <a:pt x="51" y="1150"/>
                </a:cubicBezTo>
                <a:cubicBezTo>
                  <a:pt x="51" y="1200"/>
                  <a:pt x="100" y="1225"/>
                  <a:pt x="76" y="1250"/>
                </a:cubicBezTo>
                <a:cubicBezTo>
                  <a:pt x="26" y="1300"/>
                  <a:pt x="0" y="1350"/>
                  <a:pt x="51" y="1400"/>
                </a:cubicBezTo>
                <a:cubicBezTo>
                  <a:pt x="100" y="1475"/>
                  <a:pt x="126" y="1500"/>
                  <a:pt x="100" y="1525"/>
                </a:cubicBezTo>
                <a:cubicBezTo>
                  <a:pt x="76" y="1575"/>
                  <a:pt x="51" y="1475"/>
                  <a:pt x="51" y="1500"/>
                </a:cubicBezTo>
                <a:cubicBezTo>
                  <a:pt x="26" y="1500"/>
                  <a:pt x="76" y="1525"/>
                  <a:pt x="76" y="1550"/>
                </a:cubicBezTo>
                <a:cubicBezTo>
                  <a:pt x="51" y="1575"/>
                  <a:pt x="26" y="1475"/>
                  <a:pt x="0" y="1500"/>
                </a:cubicBezTo>
                <a:cubicBezTo>
                  <a:pt x="0" y="1525"/>
                  <a:pt x="100" y="1675"/>
                  <a:pt x="100" y="1725"/>
                </a:cubicBezTo>
                <a:cubicBezTo>
                  <a:pt x="100" y="1775"/>
                  <a:pt x="176" y="1825"/>
                  <a:pt x="176" y="1900"/>
                </a:cubicBezTo>
                <a:cubicBezTo>
                  <a:pt x="176" y="1976"/>
                  <a:pt x="251" y="2100"/>
                  <a:pt x="276" y="2100"/>
                </a:cubicBezTo>
                <a:cubicBezTo>
                  <a:pt x="276" y="2125"/>
                  <a:pt x="226" y="2176"/>
                  <a:pt x="251" y="2225"/>
                </a:cubicBezTo>
                <a:cubicBezTo>
                  <a:pt x="251" y="2300"/>
                  <a:pt x="226" y="2300"/>
                  <a:pt x="200" y="2300"/>
                </a:cubicBezTo>
                <a:cubicBezTo>
                  <a:pt x="151" y="2300"/>
                  <a:pt x="176" y="2376"/>
                  <a:pt x="226" y="2376"/>
                </a:cubicBezTo>
                <a:cubicBezTo>
                  <a:pt x="251" y="2376"/>
                  <a:pt x="251" y="2400"/>
                  <a:pt x="276" y="2425"/>
                </a:cubicBezTo>
                <a:cubicBezTo>
                  <a:pt x="326" y="2476"/>
                  <a:pt x="426" y="2450"/>
                  <a:pt x="476" y="2450"/>
                </a:cubicBezTo>
                <a:cubicBezTo>
                  <a:pt x="500" y="2450"/>
                  <a:pt x="500" y="2400"/>
                  <a:pt x="551" y="2400"/>
                </a:cubicBezTo>
                <a:cubicBezTo>
                  <a:pt x="600" y="2400"/>
                  <a:pt x="600" y="2376"/>
                  <a:pt x="626" y="2350"/>
                </a:cubicBezTo>
                <a:cubicBezTo>
                  <a:pt x="651" y="2325"/>
                  <a:pt x="751" y="2325"/>
                  <a:pt x="876" y="2325"/>
                </a:cubicBezTo>
                <a:cubicBezTo>
                  <a:pt x="976" y="2350"/>
                  <a:pt x="1026" y="2300"/>
                  <a:pt x="1051" y="2276"/>
                </a:cubicBezTo>
                <a:cubicBezTo>
                  <a:pt x="1051" y="2225"/>
                  <a:pt x="1126" y="2225"/>
                  <a:pt x="1176" y="2200"/>
                </a:cubicBezTo>
                <a:cubicBezTo>
                  <a:pt x="1201" y="2176"/>
                  <a:pt x="1226" y="2150"/>
                  <a:pt x="1301" y="2176"/>
                </a:cubicBezTo>
                <a:cubicBezTo>
                  <a:pt x="1401" y="2176"/>
                  <a:pt x="1476" y="2125"/>
                  <a:pt x="1526" y="2100"/>
                </a:cubicBezTo>
                <a:cubicBezTo>
                  <a:pt x="1576" y="2076"/>
                  <a:pt x="1676" y="2100"/>
                  <a:pt x="1726" y="2076"/>
                </a:cubicBezTo>
                <a:cubicBezTo>
                  <a:pt x="1776" y="2076"/>
                  <a:pt x="1776" y="2150"/>
                  <a:pt x="1826" y="2125"/>
                </a:cubicBezTo>
                <a:cubicBezTo>
                  <a:pt x="1876" y="2125"/>
                  <a:pt x="1901" y="2150"/>
                  <a:pt x="1951" y="2150"/>
                </a:cubicBezTo>
                <a:cubicBezTo>
                  <a:pt x="1976" y="2150"/>
                  <a:pt x="1976" y="2176"/>
                  <a:pt x="2001" y="2176"/>
                </a:cubicBezTo>
                <a:cubicBezTo>
                  <a:pt x="2026" y="2176"/>
                  <a:pt x="2026" y="2200"/>
                  <a:pt x="2001" y="2225"/>
                </a:cubicBezTo>
                <a:cubicBezTo>
                  <a:pt x="1976" y="2276"/>
                  <a:pt x="2051" y="2250"/>
                  <a:pt x="2076" y="2325"/>
                </a:cubicBezTo>
                <a:cubicBezTo>
                  <a:pt x="2126" y="2376"/>
                  <a:pt x="2076" y="2376"/>
                  <a:pt x="2101" y="2425"/>
                </a:cubicBezTo>
                <a:cubicBezTo>
                  <a:pt x="2126" y="2450"/>
                  <a:pt x="2151" y="2450"/>
                  <a:pt x="2176" y="2400"/>
                </a:cubicBezTo>
                <a:cubicBezTo>
                  <a:pt x="2226" y="2325"/>
                  <a:pt x="2276" y="2376"/>
                  <a:pt x="2276" y="2325"/>
                </a:cubicBezTo>
                <a:cubicBezTo>
                  <a:pt x="2276" y="2276"/>
                  <a:pt x="2326" y="2225"/>
                  <a:pt x="2351" y="2250"/>
                </a:cubicBezTo>
                <a:cubicBezTo>
                  <a:pt x="2376" y="2276"/>
                  <a:pt x="2326" y="2276"/>
                  <a:pt x="2326" y="2376"/>
                </a:cubicBezTo>
                <a:cubicBezTo>
                  <a:pt x="2301" y="2476"/>
                  <a:pt x="2276" y="2425"/>
                  <a:pt x="2251" y="2450"/>
                </a:cubicBezTo>
                <a:cubicBezTo>
                  <a:pt x="2251" y="2476"/>
                  <a:pt x="2351" y="2476"/>
                  <a:pt x="2351" y="2425"/>
                </a:cubicBezTo>
                <a:cubicBezTo>
                  <a:pt x="2351" y="2376"/>
                  <a:pt x="2351" y="2376"/>
                  <a:pt x="2401" y="2400"/>
                </a:cubicBezTo>
                <a:cubicBezTo>
                  <a:pt x="2426" y="2450"/>
                  <a:pt x="2376" y="2500"/>
                  <a:pt x="2376" y="2525"/>
                </a:cubicBezTo>
                <a:cubicBezTo>
                  <a:pt x="2401" y="2525"/>
                  <a:pt x="2426" y="2500"/>
                  <a:pt x="2451" y="2500"/>
                </a:cubicBezTo>
                <a:cubicBezTo>
                  <a:pt x="2501" y="2500"/>
                  <a:pt x="2551" y="2600"/>
                  <a:pt x="2526" y="2650"/>
                </a:cubicBezTo>
                <a:cubicBezTo>
                  <a:pt x="2526" y="2676"/>
                  <a:pt x="2501" y="2725"/>
                  <a:pt x="2576" y="2750"/>
                </a:cubicBezTo>
                <a:cubicBezTo>
                  <a:pt x="2651" y="2800"/>
                  <a:pt x="2627" y="2800"/>
                  <a:pt x="2676" y="2800"/>
                </a:cubicBezTo>
                <a:cubicBezTo>
                  <a:pt x="2727" y="2800"/>
                  <a:pt x="2851" y="2850"/>
                  <a:pt x="2876" y="2876"/>
                </a:cubicBezTo>
                <a:cubicBezTo>
                  <a:pt x="2901" y="2900"/>
                  <a:pt x="2976" y="2850"/>
                  <a:pt x="2976" y="2800"/>
                </a:cubicBezTo>
                <a:cubicBezTo>
                  <a:pt x="3001" y="2750"/>
                  <a:pt x="3051" y="2800"/>
                  <a:pt x="3027" y="2825"/>
                </a:cubicBezTo>
                <a:cubicBezTo>
                  <a:pt x="3001" y="2825"/>
                  <a:pt x="3051" y="2876"/>
                  <a:pt x="3051" y="2850"/>
                </a:cubicBezTo>
                <a:cubicBezTo>
                  <a:pt x="3051" y="2825"/>
                  <a:pt x="3051" y="2800"/>
                  <a:pt x="3076" y="2825"/>
                </a:cubicBezTo>
                <a:cubicBezTo>
                  <a:pt x="3076" y="2850"/>
                  <a:pt x="3127" y="2850"/>
                  <a:pt x="3127" y="2876"/>
                </a:cubicBezTo>
                <a:cubicBezTo>
                  <a:pt x="3151" y="2900"/>
                  <a:pt x="3151" y="2925"/>
                  <a:pt x="3151" y="2900"/>
                </a:cubicBezTo>
                <a:cubicBezTo>
                  <a:pt x="3151" y="2876"/>
                  <a:pt x="3176" y="2876"/>
                  <a:pt x="3201" y="2850"/>
                </a:cubicBezTo>
                <a:cubicBezTo>
                  <a:pt x="3227" y="2850"/>
                  <a:pt x="3251" y="2825"/>
                  <a:pt x="3301" y="2776"/>
                </a:cubicBezTo>
                <a:cubicBezTo>
                  <a:pt x="3327" y="2750"/>
                  <a:pt x="3476" y="2750"/>
                  <a:pt x="3501" y="2750"/>
                </a:cubicBezTo>
                <a:cubicBezTo>
                  <a:pt x="3501" y="2750"/>
                  <a:pt x="3501" y="2625"/>
                  <a:pt x="3527" y="2550"/>
                </a:cubicBezTo>
                <a:cubicBezTo>
                  <a:pt x="3527" y="2500"/>
                  <a:pt x="3576" y="2476"/>
                  <a:pt x="3601" y="2425"/>
                </a:cubicBezTo>
                <a:cubicBezTo>
                  <a:pt x="3601" y="2350"/>
                  <a:pt x="3676" y="2225"/>
                  <a:pt x="3701" y="2225"/>
                </a:cubicBezTo>
                <a:cubicBezTo>
                  <a:pt x="3701" y="2200"/>
                  <a:pt x="3752" y="2200"/>
                  <a:pt x="3752" y="2150"/>
                </a:cubicBezTo>
                <a:cubicBezTo>
                  <a:pt x="3752" y="2100"/>
                  <a:pt x="3801" y="2076"/>
                  <a:pt x="3801" y="2025"/>
                </a:cubicBezTo>
                <a:cubicBezTo>
                  <a:pt x="3801" y="1976"/>
                  <a:pt x="3827" y="1925"/>
                  <a:pt x="3827" y="1900"/>
                </a:cubicBezTo>
                <a:cubicBezTo>
                  <a:pt x="3827" y="1875"/>
                  <a:pt x="3801" y="1850"/>
                  <a:pt x="3827" y="1800"/>
                </a:cubicBezTo>
                <a:cubicBezTo>
                  <a:pt x="3852" y="1775"/>
                  <a:pt x="3827" y="1725"/>
                  <a:pt x="3827" y="1725"/>
                </a:cubicBezTo>
                <a:close/>
                <a:moveTo>
                  <a:pt x="1751" y="100"/>
                </a:moveTo>
                <a:lnTo>
                  <a:pt x="1751" y="100"/>
                </a:lnTo>
                <a:cubicBezTo>
                  <a:pt x="1751" y="75"/>
                  <a:pt x="1601" y="100"/>
                  <a:pt x="1626" y="125"/>
                </a:cubicBezTo>
                <a:cubicBezTo>
                  <a:pt x="1651" y="125"/>
                  <a:pt x="1751" y="125"/>
                  <a:pt x="1751" y="100"/>
                </a:cubicBezTo>
                <a:close/>
                <a:moveTo>
                  <a:pt x="2226" y="2550"/>
                </a:moveTo>
                <a:lnTo>
                  <a:pt x="2226" y="2550"/>
                </a:lnTo>
                <a:cubicBezTo>
                  <a:pt x="2251" y="2576"/>
                  <a:pt x="2326" y="2576"/>
                  <a:pt x="2326" y="2550"/>
                </a:cubicBezTo>
                <a:cubicBezTo>
                  <a:pt x="2351" y="2525"/>
                  <a:pt x="2201" y="2550"/>
                  <a:pt x="2226" y="2550"/>
                </a:cubicBezTo>
                <a:close/>
                <a:moveTo>
                  <a:pt x="3151" y="3125"/>
                </a:moveTo>
                <a:lnTo>
                  <a:pt x="3151" y="3125"/>
                </a:lnTo>
                <a:cubicBezTo>
                  <a:pt x="3101" y="3150"/>
                  <a:pt x="3027" y="3076"/>
                  <a:pt x="3001" y="3101"/>
                </a:cubicBezTo>
                <a:cubicBezTo>
                  <a:pt x="2976" y="3101"/>
                  <a:pt x="3076" y="3250"/>
                  <a:pt x="3051" y="3276"/>
                </a:cubicBezTo>
                <a:cubicBezTo>
                  <a:pt x="3001" y="3325"/>
                  <a:pt x="3127" y="3425"/>
                  <a:pt x="3176" y="3425"/>
                </a:cubicBezTo>
                <a:cubicBezTo>
                  <a:pt x="3201" y="3425"/>
                  <a:pt x="3201" y="3376"/>
                  <a:pt x="3227" y="3376"/>
                </a:cubicBezTo>
                <a:cubicBezTo>
                  <a:pt x="3251" y="3401"/>
                  <a:pt x="3227" y="3350"/>
                  <a:pt x="3251" y="3350"/>
                </a:cubicBezTo>
                <a:cubicBezTo>
                  <a:pt x="3251" y="3325"/>
                  <a:pt x="3276" y="3350"/>
                  <a:pt x="3301" y="3350"/>
                </a:cubicBezTo>
                <a:cubicBezTo>
                  <a:pt x="3327" y="3325"/>
                  <a:pt x="3276" y="3250"/>
                  <a:pt x="3327" y="3250"/>
                </a:cubicBezTo>
                <a:cubicBezTo>
                  <a:pt x="3351" y="3250"/>
                  <a:pt x="3327" y="3150"/>
                  <a:pt x="3327" y="3101"/>
                </a:cubicBezTo>
                <a:cubicBezTo>
                  <a:pt x="3301" y="3076"/>
                  <a:pt x="3227" y="3125"/>
                  <a:pt x="3151" y="3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6" name="Freeform 152">
            <a:extLst>
              <a:ext uri="{FF2B5EF4-FFF2-40B4-BE49-F238E27FC236}">
                <a16:creationId xmlns:a16="http://schemas.microsoft.com/office/drawing/2014/main" id="{8E1FB115-BC88-7A4F-BC5B-F11A618CD1B7}"/>
              </a:ext>
            </a:extLst>
          </p:cNvPr>
          <p:cNvSpPr>
            <a:spLocks noChangeArrowheads="1"/>
          </p:cNvSpPr>
          <p:nvPr/>
        </p:nvSpPr>
        <p:spPr bwMode="auto">
          <a:xfrm>
            <a:off x="10725349" y="5944433"/>
            <a:ext cx="375465" cy="447185"/>
          </a:xfrm>
          <a:custGeom>
            <a:avLst/>
            <a:gdLst>
              <a:gd name="T0" fmla="*/ 725 w 1176"/>
              <a:gd name="T1" fmla="*/ 675 h 1401"/>
              <a:gd name="T2" fmla="*/ 725 w 1176"/>
              <a:gd name="T3" fmla="*/ 675 h 1401"/>
              <a:gd name="T4" fmla="*/ 650 w 1176"/>
              <a:gd name="T5" fmla="*/ 700 h 1401"/>
              <a:gd name="T6" fmla="*/ 550 w 1176"/>
              <a:gd name="T7" fmla="*/ 651 h 1401"/>
              <a:gd name="T8" fmla="*/ 500 w 1176"/>
              <a:gd name="T9" fmla="*/ 726 h 1401"/>
              <a:gd name="T10" fmla="*/ 425 w 1176"/>
              <a:gd name="T11" fmla="*/ 875 h 1401"/>
              <a:gd name="T12" fmla="*/ 174 w 1176"/>
              <a:gd name="T13" fmla="*/ 1026 h 1401"/>
              <a:gd name="T14" fmla="*/ 49 w 1176"/>
              <a:gd name="T15" fmla="*/ 1151 h 1401"/>
              <a:gd name="T16" fmla="*/ 25 w 1176"/>
              <a:gd name="T17" fmla="*/ 1251 h 1401"/>
              <a:gd name="T18" fmla="*/ 125 w 1176"/>
              <a:gd name="T19" fmla="*/ 1300 h 1401"/>
              <a:gd name="T20" fmla="*/ 174 w 1176"/>
              <a:gd name="T21" fmla="*/ 1326 h 1401"/>
              <a:gd name="T22" fmla="*/ 350 w 1176"/>
              <a:gd name="T23" fmla="*/ 1275 h 1401"/>
              <a:gd name="T24" fmla="*/ 425 w 1176"/>
              <a:gd name="T25" fmla="*/ 1175 h 1401"/>
              <a:gd name="T26" fmla="*/ 475 w 1176"/>
              <a:gd name="T27" fmla="*/ 1075 h 1401"/>
              <a:gd name="T28" fmla="*/ 575 w 1176"/>
              <a:gd name="T29" fmla="*/ 1000 h 1401"/>
              <a:gd name="T30" fmla="*/ 600 w 1176"/>
              <a:gd name="T31" fmla="*/ 951 h 1401"/>
              <a:gd name="T32" fmla="*/ 675 w 1176"/>
              <a:gd name="T33" fmla="*/ 875 h 1401"/>
              <a:gd name="T34" fmla="*/ 750 w 1176"/>
              <a:gd name="T35" fmla="*/ 751 h 1401"/>
              <a:gd name="T36" fmla="*/ 725 w 1176"/>
              <a:gd name="T37" fmla="*/ 675 h 1401"/>
              <a:gd name="T38" fmla="*/ 125 w 1176"/>
              <a:gd name="T39" fmla="*/ 1375 h 1401"/>
              <a:gd name="T40" fmla="*/ 125 w 1176"/>
              <a:gd name="T41" fmla="*/ 1375 h 1401"/>
              <a:gd name="T42" fmla="*/ 149 w 1176"/>
              <a:gd name="T43" fmla="*/ 1351 h 1401"/>
              <a:gd name="T44" fmla="*/ 125 w 1176"/>
              <a:gd name="T45" fmla="*/ 1375 h 1401"/>
              <a:gd name="T46" fmla="*/ 1075 w 1176"/>
              <a:gd name="T47" fmla="*/ 326 h 1401"/>
              <a:gd name="T48" fmla="*/ 1075 w 1176"/>
              <a:gd name="T49" fmla="*/ 326 h 1401"/>
              <a:gd name="T50" fmla="*/ 975 w 1176"/>
              <a:gd name="T51" fmla="*/ 326 h 1401"/>
              <a:gd name="T52" fmla="*/ 925 w 1176"/>
              <a:gd name="T53" fmla="*/ 275 h 1401"/>
              <a:gd name="T54" fmla="*/ 875 w 1176"/>
              <a:gd name="T55" fmla="*/ 200 h 1401"/>
              <a:gd name="T56" fmla="*/ 875 w 1176"/>
              <a:gd name="T57" fmla="*/ 250 h 1401"/>
              <a:gd name="T58" fmla="*/ 825 w 1176"/>
              <a:gd name="T59" fmla="*/ 226 h 1401"/>
              <a:gd name="T60" fmla="*/ 800 w 1176"/>
              <a:gd name="T61" fmla="*/ 150 h 1401"/>
              <a:gd name="T62" fmla="*/ 775 w 1176"/>
              <a:gd name="T63" fmla="*/ 75 h 1401"/>
              <a:gd name="T64" fmla="*/ 650 w 1176"/>
              <a:gd name="T65" fmla="*/ 0 h 1401"/>
              <a:gd name="T66" fmla="*/ 675 w 1176"/>
              <a:gd name="T67" fmla="*/ 100 h 1401"/>
              <a:gd name="T68" fmla="*/ 750 w 1176"/>
              <a:gd name="T69" fmla="*/ 150 h 1401"/>
              <a:gd name="T70" fmla="*/ 800 w 1176"/>
              <a:gd name="T71" fmla="*/ 226 h 1401"/>
              <a:gd name="T72" fmla="*/ 775 w 1176"/>
              <a:gd name="T73" fmla="*/ 375 h 1401"/>
              <a:gd name="T74" fmla="*/ 700 w 1176"/>
              <a:gd name="T75" fmla="*/ 450 h 1401"/>
              <a:gd name="T76" fmla="*/ 825 w 1176"/>
              <a:gd name="T77" fmla="*/ 575 h 1401"/>
              <a:gd name="T78" fmla="*/ 800 w 1176"/>
              <a:gd name="T79" fmla="*/ 726 h 1401"/>
              <a:gd name="T80" fmla="*/ 900 w 1176"/>
              <a:gd name="T81" fmla="*/ 726 h 1401"/>
              <a:gd name="T82" fmla="*/ 1000 w 1176"/>
              <a:gd name="T83" fmla="*/ 575 h 1401"/>
              <a:gd name="T84" fmla="*/ 1025 w 1176"/>
              <a:gd name="T85" fmla="*/ 500 h 1401"/>
              <a:gd name="T86" fmla="*/ 1075 w 1176"/>
              <a:gd name="T87" fmla="*/ 475 h 1401"/>
              <a:gd name="T88" fmla="*/ 1125 w 1176"/>
              <a:gd name="T89" fmla="*/ 400 h 1401"/>
              <a:gd name="T90" fmla="*/ 1150 w 1176"/>
              <a:gd name="T91" fmla="*/ 326 h 1401"/>
              <a:gd name="T92" fmla="*/ 1075 w 1176"/>
              <a:gd name="T93" fmla="*/ 32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76" h="1401">
                <a:moveTo>
                  <a:pt x="725" y="675"/>
                </a:moveTo>
                <a:lnTo>
                  <a:pt x="725" y="675"/>
                </a:lnTo>
                <a:cubicBezTo>
                  <a:pt x="700" y="651"/>
                  <a:pt x="675" y="675"/>
                  <a:pt x="650" y="700"/>
                </a:cubicBezTo>
                <a:cubicBezTo>
                  <a:pt x="625" y="700"/>
                  <a:pt x="600" y="626"/>
                  <a:pt x="550" y="651"/>
                </a:cubicBezTo>
                <a:cubicBezTo>
                  <a:pt x="525" y="675"/>
                  <a:pt x="550" y="700"/>
                  <a:pt x="500" y="726"/>
                </a:cubicBezTo>
                <a:cubicBezTo>
                  <a:pt x="475" y="775"/>
                  <a:pt x="475" y="775"/>
                  <a:pt x="425" y="875"/>
                </a:cubicBezTo>
                <a:cubicBezTo>
                  <a:pt x="375" y="951"/>
                  <a:pt x="200" y="1000"/>
                  <a:pt x="174" y="1026"/>
                </a:cubicBezTo>
                <a:cubicBezTo>
                  <a:pt x="149" y="1075"/>
                  <a:pt x="49" y="1126"/>
                  <a:pt x="49" y="1151"/>
                </a:cubicBezTo>
                <a:cubicBezTo>
                  <a:pt x="49" y="1175"/>
                  <a:pt x="0" y="1200"/>
                  <a:pt x="25" y="1251"/>
                </a:cubicBezTo>
                <a:cubicBezTo>
                  <a:pt x="49" y="1275"/>
                  <a:pt x="100" y="1251"/>
                  <a:pt x="125" y="1300"/>
                </a:cubicBezTo>
                <a:cubicBezTo>
                  <a:pt x="149" y="1326"/>
                  <a:pt x="174" y="1300"/>
                  <a:pt x="174" y="1326"/>
                </a:cubicBezTo>
                <a:cubicBezTo>
                  <a:pt x="200" y="1351"/>
                  <a:pt x="300" y="1351"/>
                  <a:pt x="350" y="1275"/>
                </a:cubicBezTo>
                <a:cubicBezTo>
                  <a:pt x="425" y="1226"/>
                  <a:pt x="400" y="1175"/>
                  <a:pt x="425" y="1175"/>
                </a:cubicBezTo>
                <a:cubicBezTo>
                  <a:pt x="450" y="1151"/>
                  <a:pt x="450" y="1100"/>
                  <a:pt x="475" y="1075"/>
                </a:cubicBezTo>
                <a:cubicBezTo>
                  <a:pt x="475" y="1051"/>
                  <a:pt x="500" y="1000"/>
                  <a:pt x="575" y="1000"/>
                </a:cubicBezTo>
                <a:cubicBezTo>
                  <a:pt x="650" y="1000"/>
                  <a:pt x="600" y="1000"/>
                  <a:pt x="600" y="951"/>
                </a:cubicBezTo>
                <a:cubicBezTo>
                  <a:pt x="600" y="926"/>
                  <a:pt x="675" y="926"/>
                  <a:pt x="675" y="875"/>
                </a:cubicBezTo>
                <a:cubicBezTo>
                  <a:pt x="675" y="826"/>
                  <a:pt x="750" y="775"/>
                  <a:pt x="750" y="751"/>
                </a:cubicBezTo>
                <a:cubicBezTo>
                  <a:pt x="725" y="700"/>
                  <a:pt x="750" y="700"/>
                  <a:pt x="725" y="675"/>
                </a:cubicBezTo>
                <a:close/>
                <a:moveTo>
                  <a:pt x="125" y="1375"/>
                </a:moveTo>
                <a:lnTo>
                  <a:pt x="125" y="1375"/>
                </a:lnTo>
                <a:cubicBezTo>
                  <a:pt x="149" y="1400"/>
                  <a:pt x="174" y="1375"/>
                  <a:pt x="149" y="1351"/>
                </a:cubicBezTo>
                <a:cubicBezTo>
                  <a:pt x="125" y="1300"/>
                  <a:pt x="100" y="1375"/>
                  <a:pt x="125" y="1375"/>
                </a:cubicBezTo>
                <a:close/>
                <a:moveTo>
                  <a:pt x="1075" y="326"/>
                </a:moveTo>
                <a:lnTo>
                  <a:pt x="1075" y="326"/>
                </a:lnTo>
                <a:cubicBezTo>
                  <a:pt x="1050" y="375"/>
                  <a:pt x="1000" y="326"/>
                  <a:pt x="975" y="326"/>
                </a:cubicBezTo>
                <a:cubicBezTo>
                  <a:pt x="950" y="326"/>
                  <a:pt x="925" y="300"/>
                  <a:pt x="925" y="275"/>
                </a:cubicBezTo>
                <a:cubicBezTo>
                  <a:pt x="925" y="226"/>
                  <a:pt x="900" y="200"/>
                  <a:pt x="875" y="200"/>
                </a:cubicBezTo>
                <a:cubicBezTo>
                  <a:pt x="850" y="200"/>
                  <a:pt x="875" y="226"/>
                  <a:pt x="875" y="250"/>
                </a:cubicBezTo>
                <a:cubicBezTo>
                  <a:pt x="850" y="250"/>
                  <a:pt x="850" y="226"/>
                  <a:pt x="825" y="226"/>
                </a:cubicBezTo>
                <a:cubicBezTo>
                  <a:pt x="825" y="226"/>
                  <a:pt x="800" y="200"/>
                  <a:pt x="800" y="150"/>
                </a:cubicBezTo>
                <a:cubicBezTo>
                  <a:pt x="800" y="126"/>
                  <a:pt x="775" y="126"/>
                  <a:pt x="775" y="75"/>
                </a:cubicBezTo>
                <a:cubicBezTo>
                  <a:pt x="775" y="26"/>
                  <a:pt x="700" y="0"/>
                  <a:pt x="650" y="0"/>
                </a:cubicBezTo>
                <a:cubicBezTo>
                  <a:pt x="600" y="0"/>
                  <a:pt x="650" y="75"/>
                  <a:pt x="675" y="100"/>
                </a:cubicBezTo>
                <a:cubicBezTo>
                  <a:pt x="700" y="126"/>
                  <a:pt x="750" y="150"/>
                  <a:pt x="750" y="150"/>
                </a:cubicBezTo>
                <a:cubicBezTo>
                  <a:pt x="750" y="175"/>
                  <a:pt x="775" y="226"/>
                  <a:pt x="800" y="226"/>
                </a:cubicBezTo>
                <a:cubicBezTo>
                  <a:pt x="825" y="250"/>
                  <a:pt x="775" y="326"/>
                  <a:pt x="775" y="375"/>
                </a:cubicBezTo>
                <a:cubicBezTo>
                  <a:pt x="775" y="426"/>
                  <a:pt x="750" y="426"/>
                  <a:pt x="700" y="450"/>
                </a:cubicBezTo>
                <a:cubicBezTo>
                  <a:pt x="675" y="500"/>
                  <a:pt x="775" y="526"/>
                  <a:pt x="825" y="575"/>
                </a:cubicBezTo>
                <a:cubicBezTo>
                  <a:pt x="875" y="600"/>
                  <a:pt x="800" y="700"/>
                  <a:pt x="800" y="726"/>
                </a:cubicBezTo>
                <a:cubicBezTo>
                  <a:pt x="800" y="726"/>
                  <a:pt x="850" y="751"/>
                  <a:pt x="900" y="726"/>
                </a:cubicBezTo>
                <a:cubicBezTo>
                  <a:pt x="950" y="726"/>
                  <a:pt x="950" y="626"/>
                  <a:pt x="1000" y="575"/>
                </a:cubicBezTo>
                <a:cubicBezTo>
                  <a:pt x="1025" y="550"/>
                  <a:pt x="1000" y="500"/>
                  <a:pt x="1025" y="500"/>
                </a:cubicBezTo>
                <a:cubicBezTo>
                  <a:pt x="1050" y="475"/>
                  <a:pt x="1075" y="475"/>
                  <a:pt x="1075" y="475"/>
                </a:cubicBezTo>
                <a:cubicBezTo>
                  <a:pt x="1100" y="475"/>
                  <a:pt x="1100" y="400"/>
                  <a:pt x="1125" y="400"/>
                </a:cubicBezTo>
                <a:cubicBezTo>
                  <a:pt x="1150" y="400"/>
                  <a:pt x="1150" y="375"/>
                  <a:pt x="1150" y="326"/>
                </a:cubicBezTo>
                <a:cubicBezTo>
                  <a:pt x="1175" y="275"/>
                  <a:pt x="1075" y="300"/>
                  <a:pt x="1075" y="3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7" name="Freeform 153">
            <a:extLst>
              <a:ext uri="{FF2B5EF4-FFF2-40B4-BE49-F238E27FC236}">
                <a16:creationId xmlns:a16="http://schemas.microsoft.com/office/drawing/2014/main" id="{9B3C8C14-03DB-524B-94E0-FBDCBC628333}"/>
              </a:ext>
            </a:extLst>
          </p:cNvPr>
          <p:cNvSpPr>
            <a:spLocks noChangeArrowheads="1"/>
          </p:cNvSpPr>
          <p:nvPr/>
        </p:nvSpPr>
        <p:spPr bwMode="auto">
          <a:xfrm>
            <a:off x="11051596" y="5338343"/>
            <a:ext cx="80155" cy="71717"/>
          </a:xfrm>
          <a:custGeom>
            <a:avLst/>
            <a:gdLst>
              <a:gd name="T0" fmla="*/ 25 w 251"/>
              <a:gd name="T1" fmla="*/ 200 h 226"/>
              <a:gd name="T2" fmla="*/ 25 w 251"/>
              <a:gd name="T3" fmla="*/ 200 h 226"/>
              <a:gd name="T4" fmla="*/ 150 w 251"/>
              <a:gd name="T5" fmla="*/ 150 h 226"/>
              <a:gd name="T6" fmla="*/ 25 w 251"/>
              <a:gd name="T7" fmla="*/ 200 h 226"/>
              <a:gd name="T8" fmla="*/ 175 w 251"/>
              <a:gd name="T9" fmla="*/ 75 h 226"/>
              <a:gd name="T10" fmla="*/ 175 w 251"/>
              <a:gd name="T11" fmla="*/ 75 h 226"/>
              <a:gd name="T12" fmla="*/ 250 w 251"/>
              <a:gd name="T13" fmla="*/ 24 h 226"/>
              <a:gd name="T14" fmla="*/ 175 w 251"/>
              <a:gd name="T15" fmla="*/ 75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26">
                <a:moveTo>
                  <a:pt x="25" y="200"/>
                </a:moveTo>
                <a:lnTo>
                  <a:pt x="25" y="200"/>
                </a:lnTo>
                <a:cubicBezTo>
                  <a:pt x="75" y="225"/>
                  <a:pt x="150" y="225"/>
                  <a:pt x="150" y="150"/>
                </a:cubicBezTo>
                <a:cubicBezTo>
                  <a:pt x="150" y="100"/>
                  <a:pt x="0" y="150"/>
                  <a:pt x="25" y="200"/>
                </a:cubicBezTo>
                <a:close/>
                <a:moveTo>
                  <a:pt x="175" y="75"/>
                </a:moveTo>
                <a:lnTo>
                  <a:pt x="175" y="75"/>
                </a:lnTo>
                <a:cubicBezTo>
                  <a:pt x="175" y="75"/>
                  <a:pt x="250" y="50"/>
                  <a:pt x="250" y="24"/>
                </a:cubicBezTo>
                <a:cubicBezTo>
                  <a:pt x="250" y="0"/>
                  <a:pt x="125" y="75"/>
                  <a:pt x="175" y="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8" name="Freeform 154">
            <a:extLst>
              <a:ext uri="{FF2B5EF4-FFF2-40B4-BE49-F238E27FC236}">
                <a16:creationId xmlns:a16="http://schemas.microsoft.com/office/drawing/2014/main" id="{8487405D-5ECC-5B42-BE37-AE25A72DE678}"/>
              </a:ext>
            </a:extLst>
          </p:cNvPr>
          <p:cNvSpPr>
            <a:spLocks noChangeArrowheads="1"/>
          </p:cNvSpPr>
          <p:nvPr/>
        </p:nvSpPr>
        <p:spPr bwMode="auto">
          <a:xfrm>
            <a:off x="7336307" y="3465230"/>
            <a:ext cx="430309" cy="271404"/>
          </a:xfrm>
          <a:custGeom>
            <a:avLst/>
            <a:gdLst>
              <a:gd name="T0" fmla="*/ 1325 w 1351"/>
              <a:gd name="T1" fmla="*/ 525 h 851"/>
              <a:gd name="T2" fmla="*/ 1325 w 1351"/>
              <a:gd name="T3" fmla="*/ 525 h 851"/>
              <a:gd name="T4" fmla="*/ 1250 w 1351"/>
              <a:gd name="T5" fmla="*/ 500 h 851"/>
              <a:gd name="T6" fmla="*/ 1150 w 1351"/>
              <a:gd name="T7" fmla="*/ 425 h 851"/>
              <a:gd name="T8" fmla="*/ 1050 w 1351"/>
              <a:gd name="T9" fmla="*/ 375 h 851"/>
              <a:gd name="T10" fmla="*/ 949 w 1351"/>
              <a:gd name="T11" fmla="*/ 300 h 851"/>
              <a:gd name="T12" fmla="*/ 900 w 1351"/>
              <a:gd name="T13" fmla="*/ 225 h 851"/>
              <a:gd name="T14" fmla="*/ 874 w 1351"/>
              <a:gd name="T15" fmla="*/ 150 h 851"/>
              <a:gd name="T16" fmla="*/ 725 w 1351"/>
              <a:gd name="T17" fmla="*/ 150 h 851"/>
              <a:gd name="T18" fmla="*/ 699 w 1351"/>
              <a:gd name="T19" fmla="*/ 50 h 851"/>
              <a:gd name="T20" fmla="*/ 625 w 1351"/>
              <a:gd name="T21" fmla="*/ 25 h 851"/>
              <a:gd name="T22" fmla="*/ 549 w 1351"/>
              <a:gd name="T23" fmla="*/ 0 h 851"/>
              <a:gd name="T24" fmla="*/ 525 w 1351"/>
              <a:gd name="T25" fmla="*/ 25 h 851"/>
              <a:gd name="T26" fmla="*/ 474 w 1351"/>
              <a:gd name="T27" fmla="*/ 50 h 851"/>
              <a:gd name="T28" fmla="*/ 425 w 1351"/>
              <a:gd name="T29" fmla="*/ 100 h 851"/>
              <a:gd name="T30" fmla="*/ 374 w 1351"/>
              <a:gd name="T31" fmla="*/ 150 h 851"/>
              <a:gd name="T32" fmla="*/ 325 w 1351"/>
              <a:gd name="T33" fmla="*/ 125 h 851"/>
              <a:gd name="T34" fmla="*/ 249 w 1351"/>
              <a:gd name="T35" fmla="*/ 125 h 851"/>
              <a:gd name="T36" fmla="*/ 124 w 1351"/>
              <a:gd name="T37" fmla="*/ 25 h 851"/>
              <a:gd name="T38" fmla="*/ 49 w 1351"/>
              <a:gd name="T39" fmla="*/ 75 h 851"/>
              <a:gd name="T40" fmla="*/ 74 w 1351"/>
              <a:gd name="T41" fmla="*/ 75 h 851"/>
              <a:gd name="T42" fmla="*/ 149 w 1351"/>
              <a:gd name="T43" fmla="*/ 150 h 851"/>
              <a:gd name="T44" fmla="*/ 200 w 1351"/>
              <a:gd name="T45" fmla="*/ 200 h 851"/>
              <a:gd name="T46" fmla="*/ 100 w 1351"/>
              <a:gd name="T47" fmla="*/ 225 h 851"/>
              <a:gd name="T48" fmla="*/ 24 w 1351"/>
              <a:gd name="T49" fmla="*/ 225 h 851"/>
              <a:gd name="T50" fmla="*/ 49 w 1351"/>
              <a:gd name="T51" fmla="*/ 300 h 851"/>
              <a:gd name="T52" fmla="*/ 49 w 1351"/>
              <a:gd name="T53" fmla="*/ 375 h 851"/>
              <a:gd name="T54" fmla="*/ 100 w 1351"/>
              <a:gd name="T55" fmla="*/ 375 h 851"/>
              <a:gd name="T56" fmla="*/ 124 w 1351"/>
              <a:gd name="T57" fmla="*/ 450 h 851"/>
              <a:gd name="T58" fmla="*/ 124 w 1351"/>
              <a:gd name="T59" fmla="*/ 575 h 851"/>
              <a:gd name="T60" fmla="*/ 200 w 1351"/>
              <a:gd name="T61" fmla="*/ 575 h 851"/>
              <a:gd name="T62" fmla="*/ 274 w 1351"/>
              <a:gd name="T63" fmla="*/ 525 h 851"/>
              <a:gd name="T64" fmla="*/ 349 w 1351"/>
              <a:gd name="T65" fmla="*/ 500 h 851"/>
              <a:gd name="T66" fmla="*/ 449 w 1351"/>
              <a:gd name="T67" fmla="*/ 500 h 851"/>
              <a:gd name="T68" fmla="*/ 525 w 1351"/>
              <a:gd name="T69" fmla="*/ 550 h 851"/>
              <a:gd name="T70" fmla="*/ 574 w 1351"/>
              <a:gd name="T71" fmla="*/ 550 h 851"/>
              <a:gd name="T72" fmla="*/ 649 w 1351"/>
              <a:gd name="T73" fmla="*/ 575 h 851"/>
              <a:gd name="T74" fmla="*/ 699 w 1351"/>
              <a:gd name="T75" fmla="*/ 625 h 851"/>
              <a:gd name="T76" fmla="*/ 749 w 1351"/>
              <a:gd name="T77" fmla="*/ 675 h 851"/>
              <a:gd name="T78" fmla="*/ 825 w 1351"/>
              <a:gd name="T79" fmla="*/ 675 h 851"/>
              <a:gd name="T80" fmla="*/ 825 w 1351"/>
              <a:gd name="T81" fmla="*/ 800 h 851"/>
              <a:gd name="T82" fmla="*/ 849 w 1351"/>
              <a:gd name="T83" fmla="*/ 800 h 851"/>
              <a:gd name="T84" fmla="*/ 925 w 1351"/>
              <a:gd name="T85" fmla="*/ 825 h 851"/>
              <a:gd name="T86" fmla="*/ 1000 w 1351"/>
              <a:gd name="T87" fmla="*/ 775 h 851"/>
              <a:gd name="T88" fmla="*/ 1150 w 1351"/>
              <a:gd name="T89" fmla="*/ 700 h 851"/>
              <a:gd name="T90" fmla="*/ 1200 w 1351"/>
              <a:gd name="T91" fmla="*/ 625 h 851"/>
              <a:gd name="T92" fmla="*/ 1274 w 1351"/>
              <a:gd name="T93" fmla="*/ 575 h 851"/>
              <a:gd name="T94" fmla="*/ 1350 w 1351"/>
              <a:gd name="T95" fmla="*/ 575 h 851"/>
              <a:gd name="T96" fmla="*/ 1325 w 1351"/>
              <a:gd name="T97" fmla="*/ 525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1" h="851">
                <a:moveTo>
                  <a:pt x="1325" y="525"/>
                </a:moveTo>
                <a:lnTo>
                  <a:pt x="1325" y="525"/>
                </a:lnTo>
                <a:cubicBezTo>
                  <a:pt x="1325" y="525"/>
                  <a:pt x="1274" y="500"/>
                  <a:pt x="1250" y="500"/>
                </a:cubicBezTo>
                <a:cubicBezTo>
                  <a:pt x="1225" y="500"/>
                  <a:pt x="1200" y="450"/>
                  <a:pt x="1150" y="425"/>
                </a:cubicBezTo>
                <a:cubicBezTo>
                  <a:pt x="1100" y="425"/>
                  <a:pt x="1050" y="400"/>
                  <a:pt x="1050" y="375"/>
                </a:cubicBezTo>
                <a:cubicBezTo>
                  <a:pt x="1025" y="350"/>
                  <a:pt x="949" y="325"/>
                  <a:pt x="949" y="300"/>
                </a:cubicBezTo>
                <a:cubicBezTo>
                  <a:pt x="949" y="275"/>
                  <a:pt x="925" y="250"/>
                  <a:pt x="900" y="225"/>
                </a:cubicBezTo>
                <a:cubicBezTo>
                  <a:pt x="874" y="200"/>
                  <a:pt x="874" y="175"/>
                  <a:pt x="874" y="150"/>
                </a:cubicBezTo>
                <a:cubicBezTo>
                  <a:pt x="849" y="150"/>
                  <a:pt x="725" y="150"/>
                  <a:pt x="725" y="150"/>
                </a:cubicBezTo>
                <a:cubicBezTo>
                  <a:pt x="725" y="125"/>
                  <a:pt x="725" y="50"/>
                  <a:pt x="699" y="50"/>
                </a:cubicBezTo>
                <a:cubicBezTo>
                  <a:pt x="674" y="50"/>
                  <a:pt x="625" y="25"/>
                  <a:pt x="625" y="25"/>
                </a:cubicBezTo>
                <a:cubicBezTo>
                  <a:pt x="600" y="0"/>
                  <a:pt x="574" y="0"/>
                  <a:pt x="549" y="0"/>
                </a:cubicBezTo>
                <a:cubicBezTo>
                  <a:pt x="549" y="25"/>
                  <a:pt x="525" y="25"/>
                  <a:pt x="525" y="25"/>
                </a:cubicBezTo>
                <a:cubicBezTo>
                  <a:pt x="500" y="25"/>
                  <a:pt x="500" y="50"/>
                  <a:pt x="474" y="50"/>
                </a:cubicBezTo>
                <a:cubicBezTo>
                  <a:pt x="449" y="50"/>
                  <a:pt x="425" y="100"/>
                  <a:pt x="425" y="100"/>
                </a:cubicBezTo>
                <a:cubicBezTo>
                  <a:pt x="425" y="125"/>
                  <a:pt x="425" y="150"/>
                  <a:pt x="374" y="150"/>
                </a:cubicBezTo>
                <a:cubicBezTo>
                  <a:pt x="374" y="150"/>
                  <a:pt x="349" y="150"/>
                  <a:pt x="325" y="125"/>
                </a:cubicBezTo>
                <a:cubicBezTo>
                  <a:pt x="325" y="150"/>
                  <a:pt x="274" y="150"/>
                  <a:pt x="249" y="125"/>
                </a:cubicBezTo>
                <a:cubicBezTo>
                  <a:pt x="225" y="75"/>
                  <a:pt x="174" y="25"/>
                  <a:pt x="124" y="25"/>
                </a:cubicBezTo>
                <a:cubicBezTo>
                  <a:pt x="100" y="25"/>
                  <a:pt x="24" y="25"/>
                  <a:pt x="49" y="75"/>
                </a:cubicBezTo>
                <a:cubicBezTo>
                  <a:pt x="49" y="75"/>
                  <a:pt x="49" y="75"/>
                  <a:pt x="74" y="75"/>
                </a:cubicBezTo>
                <a:cubicBezTo>
                  <a:pt x="149" y="75"/>
                  <a:pt x="124" y="150"/>
                  <a:pt x="149" y="150"/>
                </a:cubicBezTo>
                <a:cubicBezTo>
                  <a:pt x="200" y="150"/>
                  <a:pt x="225" y="200"/>
                  <a:pt x="200" y="200"/>
                </a:cubicBezTo>
                <a:cubicBezTo>
                  <a:pt x="174" y="200"/>
                  <a:pt x="149" y="250"/>
                  <a:pt x="100" y="225"/>
                </a:cubicBezTo>
                <a:cubicBezTo>
                  <a:pt x="74" y="225"/>
                  <a:pt x="24" y="200"/>
                  <a:pt x="24" y="225"/>
                </a:cubicBezTo>
                <a:cubicBezTo>
                  <a:pt x="0" y="275"/>
                  <a:pt x="0" y="300"/>
                  <a:pt x="49" y="300"/>
                </a:cubicBezTo>
                <a:cubicBezTo>
                  <a:pt x="74" y="300"/>
                  <a:pt x="74" y="325"/>
                  <a:pt x="49" y="375"/>
                </a:cubicBezTo>
                <a:cubicBezTo>
                  <a:pt x="24" y="400"/>
                  <a:pt x="100" y="350"/>
                  <a:pt x="100" y="375"/>
                </a:cubicBezTo>
                <a:cubicBezTo>
                  <a:pt x="100" y="425"/>
                  <a:pt x="124" y="425"/>
                  <a:pt x="124" y="450"/>
                </a:cubicBezTo>
                <a:cubicBezTo>
                  <a:pt x="100" y="500"/>
                  <a:pt x="124" y="550"/>
                  <a:pt x="124" y="575"/>
                </a:cubicBezTo>
                <a:cubicBezTo>
                  <a:pt x="149" y="575"/>
                  <a:pt x="174" y="575"/>
                  <a:pt x="200" y="575"/>
                </a:cubicBezTo>
                <a:cubicBezTo>
                  <a:pt x="200" y="550"/>
                  <a:pt x="249" y="525"/>
                  <a:pt x="274" y="525"/>
                </a:cubicBezTo>
                <a:cubicBezTo>
                  <a:pt x="300" y="525"/>
                  <a:pt x="325" y="525"/>
                  <a:pt x="349" y="500"/>
                </a:cubicBezTo>
                <a:cubicBezTo>
                  <a:pt x="349" y="475"/>
                  <a:pt x="449" y="500"/>
                  <a:pt x="449" y="500"/>
                </a:cubicBezTo>
                <a:cubicBezTo>
                  <a:pt x="474" y="525"/>
                  <a:pt x="500" y="550"/>
                  <a:pt x="525" y="550"/>
                </a:cubicBezTo>
                <a:cubicBezTo>
                  <a:pt x="525" y="550"/>
                  <a:pt x="549" y="575"/>
                  <a:pt x="574" y="550"/>
                </a:cubicBezTo>
                <a:cubicBezTo>
                  <a:pt x="600" y="550"/>
                  <a:pt x="649" y="575"/>
                  <a:pt x="649" y="575"/>
                </a:cubicBezTo>
                <a:cubicBezTo>
                  <a:pt x="649" y="600"/>
                  <a:pt x="674" y="625"/>
                  <a:pt x="699" y="625"/>
                </a:cubicBezTo>
                <a:cubicBezTo>
                  <a:pt x="699" y="625"/>
                  <a:pt x="725" y="675"/>
                  <a:pt x="749" y="675"/>
                </a:cubicBezTo>
                <a:cubicBezTo>
                  <a:pt x="774" y="675"/>
                  <a:pt x="825" y="675"/>
                  <a:pt x="825" y="675"/>
                </a:cubicBezTo>
                <a:cubicBezTo>
                  <a:pt x="825" y="700"/>
                  <a:pt x="825" y="750"/>
                  <a:pt x="825" y="800"/>
                </a:cubicBezTo>
                <a:cubicBezTo>
                  <a:pt x="849" y="800"/>
                  <a:pt x="849" y="800"/>
                  <a:pt x="849" y="800"/>
                </a:cubicBezTo>
                <a:cubicBezTo>
                  <a:pt x="874" y="800"/>
                  <a:pt x="925" y="800"/>
                  <a:pt x="925" y="825"/>
                </a:cubicBezTo>
                <a:cubicBezTo>
                  <a:pt x="925" y="850"/>
                  <a:pt x="1000" y="825"/>
                  <a:pt x="1000" y="775"/>
                </a:cubicBezTo>
                <a:cubicBezTo>
                  <a:pt x="1000" y="750"/>
                  <a:pt x="1125" y="750"/>
                  <a:pt x="1150" y="700"/>
                </a:cubicBezTo>
                <a:cubicBezTo>
                  <a:pt x="1150" y="675"/>
                  <a:pt x="1174" y="600"/>
                  <a:pt x="1200" y="625"/>
                </a:cubicBezTo>
                <a:cubicBezTo>
                  <a:pt x="1225" y="625"/>
                  <a:pt x="1250" y="575"/>
                  <a:pt x="1274" y="575"/>
                </a:cubicBezTo>
                <a:cubicBezTo>
                  <a:pt x="1300" y="575"/>
                  <a:pt x="1300" y="600"/>
                  <a:pt x="1350" y="575"/>
                </a:cubicBezTo>
                <a:lnTo>
                  <a:pt x="1325" y="5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9" name="Freeform 155">
            <a:extLst>
              <a:ext uri="{FF2B5EF4-FFF2-40B4-BE49-F238E27FC236}">
                <a16:creationId xmlns:a16="http://schemas.microsoft.com/office/drawing/2014/main" id="{380C74E3-242E-704D-A1E1-F421F419DF0C}"/>
              </a:ext>
            </a:extLst>
          </p:cNvPr>
          <p:cNvSpPr>
            <a:spLocks noChangeArrowheads="1"/>
          </p:cNvSpPr>
          <p:nvPr/>
        </p:nvSpPr>
        <p:spPr bwMode="auto">
          <a:xfrm>
            <a:off x="7073339" y="3560855"/>
            <a:ext cx="590621" cy="502028"/>
          </a:xfrm>
          <a:custGeom>
            <a:avLst/>
            <a:gdLst>
              <a:gd name="T0" fmla="*/ 1800 w 1852"/>
              <a:gd name="T1" fmla="*/ 1350 h 1575"/>
              <a:gd name="T2" fmla="*/ 1800 w 1852"/>
              <a:gd name="T3" fmla="*/ 1350 h 1575"/>
              <a:gd name="T4" fmla="*/ 1775 w 1852"/>
              <a:gd name="T5" fmla="*/ 1250 h 1575"/>
              <a:gd name="T6" fmla="*/ 1675 w 1852"/>
              <a:gd name="T7" fmla="*/ 1175 h 1575"/>
              <a:gd name="T8" fmla="*/ 1600 w 1852"/>
              <a:gd name="T9" fmla="*/ 1075 h 1575"/>
              <a:gd name="T10" fmla="*/ 1700 w 1852"/>
              <a:gd name="T11" fmla="*/ 950 h 1575"/>
              <a:gd name="T12" fmla="*/ 1600 w 1852"/>
              <a:gd name="T13" fmla="*/ 900 h 1575"/>
              <a:gd name="T14" fmla="*/ 1600 w 1852"/>
              <a:gd name="T15" fmla="*/ 800 h 1575"/>
              <a:gd name="T16" fmla="*/ 1600 w 1852"/>
              <a:gd name="T17" fmla="*/ 700 h 1575"/>
              <a:gd name="T18" fmla="*/ 1600 w 1852"/>
              <a:gd name="T19" fmla="*/ 625 h 1575"/>
              <a:gd name="T20" fmla="*/ 1651 w 1852"/>
              <a:gd name="T21" fmla="*/ 550 h 1575"/>
              <a:gd name="T22" fmla="*/ 1651 w 1852"/>
              <a:gd name="T23" fmla="*/ 500 h 1575"/>
              <a:gd name="T24" fmla="*/ 1651 w 1852"/>
              <a:gd name="T25" fmla="*/ 375 h 1575"/>
              <a:gd name="T26" fmla="*/ 1575 w 1852"/>
              <a:gd name="T27" fmla="*/ 375 h 1575"/>
              <a:gd name="T28" fmla="*/ 1525 w 1852"/>
              <a:gd name="T29" fmla="*/ 325 h 1575"/>
              <a:gd name="T30" fmla="*/ 1475 w 1852"/>
              <a:gd name="T31" fmla="*/ 275 h 1575"/>
              <a:gd name="T32" fmla="*/ 1400 w 1852"/>
              <a:gd name="T33" fmla="*/ 250 h 1575"/>
              <a:gd name="T34" fmla="*/ 1351 w 1852"/>
              <a:gd name="T35" fmla="*/ 250 h 1575"/>
              <a:gd name="T36" fmla="*/ 1275 w 1852"/>
              <a:gd name="T37" fmla="*/ 200 h 1575"/>
              <a:gd name="T38" fmla="*/ 1175 w 1852"/>
              <a:gd name="T39" fmla="*/ 200 h 1575"/>
              <a:gd name="T40" fmla="*/ 1100 w 1852"/>
              <a:gd name="T41" fmla="*/ 225 h 1575"/>
              <a:gd name="T42" fmla="*/ 1026 w 1852"/>
              <a:gd name="T43" fmla="*/ 275 h 1575"/>
              <a:gd name="T44" fmla="*/ 950 w 1852"/>
              <a:gd name="T45" fmla="*/ 275 h 1575"/>
              <a:gd name="T46" fmla="*/ 950 w 1852"/>
              <a:gd name="T47" fmla="*/ 325 h 1575"/>
              <a:gd name="T48" fmla="*/ 726 w 1852"/>
              <a:gd name="T49" fmla="*/ 375 h 1575"/>
              <a:gd name="T50" fmla="*/ 575 w 1852"/>
              <a:gd name="T51" fmla="*/ 275 h 1575"/>
              <a:gd name="T52" fmla="*/ 450 w 1852"/>
              <a:gd name="T53" fmla="*/ 175 h 1575"/>
              <a:gd name="T54" fmla="*/ 375 w 1852"/>
              <a:gd name="T55" fmla="*/ 125 h 1575"/>
              <a:gd name="T56" fmla="*/ 375 w 1852"/>
              <a:gd name="T57" fmla="*/ 25 h 1575"/>
              <a:gd name="T58" fmla="*/ 175 w 1852"/>
              <a:gd name="T59" fmla="*/ 125 h 1575"/>
              <a:gd name="T60" fmla="*/ 126 w 1852"/>
              <a:gd name="T61" fmla="*/ 75 h 1575"/>
              <a:gd name="T62" fmla="*/ 50 w 1852"/>
              <a:gd name="T63" fmla="*/ 0 h 1575"/>
              <a:gd name="T64" fmla="*/ 25 w 1852"/>
              <a:gd name="T65" fmla="*/ 50 h 1575"/>
              <a:gd name="T66" fmla="*/ 25 w 1852"/>
              <a:gd name="T67" fmla="*/ 125 h 1575"/>
              <a:gd name="T68" fmla="*/ 25 w 1852"/>
              <a:gd name="T69" fmla="*/ 225 h 1575"/>
              <a:gd name="T70" fmla="*/ 75 w 1852"/>
              <a:gd name="T71" fmla="*/ 300 h 1575"/>
              <a:gd name="T72" fmla="*/ 100 w 1852"/>
              <a:gd name="T73" fmla="*/ 375 h 1575"/>
              <a:gd name="T74" fmla="*/ 150 w 1852"/>
              <a:gd name="T75" fmla="*/ 425 h 1575"/>
              <a:gd name="T76" fmla="*/ 200 w 1852"/>
              <a:gd name="T77" fmla="*/ 475 h 1575"/>
              <a:gd name="T78" fmla="*/ 175 w 1852"/>
              <a:gd name="T79" fmla="*/ 525 h 1575"/>
              <a:gd name="T80" fmla="*/ 150 w 1852"/>
              <a:gd name="T81" fmla="*/ 600 h 1575"/>
              <a:gd name="T82" fmla="*/ 150 w 1852"/>
              <a:gd name="T83" fmla="*/ 675 h 1575"/>
              <a:gd name="T84" fmla="*/ 200 w 1852"/>
              <a:gd name="T85" fmla="*/ 725 h 1575"/>
              <a:gd name="T86" fmla="*/ 300 w 1852"/>
              <a:gd name="T87" fmla="*/ 800 h 1575"/>
              <a:gd name="T88" fmla="*/ 350 w 1852"/>
              <a:gd name="T89" fmla="*/ 850 h 1575"/>
              <a:gd name="T90" fmla="*/ 350 w 1852"/>
              <a:gd name="T91" fmla="*/ 925 h 1575"/>
              <a:gd name="T92" fmla="*/ 375 w 1852"/>
              <a:gd name="T93" fmla="*/ 1001 h 1575"/>
              <a:gd name="T94" fmla="*/ 426 w 1852"/>
              <a:gd name="T95" fmla="*/ 1050 h 1575"/>
              <a:gd name="T96" fmla="*/ 450 w 1852"/>
              <a:gd name="T97" fmla="*/ 1050 h 1575"/>
              <a:gd name="T98" fmla="*/ 500 w 1852"/>
              <a:gd name="T99" fmla="*/ 1050 h 1575"/>
              <a:gd name="T100" fmla="*/ 550 w 1852"/>
              <a:gd name="T101" fmla="*/ 1050 h 1575"/>
              <a:gd name="T102" fmla="*/ 650 w 1852"/>
              <a:gd name="T103" fmla="*/ 1201 h 1575"/>
              <a:gd name="T104" fmla="*/ 700 w 1852"/>
              <a:gd name="T105" fmla="*/ 1275 h 1575"/>
              <a:gd name="T106" fmla="*/ 826 w 1852"/>
              <a:gd name="T107" fmla="*/ 1325 h 1575"/>
              <a:gd name="T108" fmla="*/ 1051 w 1852"/>
              <a:gd name="T109" fmla="*/ 1425 h 1575"/>
              <a:gd name="T110" fmla="*/ 1200 w 1852"/>
              <a:gd name="T111" fmla="*/ 1375 h 1575"/>
              <a:gd name="T112" fmla="*/ 1251 w 1852"/>
              <a:gd name="T113" fmla="*/ 1501 h 1575"/>
              <a:gd name="T114" fmla="*/ 1600 w 1852"/>
              <a:gd name="T115" fmla="*/ 1550 h 1575"/>
              <a:gd name="T116" fmla="*/ 1700 w 1852"/>
              <a:gd name="T117" fmla="*/ 1574 h 1575"/>
              <a:gd name="T118" fmla="*/ 1675 w 1852"/>
              <a:gd name="T119" fmla="*/ 1550 h 1575"/>
              <a:gd name="T120" fmla="*/ 1751 w 1852"/>
              <a:gd name="T121" fmla="*/ 1450 h 1575"/>
              <a:gd name="T122" fmla="*/ 1826 w 1852"/>
              <a:gd name="T123" fmla="*/ 1425 h 1575"/>
              <a:gd name="T124" fmla="*/ 1800 w 1852"/>
              <a:gd name="T125" fmla="*/ 135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2" h="1575">
                <a:moveTo>
                  <a:pt x="1800" y="1350"/>
                </a:moveTo>
                <a:lnTo>
                  <a:pt x="1800" y="1350"/>
                </a:lnTo>
                <a:cubicBezTo>
                  <a:pt x="1775" y="1350"/>
                  <a:pt x="1800" y="1275"/>
                  <a:pt x="1775" y="1250"/>
                </a:cubicBezTo>
                <a:cubicBezTo>
                  <a:pt x="1726" y="1225"/>
                  <a:pt x="1675" y="1201"/>
                  <a:pt x="1675" y="1175"/>
                </a:cubicBezTo>
                <a:cubicBezTo>
                  <a:pt x="1651" y="1125"/>
                  <a:pt x="1600" y="1101"/>
                  <a:pt x="1600" y="1075"/>
                </a:cubicBezTo>
                <a:cubicBezTo>
                  <a:pt x="1600" y="1075"/>
                  <a:pt x="1726" y="1001"/>
                  <a:pt x="1700" y="950"/>
                </a:cubicBezTo>
                <a:cubicBezTo>
                  <a:pt x="1675" y="900"/>
                  <a:pt x="1626" y="925"/>
                  <a:pt x="1600" y="900"/>
                </a:cubicBezTo>
                <a:cubicBezTo>
                  <a:pt x="1600" y="900"/>
                  <a:pt x="1600" y="825"/>
                  <a:pt x="1600" y="800"/>
                </a:cubicBezTo>
                <a:cubicBezTo>
                  <a:pt x="1575" y="750"/>
                  <a:pt x="1600" y="725"/>
                  <a:pt x="1600" y="700"/>
                </a:cubicBezTo>
                <a:cubicBezTo>
                  <a:pt x="1575" y="675"/>
                  <a:pt x="1600" y="625"/>
                  <a:pt x="1600" y="625"/>
                </a:cubicBezTo>
                <a:cubicBezTo>
                  <a:pt x="1600" y="600"/>
                  <a:pt x="1651" y="575"/>
                  <a:pt x="1651" y="550"/>
                </a:cubicBezTo>
                <a:cubicBezTo>
                  <a:pt x="1651" y="525"/>
                  <a:pt x="1651" y="500"/>
                  <a:pt x="1651" y="500"/>
                </a:cubicBezTo>
                <a:cubicBezTo>
                  <a:pt x="1651" y="450"/>
                  <a:pt x="1651" y="400"/>
                  <a:pt x="1651" y="375"/>
                </a:cubicBezTo>
                <a:cubicBezTo>
                  <a:pt x="1651" y="375"/>
                  <a:pt x="1600" y="375"/>
                  <a:pt x="1575" y="375"/>
                </a:cubicBezTo>
                <a:cubicBezTo>
                  <a:pt x="1551" y="375"/>
                  <a:pt x="1525" y="325"/>
                  <a:pt x="1525" y="325"/>
                </a:cubicBezTo>
                <a:cubicBezTo>
                  <a:pt x="1500" y="325"/>
                  <a:pt x="1475" y="300"/>
                  <a:pt x="1475" y="275"/>
                </a:cubicBezTo>
                <a:cubicBezTo>
                  <a:pt x="1475" y="275"/>
                  <a:pt x="1426" y="250"/>
                  <a:pt x="1400" y="250"/>
                </a:cubicBezTo>
                <a:cubicBezTo>
                  <a:pt x="1375" y="275"/>
                  <a:pt x="1351" y="250"/>
                  <a:pt x="1351" y="250"/>
                </a:cubicBezTo>
                <a:cubicBezTo>
                  <a:pt x="1326" y="250"/>
                  <a:pt x="1300" y="225"/>
                  <a:pt x="1275" y="200"/>
                </a:cubicBezTo>
                <a:cubicBezTo>
                  <a:pt x="1275" y="200"/>
                  <a:pt x="1175" y="175"/>
                  <a:pt x="1175" y="200"/>
                </a:cubicBezTo>
                <a:cubicBezTo>
                  <a:pt x="1151" y="225"/>
                  <a:pt x="1126" y="225"/>
                  <a:pt x="1100" y="225"/>
                </a:cubicBezTo>
                <a:cubicBezTo>
                  <a:pt x="1075" y="225"/>
                  <a:pt x="1026" y="250"/>
                  <a:pt x="1026" y="275"/>
                </a:cubicBezTo>
                <a:cubicBezTo>
                  <a:pt x="1000" y="275"/>
                  <a:pt x="975" y="275"/>
                  <a:pt x="950" y="275"/>
                </a:cubicBezTo>
                <a:cubicBezTo>
                  <a:pt x="950" y="300"/>
                  <a:pt x="950" y="325"/>
                  <a:pt x="950" y="325"/>
                </a:cubicBezTo>
                <a:cubicBezTo>
                  <a:pt x="926" y="350"/>
                  <a:pt x="826" y="375"/>
                  <a:pt x="726" y="375"/>
                </a:cubicBezTo>
                <a:cubicBezTo>
                  <a:pt x="650" y="375"/>
                  <a:pt x="650" y="275"/>
                  <a:pt x="575" y="275"/>
                </a:cubicBezTo>
                <a:cubicBezTo>
                  <a:pt x="500" y="275"/>
                  <a:pt x="450" y="225"/>
                  <a:pt x="450" y="175"/>
                </a:cubicBezTo>
                <a:cubicBezTo>
                  <a:pt x="426" y="150"/>
                  <a:pt x="375" y="125"/>
                  <a:pt x="375" y="125"/>
                </a:cubicBezTo>
                <a:cubicBezTo>
                  <a:pt x="400" y="100"/>
                  <a:pt x="400" y="0"/>
                  <a:pt x="375" y="25"/>
                </a:cubicBezTo>
                <a:cubicBezTo>
                  <a:pt x="326" y="50"/>
                  <a:pt x="250" y="125"/>
                  <a:pt x="175" y="125"/>
                </a:cubicBezTo>
                <a:cubicBezTo>
                  <a:pt x="100" y="100"/>
                  <a:pt x="150" y="100"/>
                  <a:pt x="126" y="75"/>
                </a:cubicBezTo>
                <a:cubicBezTo>
                  <a:pt x="75" y="50"/>
                  <a:pt x="100" y="25"/>
                  <a:pt x="50" y="0"/>
                </a:cubicBezTo>
                <a:cubicBezTo>
                  <a:pt x="25" y="0"/>
                  <a:pt x="50" y="50"/>
                  <a:pt x="25" y="50"/>
                </a:cubicBezTo>
                <a:cubicBezTo>
                  <a:pt x="0" y="50"/>
                  <a:pt x="25" y="125"/>
                  <a:pt x="25" y="125"/>
                </a:cubicBezTo>
                <a:cubicBezTo>
                  <a:pt x="25" y="150"/>
                  <a:pt x="25" y="225"/>
                  <a:pt x="25" y="225"/>
                </a:cubicBezTo>
                <a:cubicBezTo>
                  <a:pt x="50" y="225"/>
                  <a:pt x="75" y="300"/>
                  <a:pt x="75" y="300"/>
                </a:cubicBezTo>
                <a:cubicBezTo>
                  <a:pt x="75" y="325"/>
                  <a:pt x="100" y="350"/>
                  <a:pt x="100" y="375"/>
                </a:cubicBezTo>
                <a:cubicBezTo>
                  <a:pt x="100" y="400"/>
                  <a:pt x="150" y="425"/>
                  <a:pt x="150" y="425"/>
                </a:cubicBezTo>
                <a:cubicBezTo>
                  <a:pt x="175" y="425"/>
                  <a:pt x="200" y="450"/>
                  <a:pt x="200" y="475"/>
                </a:cubicBezTo>
                <a:cubicBezTo>
                  <a:pt x="175" y="500"/>
                  <a:pt x="200" y="525"/>
                  <a:pt x="175" y="525"/>
                </a:cubicBezTo>
                <a:cubicBezTo>
                  <a:pt x="150" y="525"/>
                  <a:pt x="175" y="600"/>
                  <a:pt x="150" y="600"/>
                </a:cubicBezTo>
                <a:cubicBezTo>
                  <a:pt x="126" y="600"/>
                  <a:pt x="150" y="675"/>
                  <a:pt x="150" y="675"/>
                </a:cubicBezTo>
                <a:cubicBezTo>
                  <a:pt x="175" y="700"/>
                  <a:pt x="200" y="700"/>
                  <a:pt x="200" y="725"/>
                </a:cubicBezTo>
                <a:cubicBezTo>
                  <a:pt x="200" y="750"/>
                  <a:pt x="275" y="800"/>
                  <a:pt x="300" y="800"/>
                </a:cubicBezTo>
                <a:cubicBezTo>
                  <a:pt x="326" y="800"/>
                  <a:pt x="326" y="850"/>
                  <a:pt x="350" y="850"/>
                </a:cubicBezTo>
                <a:cubicBezTo>
                  <a:pt x="375" y="875"/>
                  <a:pt x="350" y="900"/>
                  <a:pt x="350" y="925"/>
                </a:cubicBezTo>
                <a:cubicBezTo>
                  <a:pt x="350" y="950"/>
                  <a:pt x="375" y="950"/>
                  <a:pt x="375" y="1001"/>
                </a:cubicBezTo>
                <a:cubicBezTo>
                  <a:pt x="375" y="1001"/>
                  <a:pt x="400" y="1025"/>
                  <a:pt x="426" y="1050"/>
                </a:cubicBezTo>
                <a:lnTo>
                  <a:pt x="450" y="1050"/>
                </a:lnTo>
                <a:cubicBezTo>
                  <a:pt x="475" y="1050"/>
                  <a:pt x="475" y="1025"/>
                  <a:pt x="500" y="1050"/>
                </a:cubicBezTo>
                <a:cubicBezTo>
                  <a:pt x="526" y="1075"/>
                  <a:pt x="550" y="1050"/>
                  <a:pt x="550" y="1050"/>
                </a:cubicBezTo>
                <a:cubicBezTo>
                  <a:pt x="575" y="1050"/>
                  <a:pt x="626" y="1150"/>
                  <a:pt x="650" y="1201"/>
                </a:cubicBezTo>
                <a:cubicBezTo>
                  <a:pt x="675" y="1250"/>
                  <a:pt x="675" y="1250"/>
                  <a:pt x="700" y="1275"/>
                </a:cubicBezTo>
                <a:cubicBezTo>
                  <a:pt x="750" y="1301"/>
                  <a:pt x="775" y="1301"/>
                  <a:pt x="826" y="1325"/>
                </a:cubicBezTo>
                <a:cubicBezTo>
                  <a:pt x="875" y="1375"/>
                  <a:pt x="1000" y="1425"/>
                  <a:pt x="1051" y="1425"/>
                </a:cubicBezTo>
                <a:cubicBezTo>
                  <a:pt x="1100" y="1425"/>
                  <a:pt x="1126" y="1375"/>
                  <a:pt x="1200" y="1375"/>
                </a:cubicBezTo>
                <a:cubicBezTo>
                  <a:pt x="1251" y="1401"/>
                  <a:pt x="1251" y="1475"/>
                  <a:pt x="1251" y="1501"/>
                </a:cubicBezTo>
                <a:cubicBezTo>
                  <a:pt x="1275" y="1525"/>
                  <a:pt x="1551" y="1550"/>
                  <a:pt x="1600" y="1550"/>
                </a:cubicBezTo>
                <a:cubicBezTo>
                  <a:pt x="1600" y="1574"/>
                  <a:pt x="1651" y="1574"/>
                  <a:pt x="1700" y="1574"/>
                </a:cubicBezTo>
                <a:cubicBezTo>
                  <a:pt x="1675" y="1550"/>
                  <a:pt x="1675" y="1550"/>
                  <a:pt x="1675" y="1550"/>
                </a:cubicBezTo>
                <a:cubicBezTo>
                  <a:pt x="1675" y="1501"/>
                  <a:pt x="1726" y="1475"/>
                  <a:pt x="1751" y="1450"/>
                </a:cubicBezTo>
                <a:cubicBezTo>
                  <a:pt x="1775" y="1425"/>
                  <a:pt x="1800" y="1425"/>
                  <a:pt x="1826" y="1425"/>
                </a:cubicBezTo>
                <a:cubicBezTo>
                  <a:pt x="1851" y="1425"/>
                  <a:pt x="1826" y="1350"/>
                  <a:pt x="1800" y="1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0" name="Freeform 156">
            <a:extLst>
              <a:ext uri="{FF2B5EF4-FFF2-40B4-BE49-F238E27FC236}">
                <a16:creationId xmlns:a16="http://schemas.microsoft.com/office/drawing/2014/main" id="{34BDC3F9-9D0E-3446-ACA2-3FDC3266398E}"/>
              </a:ext>
            </a:extLst>
          </p:cNvPr>
          <p:cNvSpPr>
            <a:spLocks noChangeArrowheads="1"/>
          </p:cNvSpPr>
          <p:nvPr/>
        </p:nvSpPr>
        <p:spPr bwMode="auto">
          <a:xfrm>
            <a:off x="7152089" y="2971637"/>
            <a:ext cx="1220617" cy="573747"/>
          </a:xfrm>
          <a:custGeom>
            <a:avLst/>
            <a:gdLst>
              <a:gd name="T0" fmla="*/ 3776 w 3827"/>
              <a:gd name="T1" fmla="*/ 725 h 1801"/>
              <a:gd name="T2" fmla="*/ 3626 w 3827"/>
              <a:gd name="T3" fmla="*/ 649 h 1801"/>
              <a:gd name="T4" fmla="*/ 3401 w 3827"/>
              <a:gd name="T5" fmla="*/ 600 h 1801"/>
              <a:gd name="T6" fmla="*/ 3201 w 3827"/>
              <a:gd name="T7" fmla="*/ 575 h 1801"/>
              <a:gd name="T8" fmla="*/ 2901 w 3827"/>
              <a:gd name="T9" fmla="*/ 150 h 1801"/>
              <a:gd name="T10" fmla="*/ 2651 w 3827"/>
              <a:gd name="T11" fmla="*/ 224 h 1801"/>
              <a:gd name="T12" fmla="*/ 2551 w 3827"/>
              <a:gd name="T13" fmla="*/ 175 h 1801"/>
              <a:gd name="T14" fmla="*/ 2450 w 3827"/>
              <a:gd name="T15" fmla="*/ 150 h 1801"/>
              <a:gd name="T16" fmla="*/ 2350 w 3827"/>
              <a:gd name="T17" fmla="*/ 50 h 1801"/>
              <a:gd name="T18" fmla="*/ 2101 w 3827"/>
              <a:gd name="T19" fmla="*/ 24 h 1801"/>
              <a:gd name="T20" fmla="*/ 1750 w 3827"/>
              <a:gd name="T21" fmla="*/ 124 h 1801"/>
              <a:gd name="T22" fmla="*/ 1401 w 3827"/>
              <a:gd name="T23" fmla="*/ 175 h 1801"/>
              <a:gd name="T24" fmla="*/ 1401 w 3827"/>
              <a:gd name="T25" fmla="*/ 300 h 1801"/>
              <a:gd name="T26" fmla="*/ 1350 w 3827"/>
              <a:gd name="T27" fmla="*/ 475 h 1801"/>
              <a:gd name="T28" fmla="*/ 1376 w 3827"/>
              <a:gd name="T29" fmla="*/ 600 h 1801"/>
              <a:gd name="T30" fmla="*/ 1225 w 3827"/>
              <a:gd name="T31" fmla="*/ 575 h 1801"/>
              <a:gd name="T32" fmla="*/ 1025 w 3827"/>
              <a:gd name="T33" fmla="*/ 550 h 1801"/>
              <a:gd name="T34" fmla="*/ 776 w 3827"/>
              <a:gd name="T35" fmla="*/ 575 h 1801"/>
              <a:gd name="T36" fmla="*/ 576 w 3827"/>
              <a:gd name="T37" fmla="*/ 475 h 1801"/>
              <a:gd name="T38" fmla="*/ 376 w 3827"/>
              <a:gd name="T39" fmla="*/ 500 h 1801"/>
              <a:gd name="T40" fmla="*/ 200 w 3827"/>
              <a:gd name="T41" fmla="*/ 625 h 1801"/>
              <a:gd name="T42" fmla="*/ 76 w 3827"/>
              <a:gd name="T43" fmla="*/ 675 h 1801"/>
              <a:gd name="T44" fmla="*/ 25 w 3827"/>
              <a:gd name="T45" fmla="*/ 800 h 1801"/>
              <a:gd name="T46" fmla="*/ 76 w 3827"/>
              <a:gd name="T47" fmla="*/ 950 h 1801"/>
              <a:gd name="T48" fmla="*/ 200 w 3827"/>
              <a:gd name="T49" fmla="*/ 1075 h 1801"/>
              <a:gd name="T50" fmla="*/ 276 w 3827"/>
              <a:gd name="T51" fmla="*/ 1100 h 1801"/>
              <a:gd name="T52" fmla="*/ 625 w 3827"/>
              <a:gd name="T53" fmla="*/ 1225 h 1801"/>
              <a:gd name="T54" fmla="*/ 400 w 3827"/>
              <a:gd name="T55" fmla="*/ 1325 h 1801"/>
              <a:gd name="T56" fmla="*/ 450 w 3827"/>
              <a:gd name="T57" fmla="*/ 1500 h 1801"/>
              <a:gd name="T58" fmla="*/ 600 w 3827"/>
              <a:gd name="T59" fmla="*/ 1700 h 1801"/>
              <a:gd name="T60" fmla="*/ 825 w 3827"/>
              <a:gd name="T61" fmla="*/ 1675 h 1801"/>
              <a:gd name="T62" fmla="*/ 1150 w 3827"/>
              <a:gd name="T63" fmla="*/ 1200 h 1801"/>
              <a:gd name="T64" fmla="*/ 1275 w 3827"/>
              <a:gd name="T65" fmla="*/ 1150 h 1801"/>
              <a:gd name="T66" fmla="*/ 1450 w 3827"/>
              <a:gd name="T67" fmla="*/ 1450 h 1801"/>
              <a:gd name="T68" fmla="*/ 1850 w 3827"/>
              <a:gd name="T69" fmla="*/ 1500 h 1801"/>
              <a:gd name="T70" fmla="*/ 2001 w 3827"/>
              <a:gd name="T71" fmla="*/ 1700 h 1801"/>
              <a:gd name="T72" fmla="*/ 2226 w 3827"/>
              <a:gd name="T73" fmla="*/ 1675 h 1801"/>
              <a:gd name="T74" fmla="*/ 2350 w 3827"/>
              <a:gd name="T75" fmla="*/ 1550 h 1801"/>
              <a:gd name="T76" fmla="*/ 2676 w 3827"/>
              <a:gd name="T77" fmla="*/ 1500 h 1801"/>
              <a:gd name="T78" fmla="*/ 3126 w 3827"/>
              <a:gd name="T79" fmla="*/ 1575 h 1801"/>
              <a:gd name="T80" fmla="*/ 3251 w 3827"/>
              <a:gd name="T81" fmla="*/ 1500 h 1801"/>
              <a:gd name="T82" fmla="*/ 3251 w 3827"/>
              <a:gd name="T83" fmla="*/ 1275 h 1801"/>
              <a:gd name="T84" fmla="*/ 3401 w 3827"/>
              <a:gd name="T85" fmla="*/ 1225 h 1801"/>
              <a:gd name="T86" fmla="*/ 3601 w 3827"/>
              <a:gd name="T87" fmla="*/ 1050 h 1801"/>
              <a:gd name="T88" fmla="*/ 3751 w 3827"/>
              <a:gd name="T89" fmla="*/ 875 h 1801"/>
              <a:gd name="T90" fmla="*/ 3801 w 3827"/>
              <a:gd name="T91" fmla="*/ 725 h 1801"/>
              <a:gd name="T92" fmla="*/ 1301 w 3827"/>
              <a:gd name="T93" fmla="*/ 1100 h 1801"/>
              <a:gd name="T94" fmla="*/ 3001 w 3827"/>
              <a:gd name="T95" fmla="*/ 1125 h 1801"/>
              <a:gd name="T96" fmla="*/ 2626 w 3827"/>
              <a:gd name="T97" fmla="*/ 1125 h 1801"/>
              <a:gd name="T98" fmla="*/ 3001 w 3827"/>
              <a:gd name="T99" fmla="*/ 1125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7" h="1801">
                <a:moveTo>
                  <a:pt x="3801" y="725"/>
                </a:moveTo>
                <a:lnTo>
                  <a:pt x="3801" y="725"/>
                </a:lnTo>
                <a:cubicBezTo>
                  <a:pt x="3801" y="700"/>
                  <a:pt x="3776" y="725"/>
                  <a:pt x="3776" y="725"/>
                </a:cubicBezTo>
                <a:cubicBezTo>
                  <a:pt x="3751" y="725"/>
                  <a:pt x="3701" y="725"/>
                  <a:pt x="3701" y="725"/>
                </a:cubicBezTo>
                <a:cubicBezTo>
                  <a:pt x="3676" y="725"/>
                  <a:pt x="3651" y="725"/>
                  <a:pt x="3651" y="700"/>
                </a:cubicBezTo>
                <a:cubicBezTo>
                  <a:pt x="3651" y="675"/>
                  <a:pt x="3651" y="649"/>
                  <a:pt x="3626" y="649"/>
                </a:cubicBezTo>
                <a:cubicBezTo>
                  <a:pt x="3601" y="649"/>
                  <a:pt x="3576" y="649"/>
                  <a:pt x="3576" y="625"/>
                </a:cubicBezTo>
                <a:cubicBezTo>
                  <a:pt x="3551" y="575"/>
                  <a:pt x="3526" y="575"/>
                  <a:pt x="3501" y="575"/>
                </a:cubicBezTo>
                <a:cubicBezTo>
                  <a:pt x="3476" y="550"/>
                  <a:pt x="3426" y="575"/>
                  <a:pt x="3401" y="600"/>
                </a:cubicBezTo>
                <a:cubicBezTo>
                  <a:pt x="3376" y="600"/>
                  <a:pt x="3351" y="575"/>
                  <a:pt x="3326" y="575"/>
                </a:cubicBezTo>
                <a:cubicBezTo>
                  <a:pt x="3301" y="575"/>
                  <a:pt x="3276" y="525"/>
                  <a:pt x="3251" y="525"/>
                </a:cubicBezTo>
                <a:cubicBezTo>
                  <a:pt x="3226" y="525"/>
                  <a:pt x="3201" y="575"/>
                  <a:pt x="3201" y="575"/>
                </a:cubicBezTo>
                <a:cubicBezTo>
                  <a:pt x="3176" y="575"/>
                  <a:pt x="3126" y="475"/>
                  <a:pt x="3101" y="424"/>
                </a:cubicBezTo>
                <a:cubicBezTo>
                  <a:pt x="3051" y="350"/>
                  <a:pt x="2976" y="224"/>
                  <a:pt x="2926" y="200"/>
                </a:cubicBezTo>
                <a:cubicBezTo>
                  <a:pt x="2851" y="200"/>
                  <a:pt x="2876" y="150"/>
                  <a:pt x="2901" y="150"/>
                </a:cubicBezTo>
                <a:cubicBezTo>
                  <a:pt x="2901" y="124"/>
                  <a:pt x="2851" y="124"/>
                  <a:pt x="2826" y="124"/>
                </a:cubicBezTo>
                <a:cubicBezTo>
                  <a:pt x="2801" y="150"/>
                  <a:pt x="2775" y="175"/>
                  <a:pt x="2751" y="175"/>
                </a:cubicBezTo>
                <a:cubicBezTo>
                  <a:pt x="2726" y="200"/>
                  <a:pt x="2676" y="224"/>
                  <a:pt x="2651" y="224"/>
                </a:cubicBezTo>
                <a:cubicBezTo>
                  <a:pt x="2601" y="224"/>
                  <a:pt x="2601" y="275"/>
                  <a:pt x="2575" y="250"/>
                </a:cubicBezTo>
                <a:cubicBezTo>
                  <a:pt x="2551" y="224"/>
                  <a:pt x="2601" y="200"/>
                  <a:pt x="2601" y="175"/>
                </a:cubicBezTo>
                <a:cubicBezTo>
                  <a:pt x="2601" y="150"/>
                  <a:pt x="2575" y="175"/>
                  <a:pt x="2551" y="175"/>
                </a:cubicBezTo>
                <a:cubicBezTo>
                  <a:pt x="2551" y="150"/>
                  <a:pt x="2501" y="150"/>
                  <a:pt x="2501" y="175"/>
                </a:cubicBezTo>
                <a:cubicBezTo>
                  <a:pt x="2501" y="175"/>
                  <a:pt x="2476" y="175"/>
                  <a:pt x="2476" y="150"/>
                </a:cubicBezTo>
                <a:cubicBezTo>
                  <a:pt x="2476" y="150"/>
                  <a:pt x="2476" y="124"/>
                  <a:pt x="2450" y="150"/>
                </a:cubicBezTo>
                <a:cubicBezTo>
                  <a:pt x="2426" y="150"/>
                  <a:pt x="2376" y="175"/>
                  <a:pt x="2376" y="150"/>
                </a:cubicBezTo>
                <a:cubicBezTo>
                  <a:pt x="2350" y="150"/>
                  <a:pt x="2376" y="124"/>
                  <a:pt x="2376" y="124"/>
                </a:cubicBezTo>
                <a:cubicBezTo>
                  <a:pt x="2376" y="100"/>
                  <a:pt x="2350" y="75"/>
                  <a:pt x="2350" y="50"/>
                </a:cubicBezTo>
                <a:cubicBezTo>
                  <a:pt x="2350" y="24"/>
                  <a:pt x="2326" y="0"/>
                  <a:pt x="2301" y="0"/>
                </a:cubicBezTo>
                <a:cubicBezTo>
                  <a:pt x="2276" y="24"/>
                  <a:pt x="2250" y="0"/>
                  <a:pt x="2226" y="0"/>
                </a:cubicBezTo>
                <a:cubicBezTo>
                  <a:pt x="2201" y="0"/>
                  <a:pt x="2101" y="0"/>
                  <a:pt x="2101" y="24"/>
                </a:cubicBezTo>
                <a:cubicBezTo>
                  <a:pt x="2101" y="50"/>
                  <a:pt x="2001" y="75"/>
                  <a:pt x="1976" y="75"/>
                </a:cubicBezTo>
                <a:cubicBezTo>
                  <a:pt x="1950" y="75"/>
                  <a:pt x="1876" y="100"/>
                  <a:pt x="1826" y="100"/>
                </a:cubicBezTo>
                <a:cubicBezTo>
                  <a:pt x="1801" y="100"/>
                  <a:pt x="1776" y="124"/>
                  <a:pt x="1750" y="124"/>
                </a:cubicBezTo>
                <a:cubicBezTo>
                  <a:pt x="1701" y="124"/>
                  <a:pt x="1626" y="124"/>
                  <a:pt x="1601" y="150"/>
                </a:cubicBezTo>
                <a:cubicBezTo>
                  <a:pt x="1576" y="175"/>
                  <a:pt x="1501" y="150"/>
                  <a:pt x="1476" y="175"/>
                </a:cubicBezTo>
                <a:cubicBezTo>
                  <a:pt x="1450" y="175"/>
                  <a:pt x="1425" y="175"/>
                  <a:pt x="1401" y="175"/>
                </a:cubicBezTo>
                <a:cubicBezTo>
                  <a:pt x="1401" y="175"/>
                  <a:pt x="1401" y="224"/>
                  <a:pt x="1401" y="250"/>
                </a:cubicBezTo>
                <a:cubicBezTo>
                  <a:pt x="1425" y="275"/>
                  <a:pt x="1501" y="275"/>
                  <a:pt x="1501" y="300"/>
                </a:cubicBezTo>
                <a:cubicBezTo>
                  <a:pt x="1501" y="300"/>
                  <a:pt x="1425" y="300"/>
                  <a:pt x="1401" y="300"/>
                </a:cubicBezTo>
                <a:cubicBezTo>
                  <a:pt x="1350" y="324"/>
                  <a:pt x="1376" y="350"/>
                  <a:pt x="1376" y="375"/>
                </a:cubicBezTo>
                <a:cubicBezTo>
                  <a:pt x="1376" y="400"/>
                  <a:pt x="1350" y="424"/>
                  <a:pt x="1325" y="424"/>
                </a:cubicBezTo>
                <a:cubicBezTo>
                  <a:pt x="1301" y="424"/>
                  <a:pt x="1325" y="475"/>
                  <a:pt x="1350" y="475"/>
                </a:cubicBezTo>
                <a:cubicBezTo>
                  <a:pt x="1376" y="475"/>
                  <a:pt x="1401" y="500"/>
                  <a:pt x="1401" y="500"/>
                </a:cubicBezTo>
                <a:cubicBezTo>
                  <a:pt x="1425" y="500"/>
                  <a:pt x="1425" y="550"/>
                  <a:pt x="1425" y="575"/>
                </a:cubicBezTo>
                <a:cubicBezTo>
                  <a:pt x="1425" y="600"/>
                  <a:pt x="1401" y="600"/>
                  <a:pt x="1376" y="600"/>
                </a:cubicBezTo>
                <a:cubicBezTo>
                  <a:pt x="1350" y="600"/>
                  <a:pt x="1325" y="575"/>
                  <a:pt x="1301" y="575"/>
                </a:cubicBezTo>
                <a:cubicBezTo>
                  <a:pt x="1275" y="575"/>
                  <a:pt x="1301" y="600"/>
                  <a:pt x="1275" y="625"/>
                </a:cubicBezTo>
                <a:cubicBezTo>
                  <a:pt x="1250" y="625"/>
                  <a:pt x="1250" y="575"/>
                  <a:pt x="1225" y="575"/>
                </a:cubicBezTo>
                <a:cubicBezTo>
                  <a:pt x="1201" y="575"/>
                  <a:pt x="1176" y="575"/>
                  <a:pt x="1176" y="550"/>
                </a:cubicBezTo>
                <a:cubicBezTo>
                  <a:pt x="1150" y="525"/>
                  <a:pt x="1101" y="525"/>
                  <a:pt x="1076" y="550"/>
                </a:cubicBezTo>
                <a:cubicBezTo>
                  <a:pt x="1050" y="575"/>
                  <a:pt x="1050" y="575"/>
                  <a:pt x="1025" y="550"/>
                </a:cubicBezTo>
                <a:cubicBezTo>
                  <a:pt x="1001" y="525"/>
                  <a:pt x="925" y="550"/>
                  <a:pt x="925" y="575"/>
                </a:cubicBezTo>
                <a:cubicBezTo>
                  <a:pt x="925" y="600"/>
                  <a:pt x="876" y="600"/>
                  <a:pt x="850" y="575"/>
                </a:cubicBezTo>
                <a:cubicBezTo>
                  <a:pt x="801" y="575"/>
                  <a:pt x="776" y="550"/>
                  <a:pt x="776" y="575"/>
                </a:cubicBezTo>
                <a:cubicBezTo>
                  <a:pt x="776" y="625"/>
                  <a:pt x="750" y="600"/>
                  <a:pt x="750" y="575"/>
                </a:cubicBezTo>
                <a:cubicBezTo>
                  <a:pt x="750" y="550"/>
                  <a:pt x="700" y="525"/>
                  <a:pt x="676" y="500"/>
                </a:cubicBezTo>
                <a:cubicBezTo>
                  <a:pt x="650" y="500"/>
                  <a:pt x="576" y="500"/>
                  <a:pt x="576" y="475"/>
                </a:cubicBezTo>
                <a:cubicBezTo>
                  <a:pt x="576" y="450"/>
                  <a:pt x="525" y="450"/>
                  <a:pt x="500" y="475"/>
                </a:cubicBezTo>
                <a:cubicBezTo>
                  <a:pt x="500" y="500"/>
                  <a:pt x="476" y="475"/>
                  <a:pt x="450" y="475"/>
                </a:cubicBezTo>
                <a:cubicBezTo>
                  <a:pt x="450" y="475"/>
                  <a:pt x="400" y="475"/>
                  <a:pt x="376" y="500"/>
                </a:cubicBezTo>
                <a:cubicBezTo>
                  <a:pt x="376" y="500"/>
                  <a:pt x="325" y="550"/>
                  <a:pt x="276" y="550"/>
                </a:cubicBezTo>
                <a:cubicBezTo>
                  <a:pt x="250" y="550"/>
                  <a:pt x="276" y="575"/>
                  <a:pt x="225" y="575"/>
                </a:cubicBezTo>
                <a:cubicBezTo>
                  <a:pt x="200" y="600"/>
                  <a:pt x="200" y="625"/>
                  <a:pt x="200" y="625"/>
                </a:cubicBezTo>
                <a:cubicBezTo>
                  <a:pt x="225" y="649"/>
                  <a:pt x="225" y="675"/>
                  <a:pt x="200" y="700"/>
                </a:cubicBezTo>
                <a:cubicBezTo>
                  <a:pt x="176" y="700"/>
                  <a:pt x="150" y="649"/>
                  <a:pt x="125" y="625"/>
                </a:cubicBezTo>
                <a:cubicBezTo>
                  <a:pt x="100" y="600"/>
                  <a:pt x="76" y="625"/>
                  <a:pt x="76" y="675"/>
                </a:cubicBezTo>
                <a:cubicBezTo>
                  <a:pt x="76" y="700"/>
                  <a:pt x="50" y="700"/>
                  <a:pt x="25" y="725"/>
                </a:cubicBezTo>
                <a:cubicBezTo>
                  <a:pt x="0" y="749"/>
                  <a:pt x="50" y="749"/>
                  <a:pt x="50" y="775"/>
                </a:cubicBezTo>
                <a:lnTo>
                  <a:pt x="25" y="800"/>
                </a:lnTo>
                <a:cubicBezTo>
                  <a:pt x="0" y="800"/>
                  <a:pt x="0" y="850"/>
                  <a:pt x="0" y="850"/>
                </a:cubicBezTo>
                <a:cubicBezTo>
                  <a:pt x="0" y="875"/>
                  <a:pt x="50" y="875"/>
                  <a:pt x="50" y="900"/>
                </a:cubicBezTo>
                <a:cubicBezTo>
                  <a:pt x="50" y="925"/>
                  <a:pt x="50" y="950"/>
                  <a:pt x="76" y="950"/>
                </a:cubicBezTo>
                <a:cubicBezTo>
                  <a:pt x="100" y="925"/>
                  <a:pt x="125" y="950"/>
                  <a:pt x="125" y="950"/>
                </a:cubicBezTo>
                <a:cubicBezTo>
                  <a:pt x="150" y="950"/>
                  <a:pt x="176" y="975"/>
                  <a:pt x="200" y="1000"/>
                </a:cubicBezTo>
                <a:cubicBezTo>
                  <a:pt x="225" y="1050"/>
                  <a:pt x="225" y="1050"/>
                  <a:pt x="200" y="1075"/>
                </a:cubicBezTo>
                <a:cubicBezTo>
                  <a:pt x="176" y="1075"/>
                  <a:pt x="200" y="1100"/>
                  <a:pt x="225" y="1100"/>
                </a:cubicBezTo>
                <a:cubicBezTo>
                  <a:pt x="250" y="1100"/>
                  <a:pt x="250" y="1125"/>
                  <a:pt x="250" y="1125"/>
                </a:cubicBezTo>
                <a:cubicBezTo>
                  <a:pt x="276" y="1125"/>
                  <a:pt x="276" y="1125"/>
                  <a:pt x="276" y="1100"/>
                </a:cubicBezTo>
                <a:cubicBezTo>
                  <a:pt x="325" y="1075"/>
                  <a:pt x="400" y="1025"/>
                  <a:pt x="476" y="1050"/>
                </a:cubicBezTo>
                <a:cubicBezTo>
                  <a:pt x="525" y="1075"/>
                  <a:pt x="600" y="1025"/>
                  <a:pt x="625" y="1075"/>
                </a:cubicBezTo>
                <a:cubicBezTo>
                  <a:pt x="650" y="1125"/>
                  <a:pt x="625" y="1175"/>
                  <a:pt x="625" y="1225"/>
                </a:cubicBezTo>
                <a:cubicBezTo>
                  <a:pt x="650" y="1250"/>
                  <a:pt x="576" y="1250"/>
                  <a:pt x="525" y="1250"/>
                </a:cubicBezTo>
                <a:cubicBezTo>
                  <a:pt x="500" y="1225"/>
                  <a:pt x="400" y="1250"/>
                  <a:pt x="425" y="1275"/>
                </a:cubicBezTo>
                <a:cubicBezTo>
                  <a:pt x="425" y="1300"/>
                  <a:pt x="450" y="1375"/>
                  <a:pt x="400" y="1325"/>
                </a:cubicBezTo>
                <a:cubicBezTo>
                  <a:pt x="350" y="1300"/>
                  <a:pt x="325" y="1375"/>
                  <a:pt x="350" y="1375"/>
                </a:cubicBezTo>
                <a:cubicBezTo>
                  <a:pt x="400" y="1375"/>
                  <a:pt x="425" y="1400"/>
                  <a:pt x="425" y="1425"/>
                </a:cubicBezTo>
                <a:cubicBezTo>
                  <a:pt x="425" y="1450"/>
                  <a:pt x="425" y="1500"/>
                  <a:pt x="450" y="1500"/>
                </a:cubicBezTo>
                <a:cubicBezTo>
                  <a:pt x="500" y="1500"/>
                  <a:pt x="500" y="1550"/>
                  <a:pt x="525" y="1525"/>
                </a:cubicBezTo>
                <a:cubicBezTo>
                  <a:pt x="576" y="1525"/>
                  <a:pt x="600" y="1550"/>
                  <a:pt x="576" y="1575"/>
                </a:cubicBezTo>
                <a:cubicBezTo>
                  <a:pt x="550" y="1625"/>
                  <a:pt x="600" y="1725"/>
                  <a:pt x="600" y="1700"/>
                </a:cubicBezTo>
                <a:cubicBezTo>
                  <a:pt x="600" y="1675"/>
                  <a:pt x="600" y="1650"/>
                  <a:pt x="625" y="1625"/>
                </a:cubicBezTo>
                <a:cubicBezTo>
                  <a:pt x="600" y="1575"/>
                  <a:pt x="676" y="1575"/>
                  <a:pt x="700" y="1575"/>
                </a:cubicBezTo>
                <a:cubicBezTo>
                  <a:pt x="750" y="1575"/>
                  <a:pt x="801" y="1625"/>
                  <a:pt x="825" y="1675"/>
                </a:cubicBezTo>
                <a:cubicBezTo>
                  <a:pt x="850" y="1725"/>
                  <a:pt x="901" y="1675"/>
                  <a:pt x="901" y="1675"/>
                </a:cubicBezTo>
                <a:cubicBezTo>
                  <a:pt x="901" y="1275"/>
                  <a:pt x="901" y="1275"/>
                  <a:pt x="901" y="1275"/>
                </a:cubicBezTo>
                <a:cubicBezTo>
                  <a:pt x="1150" y="1200"/>
                  <a:pt x="1150" y="1200"/>
                  <a:pt x="1150" y="1200"/>
                </a:cubicBezTo>
                <a:lnTo>
                  <a:pt x="1150" y="1200"/>
                </a:lnTo>
                <a:cubicBezTo>
                  <a:pt x="1176" y="1150"/>
                  <a:pt x="1225" y="1175"/>
                  <a:pt x="1225" y="1200"/>
                </a:cubicBezTo>
                <a:cubicBezTo>
                  <a:pt x="1250" y="1200"/>
                  <a:pt x="1250" y="1150"/>
                  <a:pt x="1275" y="1150"/>
                </a:cubicBezTo>
                <a:cubicBezTo>
                  <a:pt x="1301" y="1150"/>
                  <a:pt x="1275" y="1200"/>
                  <a:pt x="1301" y="1200"/>
                </a:cubicBezTo>
                <a:cubicBezTo>
                  <a:pt x="1325" y="1200"/>
                  <a:pt x="1350" y="1275"/>
                  <a:pt x="1350" y="1325"/>
                </a:cubicBezTo>
                <a:cubicBezTo>
                  <a:pt x="1376" y="1350"/>
                  <a:pt x="1450" y="1425"/>
                  <a:pt x="1450" y="1450"/>
                </a:cubicBezTo>
                <a:cubicBezTo>
                  <a:pt x="1476" y="1475"/>
                  <a:pt x="1550" y="1425"/>
                  <a:pt x="1576" y="1450"/>
                </a:cubicBezTo>
                <a:cubicBezTo>
                  <a:pt x="1601" y="1450"/>
                  <a:pt x="1750" y="1450"/>
                  <a:pt x="1776" y="1450"/>
                </a:cubicBezTo>
                <a:cubicBezTo>
                  <a:pt x="1801" y="1450"/>
                  <a:pt x="1826" y="1500"/>
                  <a:pt x="1850" y="1500"/>
                </a:cubicBezTo>
                <a:cubicBezTo>
                  <a:pt x="1876" y="1500"/>
                  <a:pt x="1850" y="1550"/>
                  <a:pt x="1876" y="1600"/>
                </a:cubicBezTo>
                <a:cubicBezTo>
                  <a:pt x="1876" y="1625"/>
                  <a:pt x="1926" y="1650"/>
                  <a:pt x="1926" y="1700"/>
                </a:cubicBezTo>
                <a:cubicBezTo>
                  <a:pt x="1926" y="1725"/>
                  <a:pt x="1976" y="1700"/>
                  <a:pt x="2001" y="1700"/>
                </a:cubicBezTo>
                <a:cubicBezTo>
                  <a:pt x="2026" y="1725"/>
                  <a:pt x="2076" y="1725"/>
                  <a:pt x="2076" y="1750"/>
                </a:cubicBezTo>
                <a:cubicBezTo>
                  <a:pt x="2076" y="1800"/>
                  <a:pt x="2126" y="1775"/>
                  <a:pt x="2126" y="1750"/>
                </a:cubicBezTo>
                <a:cubicBezTo>
                  <a:pt x="2126" y="1725"/>
                  <a:pt x="2150" y="1700"/>
                  <a:pt x="2226" y="1675"/>
                </a:cubicBezTo>
                <a:cubicBezTo>
                  <a:pt x="2250" y="1650"/>
                  <a:pt x="2250" y="1650"/>
                  <a:pt x="2276" y="1675"/>
                </a:cubicBezTo>
                <a:cubicBezTo>
                  <a:pt x="2276" y="1650"/>
                  <a:pt x="2301" y="1625"/>
                  <a:pt x="2301" y="1625"/>
                </a:cubicBezTo>
                <a:cubicBezTo>
                  <a:pt x="2326" y="1600"/>
                  <a:pt x="2350" y="1575"/>
                  <a:pt x="2350" y="1550"/>
                </a:cubicBezTo>
                <a:cubicBezTo>
                  <a:pt x="2350" y="1525"/>
                  <a:pt x="2426" y="1525"/>
                  <a:pt x="2476" y="1550"/>
                </a:cubicBezTo>
                <a:cubicBezTo>
                  <a:pt x="2526" y="1575"/>
                  <a:pt x="2575" y="1575"/>
                  <a:pt x="2575" y="1525"/>
                </a:cubicBezTo>
                <a:cubicBezTo>
                  <a:pt x="2575" y="1500"/>
                  <a:pt x="2651" y="1475"/>
                  <a:pt x="2676" y="1500"/>
                </a:cubicBezTo>
                <a:cubicBezTo>
                  <a:pt x="2701" y="1500"/>
                  <a:pt x="2751" y="1550"/>
                  <a:pt x="2801" y="1525"/>
                </a:cubicBezTo>
                <a:cubicBezTo>
                  <a:pt x="2826" y="1525"/>
                  <a:pt x="3001" y="1525"/>
                  <a:pt x="3026" y="1550"/>
                </a:cubicBezTo>
                <a:cubicBezTo>
                  <a:pt x="3076" y="1550"/>
                  <a:pt x="3076" y="1525"/>
                  <a:pt x="3126" y="1575"/>
                </a:cubicBezTo>
                <a:cubicBezTo>
                  <a:pt x="3151" y="1600"/>
                  <a:pt x="3176" y="1575"/>
                  <a:pt x="3201" y="1600"/>
                </a:cubicBezTo>
                <a:cubicBezTo>
                  <a:pt x="3201" y="1600"/>
                  <a:pt x="3201" y="1575"/>
                  <a:pt x="3201" y="1550"/>
                </a:cubicBezTo>
                <a:cubicBezTo>
                  <a:pt x="3201" y="1525"/>
                  <a:pt x="3251" y="1500"/>
                  <a:pt x="3251" y="1500"/>
                </a:cubicBezTo>
                <a:cubicBezTo>
                  <a:pt x="3251" y="1475"/>
                  <a:pt x="3201" y="1400"/>
                  <a:pt x="3201" y="1375"/>
                </a:cubicBezTo>
                <a:cubicBezTo>
                  <a:pt x="3201" y="1375"/>
                  <a:pt x="3201" y="1325"/>
                  <a:pt x="3201" y="1300"/>
                </a:cubicBezTo>
                <a:cubicBezTo>
                  <a:pt x="3176" y="1300"/>
                  <a:pt x="3226" y="1275"/>
                  <a:pt x="3251" y="1275"/>
                </a:cubicBezTo>
                <a:cubicBezTo>
                  <a:pt x="3276" y="1275"/>
                  <a:pt x="3326" y="1225"/>
                  <a:pt x="3326" y="1250"/>
                </a:cubicBezTo>
                <a:cubicBezTo>
                  <a:pt x="3351" y="1275"/>
                  <a:pt x="3376" y="1275"/>
                  <a:pt x="3401" y="1275"/>
                </a:cubicBezTo>
                <a:cubicBezTo>
                  <a:pt x="3426" y="1275"/>
                  <a:pt x="3426" y="1225"/>
                  <a:pt x="3401" y="1225"/>
                </a:cubicBezTo>
                <a:cubicBezTo>
                  <a:pt x="3376" y="1200"/>
                  <a:pt x="3451" y="1075"/>
                  <a:pt x="3451" y="1050"/>
                </a:cubicBezTo>
                <a:cubicBezTo>
                  <a:pt x="3476" y="1000"/>
                  <a:pt x="3501" y="1050"/>
                  <a:pt x="3526" y="1050"/>
                </a:cubicBezTo>
                <a:cubicBezTo>
                  <a:pt x="3551" y="1050"/>
                  <a:pt x="3601" y="1050"/>
                  <a:pt x="3601" y="1050"/>
                </a:cubicBezTo>
                <a:cubicBezTo>
                  <a:pt x="3626" y="1050"/>
                  <a:pt x="3676" y="1050"/>
                  <a:pt x="3701" y="1025"/>
                </a:cubicBezTo>
                <a:cubicBezTo>
                  <a:pt x="3701" y="1000"/>
                  <a:pt x="3676" y="1000"/>
                  <a:pt x="3676" y="950"/>
                </a:cubicBezTo>
                <a:cubicBezTo>
                  <a:pt x="3676" y="900"/>
                  <a:pt x="3726" y="875"/>
                  <a:pt x="3751" y="875"/>
                </a:cubicBezTo>
                <a:cubicBezTo>
                  <a:pt x="3776" y="875"/>
                  <a:pt x="3776" y="850"/>
                  <a:pt x="3776" y="825"/>
                </a:cubicBezTo>
                <a:cubicBezTo>
                  <a:pt x="3776" y="800"/>
                  <a:pt x="3801" y="775"/>
                  <a:pt x="3826" y="749"/>
                </a:cubicBezTo>
                <a:cubicBezTo>
                  <a:pt x="3801" y="749"/>
                  <a:pt x="3801" y="725"/>
                  <a:pt x="3801" y="725"/>
                </a:cubicBezTo>
                <a:close/>
                <a:moveTo>
                  <a:pt x="1425" y="1125"/>
                </a:moveTo>
                <a:lnTo>
                  <a:pt x="1425" y="1125"/>
                </a:lnTo>
                <a:cubicBezTo>
                  <a:pt x="1401" y="1150"/>
                  <a:pt x="1301" y="1125"/>
                  <a:pt x="1301" y="1100"/>
                </a:cubicBezTo>
                <a:cubicBezTo>
                  <a:pt x="1275" y="1075"/>
                  <a:pt x="1450" y="1100"/>
                  <a:pt x="1425" y="1125"/>
                </a:cubicBezTo>
                <a:close/>
                <a:moveTo>
                  <a:pt x="3001" y="1125"/>
                </a:moveTo>
                <a:lnTo>
                  <a:pt x="3001" y="1125"/>
                </a:lnTo>
                <a:cubicBezTo>
                  <a:pt x="2926" y="1125"/>
                  <a:pt x="2751" y="1075"/>
                  <a:pt x="2676" y="1150"/>
                </a:cubicBezTo>
                <a:cubicBezTo>
                  <a:pt x="2601" y="1225"/>
                  <a:pt x="2651" y="1275"/>
                  <a:pt x="2626" y="1275"/>
                </a:cubicBezTo>
                <a:cubicBezTo>
                  <a:pt x="2601" y="1275"/>
                  <a:pt x="2575" y="1175"/>
                  <a:pt x="2626" y="1125"/>
                </a:cubicBezTo>
                <a:cubicBezTo>
                  <a:pt x="2651" y="1075"/>
                  <a:pt x="2775" y="1075"/>
                  <a:pt x="2851" y="1100"/>
                </a:cubicBezTo>
                <a:cubicBezTo>
                  <a:pt x="2926" y="1100"/>
                  <a:pt x="3076" y="1075"/>
                  <a:pt x="3101" y="1075"/>
                </a:cubicBezTo>
                <a:cubicBezTo>
                  <a:pt x="3126" y="1075"/>
                  <a:pt x="3076" y="1125"/>
                  <a:pt x="3001" y="1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1" name="Freeform 157">
            <a:extLst>
              <a:ext uri="{FF2B5EF4-FFF2-40B4-BE49-F238E27FC236}">
                <a16:creationId xmlns:a16="http://schemas.microsoft.com/office/drawing/2014/main" id="{1E4842C9-AAD9-804D-AA56-B77A7C2E68A9}"/>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2" name="Freeform 158">
            <a:extLst>
              <a:ext uri="{FF2B5EF4-FFF2-40B4-BE49-F238E27FC236}">
                <a16:creationId xmlns:a16="http://schemas.microsoft.com/office/drawing/2014/main" id="{B0D431E0-449F-F54F-9C26-2184277121D1}"/>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3" name="Freeform 159">
            <a:extLst>
              <a:ext uri="{FF2B5EF4-FFF2-40B4-BE49-F238E27FC236}">
                <a16:creationId xmlns:a16="http://schemas.microsoft.com/office/drawing/2014/main" id="{DF85D0D0-D02F-DC43-9C7F-7A4A147B55D0}"/>
              </a:ext>
            </a:extLst>
          </p:cNvPr>
          <p:cNvSpPr>
            <a:spLocks noChangeArrowheads="1"/>
          </p:cNvSpPr>
          <p:nvPr/>
        </p:nvSpPr>
        <p:spPr bwMode="auto">
          <a:xfrm>
            <a:off x="6132563" y="4661940"/>
            <a:ext cx="549840" cy="582184"/>
          </a:xfrm>
          <a:custGeom>
            <a:avLst/>
            <a:gdLst>
              <a:gd name="T0" fmla="*/ 1575 w 1726"/>
              <a:gd name="T1" fmla="*/ 1200 h 1826"/>
              <a:gd name="T2" fmla="*/ 1550 w 1726"/>
              <a:gd name="T3" fmla="*/ 875 h 1826"/>
              <a:gd name="T4" fmla="*/ 1525 w 1726"/>
              <a:gd name="T5" fmla="*/ 800 h 1826"/>
              <a:gd name="T6" fmla="*/ 1525 w 1726"/>
              <a:gd name="T7" fmla="*/ 750 h 1826"/>
              <a:gd name="T8" fmla="*/ 1575 w 1726"/>
              <a:gd name="T9" fmla="*/ 675 h 1826"/>
              <a:gd name="T10" fmla="*/ 1600 w 1726"/>
              <a:gd name="T11" fmla="*/ 524 h 1826"/>
              <a:gd name="T12" fmla="*/ 1650 w 1726"/>
              <a:gd name="T13" fmla="*/ 400 h 1826"/>
              <a:gd name="T14" fmla="*/ 1725 w 1726"/>
              <a:gd name="T15" fmla="*/ 324 h 1826"/>
              <a:gd name="T16" fmla="*/ 1700 w 1726"/>
              <a:gd name="T17" fmla="*/ 200 h 1826"/>
              <a:gd name="T18" fmla="*/ 1600 w 1726"/>
              <a:gd name="T19" fmla="*/ 100 h 1826"/>
              <a:gd name="T20" fmla="*/ 1500 w 1726"/>
              <a:gd name="T21" fmla="*/ 124 h 1826"/>
              <a:gd name="T22" fmla="*/ 1400 w 1726"/>
              <a:gd name="T23" fmla="*/ 75 h 1826"/>
              <a:gd name="T24" fmla="*/ 1375 w 1726"/>
              <a:gd name="T25" fmla="*/ 50 h 1826"/>
              <a:gd name="T26" fmla="*/ 1200 w 1726"/>
              <a:gd name="T27" fmla="*/ 50 h 1826"/>
              <a:gd name="T28" fmla="*/ 1025 w 1726"/>
              <a:gd name="T29" fmla="*/ 75 h 1826"/>
              <a:gd name="T30" fmla="*/ 925 w 1726"/>
              <a:gd name="T31" fmla="*/ 150 h 1826"/>
              <a:gd name="T32" fmla="*/ 675 w 1726"/>
              <a:gd name="T33" fmla="*/ 75 h 1826"/>
              <a:gd name="T34" fmla="*/ 575 w 1726"/>
              <a:gd name="T35" fmla="*/ 200 h 1826"/>
              <a:gd name="T36" fmla="*/ 525 w 1726"/>
              <a:gd name="T37" fmla="*/ 400 h 1826"/>
              <a:gd name="T38" fmla="*/ 375 w 1726"/>
              <a:gd name="T39" fmla="*/ 700 h 1826"/>
              <a:gd name="T40" fmla="*/ 324 w 1726"/>
              <a:gd name="T41" fmla="*/ 924 h 1826"/>
              <a:gd name="T42" fmla="*/ 224 w 1726"/>
              <a:gd name="T43" fmla="*/ 975 h 1826"/>
              <a:gd name="T44" fmla="*/ 75 w 1726"/>
              <a:gd name="T45" fmla="*/ 975 h 1826"/>
              <a:gd name="T46" fmla="*/ 24 w 1726"/>
              <a:gd name="T47" fmla="*/ 1125 h 1826"/>
              <a:gd name="T48" fmla="*/ 75 w 1726"/>
              <a:gd name="T49" fmla="*/ 1100 h 1826"/>
              <a:gd name="T50" fmla="*/ 400 w 1726"/>
              <a:gd name="T51" fmla="*/ 1175 h 1826"/>
              <a:gd name="T52" fmla="*/ 525 w 1726"/>
              <a:gd name="T53" fmla="*/ 1325 h 1826"/>
              <a:gd name="T54" fmla="*/ 675 w 1726"/>
              <a:gd name="T55" fmla="*/ 1225 h 1826"/>
              <a:gd name="T56" fmla="*/ 800 w 1726"/>
              <a:gd name="T57" fmla="*/ 1225 h 1826"/>
              <a:gd name="T58" fmla="*/ 875 w 1726"/>
              <a:gd name="T59" fmla="*/ 1325 h 1826"/>
              <a:gd name="T60" fmla="*/ 900 w 1726"/>
              <a:gd name="T61" fmla="*/ 1525 h 1826"/>
              <a:gd name="T62" fmla="*/ 949 w 1726"/>
              <a:gd name="T63" fmla="*/ 1575 h 1826"/>
              <a:gd name="T64" fmla="*/ 1049 w 1726"/>
              <a:gd name="T65" fmla="*/ 1575 h 1826"/>
              <a:gd name="T66" fmla="*/ 1100 w 1726"/>
              <a:gd name="T67" fmla="*/ 1625 h 1826"/>
              <a:gd name="T68" fmla="*/ 1200 w 1726"/>
              <a:gd name="T69" fmla="*/ 1650 h 1826"/>
              <a:gd name="T70" fmla="*/ 1325 w 1726"/>
              <a:gd name="T71" fmla="*/ 1675 h 1826"/>
              <a:gd name="T72" fmla="*/ 1400 w 1726"/>
              <a:gd name="T73" fmla="*/ 1700 h 1826"/>
              <a:gd name="T74" fmla="*/ 1500 w 1726"/>
              <a:gd name="T75" fmla="*/ 1800 h 1826"/>
              <a:gd name="T76" fmla="*/ 1600 w 1726"/>
              <a:gd name="T77" fmla="*/ 1775 h 1826"/>
              <a:gd name="T78" fmla="*/ 1525 w 1726"/>
              <a:gd name="T79" fmla="*/ 1725 h 1826"/>
              <a:gd name="T80" fmla="*/ 1474 w 1726"/>
              <a:gd name="T81" fmla="*/ 1550 h 1826"/>
              <a:gd name="T82" fmla="*/ 1500 w 1726"/>
              <a:gd name="T83" fmla="*/ 1400 h 1826"/>
              <a:gd name="T84" fmla="*/ 1625 w 1726"/>
              <a:gd name="T85" fmla="*/ 1325 h 1826"/>
              <a:gd name="T86" fmla="*/ 1650 w 1726"/>
              <a:gd name="T87" fmla="*/ 1300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6" h="1826">
                <a:moveTo>
                  <a:pt x="1575" y="1200"/>
                </a:moveTo>
                <a:lnTo>
                  <a:pt x="1575" y="1200"/>
                </a:lnTo>
                <a:cubicBezTo>
                  <a:pt x="1525" y="1175"/>
                  <a:pt x="1500" y="875"/>
                  <a:pt x="1525" y="849"/>
                </a:cubicBezTo>
                <a:cubicBezTo>
                  <a:pt x="1525" y="849"/>
                  <a:pt x="1550" y="849"/>
                  <a:pt x="1550" y="875"/>
                </a:cubicBezTo>
                <a:cubicBezTo>
                  <a:pt x="1525" y="800"/>
                  <a:pt x="1525" y="800"/>
                  <a:pt x="1525" y="800"/>
                </a:cubicBezTo>
                <a:lnTo>
                  <a:pt x="1525" y="800"/>
                </a:lnTo>
                <a:lnTo>
                  <a:pt x="1500" y="775"/>
                </a:lnTo>
                <a:cubicBezTo>
                  <a:pt x="1500" y="750"/>
                  <a:pt x="1525" y="750"/>
                  <a:pt x="1525" y="750"/>
                </a:cubicBezTo>
                <a:cubicBezTo>
                  <a:pt x="1525" y="750"/>
                  <a:pt x="1525" y="700"/>
                  <a:pt x="1550" y="675"/>
                </a:cubicBezTo>
                <a:cubicBezTo>
                  <a:pt x="1550" y="675"/>
                  <a:pt x="1550" y="675"/>
                  <a:pt x="1575" y="675"/>
                </a:cubicBezTo>
                <a:cubicBezTo>
                  <a:pt x="1575" y="650"/>
                  <a:pt x="1575" y="624"/>
                  <a:pt x="1575" y="600"/>
                </a:cubicBezTo>
                <a:cubicBezTo>
                  <a:pt x="1575" y="575"/>
                  <a:pt x="1575" y="550"/>
                  <a:pt x="1600" y="524"/>
                </a:cubicBezTo>
                <a:cubicBezTo>
                  <a:pt x="1600" y="500"/>
                  <a:pt x="1600" y="475"/>
                  <a:pt x="1625" y="450"/>
                </a:cubicBezTo>
                <a:cubicBezTo>
                  <a:pt x="1625" y="450"/>
                  <a:pt x="1625" y="400"/>
                  <a:pt x="1650" y="400"/>
                </a:cubicBezTo>
                <a:cubicBezTo>
                  <a:pt x="1674" y="400"/>
                  <a:pt x="1700" y="400"/>
                  <a:pt x="1700" y="375"/>
                </a:cubicBezTo>
                <a:cubicBezTo>
                  <a:pt x="1700" y="375"/>
                  <a:pt x="1725" y="350"/>
                  <a:pt x="1725" y="324"/>
                </a:cubicBezTo>
                <a:cubicBezTo>
                  <a:pt x="1725" y="300"/>
                  <a:pt x="1700" y="300"/>
                  <a:pt x="1700" y="275"/>
                </a:cubicBezTo>
                <a:cubicBezTo>
                  <a:pt x="1700" y="250"/>
                  <a:pt x="1700" y="200"/>
                  <a:pt x="1700" y="200"/>
                </a:cubicBezTo>
                <a:lnTo>
                  <a:pt x="1700" y="200"/>
                </a:lnTo>
                <a:cubicBezTo>
                  <a:pt x="1650" y="150"/>
                  <a:pt x="1600" y="124"/>
                  <a:pt x="1600" y="100"/>
                </a:cubicBezTo>
                <a:cubicBezTo>
                  <a:pt x="1575" y="100"/>
                  <a:pt x="1550" y="124"/>
                  <a:pt x="1550" y="124"/>
                </a:cubicBezTo>
                <a:cubicBezTo>
                  <a:pt x="1550" y="124"/>
                  <a:pt x="1525" y="100"/>
                  <a:pt x="1500" y="124"/>
                </a:cubicBezTo>
                <a:cubicBezTo>
                  <a:pt x="1474" y="124"/>
                  <a:pt x="1425" y="124"/>
                  <a:pt x="1425" y="124"/>
                </a:cubicBezTo>
                <a:cubicBezTo>
                  <a:pt x="1425" y="124"/>
                  <a:pt x="1400" y="100"/>
                  <a:pt x="1400" y="75"/>
                </a:cubicBezTo>
                <a:cubicBezTo>
                  <a:pt x="1400" y="50"/>
                  <a:pt x="1375" y="50"/>
                  <a:pt x="1375" y="50"/>
                </a:cubicBezTo>
                <a:lnTo>
                  <a:pt x="1375" y="50"/>
                </a:lnTo>
                <a:cubicBezTo>
                  <a:pt x="1300" y="50"/>
                  <a:pt x="1300" y="50"/>
                  <a:pt x="1300" y="50"/>
                </a:cubicBezTo>
                <a:cubicBezTo>
                  <a:pt x="1300" y="50"/>
                  <a:pt x="1225" y="0"/>
                  <a:pt x="1200" y="50"/>
                </a:cubicBezTo>
                <a:cubicBezTo>
                  <a:pt x="1175" y="75"/>
                  <a:pt x="1149" y="50"/>
                  <a:pt x="1125" y="50"/>
                </a:cubicBezTo>
                <a:cubicBezTo>
                  <a:pt x="1075" y="50"/>
                  <a:pt x="1049" y="75"/>
                  <a:pt x="1025" y="75"/>
                </a:cubicBezTo>
                <a:cubicBezTo>
                  <a:pt x="1000" y="100"/>
                  <a:pt x="975" y="75"/>
                  <a:pt x="949" y="75"/>
                </a:cubicBezTo>
                <a:cubicBezTo>
                  <a:pt x="925" y="100"/>
                  <a:pt x="925" y="150"/>
                  <a:pt x="925" y="150"/>
                </a:cubicBezTo>
                <a:cubicBezTo>
                  <a:pt x="749" y="124"/>
                  <a:pt x="749" y="124"/>
                  <a:pt x="749" y="124"/>
                </a:cubicBezTo>
                <a:cubicBezTo>
                  <a:pt x="749" y="124"/>
                  <a:pt x="700" y="75"/>
                  <a:pt x="675" y="75"/>
                </a:cubicBezTo>
                <a:cubicBezTo>
                  <a:pt x="625" y="75"/>
                  <a:pt x="575" y="150"/>
                  <a:pt x="575" y="150"/>
                </a:cubicBezTo>
                <a:cubicBezTo>
                  <a:pt x="575" y="200"/>
                  <a:pt x="575" y="200"/>
                  <a:pt x="575" y="200"/>
                </a:cubicBezTo>
                <a:cubicBezTo>
                  <a:pt x="575" y="250"/>
                  <a:pt x="549" y="275"/>
                  <a:pt x="549" y="300"/>
                </a:cubicBezTo>
                <a:cubicBezTo>
                  <a:pt x="525" y="324"/>
                  <a:pt x="525" y="350"/>
                  <a:pt x="525" y="400"/>
                </a:cubicBezTo>
                <a:cubicBezTo>
                  <a:pt x="525" y="450"/>
                  <a:pt x="449" y="550"/>
                  <a:pt x="449" y="600"/>
                </a:cubicBezTo>
                <a:cubicBezTo>
                  <a:pt x="449" y="650"/>
                  <a:pt x="375" y="675"/>
                  <a:pt x="375" y="700"/>
                </a:cubicBezTo>
                <a:cubicBezTo>
                  <a:pt x="375" y="724"/>
                  <a:pt x="349" y="800"/>
                  <a:pt x="349" y="849"/>
                </a:cubicBezTo>
                <a:cubicBezTo>
                  <a:pt x="349" y="924"/>
                  <a:pt x="324" y="875"/>
                  <a:pt x="324" y="924"/>
                </a:cubicBezTo>
                <a:cubicBezTo>
                  <a:pt x="324" y="975"/>
                  <a:pt x="300" y="950"/>
                  <a:pt x="275" y="975"/>
                </a:cubicBezTo>
                <a:cubicBezTo>
                  <a:pt x="224" y="1000"/>
                  <a:pt x="224" y="1024"/>
                  <a:pt x="224" y="975"/>
                </a:cubicBezTo>
                <a:cubicBezTo>
                  <a:pt x="224" y="950"/>
                  <a:pt x="174" y="950"/>
                  <a:pt x="149" y="975"/>
                </a:cubicBezTo>
                <a:cubicBezTo>
                  <a:pt x="124" y="1000"/>
                  <a:pt x="100" y="975"/>
                  <a:pt x="75" y="975"/>
                </a:cubicBezTo>
                <a:cubicBezTo>
                  <a:pt x="75" y="975"/>
                  <a:pt x="24" y="1000"/>
                  <a:pt x="0" y="1024"/>
                </a:cubicBezTo>
                <a:cubicBezTo>
                  <a:pt x="24" y="1050"/>
                  <a:pt x="24" y="1100"/>
                  <a:pt x="24" y="1125"/>
                </a:cubicBezTo>
                <a:lnTo>
                  <a:pt x="24" y="1125"/>
                </a:lnTo>
                <a:cubicBezTo>
                  <a:pt x="49" y="1125"/>
                  <a:pt x="75" y="1100"/>
                  <a:pt x="75" y="1100"/>
                </a:cubicBezTo>
                <a:cubicBezTo>
                  <a:pt x="124" y="1100"/>
                  <a:pt x="400" y="1100"/>
                  <a:pt x="400" y="1100"/>
                </a:cubicBezTo>
                <a:cubicBezTo>
                  <a:pt x="400" y="1100"/>
                  <a:pt x="425" y="1150"/>
                  <a:pt x="400" y="1175"/>
                </a:cubicBezTo>
                <a:cubicBezTo>
                  <a:pt x="400" y="1225"/>
                  <a:pt x="425" y="1200"/>
                  <a:pt x="449" y="1250"/>
                </a:cubicBezTo>
                <a:cubicBezTo>
                  <a:pt x="475" y="1300"/>
                  <a:pt x="475" y="1325"/>
                  <a:pt x="525" y="1325"/>
                </a:cubicBezTo>
                <a:cubicBezTo>
                  <a:pt x="575" y="1300"/>
                  <a:pt x="625" y="1300"/>
                  <a:pt x="625" y="1300"/>
                </a:cubicBezTo>
                <a:cubicBezTo>
                  <a:pt x="649" y="1300"/>
                  <a:pt x="649" y="1225"/>
                  <a:pt x="675" y="1225"/>
                </a:cubicBezTo>
                <a:cubicBezTo>
                  <a:pt x="700" y="1200"/>
                  <a:pt x="749" y="1225"/>
                  <a:pt x="749" y="1225"/>
                </a:cubicBezTo>
                <a:cubicBezTo>
                  <a:pt x="749" y="1225"/>
                  <a:pt x="749" y="1225"/>
                  <a:pt x="800" y="1225"/>
                </a:cubicBezTo>
                <a:cubicBezTo>
                  <a:pt x="825" y="1225"/>
                  <a:pt x="849" y="1225"/>
                  <a:pt x="849" y="1250"/>
                </a:cubicBezTo>
                <a:cubicBezTo>
                  <a:pt x="849" y="1275"/>
                  <a:pt x="849" y="1300"/>
                  <a:pt x="875" y="1325"/>
                </a:cubicBezTo>
                <a:cubicBezTo>
                  <a:pt x="875" y="1325"/>
                  <a:pt x="825" y="1450"/>
                  <a:pt x="849" y="1450"/>
                </a:cubicBezTo>
                <a:cubicBezTo>
                  <a:pt x="875" y="1475"/>
                  <a:pt x="900" y="1500"/>
                  <a:pt x="900" y="1525"/>
                </a:cubicBezTo>
                <a:cubicBezTo>
                  <a:pt x="900" y="1550"/>
                  <a:pt x="875" y="1600"/>
                  <a:pt x="900" y="1600"/>
                </a:cubicBezTo>
                <a:cubicBezTo>
                  <a:pt x="925" y="1600"/>
                  <a:pt x="925" y="1575"/>
                  <a:pt x="949" y="1575"/>
                </a:cubicBezTo>
                <a:cubicBezTo>
                  <a:pt x="975" y="1575"/>
                  <a:pt x="1000" y="1575"/>
                  <a:pt x="1025" y="1575"/>
                </a:cubicBezTo>
                <a:cubicBezTo>
                  <a:pt x="1049" y="1575"/>
                  <a:pt x="1049" y="1575"/>
                  <a:pt x="1049" y="1575"/>
                </a:cubicBezTo>
                <a:cubicBezTo>
                  <a:pt x="1075" y="1575"/>
                  <a:pt x="1075" y="1600"/>
                  <a:pt x="1075" y="1600"/>
                </a:cubicBezTo>
                <a:lnTo>
                  <a:pt x="1100" y="1625"/>
                </a:lnTo>
                <a:cubicBezTo>
                  <a:pt x="1125" y="1600"/>
                  <a:pt x="1175" y="1600"/>
                  <a:pt x="1175" y="1625"/>
                </a:cubicBezTo>
                <a:cubicBezTo>
                  <a:pt x="1175" y="1625"/>
                  <a:pt x="1175" y="1675"/>
                  <a:pt x="1200" y="1650"/>
                </a:cubicBezTo>
                <a:cubicBezTo>
                  <a:pt x="1225" y="1650"/>
                  <a:pt x="1250" y="1675"/>
                  <a:pt x="1275" y="1675"/>
                </a:cubicBezTo>
                <a:cubicBezTo>
                  <a:pt x="1300" y="1675"/>
                  <a:pt x="1325" y="1675"/>
                  <a:pt x="1325" y="1675"/>
                </a:cubicBezTo>
                <a:cubicBezTo>
                  <a:pt x="1325" y="1650"/>
                  <a:pt x="1350" y="1650"/>
                  <a:pt x="1350" y="1650"/>
                </a:cubicBezTo>
                <a:cubicBezTo>
                  <a:pt x="1350" y="1675"/>
                  <a:pt x="1375" y="1700"/>
                  <a:pt x="1400" y="1700"/>
                </a:cubicBezTo>
                <a:cubicBezTo>
                  <a:pt x="1425" y="1700"/>
                  <a:pt x="1474" y="1700"/>
                  <a:pt x="1474" y="1725"/>
                </a:cubicBezTo>
                <a:cubicBezTo>
                  <a:pt x="1474" y="1750"/>
                  <a:pt x="1500" y="1800"/>
                  <a:pt x="1500" y="1800"/>
                </a:cubicBezTo>
                <a:cubicBezTo>
                  <a:pt x="1525" y="1825"/>
                  <a:pt x="1575" y="1800"/>
                  <a:pt x="1575" y="1800"/>
                </a:cubicBezTo>
                <a:cubicBezTo>
                  <a:pt x="1575" y="1800"/>
                  <a:pt x="1600" y="1800"/>
                  <a:pt x="1600" y="1775"/>
                </a:cubicBezTo>
                <a:cubicBezTo>
                  <a:pt x="1600" y="1725"/>
                  <a:pt x="1600" y="1700"/>
                  <a:pt x="1575" y="1700"/>
                </a:cubicBezTo>
                <a:cubicBezTo>
                  <a:pt x="1575" y="1700"/>
                  <a:pt x="1550" y="1725"/>
                  <a:pt x="1525" y="1725"/>
                </a:cubicBezTo>
                <a:cubicBezTo>
                  <a:pt x="1500" y="1700"/>
                  <a:pt x="1474" y="1650"/>
                  <a:pt x="1450" y="1650"/>
                </a:cubicBezTo>
                <a:cubicBezTo>
                  <a:pt x="1450" y="1625"/>
                  <a:pt x="1474" y="1575"/>
                  <a:pt x="1474" y="1550"/>
                </a:cubicBezTo>
                <a:cubicBezTo>
                  <a:pt x="1474" y="1525"/>
                  <a:pt x="1500" y="1450"/>
                  <a:pt x="1474" y="1450"/>
                </a:cubicBezTo>
                <a:cubicBezTo>
                  <a:pt x="1474" y="1450"/>
                  <a:pt x="1474" y="1425"/>
                  <a:pt x="1500" y="1400"/>
                </a:cubicBezTo>
                <a:cubicBezTo>
                  <a:pt x="1525" y="1375"/>
                  <a:pt x="1474" y="1350"/>
                  <a:pt x="1525" y="1350"/>
                </a:cubicBezTo>
                <a:cubicBezTo>
                  <a:pt x="1550" y="1350"/>
                  <a:pt x="1625" y="1350"/>
                  <a:pt x="1625" y="1325"/>
                </a:cubicBezTo>
                <a:lnTo>
                  <a:pt x="1625" y="1325"/>
                </a:lnTo>
                <a:cubicBezTo>
                  <a:pt x="1650" y="1300"/>
                  <a:pt x="1650" y="1300"/>
                  <a:pt x="1650" y="1300"/>
                </a:cubicBezTo>
                <a:cubicBezTo>
                  <a:pt x="1625" y="1275"/>
                  <a:pt x="1600" y="1225"/>
                  <a:pt x="1575" y="1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4" name="Freeform 160">
            <a:extLst>
              <a:ext uri="{FF2B5EF4-FFF2-40B4-BE49-F238E27FC236}">
                <a16:creationId xmlns:a16="http://schemas.microsoft.com/office/drawing/2014/main" id="{BEF138C2-EA22-8B42-96CB-E9888BF5CD89}"/>
              </a:ext>
            </a:extLst>
          </p:cNvPr>
          <p:cNvSpPr>
            <a:spLocks noChangeArrowheads="1"/>
          </p:cNvSpPr>
          <p:nvPr/>
        </p:nvSpPr>
        <p:spPr bwMode="auto">
          <a:xfrm>
            <a:off x="6619123" y="4908034"/>
            <a:ext cx="47812" cy="64687"/>
          </a:xfrm>
          <a:custGeom>
            <a:avLst/>
            <a:gdLst>
              <a:gd name="T0" fmla="*/ 25 w 150"/>
              <a:gd name="T1" fmla="*/ 100 h 201"/>
              <a:gd name="T2" fmla="*/ 25 w 150"/>
              <a:gd name="T3" fmla="*/ 100 h 201"/>
              <a:gd name="T4" fmla="*/ 50 w 150"/>
              <a:gd name="T5" fmla="*/ 200 h 201"/>
              <a:gd name="T6" fmla="*/ 75 w 150"/>
              <a:gd name="T7" fmla="*/ 175 h 201"/>
              <a:gd name="T8" fmla="*/ 149 w 150"/>
              <a:gd name="T9" fmla="*/ 49 h 201"/>
              <a:gd name="T10" fmla="*/ 125 w 150"/>
              <a:gd name="T11" fmla="*/ 49 h 201"/>
              <a:gd name="T12" fmla="*/ 125 w 150"/>
              <a:gd name="T13" fmla="*/ 0 h 201"/>
              <a:gd name="T14" fmla="*/ 75 w 150"/>
              <a:gd name="T15" fmla="*/ 0 h 201"/>
              <a:gd name="T16" fmla="*/ 25 w 150"/>
              <a:gd name="T17" fmla="*/ 25 h 201"/>
              <a:gd name="T18" fmla="*/ 0 w 150"/>
              <a:gd name="T19" fmla="*/ 25 h 201"/>
              <a:gd name="T20" fmla="*/ 0 w 150"/>
              <a:gd name="T21" fmla="*/ 25 h 201"/>
              <a:gd name="T22" fmla="*/ 25 w 150"/>
              <a:gd name="T23"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01">
                <a:moveTo>
                  <a:pt x="25" y="100"/>
                </a:moveTo>
                <a:lnTo>
                  <a:pt x="25" y="100"/>
                </a:lnTo>
                <a:cubicBezTo>
                  <a:pt x="25" y="100"/>
                  <a:pt x="25" y="149"/>
                  <a:pt x="50" y="200"/>
                </a:cubicBezTo>
                <a:cubicBezTo>
                  <a:pt x="50" y="175"/>
                  <a:pt x="75" y="175"/>
                  <a:pt x="75" y="175"/>
                </a:cubicBezTo>
                <a:cubicBezTo>
                  <a:pt x="100" y="149"/>
                  <a:pt x="149" y="49"/>
                  <a:pt x="149" y="49"/>
                </a:cubicBezTo>
                <a:cubicBezTo>
                  <a:pt x="125" y="49"/>
                  <a:pt x="125" y="49"/>
                  <a:pt x="125" y="49"/>
                </a:cubicBezTo>
                <a:cubicBezTo>
                  <a:pt x="125" y="49"/>
                  <a:pt x="125" y="25"/>
                  <a:pt x="125" y="0"/>
                </a:cubicBezTo>
                <a:cubicBezTo>
                  <a:pt x="100" y="0"/>
                  <a:pt x="75" y="0"/>
                  <a:pt x="75" y="0"/>
                </a:cubicBezTo>
                <a:cubicBezTo>
                  <a:pt x="75" y="0"/>
                  <a:pt x="100" y="25"/>
                  <a:pt x="25" y="25"/>
                </a:cubicBezTo>
                <a:cubicBezTo>
                  <a:pt x="25" y="25"/>
                  <a:pt x="25" y="25"/>
                  <a:pt x="0" y="25"/>
                </a:cubicBezTo>
                <a:lnTo>
                  <a:pt x="0" y="25"/>
                </a:lnTo>
                <a:lnTo>
                  <a:pt x="25"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5" name="Freeform 161">
            <a:extLst>
              <a:ext uri="{FF2B5EF4-FFF2-40B4-BE49-F238E27FC236}">
                <a16:creationId xmlns:a16="http://schemas.microsoft.com/office/drawing/2014/main" id="{71DE2E1B-584B-804B-AC7C-CBCC2CEEA660}"/>
              </a:ext>
            </a:extLst>
          </p:cNvPr>
          <p:cNvSpPr>
            <a:spLocks noChangeArrowheads="1"/>
          </p:cNvSpPr>
          <p:nvPr/>
        </p:nvSpPr>
        <p:spPr bwMode="auto">
          <a:xfrm>
            <a:off x="6650060" y="5155533"/>
            <a:ext cx="319216" cy="510465"/>
          </a:xfrm>
          <a:custGeom>
            <a:avLst/>
            <a:gdLst>
              <a:gd name="T0" fmla="*/ 1000 w 1001"/>
              <a:gd name="T1" fmla="*/ 400 h 1601"/>
              <a:gd name="T2" fmla="*/ 1000 w 1001"/>
              <a:gd name="T3" fmla="*/ 400 h 1601"/>
              <a:gd name="T4" fmla="*/ 975 w 1001"/>
              <a:gd name="T5" fmla="*/ 225 h 1601"/>
              <a:gd name="T6" fmla="*/ 950 w 1001"/>
              <a:gd name="T7" fmla="*/ 0 h 1601"/>
              <a:gd name="T8" fmla="*/ 950 w 1001"/>
              <a:gd name="T9" fmla="*/ 0 h 1601"/>
              <a:gd name="T10" fmla="*/ 850 w 1001"/>
              <a:gd name="T11" fmla="*/ 50 h 1601"/>
              <a:gd name="T12" fmla="*/ 800 w 1001"/>
              <a:gd name="T13" fmla="*/ 75 h 1601"/>
              <a:gd name="T14" fmla="*/ 750 w 1001"/>
              <a:gd name="T15" fmla="*/ 50 h 1601"/>
              <a:gd name="T16" fmla="*/ 700 w 1001"/>
              <a:gd name="T17" fmla="*/ 100 h 1601"/>
              <a:gd name="T18" fmla="*/ 650 w 1001"/>
              <a:gd name="T19" fmla="*/ 100 h 1601"/>
              <a:gd name="T20" fmla="*/ 575 w 1001"/>
              <a:gd name="T21" fmla="*/ 125 h 1601"/>
              <a:gd name="T22" fmla="*/ 550 w 1001"/>
              <a:gd name="T23" fmla="*/ 75 h 1601"/>
              <a:gd name="T24" fmla="*/ 475 w 1001"/>
              <a:gd name="T25" fmla="*/ 100 h 1601"/>
              <a:gd name="T26" fmla="*/ 425 w 1001"/>
              <a:gd name="T27" fmla="*/ 100 h 1601"/>
              <a:gd name="T28" fmla="*/ 425 w 1001"/>
              <a:gd name="T29" fmla="*/ 125 h 1601"/>
              <a:gd name="T30" fmla="*/ 475 w 1001"/>
              <a:gd name="T31" fmla="*/ 325 h 1601"/>
              <a:gd name="T32" fmla="*/ 525 w 1001"/>
              <a:gd name="T33" fmla="*/ 375 h 1601"/>
              <a:gd name="T34" fmla="*/ 525 w 1001"/>
              <a:gd name="T35" fmla="*/ 475 h 1601"/>
              <a:gd name="T36" fmla="*/ 475 w 1001"/>
              <a:gd name="T37" fmla="*/ 525 h 1601"/>
              <a:gd name="T38" fmla="*/ 475 w 1001"/>
              <a:gd name="T39" fmla="*/ 625 h 1601"/>
              <a:gd name="T40" fmla="*/ 375 w 1001"/>
              <a:gd name="T41" fmla="*/ 500 h 1601"/>
              <a:gd name="T42" fmla="*/ 400 w 1001"/>
              <a:gd name="T43" fmla="*/ 375 h 1601"/>
              <a:gd name="T44" fmla="*/ 325 w 1001"/>
              <a:gd name="T45" fmla="*/ 375 h 1601"/>
              <a:gd name="T46" fmla="*/ 250 w 1001"/>
              <a:gd name="T47" fmla="*/ 325 h 1601"/>
              <a:gd name="T48" fmla="*/ 0 w 1001"/>
              <a:gd name="T49" fmla="*/ 425 h 1601"/>
              <a:gd name="T50" fmla="*/ 25 w 1001"/>
              <a:gd name="T51" fmla="*/ 500 h 1601"/>
              <a:gd name="T52" fmla="*/ 25 w 1001"/>
              <a:gd name="T53" fmla="*/ 500 h 1601"/>
              <a:gd name="T54" fmla="*/ 25 w 1001"/>
              <a:gd name="T55" fmla="*/ 525 h 1601"/>
              <a:gd name="T56" fmla="*/ 150 w 1001"/>
              <a:gd name="T57" fmla="*/ 550 h 1601"/>
              <a:gd name="T58" fmla="*/ 250 w 1001"/>
              <a:gd name="T59" fmla="*/ 599 h 1601"/>
              <a:gd name="T60" fmla="*/ 250 w 1001"/>
              <a:gd name="T61" fmla="*/ 725 h 1601"/>
              <a:gd name="T62" fmla="*/ 225 w 1001"/>
              <a:gd name="T63" fmla="*/ 825 h 1601"/>
              <a:gd name="T64" fmla="*/ 275 w 1001"/>
              <a:gd name="T65" fmla="*/ 900 h 1601"/>
              <a:gd name="T66" fmla="*/ 225 w 1001"/>
              <a:gd name="T67" fmla="*/ 950 h 1601"/>
              <a:gd name="T68" fmla="*/ 200 w 1001"/>
              <a:gd name="T69" fmla="*/ 1050 h 1601"/>
              <a:gd name="T70" fmla="*/ 100 w 1001"/>
              <a:gd name="T71" fmla="*/ 1150 h 1601"/>
              <a:gd name="T72" fmla="*/ 100 w 1001"/>
              <a:gd name="T73" fmla="*/ 1150 h 1601"/>
              <a:gd name="T74" fmla="*/ 150 w 1001"/>
              <a:gd name="T75" fmla="*/ 1325 h 1601"/>
              <a:gd name="T76" fmla="*/ 175 w 1001"/>
              <a:gd name="T77" fmla="*/ 1500 h 1601"/>
              <a:gd name="T78" fmla="*/ 175 w 1001"/>
              <a:gd name="T79" fmla="*/ 1600 h 1601"/>
              <a:gd name="T80" fmla="*/ 250 w 1001"/>
              <a:gd name="T81" fmla="*/ 1600 h 1601"/>
              <a:gd name="T82" fmla="*/ 250 w 1001"/>
              <a:gd name="T83" fmla="*/ 1550 h 1601"/>
              <a:gd name="T84" fmla="*/ 225 w 1001"/>
              <a:gd name="T85" fmla="*/ 1525 h 1601"/>
              <a:gd name="T86" fmla="*/ 350 w 1001"/>
              <a:gd name="T87" fmla="*/ 1400 h 1601"/>
              <a:gd name="T88" fmla="*/ 475 w 1001"/>
              <a:gd name="T89" fmla="*/ 1325 h 1601"/>
              <a:gd name="T90" fmla="*/ 500 w 1001"/>
              <a:gd name="T91" fmla="*/ 1200 h 1601"/>
              <a:gd name="T92" fmla="*/ 475 w 1001"/>
              <a:gd name="T93" fmla="*/ 1075 h 1601"/>
              <a:gd name="T94" fmla="*/ 425 w 1001"/>
              <a:gd name="T95" fmla="*/ 950 h 1601"/>
              <a:gd name="T96" fmla="*/ 450 w 1001"/>
              <a:gd name="T97" fmla="*/ 900 h 1601"/>
              <a:gd name="T98" fmla="*/ 475 w 1001"/>
              <a:gd name="T99" fmla="*/ 850 h 1601"/>
              <a:gd name="T100" fmla="*/ 575 w 1001"/>
              <a:gd name="T101" fmla="*/ 800 h 1601"/>
              <a:gd name="T102" fmla="*/ 650 w 1001"/>
              <a:gd name="T103" fmla="*/ 675 h 1601"/>
              <a:gd name="T104" fmla="*/ 850 w 1001"/>
              <a:gd name="T105" fmla="*/ 599 h 1601"/>
              <a:gd name="T106" fmla="*/ 1000 w 1001"/>
              <a:gd name="T107" fmla="*/ 400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1" h="1601">
                <a:moveTo>
                  <a:pt x="1000" y="400"/>
                </a:moveTo>
                <a:lnTo>
                  <a:pt x="1000" y="400"/>
                </a:lnTo>
                <a:cubicBezTo>
                  <a:pt x="975" y="375"/>
                  <a:pt x="975" y="275"/>
                  <a:pt x="975" y="225"/>
                </a:cubicBezTo>
                <a:cubicBezTo>
                  <a:pt x="975" y="175"/>
                  <a:pt x="950" y="50"/>
                  <a:pt x="950" y="0"/>
                </a:cubicBezTo>
                <a:lnTo>
                  <a:pt x="950" y="0"/>
                </a:lnTo>
                <a:cubicBezTo>
                  <a:pt x="925" y="25"/>
                  <a:pt x="875" y="25"/>
                  <a:pt x="850" y="50"/>
                </a:cubicBezTo>
                <a:cubicBezTo>
                  <a:pt x="850" y="75"/>
                  <a:pt x="825" y="50"/>
                  <a:pt x="800" y="75"/>
                </a:cubicBezTo>
                <a:cubicBezTo>
                  <a:pt x="775" y="75"/>
                  <a:pt x="750" y="75"/>
                  <a:pt x="750" y="50"/>
                </a:cubicBezTo>
                <a:cubicBezTo>
                  <a:pt x="725" y="50"/>
                  <a:pt x="700" y="75"/>
                  <a:pt x="700" y="100"/>
                </a:cubicBezTo>
                <a:cubicBezTo>
                  <a:pt x="700" y="125"/>
                  <a:pt x="675" y="100"/>
                  <a:pt x="650" y="100"/>
                </a:cubicBezTo>
                <a:cubicBezTo>
                  <a:pt x="650" y="100"/>
                  <a:pt x="600" y="125"/>
                  <a:pt x="575" y="125"/>
                </a:cubicBezTo>
                <a:cubicBezTo>
                  <a:pt x="550" y="125"/>
                  <a:pt x="575" y="100"/>
                  <a:pt x="550" y="75"/>
                </a:cubicBezTo>
                <a:cubicBezTo>
                  <a:pt x="525" y="75"/>
                  <a:pt x="500" y="100"/>
                  <a:pt x="475" y="100"/>
                </a:cubicBezTo>
                <a:cubicBezTo>
                  <a:pt x="475" y="100"/>
                  <a:pt x="450" y="100"/>
                  <a:pt x="425" y="100"/>
                </a:cubicBezTo>
                <a:lnTo>
                  <a:pt x="425" y="125"/>
                </a:lnTo>
                <a:cubicBezTo>
                  <a:pt x="400" y="175"/>
                  <a:pt x="475" y="275"/>
                  <a:pt x="475" y="325"/>
                </a:cubicBezTo>
                <a:cubicBezTo>
                  <a:pt x="500" y="350"/>
                  <a:pt x="525" y="350"/>
                  <a:pt x="525" y="375"/>
                </a:cubicBezTo>
                <a:cubicBezTo>
                  <a:pt x="550" y="400"/>
                  <a:pt x="525" y="400"/>
                  <a:pt x="525" y="475"/>
                </a:cubicBezTo>
                <a:cubicBezTo>
                  <a:pt x="525" y="550"/>
                  <a:pt x="500" y="500"/>
                  <a:pt x="475" y="525"/>
                </a:cubicBezTo>
                <a:cubicBezTo>
                  <a:pt x="450" y="550"/>
                  <a:pt x="475" y="599"/>
                  <a:pt x="475" y="625"/>
                </a:cubicBezTo>
                <a:cubicBezTo>
                  <a:pt x="450" y="625"/>
                  <a:pt x="375" y="525"/>
                  <a:pt x="375" y="500"/>
                </a:cubicBezTo>
                <a:cubicBezTo>
                  <a:pt x="375" y="500"/>
                  <a:pt x="400" y="425"/>
                  <a:pt x="400" y="375"/>
                </a:cubicBezTo>
                <a:cubicBezTo>
                  <a:pt x="400" y="350"/>
                  <a:pt x="350" y="375"/>
                  <a:pt x="325" y="375"/>
                </a:cubicBezTo>
                <a:cubicBezTo>
                  <a:pt x="300" y="375"/>
                  <a:pt x="275" y="325"/>
                  <a:pt x="250" y="325"/>
                </a:cubicBezTo>
                <a:lnTo>
                  <a:pt x="0" y="425"/>
                </a:lnTo>
                <a:cubicBezTo>
                  <a:pt x="25" y="500"/>
                  <a:pt x="25" y="500"/>
                  <a:pt x="25" y="500"/>
                </a:cubicBezTo>
                <a:lnTo>
                  <a:pt x="25" y="500"/>
                </a:lnTo>
                <a:cubicBezTo>
                  <a:pt x="25" y="525"/>
                  <a:pt x="25" y="525"/>
                  <a:pt x="25" y="525"/>
                </a:cubicBezTo>
                <a:cubicBezTo>
                  <a:pt x="25" y="525"/>
                  <a:pt x="100" y="525"/>
                  <a:pt x="150" y="550"/>
                </a:cubicBezTo>
                <a:cubicBezTo>
                  <a:pt x="175" y="575"/>
                  <a:pt x="250" y="575"/>
                  <a:pt x="250" y="599"/>
                </a:cubicBezTo>
                <a:cubicBezTo>
                  <a:pt x="275" y="599"/>
                  <a:pt x="250" y="699"/>
                  <a:pt x="250" y="725"/>
                </a:cubicBezTo>
                <a:cubicBezTo>
                  <a:pt x="275" y="775"/>
                  <a:pt x="200" y="800"/>
                  <a:pt x="225" y="825"/>
                </a:cubicBezTo>
                <a:cubicBezTo>
                  <a:pt x="250" y="850"/>
                  <a:pt x="250" y="875"/>
                  <a:pt x="275" y="900"/>
                </a:cubicBezTo>
                <a:lnTo>
                  <a:pt x="225" y="950"/>
                </a:lnTo>
                <a:cubicBezTo>
                  <a:pt x="200" y="975"/>
                  <a:pt x="225" y="1025"/>
                  <a:pt x="200" y="1050"/>
                </a:cubicBezTo>
                <a:cubicBezTo>
                  <a:pt x="175" y="1075"/>
                  <a:pt x="125" y="1125"/>
                  <a:pt x="100" y="1150"/>
                </a:cubicBezTo>
                <a:lnTo>
                  <a:pt x="100" y="1150"/>
                </a:lnTo>
                <a:cubicBezTo>
                  <a:pt x="100" y="1175"/>
                  <a:pt x="125" y="1300"/>
                  <a:pt x="150" y="1325"/>
                </a:cubicBezTo>
                <a:cubicBezTo>
                  <a:pt x="175" y="1350"/>
                  <a:pt x="175" y="1475"/>
                  <a:pt x="175" y="1500"/>
                </a:cubicBezTo>
                <a:lnTo>
                  <a:pt x="175" y="1600"/>
                </a:lnTo>
                <a:cubicBezTo>
                  <a:pt x="175" y="1600"/>
                  <a:pt x="225" y="1600"/>
                  <a:pt x="250" y="1600"/>
                </a:cubicBezTo>
                <a:cubicBezTo>
                  <a:pt x="250" y="1575"/>
                  <a:pt x="250" y="1550"/>
                  <a:pt x="250" y="1550"/>
                </a:cubicBezTo>
                <a:cubicBezTo>
                  <a:pt x="250" y="1500"/>
                  <a:pt x="225" y="1550"/>
                  <a:pt x="225" y="1525"/>
                </a:cubicBezTo>
                <a:cubicBezTo>
                  <a:pt x="200" y="1475"/>
                  <a:pt x="275" y="1425"/>
                  <a:pt x="350" y="1400"/>
                </a:cubicBezTo>
                <a:cubicBezTo>
                  <a:pt x="450" y="1375"/>
                  <a:pt x="475" y="1350"/>
                  <a:pt x="475" y="1325"/>
                </a:cubicBezTo>
                <a:cubicBezTo>
                  <a:pt x="475" y="1300"/>
                  <a:pt x="475" y="1225"/>
                  <a:pt x="500" y="1200"/>
                </a:cubicBezTo>
                <a:cubicBezTo>
                  <a:pt x="500" y="1175"/>
                  <a:pt x="475" y="1150"/>
                  <a:pt x="475" y="1075"/>
                </a:cubicBezTo>
                <a:cubicBezTo>
                  <a:pt x="450" y="1000"/>
                  <a:pt x="425" y="1000"/>
                  <a:pt x="425" y="950"/>
                </a:cubicBezTo>
                <a:cubicBezTo>
                  <a:pt x="425" y="925"/>
                  <a:pt x="425" y="900"/>
                  <a:pt x="450" y="900"/>
                </a:cubicBezTo>
                <a:cubicBezTo>
                  <a:pt x="475" y="875"/>
                  <a:pt x="475" y="875"/>
                  <a:pt x="475" y="850"/>
                </a:cubicBezTo>
                <a:cubicBezTo>
                  <a:pt x="500" y="800"/>
                  <a:pt x="525" y="825"/>
                  <a:pt x="575" y="800"/>
                </a:cubicBezTo>
                <a:cubicBezTo>
                  <a:pt x="600" y="750"/>
                  <a:pt x="600" y="725"/>
                  <a:pt x="650" y="675"/>
                </a:cubicBezTo>
                <a:cubicBezTo>
                  <a:pt x="725" y="625"/>
                  <a:pt x="775" y="625"/>
                  <a:pt x="850" y="599"/>
                </a:cubicBezTo>
                <a:cubicBezTo>
                  <a:pt x="900" y="575"/>
                  <a:pt x="1000" y="425"/>
                  <a:pt x="1000" y="4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6" name="Freeform 162">
            <a:extLst>
              <a:ext uri="{FF2B5EF4-FFF2-40B4-BE49-F238E27FC236}">
                <a16:creationId xmlns:a16="http://schemas.microsoft.com/office/drawing/2014/main" id="{246FDE99-C550-3143-80BC-DC6F643C2B81}"/>
              </a:ext>
            </a:extLst>
          </p:cNvPr>
          <p:cNvSpPr>
            <a:spLocks noChangeArrowheads="1"/>
          </p:cNvSpPr>
          <p:nvPr/>
        </p:nvSpPr>
        <p:spPr bwMode="auto">
          <a:xfrm>
            <a:off x="6634593" y="4860221"/>
            <a:ext cx="319217" cy="336091"/>
          </a:xfrm>
          <a:custGeom>
            <a:avLst/>
            <a:gdLst>
              <a:gd name="T0" fmla="*/ 950 w 1001"/>
              <a:gd name="T1" fmla="*/ 826 h 1052"/>
              <a:gd name="T2" fmla="*/ 950 w 1001"/>
              <a:gd name="T3" fmla="*/ 826 h 1052"/>
              <a:gd name="T4" fmla="*/ 900 w 1001"/>
              <a:gd name="T5" fmla="*/ 726 h 1052"/>
              <a:gd name="T6" fmla="*/ 900 w 1001"/>
              <a:gd name="T7" fmla="*/ 651 h 1052"/>
              <a:gd name="T8" fmla="*/ 925 w 1001"/>
              <a:gd name="T9" fmla="*/ 601 h 1052"/>
              <a:gd name="T10" fmla="*/ 875 w 1001"/>
              <a:gd name="T11" fmla="*/ 501 h 1052"/>
              <a:gd name="T12" fmla="*/ 900 w 1001"/>
              <a:gd name="T13" fmla="*/ 376 h 1052"/>
              <a:gd name="T14" fmla="*/ 750 w 1001"/>
              <a:gd name="T15" fmla="*/ 251 h 1052"/>
              <a:gd name="T16" fmla="*/ 750 w 1001"/>
              <a:gd name="T17" fmla="*/ 200 h 1052"/>
              <a:gd name="T18" fmla="*/ 400 w 1001"/>
              <a:gd name="T19" fmla="*/ 0 h 1052"/>
              <a:gd name="T20" fmla="*/ 350 w 1001"/>
              <a:gd name="T21" fmla="*/ 100 h 1052"/>
              <a:gd name="T22" fmla="*/ 350 w 1001"/>
              <a:gd name="T23" fmla="*/ 151 h 1052"/>
              <a:gd name="T24" fmla="*/ 200 w 1001"/>
              <a:gd name="T25" fmla="*/ 151 h 1052"/>
              <a:gd name="T26" fmla="*/ 200 w 1001"/>
              <a:gd name="T27" fmla="*/ 0 h 1052"/>
              <a:gd name="T28" fmla="*/ 125 w 1001"/>
              <a:gd name="T29" fmla="*/ 0 h 1052"/>
              <a:gd name="T30" fmla="*/ 75 w 1001"/>
              <a:gd name="T31" fmla="*/ 26 h 1052"/>
              <a:gd name="T32" fmla="*/ 99 w 1001"/>
              <a:gd name="T33" fmla="*/ 51 h 1052"/>
              <a:gd name="T34" fmla="*/ 125 w 1001"/>
              <a:gd name="T35" fmla="*/ 126 h 1052"/>
              <a:gd name="T36" fmla="*/ 75 w 1001"/>
              <a:gd name="T37" fmla="*/ 151 h 1052"/>
              <a:gd name="T38" fmla="*/ 75 w 1001"/>
              <a:gd name="T39" fmla="*/ 200 h 1052"/>
              <a:gd name="T40" fmla="*/ 99 w 1001"/>
              <a:gd name="T41" fmla="*/ 200 h 1052"/>
              <a:gd name="T42" fmla="*/ 25 w 1001"/>
              <a:gd name="T43" fmla="*/ 326 h 1052"/>
              <a:gd name="T44" fmla="*/ 0 w 1001"/>
              <a:gd name="T45" fmla="*/ 351 h 1052"/>
              <a:gd name="T46" fmla="*/ 50 w 1001"/>
              <a:gd name="T47" fmla="*/ 526 h 1052"/>
              <a:gd name="T48" fmla="*/ 99 w 1001"/>
              <a:gd name="T49" fmla="*/ 651 h 1052"/>
              <a:gd name="T50" fmla="*/ 125 w 1001"/>
              <a:gd name="T51" fmla="*/ 726 h 1052"/>
              <a:gd name="T52" fmla="*/ 75 w 1001"/>
              <a:gd name="T53" fmla="*/ 676 h 1052"/>
              <a:gd name="T54" fmla="*/ 50 w 1001"/>
              <a:gd name="T55" fmla="*/ 701 h 1052"/>
              <a:gd name="T56" fmla="*/ 50 w 1001"/>
              <a:gd name="T57" fmla="*/ 701 h 1052"/>
              <a:gd name="T58" fmla="*/ 125 w 1001"/>
              <a:gd name="T59" fmla="*/ 726 h 1052"/>
              <a:gd name="T60" fmla="*/ 200 w 1001"/>
              <a:gd name="T61" fmla="*/ 776 h 1052"/>
              <a:gd name="T62" fmla="*/ 325 w 1001"/>
              <a:gd name="T63" fmla="*/ 826 h 1052"/>
              <a:gd name="T64" fmla="*/ 350 w 1001"/>
              <a:gd name="T65" fmla="*/ 826 h 1052"/>
              <a:gd name="T66" fmla="*/ 400 w 1001"/>
              <a:gd name="T67" fmla="*/ 826 h 1052"/>
              <a:gd name="T68" fmla="*/ 425 w 1001"/>
              <a:gd name="T69" fmla="*/ 826 h 1052"/>
              <a:gd name="T70" fmla="*/ 475 w 1001"/>
              <a:gd name="T71" fmla="*/ 1026 h 1052"/>
              <a:gd name="T72" fmla="*/ 525 w 1001"/>
              <a:gd name="T73" fmla="*/ 1026 h 1052"/>
              <a:gd name="T74" fmla="*/ 600 w 1001"/>
              <a:gd name="T75" fmla="*/ 1001 h 1052"/>
              <a:gd name="T76" fmla="*/ 625 w 1001"/>
              <a:gd name="T77" fmla="*/ 1051 h 1052"/>
              <a:gd name="T78" fmla="*/ 700 w 1001"/>
              <a:gd name="T79" fmla="*/ 1026 h 1052"/>
              <a:gd name="T80" fmla="*/ 750 w 1001"/>
              <a:gd name="T81" fmla="*/ 1026 h 1052"/>
              <a:gd name="T82" fmla="*/ 800 w 1001"/>
              <a:gd name="T83" fmla="*/ 976 h 1052"/>
              <a:gd name="T84" fmla="*/ 850 w 1001"/>
              <a:gd name="T85" fmla="*/ 1001 h 1052"/>
              <a:gd name="T86" fmla="*/ 900 w 1001"/>
              <a:gd name="T87" fmla="*/ 976 h 1052"/>
              <a:gd name="T88" fmla="*/ 1000 w 1001"/>
              <a:gd name="T89" fmla="*/ 926 h 1052"/>
              <a:gd name="T90" fmla="*/ 950 w 1001"/>
              <a:gd name="T91" fmla="*/ 826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1" h="1052">
                <a:moveTo>
                  <a:pt x="950" y="826"/>
                </a:moveTo>
                <a:lnTo>
                  <a:pt x="950" y="826"/>
                </a:lnTo>
                <a:cubicBezTo>
                  <a:pt x="950" y="776"/>
                  <a:pt x="900" y="776"/>
                  <a:pt x="900" y="726"/>
                </a:cubicBezTo>
                <a:cubicBezTo>
                  <a:pt x="900" y="701"/>
                  <a:pt x="925" y="676"/>
                  <a:pt x="900" y="651"/>
                </a:cubicBezTo>
                <a:cubicBezTo>
                  <a:pt x="875" y="651"/>
                  <a:pt x="900" y="626"/>
                  <a:pt x="925" y="601"/>
                </a:cubicBezTo>
                <a:cubicBezTo>
                  <a:pt x="950" y="551"/>
                  <a:pt x="875" y="551"/>
                  <a:pt x="875" y="501"/>
                </a:cubicBezTo>
                <a:cubicBezTo>
                  <a:pt x="875" y="501"/>
                  <a:pt x="875" y="426"/>
                  <a:pt x="900" y="376"/>
                </a:cubicBezTo>
                <a:cubicBezTo>
                  <a:pt x="825" y="300"/>
                  <a:pt x="750" y="251"/>
                  <a:pt x="750" y="251"/>
                </a:cubicBezTo>
                <a:cubicBezTo>
                  <a:pt x="750" y="200"/>
                  <a:pt x="750" y="200"/>
                  <a:pt x="750" y="200"/>
                </a:cubicBezTo>
                <a:cubicBezTo>
                  <a:pt x="400" y="0"/>
                  <a:pt x="400" y="0"/>
                  <a:pt x="400" y="0"/>
                </a:cubicBezTo>
                <a:cubicBezTo>
                  <a:pt x="400" y="51"/>
                  <a:pt x="375" y="76"/>
                  <a:pt x="350" y="100"/>
                </a:cubicBezTo>
                <a:cubicBezTo>
                  <a:pt x="325" y="100"/>
                  <a:pt x="400" y="151"/>
                  <a:pt x="350" y="151"/>
                </a:cubicBezTo>
                <a:cubicBezTo>
                  <a:pt x="325" y="151"/>
                  <a:pt x="250" y="126"/>
                  <a:pt x="200" y="151"/>
                </a:cubicBezTo>
                <a:cubicBezTo>
                  <a:pt x="175" y="151"/>
                  <a:pt x="175" y="76"/>
                  <a:pt x="200" y="0"/>
                </a:cubicBezTo>
                <a:cubicBezTo>
                  <a:pt x="125" y="0"/>
                  <a:pt x="125" y="0"/>
                  <a:pt x="125" y="0"/>
                </a:cubicBezTo>
                <a:cubicBezTo>
                  <a:pt x="125" y="0"/>
                  <a:pt x="99" y="26"/>
                  <a:pt x="75" y="26"/>
                </a:cubicBezTo>
                <a:cubicBezTo>
                  <a:pt x="99" y="51"/>
                  <a:pt x="99" y="51"/>
                  <a:pt x="99" y="51"/>
                </a:cubicBezTo>
                <a:cubicBezTo>
                  <a:pt x="99" y="51"/>
                  <a:pt x="125" y="100"/>
                  <a:pt x="125" y="126"/>
                </a:cubicBezTo>
                <a:cubicBezTo>
                  <a:pt x="125" y="126"/>
                  <a:pt x="99" y="151"/>
                  <a:pt x="75" y="151"/>
                </a:cubicBezTo>
                <a:cubicBezTo>
                  <a:pt x="75" y="176"/>
                  <a:pt x="75" y="200"/>
                  <a:pt x="75" y="200"/>
                </a:cubicBezTo>
                <a:cubicBezTo>
                  <a:pt x="99" y="200"/>
                  <a:pt x="99" y="200"/>
                  <a:pt x="99" y="200"/>
                </a:cubicBezTo>
                <a:cubicBezTo>
                  <a:pt x="99" y="200"/>
                  <a:pt x="50" y="300"/>
                  <a:pt x="25" y="326"/>
                </a:cubicBezTo>
                <a:cubicBezTo>
                  <a:pt x="25" y="326"/>
                  <a:pt x="0" y="326"/>
                  <a:pt x="0" y="351"/>
                </a:cubicBezTo>
                <a:cubicBezTo>
                  <a:pt x="0" y="400"/>
                  <a:pt x="25" y="501"/>
                  <a:pt x="50" y="526"/>
                </a:cubicBezTo>
                <a:cubicBezTo>
                  <a:pt x="99" y="576"/>
                  <a:pt x="75" y="626"/>
                  <a:pt x="99" y="651"/>
                </a:cubicBezTo>
                <a:cubicBezTo>
                  <a:pt x="99" y="676"/>
                  <a:pt x="150" y="701"/>
                  <a:pt x="125" y="726"/>
                </a:cubicBezTo>
                <a:cubicBezTo>
                  <a:pt x="99" y="726"/>
                  <a:pt x="75" y="701"/>
                  <a:pt x="75" y="676"/>
                </a:cubicBezTo>
                <a:cubicBezTo>
                  <a:pt x="75" y="676"/>
                  <a:pt x="75" y="676"/>
                  <a:pt x="50" y="701"/>
                </a:cubicBezTo>
                <a:lnTo>
                  <a:pt x="50" y="701"/>
                </a:lnTo>
                <a:cubicBezTo>
                  <a:pt x="75" y="726"/>
                  <a:pt x="125" y="726"/>
                  <a:pt x="125" y="726"/>
                </a:cubicBezTo>
                <a:cubicBezTo>
                  <a:pt x="150" y="726"/>
                  <a:pt x="200" y="776"/>
                  <a:pt x="200" y="776"/>
                </a:cubicBezTo>
                <a:cubicBezTo>
                  <a:pt x="225" y="776"/>
                  <a:pt x="325" y="801"/>
                  <a:pt x="325" y="826"/>
                </a:cubicBezTo>
                <a:cubicBezTo>
                  <a:pt x="325" y="826"/>
                  <a:pt x="325" y="826"/>
                  <a:pt x="350" y="826"/>
                </a:cubicBezTo>
                <a:cubicBezTo>
                  <a:pt x="350" y="826"/>
                  <a:pt x="375" y="826"/>
                  <a:pt x="400" y="826"/>
                </a:cubicBezTo>
                <a:cubicBezTo>
                  <a:pt x="400" y="826"/>
                  <a:pt x="400" y="826"/>
                  <a:pt x="425" y="826"/>
                </a:cubicBezTo>
                <a:cubicBezTo>
                  <a:pt x="450" y="826"/>
                  <a:pt x="475" y="951"/>
                  <a:pt x="475" y="1026"/>
                </a:cubicBezTo>
                <a:cubicBezTo>
                  <a:pt x="500" y="1026"/>
                  <a:pt x="525" y="1026"/>
                  <a:pt x="525" y="1026"/>
                </a:cubicBezTo>
                <a:cubicBezTo>
                  <a:pt x="550" y="1026"/>
                  <a:pt x="575" y="1001"/>
                  <a:pt x="600" y="1001"/>
                </a:cubicBezTo>
                <a:cubicBezTo>
                  <a:pt x="625" y="1026"/>
                  <a:pt x="600" y="1051"/>
                  <a:pt x="625" y="1051"/>
                </a:cubicBezTo>
                <a:cubicBezTo>
                  <a:pt x="650" y="1051"/>
                  <a:pt x="700" y="1026"/>
                  <a:pt x="700" y="1026"/>
                </a:cubicBezTo>
                <a:cubicBezTo>
                  <a:pt x="725" y="1026"/>
                  <a:pt x="750" y="1051"/>
                  <a:pt x="750" y="1026"/>
                </a:cubicBezTo>
                <a:cubicBezTo>
                  <a:pt x="750" y="1001"/>
                  <a:pt x="775" y="976"/>
                  <a:pt x="800" y="976"/>
                </a:cubicBezTo>
                <a:cubicBezTo>
                  <a:pt x="800" y="1001"/>
                  <a:pt x="825" y="1001"/>
                  <a:pt x="850" y="1001"/>
                </a:cubicBezTo>
                <a:cubicBezTo>
                  <a:pt x="875" y="976"/>
                  <a:pt x="900" y="1001"/>
                  <a:pt x="900" y="976"/>
                </a:cubicBezTo>
                <a:cubicBezTo>
                  <a:pt x="925" y="951"/>
                  <a:pt x="975" y="951"/>
                  <a:pt x="1000" y="926"/>
                </a:cubicBezTo>
                <a:cubicBezTo>
                  <a:pt x="1000" y="876"/>
                  <a:pt x="950" y="901"/>
                  <a:pt x="950" y="8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7" name="Freeform 163">
            <a:extLst>
              <a:ext uri="{FF2B5EF4-FFF2-40B4-BE49-F238E27FC236}">
                <a16:creationId xmlns:a16="http://schemas.microsoft.com/office/drawing/2014/main" id="{3E3B4BA5-6D86-CB45-ACAF-3435B097CBC0}"/>
              </a:ext>
            </a:extLst>
          </p:cNvPr>
          <p:cNvSpPr>
            <a:spLocks noChangeArrowheads="1"/>
          </p:cNvSpPr>
          <p:nvPr/>
        </p:nvSpPr>
        <p:spPr bwMode="auto">
          <a:xfrm>
            <a:off x="6730215" y="5123189"/>
            <a:ext cx="95624" cy="232031"/>
          </a:xfrm>
          <a:custGeom>
            <a:avLst/>
            <a:gdLst>
              <a:gd name="T0" fmla="*/ 275 w 301"/>
              <a:gd name="T1" fmla="*/ 475 h 726"/>
              <a:gd name="T2" fmla="*/ 275 w 301"/>
              <a:gd name="T3" fmla="*/ 475 h 726"/>
              <a:gd name="T4" fmla="*/ 225 w 301"/>
              <a:gd name="T5" fmla="*/ 425 h 726"/>
              <a:gd name="T6" fmla="*/ 225 w 301"/>
              <a:gd name="T7" fmla="*/ 450 h 726"/>
              <a:gd name="T8" fmla="*/ 125 w 301"/>
              <a:gd name="T9" fmla="*/ 300 h 726"/>
              <a:gd name="T10" fmla="*/ 125 w 301"/>
              <a:gd name="T11" fmla="*/ 125 h 726"/>
              <a:gd name="T12" fmla="*/ 100 w 301"/>
              <a:gd name="T13" fmla="*/ 0 h 726"/>
              <a:gd name="T14" fmla="*/ 50 w 301"/>
              <a:gd name="T15" fmla="*/ 0 h 726"/>
              <a:gd name="T16" fmla="*/ 75 w 301"/>
              <a:gd name="T17" fmla="*/ 100 h 726"/>
              <a:gd name="T18" fmla="*/ 50 w 301"/>
              <a:gd name="T19" fmla="*/ 125 h 726"/>
              <a:gd name="T20" fmla="*/ 50 w 301"/>
              <a:gd name="T21" fmla="*/ 275 h 726"/>
              <a:gd name="T22" fmla="*/ 0 w 301"/>
              <a:gd name="T23" fmla="*/ 300 h 726"/>
              <a:gd name="T24" fmla="*/ 0 w 301"/>
              <a:gd name="T25" fmla="*/ 375 h 726"/>
              <a:gd name="T26" fmla="*/ 0 w 301"/>
              <a:gd name="T27" fmla="*/ 425 h 726"/>
              <a:gd name="T28" fmla="*/ 0 w 301"/>
              <a:gd name="T29" fmla="*/ 425 h 726"/>
              <a:gd name="T30" fmla="*/ 75 w 301"/>
              <a:gd name="T31" fmla="*/ 475 h 726"/>
              <a:gd name="T32" fmla="*/ 150 w 301"/>
              <a:gd name="T33" fmla="*/ 475 h 726"/>
              <a:gd name="T34" fmla="*/ 125 w 301"/>
              <a:gd name="T35" fmla="*/ 600 h 726"/>
              <a:gd name="T36" fmla="*/ 225 w 301"/>
              <a:gd name="T37" fmla="*/ 725 h 726"/>
              <a:gd name="T38" fmla="*/ 225 w 301"/>
              <a:gd name="T39" fmla="*/ 625 h 726"/>
              <a:gd name="T40" fmla="*/ 275 w 301"/>
              <a:gd name="T41" fmla="*/ 575 h 726"/>
              <a:gd name="T42" fmla="*/ 275 w 301"/>
              <a:gd name="T43" fmla="*/ 47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1" h="726">
                <a:moveTo>
                  <a:pt x="275" y="475"/>
                </a:moveTo>
                <a:lnTo>
                  <a:pt x="275" y="475"/>
                </a:lnTo>
                <a:cubicBezTo>
                  <a:pt x="275" y="450"/>
                  <a:pt x="250" y="450"/>
                  <a:pt x="225" y="425"/>
                </a:cubicBezTo>
                <a:cubicBezTo>
                  <a:pt x="225" y="425"/>
                  <a:pt x="225" y="425"/>
                  <a:pt x="225" y="450"/>
                </a:cubicBezTo>
                <a:cubicBezTo>
                  <a:pt x="200" y="475"/>
                  <a:pt x="125" y="375"/>
                  <a:pt x="125" y="300"/>
                </a:cubicBezTo>
                <a:cubicBezTo>
                  <a:pt x="100" y="225"/>
                  <a:pt x="150" y="200"/>
                  <a:pt x="125" y="125"/>
                </a:cubicBezTo>
                <a:cubicBezTo>
                  <a:pt x="100" y="75"/>
                  <a:pt x="75" y="25"/>
                  <a:pt x="100" y="0"/>
                </a:cubicBezTo>
                <a:cubicBezTo>
                  <a:pt x="75" y="0"/>
                  <a:pt x="50" y="0"/>
                  <a:pt x="50" y="0"/>
                </a:cubicBezTo>
                <a:cubicBezTo>
                  <a:pt x="50" y="25"/>
                  <a:pt x="75" y="75"/>
                  <a:pt x="75" y="100"/>
                </a:cubicBezTo>
                <a:cubicBezTo>
                  <a:pt x="75" y="125"/>
                  <a:pt x="50" y="100"/>
                  <a:pt x="50" y="125"/>
                </a:cubicBezTo>
                <a:cubicBezTo>
                  <a:pt x="25" y="150"/>
                  <a:pt x="25" y="250"/>
                  <a:pt x="50" y="275"/>
                </a:cubicBezTo>
                <a:cubicBezTo>
                  <a:pt x="75" y="300"/>
                  <a:pt x="0" y="275"/>
                  <a:pt x="0" y="300"/>
                </a:cubicBezTo>
                <a:cubicBezTo>
                  <a:pt x="0" y="325"/>
                  <a:pt x="0" y="375"/>
                  <a:pt x="0" y="375"/>
                </a:cubicBezTo>
                <a:cubicBezTo>
                  <a:pt x="0" y="400"/>
                  <a:pt x="0" y="400"/>
                  <a:pt x="0" y="425"/>
                </a:cubicBezTo>
                <a:lnTo>
                  <a:pt x="0" y="425"/>
                </a:lnTo>
                <a:cubicBezTo>
                  <a:pt x="25" y="425"/>
                  <a:pt x="50" y="475"/>
                  <a:pt x="75" y="475"/>
                </a:cubicBezTo>
                <a:cubicBezTo>
                  <a:pt x="100" y="475"/>
                  <a:pt x="150" y="450"/>
                  <a:pt x="150" y="475"/>
                </a:cubicBezTo>
                <a:cubicBezTo>
                  <a:pt x="150" y="525"/>
                  <a:pt x="125" y="600"/>
                  <a:pt x="125" y="600"/>
                </a:cubicBezTo>
                <a:cubicBezTo>
                  <a:pt x="125" y="625"/>
                  <a:pt x="200" y="725"/>
                  <a:pt x="225" y="725"/>
                </a:cubicBezTo>
                <a:cubicBezTo>
                  <a:pt x="225" y="699"/>
                  <a:pt x="200" y="650"/>
                  <a:pt x="225" y="625"/>
                </a:cubicBezTo>
                <a:cubicBezTo>
                  <a:pt x="250" y="600"/>
                  <a:pt x="275" y="650"/>
                  <a:pt x="275" y="575"/>
                </a:cubicBezTo>
                <a:cubicBezTo>
                  <a:pt x="275" y="500"/>
                  <a:pt x="300" y="500"/>
                  <a:pt x="27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8" name="Freeform 164">
            <a:extLst>
              <a:ext uri="{FF2B5EF4-FFF2-40B4-BE49-F238E27FC236}">
                <a16:creationId xmlns:a16="http://schemas.microsoft.com/office/drawing/2014/main" id="{AF19F1DF-FB0B-E545-AE41-1F30A829FD6C}"/>
              </a:ext>
            </a:extLst>
          </p:cNvPr>
          <p:cNvSpPr>
            <a:spLocks noChangeArrowheads="1"/>
          </p:cNvSpPr>
          <p:nvPr/>
        </p:nvSpPr>
        <p:spPr bwMode="auto">
          <a:xfrm>
            <a:off x="10662065" y="5457874"/>
            <a:ext cx="95624" cy="80156"/>
          </a:xfrm>
          <a:custGeom>
            <a:avLst/>
            <a:gdLst>
              <a:gd name="T0" fmla="*/ 0 w 301"/>
              <a:gd name="T1" fmla="*/ 50 h 251"/>
              <a:gd name="T2" fmla="*/ 0 w 301"/>
              <a:gd name="T3" fmla="*/ 50 h 251"/>
              <a:gd name="T4" fmla="*/ 275 w 301"/>
              <a:gd name="T5" fmla="*/ 225 h 251"/>
              <a:gd name="T6" fmla="*/ 0 w 301"/>
              <a:gd name="T7" fmla="*/ 50 h 251"/>
            </a:gdLst>
            <a:ahLst/>
            <a:cxnLst>
              <a:cxn ang="0">
                <a:pos x="T0" y="T1"/>
              </a:cxn>
              <a:cxn ang="0">
                <a:pos x="T2" y="T3"/>
              </a:cxn>
              <a:cxn ang="0">
                <a:pos x="T4" y="T5"/>
              </a:cxn>
              <a:cxn ang="0">
                <a:pos x="T6" y="T7"/>
              </a:cxn>
            </a:cxnLst>
            <a:rect l="0" t="0" r="r" b="b"/>
            <a:pathLst>
              <a:path w="301" h="251">
                <a:moveTo>
                  <a:pt x="0" y="50"/>
                </a:moveTo>
                <a:lnTo>
                  <a:pt x="0" y="50"/>
                </a:lnTo>
                <a:cubicBezTo>
                  <a:pt x="0" y="0"/>
                  <a:pt x="300" y="200"/>
                  <a:pt x="275" y="225"/>
                </a:cubicBezTo>
                <a:cubicBezTo>
                  <a:pt x="249" y="250"/>
                  <a:pt x="0" y="75"/>
                  <a:pt x="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9" name="Freeform 165">
            <a:extLst>
              <a:ext uri="{FF2B5EF4-FFF2-40B4-BE49-F238E27FC236}">
                <a16:creationId xmlns:a16="http://schemas.microsoft.com/office/drawing/2014/main" id="{62CA2E35-2804-4143-B94B-B5368CF3BD0A}"/>
              </a:ext>
            </a:extLst>
          </p:cNvPr>
          <p:cNvSpPr>
            <a:spLocks noChangeArrowheads="1"/>
          </p:cNvSpPr>
          <p:nvPr/>
        </p:nvSpPr>
        <p:spPr bwMode="auto">
          <a:xfrm>
            <a:off x="7790522" y="3528509"/>
            <a:ext cx="232031" cy="151875"/>
          </a:xfrm>
          <a:custGeom>
            <a:avLst/>
            <a:gdLst>
              <a:gd name="T0" fmla="*/ 600 w 726"/>
              <a:gd name="T1" fmla="*/ 375 h 476"/>
              <a:gd name="T2" fmla="*/ 600 w 726"/>
              <a:gd name="T3" fmla="*/ 375 h 476"/>
              <a:gd name="T4" fmla="*/ 625 w 726"/>
              <a:gd name="T5" fmla="*/ 425 h 476"/>
              <a:gd name="T6" fmla="*/ 700 w 726"/>
              <a:gd name="T7" fmla="*/ 425 h 476"/>
              <a:gd name="T8" fmla="*/ 725 w 726"/>
              <a:gd name="T9" fmla="*/ 425 h 476"/>
              <a:gd name="T10" fmla="*/ 700 w 726"/>
              <a:gd name="T11" fmla="*/ 300 h 476"/>
              <a:gd name="T12" fmla="*/ 600 w 726"/>
              <a:gd name="T13" fmla="*/ 250 h 476"/>
              <a:gd name="T14" fmla="*/ 600 w 726"/>
              <a:gd name="T15" fmla="*/ 150 h 476"/>
              <a:gd name="T16" fmla="*/ 475 w 726"/>
              <a:gd name="T17" fmla="*/ 175 h 476"/>
              <a:gd name="T18" fmla="*/ 400 w 726"/>
              <a:gd name="T19" fmla="*/ 150 h 476"/>
              <a:gd name="T20" fmla="*/ 300 w 726"/>
              <a:gd name="T21" fmla="*/ 150 h 476"/>
              <a:gd name="T22" fmla="*/ 175 w 726"/>
              <a:gd name="T23" fmla="*/ 150 h 476"/>
              <a:gd name="T24" fmla="*/ 249 w 726"/>
              <a:gd name="T25" fmla="*/ 75 h 476"/>
              <a:gd name="T26" fmla="*/ 275 w 726"/>
              <a:gd name="T27" fmla="*/ 75 h 476"/>
              <a:gd name="T28" fmla="*/ 300 w 726"/>
              <a:gd name="T29" fmla="*/ 0 h 476"/>
              <a:gd name="T30" fmla="*/ 249 w 726"/>
              <a:gd name="T31" fmla="*/ 25 h 476"/>
              <a:gd name="T32" fmla="*/ 175 w 726"/>
              <a:gd name="T33" fmla="*/ 50 h 476"/>
              <a:gd name="T34" fmla="*/ 125 w 726"/>
              <a:gd name="T35" fmla="*/ 100 h 476"/>
              <a:gd name="T36" fmla="*/ 100 w 726"/>
              <a:gd name="T37" fmla="*/ 150 h 476"/>
              <a:gd name="T38" fmla="*/ 0 w 726"/>
              <a:gd name="T39" fmla="*/ 175 h 476"/>
              <a:gd name="T40" fmla="*/ 75 w 726"/>
              <a:gd name="T41" fmla="*/ 250 h 476"/>
              <a:gd name="T42" fmla="*/ 75 w 726"/>
              <a:gd name="T43" fmla="*/ 325 h 476"/>
              <a:gd name="T44" fmla="*/ 25 w 726"/>
              <a:gd name="T45" fmla="*/ 425 h 476"/>
              <a:gd name="T46" fmla="*/ 75 w 726"/>
              <a:gd name="T47" fmla="*/ 425 h 476"/>
              <a:gd name="T48" fmla="*/ 175 w 726"/>
              <a:gd name="T49" fmla="*/ 400 h 476"/>
              <a:gd name="T50" fmla="*/ 275 w 726"/>
              <a:gd name="T51" fmla="*/ 350 h 476"/>
              <a:gd name="T52" fmla="*/ 349 w 726"/>
              <a:gd name="T53" fmla="*/ 275 h 476"/>
              <a:gd name="T54" fmla="*/ 400 w 726"/>
              <a:gd name="T55" fmla="*/ 350 h 476"/>
              <a:gd name="T56" fmla="*/ 400 w 726"/>
              <a:gd name="T57" fmla="*/ 475 h 476"/>
              <a:gd name="T58" fmla="*/ 425 w 726"/>
              <a:gd name="T59" fmla="*/ 475 h 476"/>
              <a:gd name="T60" fmla="*/ 475 w 726"/>
              <a:gd name="T61" fmla="*/ 450 h 476"/>
              <a:gd name="T62" fmla="*/ 600 w 726"/>
              <a:gd name="T63" fmla="*/ 37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6" h="476">
                <a:moveTo>
                  <a:pt x="600" y="375"/>
                </a:moveTo>
                <a:lnTo>
                  <a:pt x="600" y="375"/>
                </a:lnTo>
                <a:cubicBezTo>
                  <a:pt x="600" y="400"/>
                  <a:pt x="600" y="425"/>
                  <a:pt x="625" y="425"/>
                </a:cubicBezTo>
                <a:cubicBezTo>
                  <a:pt x="650" y="400"/>
                  <a:pt x="675" y="425"/>
                  <a:pt x="700" y="425"/>
                </a:cubicBezTo>
                <a:lnTo>
                  <a:pt x="725" y="425"/>
                </a:lnTo>
                <a:cubicBezTo>
                  <a:pt x="725" y="425"/>
                  <a:pt x="700" y="325"/>
                  <a:pt x="700" y="300"/>
                </a:cubicBezTo>
                <a:cubicBezTo>
                  <a:pt x="700" y="275"/>
                  <a:pt x="600" y="250"/>
                  <a:pt x="600" y="250"/>
                </a:cubicBezTo>
                <a:cubicBezTo>
                  <a:pt x="600" y="150"/>
                  <a:pt x="600" y="150"/>
                  <a:pt x="600" y="150"/>
                </a:cubicBezTo>
                <a:cubicBezTo>
                  <a:pt x="600" y="150"/>
                  <a:pt x="500" y="175"/>
                  <a:pt x="475" y="175"/>
                </a:cubicBezTo>
                <a:cubicBezTo>
                  <a:pt x="449" y="150"/>
                  <a:pt x="425" y="175"/>
                  <a:pt x="400" y="150"/>
                </a:cubicBezTo>
                <a:cubicBezTo>
                  <a:pt x="375" y="125"/>
                  <a:pt x="349" y="175"/>
                  <a:pt x="300" y="150"/>
                </a:cubicBezTo>
                <a:cubicBezTo>
                  <a:pt x="275" y="125"/>
                  <a:pt x="175" y="150"/>
                  <a:pt x="175" y="150"/>
                </a:cubicBezTo>
                <a:cubicBezTo>
                  <a:pt x="175" y="125"/>
                  <a:pt x="225" y="75"/>
                  <a:pt x="249" y="75"/>
                </a:cubicBezTo>
                <a:cubicBezTo>
                  <a:pt x="249" y="75"/>
                  <a:pt x="249" y="75"/>
                  <a:pt x="275" y="75"/>
                </a:cubicBezTo>
                <a:cubicBezTo>
                  <a:pt x="275" y="75"/>
                  <a:pt x="325" y="25"/>
                  <a:pt x="300" y="0"/>
                </a:cubicBezTo>
                <a:cubicBezTo>
                  <a:pt x="300" y="0"/>
                  <a:pt x="275" y="0"/>
                  <a:pt x="249" y="25"/>
                </a:cubicBezTo>
                <a:cubicBezTo>
                  <a:pt x="225" y="50"/>
                  <a:pt x="175" y="25"/>
                  <a:pt x="175" y="50"/>
                </a:cubicBezTo>
                <a:cubicBezTo>
                  <a:pt x="149" y="75"/>
                  <a:pt x="149" y="100"/>
                  <a:pt x="125" y="100"/>
                </a:cubicBezTo>
                <a:cubicBezTo>
                  <a:pt x="100" y="100"/>
                  <a:pt x="125" y="125"/>
                  <a:pt x="100" y="150"/>
                </a:cubicBezTo>
                <a:cubicBezTo>
                  <a:pt x="75" y="150"/>
                  <a:pt x="0" y="150"/>
                  <a:pt x="0" y="175"/>
                </a:cubicBezTo>
                <a:cubicBezTo>
                  <a:pt x="0" y="200"/>
                  <a:pt x="75" y="225"/>
                  <a:pt x="75" y="250"/>
                </a:cubicBezTo>
                <a:cubicBezTo>
                  <a:pt x="49" y="275"/>
                  <a:pt x="100" y="300"/>
                  <a:pt x="75" y="325"/>
                </a:cubicBezTo>
                <a:cubicBezTo>
                  <a:pt x="49" y="350"/>
                  <a:pt x="25" y="375"/>
                  <a:pt x="25" y="425"/>
                </a:cubicBezTo>
                <a:cubicBezTo>
                  <a:pt x="49" y="450"/>
                  <a:pt x="75" y="450"/>
                  <a:pt x="75" y="425"/>
                </a:cubicBezTo>
                <a:cubicBezTo>
                  <a:pt x="100" y="400"/>
                  <a:pt x="175" y="425"/>
                  <a:pt x="175" y="400"/>
                </a:cubicBezTo>
                <a:cubicBezTo>
                  <a:pt x="175" y="375"/>
                  <a:pt x="275" y="400"/>
                  <a:pt x="275" y="350"/>
                </a:cubicBezTo>
                <a:cubicBezTo>
                  <a:pt x="275" y="325"/>
                  <a:pt x="325" y="275"/>
                  <a:pt x="349" y="275"/>
                </a:cubicBezTo>
                <a:cubicBezTo>
                  <a:pt x="375" y="275"/>
                  <a:pt x="349" y="350"/>
                  <a:pt x="400" y="350"/>
                </a:cubicBezTo>
                <a:cubicBezTo>
                  <a:pt x="425" y="375"/>
                  <a:pt x="375" y="450"/>
                  <a:pt x="400" y="475"/>
                </a:cubicBezTo>
                <a:lnTo>
                  <a:pt x="425" y="475"/>
                </a:lnTo>
                <a:cubicBezTo>
                  <a:pt x="449" y="475"/>
                  <a:pt x="475" y="450"/>
                  <a:pt x="475" y="450"/>
                </a:cubicBezTo>
                <a:cubicBezTo>
                  <a:pt x="525" y="425"/>
                  <a:pt x="574" y="375"/>
                  <a:pt x="600"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0" name="Freeform 166">
            <a:extLst>
              <a:ext uri="{FF2B5EF4-FFF2-40B4-BE49-F238E27FC236}">
                <a16:creationId xmlns:a16="http://schemas.microsoft.com/office/drawing/2014/main" id="{86D18242-632E-E149-A7E6-F46DE518A466}"/>
              </a:ext>
            </a:extLst>
          </p:cNvPr>
          <p:cNvSpPr>
            <a:spLocks noChangeArrowheads="1"/>
          </p:cNvSpPr>
          <p:nvPr/>
        </p:nvSpPr>
        <p:spPr bwMode="auto">
          <a:xfrm>
            <a:off x="3397424" y="4055852"/>
            <a:ext cx="32344" cy="56249"/>
          </a:xfrm>
          <a:custGeom>
            <a:avLst/>
            <a:gdLst>
              <a:gd name="T0" fmla="*/ 76 w 102"/>
              <a:gd name="T1" fmla="*/ 150 h 175"/>
              <a:gd name="T2" fmla="*/ 76 w 102"/>
              <a:gd name="T3" fmla="*/ 150 h 175"/>
              <a:gd name="T4" fmla="*/ 51 w 102"/>
              <a:gd name="T5" fmla="*/ 124 h 175"/>
              <a:gd name="T6" fmla="*/ 0 w 102"/>
              <a:gd name="T7" fmla="*/ 49 h 175"/>
              <a:gd name="T8" fmla="*/ 51 w 102"/>
              <a:gd name="T9" fmla="*/ 24 h 175"/>
              <a:gd name="T10" fmla="*/ 51 w 102"/>
              <a:gd name="T11" fmla="*/ 99 h 175"/>
              <a:gd name="T12" fmla="*/ 76 w 102"/>
              <a:gd name="T13" fmla="*/ 150 h 175"/>
            </a:gdLst>
            <a:ahLst/>
            <a:cxnLst>
              <a:cxn ang="0">
                <a:pos x="T0" y="T1"/>
              </a:cxn>
              <a:cxn ang="0">
                <a:pos x="T2" y="T3"/>
              </a:cxn>
              <a:cxn ang="0">
                <a:pos x="T4" y="T5"/>
              </a:cxn>
              <a:cxn ang="0">
                <a:pos x="T6" y="T7"/>
              </a:cxn>
              <a:cxn ang="0">
                <a:pos x="T8" y="T9"/>
              </a:cxn>
              <a:cxn ang="0">
                <a:pos x="T10" y="T11"/>
              </a:cxn>
              <a:cxn ang="0">
                <a:pos x="T12" y="T13"/>
              </a:cxn>
            </a:cxnLst>
            <a:rect l="0" t="0" r="r" b="b"/>
            <a:pathLst>
              <a:path w="102" h="175">
                <a:moveTo>
                  <a:pt x="76" y="150"/>
                </a:moveTo>
                <a:lnTo>
                  <a:pt x="76" y="150"/>
                </a:lnTo>
                <a:cubicBezTo>
                  <a:pt x="76" y="174"/>
                  <a:pt x="51" y="124"/>
                  <a:pt x="51" y="124"/>
                </a:cubicBezTo>
                <a:cubicBezTo>
                  <a:pt x="51" y="99"/>
                  <a:pt x="0" y="99"/>
                  <a:pt x="0" y="49"/>
                </a:cubicBezTo>
                <a:cubicBezTo>
                  <a:pt x="0" y="24"/>
                  <a:pt x="25" y="0"/>
                  <a:pt x="51" y="24"/>
                </a:cubicBezTo>
                <a:cubicBezTo>
                  <a:pt x="76" y="49"/>
                  <a:pt x="51" y="74"/>
                  <a:pt x="51" y="99"/>
                </a:cubicBezTo>
                <a:cubicBezTo>
                  <a:pt x="51" y="99"/>
                  <a:pt x="101" y="124"/>
                  <a:pt x="76"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1" name="Freeform 167">
            <a:extLst>
              <a:ext uri="{FF2B5EF4-FFF2-40B4-BE49-F238E27FC236}">
                <a16:creationId xmlns:a16="http://schemas.microsoft.com/office/drawing/2014/main" id="{96CD99E8-8EFB-A64D-B1BF-D88C01166C51}"/>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2" name="Freeform 168">
            <a:extLst>
              <a:ext uri="{FF2B5EF4-FFF2-40B4-BE49-F238E27FC236}">
                <a16:creationId xmlns:a16="http://schemas.microsoft.com/office/drawing/2014/main" id="{A6E05C22-E625-D548-B14B-754348F8FC06}"/>
              </a:ext>
            </a:extLst>
          </p:cNvPr>
          <p:cNvSpPr>
            <a:spLocks noChangeArrowheads="1"/>
          </p:cNvSpPr>
          <p:nvPr/>
        </p:nvSpPr>
        <p:spPr bwMode="auto">
          <a:xfrm>
            <a:off x="7056463" y="3513044"/>
            <a:ext cx="95624" cy="88593"/>
          </a:xfrm>
          <a:custGeom>
            <a:avLst/>
            <a:gdLst>
              <a:gd name="T0" fmla="*/ 275 w 301"/>
              <a:gd name="T1" fmla="*/ 200 h 276"/>
              <a:gd name="T2" fmla="*/ 275 w 301"/>
              <a:gd name="T3" fmla="*/ 200 h 276"/>
              <a:gd name="T4" fmla="*/ 225 w 301"/>
              <a:gd name="T5" fmla="*/ 125 h 276"/>
              <a:gd name="T6" fmla="*/ 200 w 301"/>
              <a:gd name="T7" fmla="*/ 50 h 276"/>
              <a:gd name="T8" fmla="*/ 176 w 301"/>
              <a:gd name="T9" fmla="*/ 0 h 276"/>
              <a:gd name="T10" fmla="*/ 75 w 301"/>
              <a:gd name="T11" fmla="*/ 0 h 276"/>
              <a:gd name="T12" fmla="*/ 0 w 301"/>
              <a:gd name="T13" fmla="*/ 25 h 276"/>
              <a:gd name="T14" fmla="*/ 0 w 301"/>
              <a:gd name="T15" fmla="*/ 100 h 276"/>
              <a:gd name="T16" fmla="*/ 75 w 301"/>
              <a:gd name="T17" fmla="*/ 125 h 276"/>
              <a:gd name="T18" fmla="*/ 100 w 301"/>
              <a:gd name="T19" fmla="*/ 150 h 276"/>
              <a:gd name="T20" fmla="*/ 100 w 301"/>
              <a:gd name="T21" fmla="*/ 150 h 276"/>
              <a:gd name="T22" fmla="*/ 125 w 301"/>
              <a:gd name="T23" fmla="*/ 175 h 276"/>
              <a:gd name="T24" fmla="*/ 176 w 301"/>
              <a:gd name="T25" fmla="*/ 200 h 276"/>
              <a:gd name="T26" fmla="*/ 225 w 301"/>
              <a:gd name="T27" fmla="*/ 225 h 276"/>
              <a:gd name="T28" fmla="*/ 250 w 301"/>
              <a:gd name="T29" fmla="*/ 275 h 276"/>
              <a:gd name="T30" fmla="*/ 300 w 301"/>
              <a:gd name="T31" fmla="*/ 250 h 276"/>
              <a:gd name="T32" fmla="*/ 275 w 301"/>
              <a:gd name="T33" fmla="*/ 20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276">
                <a:moveTo>
                  <a:pt x="275" y="200"/>
                </a:moveTo>
                <a:lnTo>
                  <a:pt x="275" y="200"/>
                </a:lnTo>
                <a:cubicBezTo>
                  <a:pt x="275" y="175"/>
                  <a:pt x="225" y="175"/>
                  <a:pt x="225" y="125"/>
                </a:cubicBezTo>
                <a:cubicBezTo>
                  <a:pt x="225" y="100"/>
                  <a:pt x="176" y="75"/>
                  <a:pt x="200" y="50"/>
                </a:cubicBezTo>
                <a:cubicBezTo>
                  <a:pt x="200" y="50"/>
                  <a:pt x="176" y="25"/>
                  <a:pt x="176" y="0"/>
                </a:cubicBezTo>
                <a:cubicBezTo>
                  <a:pt x="150" y="0"/>
                  <a:pt x="100" y="0"/>
                  <a:pt x="75" y="0"/>
                </a:cubicBezTo>
                <a:cubicBezTo>
                  <a:pt x="50" y="0"/>
                  <a:pt x="25" y="0"/>
                  <a:pt x="0" y="25"/>
                </a:cubicBezTo>
                <a:cubicBezTo>
                  <a:pt x="0" y="50"/>
                  <a:pt x="0" y="50"/>
                  <a:pt x="0" y="100"/>
                </a:cubicBezTo>
                <a:cubicBezTo>
                  <a:pt x="25" y="125"/>
                  <a:pt x="75" y="100"/>
                  <a:pt x="75" y="125"/>
                </a:cubicBezTo>
                <a:lnTo>
                  <a:pt x="100" y="150"/>
                </a:lnTo>
                <a:lnTo>
                  <a:pt x="100" y="150"/>
                </a:lnTo>
                <a:cubicBezTo>
                  <a:pt x="125" y="150"/>
                  <a:pt x="125" y="175"/>
                  <a:pt x="125" y="175"/>
                </a:cubicBezTo>
                <a:cubicBezTo>
                  <a:pt x="150" y="175"/>
                  <a:pt x="176" y="200"/>
                  <a:pt x="176" y="200"/>
                </a:cubicBezTo>
                <a:cubicBezTo>
                  <a:pt x="200" y="200"/>
                  <a:pt x="200" y="175"/>
                  <a:pt x="225" y="225"/>
                </a:cubicBezTo>
                <a:cubicBezTo>
                  <a:pt x="250" y="225"/>
                  <a:pt x="250" y="250"/>
                  <a:pt x="250" y="275"/>
                </a:cubicBezTo>
                <a:cubicBezTo>
                  <a:pt x="275" y="275"/>
                  <a:pt x="275" y="250"/>
                  <a:pt x="300" y="250"/>
                </a:cubicBezTo>
                <a:cubicBezTo>
                  <a:pt x="300" y="225"/>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3" name="Freeform 169">
            <a:extLst>
              <a:ext uri="{FF2B5EF4-FFF2-40B4-BE49-F238E27FC236}">
                <a16:creationId xmlns:a16="http://schemas.microsoft.com/office/drawing/2014/main" id="{F6A02EB6-D571-764E-AF24-9666034D03C4}"/>
              </a:ext>
            </a:extLst>
          </p:cNvPr>
          <p:cNvSpPr>
            <a:spLocks noChangeArrowheads="1"/>
          </p:cNvSpPr>
          <p:nvPr/>
        </p:nvSpPr>
        <p:spPr bwMode="auto">
          <a:xfrm>
            <a:off x="7097245" y="3489135"/>
            <a:ext cx="151875" cy="127968"/>
          </a:xfrm>
          <a:custGeom>
            <a:avLst/>
            <a:gdLst>
              <a:gd name="T0" fmla="*/ 451 w 476"/>
              <a:gd name="T1" fmla="*/ 125 h 401"/>
              <a:gd name="T2" fmla="*/ 451 w 476"/>
              <a:gd name="T3" fmla="*/ 125 h 401"/>
              <a:gd name="T4" fmla="*/ 375 w 476"/>
              <a:gd name="T5" fmla="*/ 25 h 401"/>
              <a:gd name="T6" fmla="*/ 300 w 476"/>
              <a:gd name="T7" fmla="*/ 75 h 401"/>
              <a:gd name="T8" fmla="*/ 251 w 476"/>
              <a:gd name="T9" fmla="*/ 75 h 401"/>
              <a:gd name="T10" fmla="*/ 200 w 476"/>
              <a:gd name="T11" fmla="*/ 25 h 401"/>
              <a:gd name="T12" fmla="*/ 150 w 476"/>
              <a:gd name="T13" fmla="*/ 0 h 401"/>
              <a:gd name="T14" fmla="*/ 150 w 476"/>
              <a:gd name="T15" fmla="*/ 50 h 401"/>
              <a:gd name="T16" fmla="*/ 175 w 476"/>
              <a:gd name="T17" fmla="*/ 75 h 401"/>
              <a:gd name="T18" fmla="*/ 100 w 476"/>
              <a:gd name="T19" fmla="*/ 75 h 401"/>
              <a:gd name="T20" fmla="*/ 25 w 476"/>
              <a:gd name="T21" fmla="*/ 50 h 401"/>
              <a:gd name="T22" fmla="*/ 75 w 476"/>
              <a:gd name="T23" fmla="*/ 125 h 401"/>
              <a:gd name="T24" fmla="*/ 100 w 476"/>
              <a:gd name="T25" fmla="*/ 200 h 401"/>
              <a:gd name="T26" fmla="*/ 150 w 476"/>
              <a:gd name="T27" fmla="*/ 275 h 401"/>
              <a:gd name="T28" fmla="*/ 175 w 476"/>
              <a:gd name="T29" fmla="*/ 325 h 401"/>
              <a:gd name="T30" fmla="*/ 300 w 476"/>
              <a:gd name="T31" fmla="*/ 250 h 401"/>
              <a:gd name="T32" fmla="*/ 300 w 476"/>
              <a:gd name="T33" fmla="*/ 350 h 401"/>
              <a:gd name="T34" fmla="*/ 375 w 476"/>
              <a:gd name="T35" fmla="*/ 400 h 401"/>
              <a:gd name="T36" fmla="*/ 400 w 476"/>
              <a:gd name="T37" fmla="*/ 325 h 401"/>
              <a:gd name="T38" fmla="*/ 451 w 476"/>
              <a:gd name="T39" fmla="*/ 125 h 401"/>
              <a:gd name="T40" fmla="*/ 51 w 476"/>
              <a:gd name="T41" fmla="*/ 275 h 401"/>
              <a:gd name="T42" fmla="*/ 51 w 476"/>
              <a:gd name="T43" fmla="*/ 275 h 401"/>
              <a:gd name="T44" fmla="*/ 0 w 476"/>
              <a:gd name="T45" fmla="*/ 250 h 401"/>
              <a:gd name="T46" fmla="*/ 51 w 476"/>
              <a:gd name="T47" fmla="*/ 300 h 401"/>
              <a:gd name="T48" fmla="*/ 100 w 476"/>
              <a:gd name="T49" fmla="*/ 350 h 401"/>
              <a:gd name="T50" fmla="*/ 125 w 476"/>
              <a:gd name="T51" fmla="*/ 350 h 401"/>
              <a:gd name="T52" fmla="*/ 100 w 476"/>
              <a:gd name="T53" fmla="*/ 300 h 401"/>
              <a:gd name="T54" fmla="*/ 51 w 476"/>
              <a:gd name="T55" fmla="*/ 2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6" h="401">
                <a:moveTo>
                  <a:pt x="451" y="125"/>
                </a:moveTo>
                <a:lnTo>
                  <a:pt x="451" y="125"/>
                </a:lnTo>
                <a:cubicBezTo>
                  <a:pt x="425" y="125"/>
                  <a:pt x="400" y="75"/>
                  <a:pt x="375" y="25"/>
                </a:cubicBezTo>
                <a:cubicBezTo>
                  <a:pt x="351" y="50"/>
                  <a:pt x="300" y="50"/>
                  <a:pt x="300" y="75"/>
                </a:cubicBezTo>
                <a:cubicBezTo>
                  <a:pt x="300" y="100"/>
                  <a:pt x="275" y="75"/>
                  <a:pt x="251" y="75"/>
                </a:cubicBezTo>
                <a:cubicBezTo>
                  <a:pt x="251" y="75"/>
                  <a:pt x="225" y="25"/>
                  <a:pt x="200" y="25"/>
                </a:cubicBezTo>
                <a:cubicBezTo>
                  <a:pt x="175" y="25"/>
                  <a:pt x="175" y="25"/>
                  <a:pt x="150" y="0"/>
                </a:cubicBezTo>
                <a:cubicBezTo>
                  <a:pt x="150" y="25"/>
                  <a:pt x="150" y="25"/>
                  <a:pt x="150" y="50"/>
                </a:cubicBezTo>
                <a:lnTo>
                  <a:pt x="175" y="75"/>
                </a:lnTo>
                <a:cubicBezTo>
                  <a:pt x="150" y="100"/>
                  <a:pt x="125" y="100"/>
                  <a:pt x="100" y="75"/>
                </a:cubicBezTo>
                <a:cubicBezTo>
                  <a:pt x="75" y="75"/>
                  <a:pt x="51" y="50"/>
                  <a:pt x="25" y="50"/>
                </a:cubicBezTo>
                <a:cubicBezTo>
                  <a:pt x="25" y="75"/>
                  <a:pt x="75" y="125"/>
                  <a:pt x="75" y="125"/>
                </a:cubicBezTo>
                <a:cubicBezTo>
                  <a:pt x="51" y="150"/>
                  <a:pt x="100" y="175"/>
                  <a:pt x="100" y="200"/>
                </a:cubicBezTo>
                <a:cubicBezTo>
                  <a:pt x="100" y="250"/>
                  <a:pt x="150" y="250"/>
                  <a:pt x="150" y="275"/>
                </a:cubicBezTo>
                <a:cubicBezTo>
                  <a:pt x="150" y="300"/>
                  <a:pt x="175" y="300"/>
                  <a:pt x="175" y="325"/>
                </a:cubicBezTo>
                <a:cubicBezTo>
                  <a:pt x="225" y="300"/>
                  <a:pt x="251" y="275"/>
                  <a:pt x="300" y="250"/>
                </a:cubicBezTo>
                <a:cubicBezTo>
                  <a:pt x="325" y="225"/>
                  <a:pt x="325" y="325"/>
                  <a:pt x="300" y="350"/>
                </a:cubicBezTo>
                <a:cubicBezTo>
                  <a:pt x="300" y="350"/>
                  <a:pt x="351" y="375"/>
                  <a:pt x="375" y="400"/>
                </a:cubicBezTo>
                <a:cubicBezTo>
                  <a:pt x="375" y="375"/>
                  <a:pt x="375" y="350"/>
                  <a:pt x="400" y="325"/>
                </a:cubicBezTo>
                <a:cubicBezTo>
                  <a:pt x="451" y="275"/>
                  <a:pt x="475" y="175"/>
                  <a:pt x="451" y="125"/>
                </a:cubicBezTo>
                <a:close/>
                <a:moveTo>
                  <a:pt x="51" y="275"/>
                </a:moveTo>
                <a:lnTo>
                  <a:pt x="51" y="275"/>
                </a:lnTo>
                <a:cubicBezTo>
                  <a:pt x="51" y="275"/>
                  <a:pt x="25" y="250"/>
                  <a:pt x="0" y="250"/>
                </a:cubicBezTo>
                <a:cubicBezTo>
                  <a:pt x="25" y="275"/>
                  <a:pt x="0" y="300"/>
                  <a:pt x="51" y="300"/>
                </a:cubicBezTo>
                <a:cubicBezTo>
                  <a:pt x="75" y="325"/>
                  <a:pt x="25" y="325"/>
                  <a:pt x="100" y="350"/>
                </a:cubicBezTo>
                <a:cubicBezTo>
                  <a:pt x="100" y="350"/>
                  <a:pt x="100" y="350"/>
                  <a:pt x="125" y="350"/>
                </a:cubicBezTo>
                <a:cubicBezTo>
                  <a:pt x="125" y="325"/>
                  <a:pt x="125" y="300"/>
                  <a:pt x="100" y="300"/>
                </a:cubicBezTo>
                <a:cubicBezTo>
                  <a:pt x="75" y="250"/>
                  <a:pt x="75" y="275"/>
                  <a:pt x="51" y="2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4" name="Freeform 170">
            <a:extLst>
              <a:ext uri="{FF2B5EF4-FFF2-40B4-BE49-F238E27FC236}">
                <a16:creationId xmlns:a16="http://schemas.microsoft.com/office/drawing/2014/main" id="{35FA8158-4876-9046-A0FA-E1EAF8457497}"/>
              </a:ext>
            </a:extLst>
          </p:cNvPr>
          <p:cNvSpPr>
            <a:spLocks noChangeArrowheads="1"/>
          </p:cNvSpPr>
          <p:nvPr/>
        </p:nvSpPr>
        <p:spPr bwMode="auto">
          <a:xfrm>
            <a:off x="7575367" y="3617104"/>
            <a:ext cx="431716" cy="310779"/>
          </a:xfrm>
          <a:custGeom>
            <a:avLst/>
            <a:gdLst>
              <a:gd name="T0" fmla="*/ 1301 w 1352"/>
              <a:gd name="T1" fmla="*/ 150 h 976"/>
              <a:gd name="T2" fmla="*/ 1301 w 1352"/>
              <a:gd name="T3" fmla="*/ 150 h 976"/>
              <a:gd name="T4" fmla="*/ 1276 w 1352"/>
              <a:gd name="T5" fmla="*/ 100 h 976"/>
              <a:gd name="T6" fmla="*/ 1151 w 1352"/>
              <a:gd name="T7" fmla="*/ 175 h 976"/>
              <a:gd name="T8" fmla="*/ 1125 w 1352"/>
              <a:gd name="T9" fmla="*/ 200 h 976"/>
              <a:gd name="T10" fmla="*/ 1076 w 1352"/>
              <a:gd name="T11" fmla="*/ 200 h 976"/>
              <a:gd name="T12" fmla="*/ 1076 w 1352"/>
              <a:gd name="T13" fmla="*/ 75 h 976"/>
              <a:gd name="T14" fmla="*/ 1025 w 1352"/>
              <a:gd name="T15" fmla="*/ 0 h 976"/>
              <a:gd name="T16" fmla="*/ 951 w 1352"/>
              <a:gd name="T17" fmla="*/ 75 h 976"/>
              <a:gd name="T18" fmla="*/ 851 w 1352"/>
              <a:gd name="T19" fmla="*/ 125 h 976"/>
              <a:gd name="T20" fmla="*/ 751 w 1352"/>
              <a:gd name="T21" fmla="*/ 150 h 976"/>
              <a:gd name="T22" fmla="*/ 676 w 1352"/>
              <a:gd name="T23" fmla="*/ 125 h 976"/>
              <a:gd name="T24" fmla="*/ 601 w 1352"/>
              <a:gd name="T25" fmla="*/ 100 h 976"/>
              <a:gd name="T26" fmla="*/ 525 w 1352"/>
              <a:gd name="T27" fmla="*/ 100 h 976"/>
              <a:gd name="T28" fmla="*/ 451 w 1352"/>
              <a:gd name="T29" fmla="*/ 150 h 976"/>
              <a:gd name="T30" fmla="*/ 401 w 1352"/>
              <a:gd name="T31" fmla="*/ 225 h 976"/>
              <a:gd name="T32" fmla="*/ 251 w 1352"/>
              <a:gd name="T33" fmla="*/ 300 h 976"/>
              <a:gd name="T34" fmla="*/ 176 w 1352"/>
              <a:gd name="T35" fmla="*/ 350 h 976"/>
              <a:gd name="T36" fmla="*/ 100 w 1352"/>
              <a:gd name="T37" fmla="*/ 325 h 976"/>
              <a:gd name="T38" fmla="*/ 76 w 1352"/>
              <a:gd name="T39" fmla="*/ 375 h 976"/>
              <a:gd name="T40" fmla="*/ 25 w 1352"/>
              <a:gd name="T41" fmla="*/ 450 h 976"/>
              <a:gd name="T42" fmla="*/ 25 w 1352"/>
              <a:gd name="T43" fmla="*/ 525 h 976"/>
              <a:gd name="T44" fmla="*/ 25 w 1352"/>
              <a:gd name="T45" fmla="*/ 625 h 976"/>
              <a:gd name="T46" fmla="*/ 25 w 1352"/>
              <a:gd name="T47" fmla="*/ 725 h 976"/>
              <a:gd name="T48" fmla="*/ 125 w 1352"/>
              <a:gd name="T49" fmla="*/ 775 h 976"/>
              <a:gd name="T50" fmla="*/ 25 w 1352"/>
              <a:gd name="T51" fmla="*/ 900 h 976"/>
              <a:gd name="T52" fmla="*/ 51 w 1352"/>
              <a:gd name="T53" fmla="*/ 950 h 976"/>
              <a:gd name="T54" fmla="*/ 200 w 1352"/>
              <a:gd name="T55" fmla="*/ 950 h 976"/>
              <a:gd name="T56" fmla="*/ 576 w 1352"/>
              <a:gd name="T57" fmla="*/ 900 h 976"/>
              <a:gd name="T58" fmla="*/ 551 w 1352"/>
              <a:gd name="T59" fmla="*/ 826 h 976"/>
              <a:gd name="T60" fmla="*/ 625 w 1352"/>
              <a:gd name="T61" fmla="*/ 775 h 976"/>
              <a:gd name="T62" fmla="*/ 701 w 1352"/>
              <a:gd name="T63" fmla="*/ 750 h 976"/>
              <a:gd name="T64" fmla="*/ 801 w 1352"/>
              <a:gd name="T65" fmla="*/ 725 h 976"/>
              <a:gd name="T66" fmla="*/ 851 w 1352"/>
              <a:gd name="T67" fmla="*/ 675 h 976"/>
              <a:gd name="T68" fmla="*/ 876 w 1352"/>
              <a:gd name="T69" fmla="*/ 575 h 976"/>
              <a:gd name="T70" fmla="*/ 951 w 1352"/>
              <a:gd name="T71" fmla="*/ 550 h 976"/>
              <a:gd name="T72" fmla="*/ 901 w 1352"/>
              <a:gd name="T73" fmla="*/ 475 h 976"/>
              <a:gd name="T74" fmla="*/ 1025 w 1352"/>
              <a:gd name="T75" fmla="*/ 475 h 976"/>
              <a:gd name="T76" fmla="*/ 1025 w 1352"/>
              <a:gd name="T77" fmla="*/ 400 h 976"/>
              <a:gd name="T78" fmla="*/ 1076 w 1352"/>
              <a:gd name="T79" fmla="*/ 350 h 976"/>
              <a:gd name="T80" fmla="*/ 1051 w 1352"/>
              <a:gd name="T81" fmla="*/ 275 h 976"/>
              <a:gd name="T82" fmla="*/ 1076 w 1352"/>
              <a:gd name="T83" fmla="*/ 250 h 976"/>
              <a:gd name="T84" fmla="*/ 1076 w 1352"/>
              <a:gd name="T85" fmla="*/ 225 h 976"/>
              <a:gd name="T86" fmla="*/ 1125 w 1352"/>
              <a:gd name="T87" fmla="*/ 225 h 976"/>
              <a:gd name="T88" fmla="*/ 1250 w 1352"/>
              <a:gd name="T89" fmla="*/ 175 h 976"/>
              <a:gd name="T90" fmla="*/ 1351 w 1352"/>
              <a:gd name="T91" fmla="*/ 150 h 976"/>
              <a:gd name="T92" fmla="*/ 1301 w 1352"/>
              <a:gd name="T93" fmla="*/ 1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52" h="976">
                <a:moveTo>
                  <a:pt x="1301" y="150"/>
                </a:moveTo>
                <a:lnTo>
                  <a:pt x="1301" y="150"/>
                </a:lnTo>
                <a:cubicBezTo>
                  <a:pt x="1276" y="150"/>
                  <a:pt x="1276" y="125"/>
                  <a:pt x="1276" y="100"/>
                </a:cubicBezTo>
                <a:cubicBezTo>
                  <a:pt x="1250" y="100"/>
                  <a:pt x="1201" y="150"/>
                  <a:pt x="1151" y="175"/>
                </a:cubicBezTo>
                <a:lnTo>
                  <a:pt x="1125" y="200"/>
                </a:lnTo>
                <a:cubicBezTo>
                  <a:pt x="1101" y="200"/>
                  <a:pt x="1076" y="200"/>
                  <a:pt x="1076" y="200"/>
                </a:cubicBezTo>
                <a:cubicBezTo>
                  <a:pt x="1051" y="175"/>
                  <a:pt x="1101" y="100"/>
                  <a:pt x="1076" y="75"/>
                </a:cubicBezTo>
                <a:cubicBezTo>
                  <a:pt x="1025" y="75"/>
                  <a:pt x="1051" y="0"/>
                  <a:pt x="1025" y="0"/>
                </a:cubicBezTo>
                <a:cubicBezTo>
                  <a:pt x="1001" y="0"/>
                  <a:pt x="951" y="50"/>
                  <a:pt x="951" y="75"/>
                </a:cubicBezTo>
                <a:cubicBezTo>
                  <a:pt x="951" y="125"/>
                  <a:pt x="851" y="100"/>
                  <a:pt x="851" y="125"/>
                </a:cubicBezTo>
                <a:cubicBezTo>
                  <a:pt x="851" y="150"/>
                  <a:pt x="776" y="125"/>
                  <a:pt x="751" y="150"/>
                </a:cubicBezTo>
                <a:cubicBezTo>
                  <a:pt x="751" y="175"/>
                  <a:pt x="701" y="125"/>
                  <a:pt x="676" y="125"/>
                </a:cubicBezTo>
                <a:cubicBezTo>
                  <a:pt x="651" y="125"/>
                  <a:pt x="625" y="100"/>
                  <a:pt x="601" y="100"/>
                </a:cubicBezTo>
                <a:cubicBezTo>
                  <a:pt x="576" y="125"/>
                  <a:pt x="551" y="100"/>
                  <a:pt x="525" y="100"/>
                </a:cubicBezTo>
                <a:cubicBezTo>
                  <a:pt x="501" y="100"/>
                  <a:pt x="476" y="150"/>
                  <a:pt x="451" y="150"/>
                </a:cubicBezTo>
                <a:cubicBezTo>
                  <a:pt x="425" y="125"/>
                  <a:pt x="401" y="200"/>
                  <a:pt x="401" y="225"/>
                </a:cubicBezTo>
                <a:cubicBezTo>
                  <a:pt x="376" y="275"/>
                  <a:pt x="251" y="275"/>
                  <a:pt x="251" y="300"/>
                </a:cubicBezTo>
                <a:cubicBezTo>
                  <a:pt x="251" y="350"/>
                  <a:pt x="176" y="375"/>
                  <a:pt x="176" y="350"/>
                </a:cubicBezTo>
                <a:cubicBezTo>
                  <a:pt x="176" y="325"/>
                  <a:pt x="125" y="325"/>
                  <a:pt x="100" y="325"/>
                </a:cubicBezTo>
                <a:cubicBezTo>
                  <a:pt x="100" y="325"/>
                  <a:pt x="51" y="325"/>
                  <a:pt x="76" y="375"/>
                </a:cubicBezTo>
                <a:cubicBezTo>
                  <a:pt x="76" y="400"/>
                  <a:pt x="25" y="425"/>
                  <a:pt x="25" y="450"/>
                </a:cubicBezTo>
                <a:cubicBezTo>
                  <a:pt x="25" y="450"/>
                  <a:pt x="0" y="500"/>
                  <a:pt x="25" y="525"/>
                </a:cubicBezTo>
                <a:cubicBezTo>
                  <a:pt x="25" y="550"/>
                  <a:pt x="0" y="575"/>
                  <a:pt x="25" y="625"/>
                </a:cubicBezTo>
                <a:cubicBezTo>
                  <a:pt x="25" y="650"/>
                  <a:pt x="25" y="725"/>
                  <a:pt x="25" y="725"/>
                </a:cubicBezTo>
                <a:cubicBezTo>
                  <a:pt x="51" y="750"/>
                  <a:pt x="100" y="725"/>
                  <a:pt x="125" y="775"/>
                </a:cubicBezTo>
                <a:cubicBezTo>
                  <a:pt x="151" y="826"/>
                  <a:pt x="25" y="900"/>
                  <a:pt x="25" y="900"/>
                </a:cubicBezTo>
                <a:cubicBezTo>
                  <a:pt x="25" y="926"/>
                  <a:pt x="25" y="926"/>
                  <a:pt x="51" y="950"/>
                </a:cubicBezTo>
                <a:cubicBezTo>
                  <a:pt x="100" y="950"/>
                  <a:pt x="151" y="950"/>
                  <a:pt x="200" y="950"/>
                </a:cubicBezTo>
                <a:cubicBezTo>
                  <a:pt x="251" y="975"/>
                  <a:pt x="576" y="926"/>
                  <a:pt x="576" y="900"/>
                </a:cubicBezTo>
                <a:lnTo>
                  <a:pt x="551" y="826"/>
                </a:lnTo>
                <a:cubicBezTo>
                  <a:pt x="576" y="800"/>
                  <a:pt x="601" y="775"/>
                  <a:pt x="625" y="775"/>
                </a:cubicBezTo>
                <a:cubicBezTo>
                  <a:pt x="676" y="775"/>
                  <a:pt x="701" y="775"/>
                  <a:pt x="701" y="750"/>
                </a:cubicBezTo>
                <a:cubicBezTo>
                  <a:pt x="701" y="725"/>
                  <a:pt x="801" y="700"/>
                  <a:pt x="801" y="725"/>
                </a:cubicBezTo>
                <a:cubicBezTo>
                  <a:pt x="801" y="750"/>
                  <a:pt x="851" y="725"/>
                  <a:pt x="851" y="675"/>
                </a:cubicBezTo>
                <a:cubicBezTo>
                  <a:pt x="851" y="625"/>
                  <a:pt x="851" y="575"/>
                  <a:pt x="876" y="575"/>
                </a:cubicBezTo>
                <a:cubicBezTo>
                  <a:pt x="901" y="575"/>
                  <a:pt x="951" y="550"/>
                  <a:pt x="951" y="550"/>
                </a:cubicBezTo>
                <a:cubicBezTo>
                  <a:pt x="925" y="525"/>
                  <a:pt x="901" y="500"/>
                  <a:pt x="901" y="475"/>
                </a:cubicBezTo>
                <a:cubicBezTo>
                  <a:pt x="925" y="475"/>
                  <a:pt x="1001" y="500"/>
                  <a:pt x="1025" y="475"/>
                </a:cubicBezTo>
                <a:cubicBezTo>
                  <a:pt x="1025" y="450"/>
                  <a:pt x="1001" y="425"/>
                  <a:pt x="1025" y="400"/>
                </a:cubicBezTo>
                <a:cubicBezTo>
                  <a:pt x="1025" y="375"/>
                  <a:pt x="1076" y="375"/>
                  <a:pt x="1076" y="350"/>
                </a:cubicBezTo>
                <a:cubicBezTo>
                  <a:pt x="1076" y="325"/>
                  <a:pt x="1076" y="300"/>
                  <a:pt x="1051" y="275"/>
                </a:cubicBezTo>
                <a:cubicBezTo>
                  <a:pt x="1025" y="275"/>
                  <a:pt x="1051" y="250"/>
                  <a:pt x="1076" y="250"/>
                </a:cubicBezTo>
                <a:cubicBezTo>
                  <a:pt x="1076" y="225"/>
                  <a:pt x="1076" y="225"/>
                  <a:pt x="1076" y="225"/>
                </a:cubicBezTo>
                <a:cubicBezTo>
                  <a:pt x="1101" y="225"/>
                  <a:pt x="1125" y="225"/>
                  <a:pt x="1125" y="225"/>
                </a:cubicBezTo>
                <a:cubicBezTo>
                  <a:pt x="1151" y="200"/>
                  <a:pt x="1226" y="175"/>
                  <a:pt x="1250" y="175"/>
                </a:cubicBezTo>
                <a:cubicBezTo>
                  <a:pt x="1276" y="175"/>
                  <a:pt x="1326" y="175"/>
                  <a:pt x="1351" y="150"/>
                </a:cubicBezTo>
                <a:cubicBezTo>
                  <a:pt x="1326" y="150"/>
                  <a:pt x="1301" y="125"/>
                  <a:pt x="1301"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5" name="Freeform 171">
            <a:extLst>
              <a:ext uri="{FF2B5EF4-FFF2-40B4-BE49-F238E27FC236}">
                <a16:creationId xmlns:a16="http://schemas.microsoft.com/office/drawing/2014/main" id="{97A7D370-12C1-374C-BBD5-B5B0B44055BC}"/>
              </a:ext>
            </a:extLst>
          </p:cNvPr>
          <p:cNvSpPr>
            <a:spLocks noChangeArrowheads="1"/>
          </p:cNvSpPr>
          <p:nvPr/>
        </p:nvSpPr>
        <p:spPr bwMode="auto">
          <a:xfrm>
            <a:off x="7592243" y="3664917"/>
            <a:ext cx="494997" cy="445777"/>
          </a:xfrm>
          <a:custGeom>
            <a:avLst/>
            <a:gdLst>
              <a:gd name="T0" fmla="*/ 1475 w 1551"/>
              <a:gd name="T1" fmla="*/ 150 h 1400"/>
              <a:gd name="T2" fmla="*/ 1350 w 1551"/>
              <a:gd name="T3" fmla="*/ 0 h 1400"/>
              <a:gd name="T4" fmla="*/ 1300 w 1551"/>
              <a:gd name="T5" fmla="*/ 0 h 1400"/>
              <a:gd name="T6" fmla="*/ 1074 w 1551"/>
              <a:gd name="T7" fmla="*/ 75 h 1400"/>
              <a:gd name="T8" fmla="*/ 1025 w 1551"/>
              <a:gd name="T9" fmla="*/ 100 h 1400"/>
              <a:gd name="T10" fmla="*/ 1025 w 1551"/>
              <a:gd name="T11" fmla="*/ 200 h 1400"/>
              <a:gd name="T12" fmla="*/ 974 w 1551"/>
              <a:gd name="T13" fmla="*/ 325 h 1400"/>
              <a:gd name="T14" fmla="*/ 900 w 1551"/>
              <a:gd name="T15" fmla="*/ 400 h 1400"/>
              <a:gd name="T16" fmla="*/ 800 w 1551"/>
              <a:gd name="T17" fmla="*/ 525 h 1400"/>
              <a:gd name="T18" fmla="*/ 650 w 1551"/>
              <a:gd name="T19" fmla="*/ 600 h 1400"/>
              <a:gd name="T20" fmla="*/ 500 w 1551"/>
              <a:gd name="T21" fmla="*/ 676 h 1400"/>
              <a:gd name="T22" fmla="*/ 149 w 1551"/>
              <a:gd name="T23" fmla="*/ 800 h 1400"/>
              <a:gd name="T24" fmla="*/ 49 w 1551"/>
              <a:gd name="T25" fmla="*/ 850 h 1400"/>
              <a:gd name="T26" fmla="*/ 174 w 1551"/>
              <a:gd name="T27" fmla="*/ 1025 h 1400"/>
              <a:gd name="T28" fmla="*/ 125 w 1551"/>
              <a:gd name="T29" fmla="*/ 1125 h 1400"/>
              <a:gd name="T30" fmla="*/ 74 w 1551"/>
              <a:gd name="T31" fmla="*/ 1249 h 1400"/>
              <a:gd name="T32" fmla="*/ 300 w 1551"/>
              <a:gd name="T33" fmla="*/ 1225 h 1400"/>
              <a:gd name="T34" fmla="*/ 525 w 1551"/>
              <a:gd name="T35" fmla="*/ 1249 h 1400"/>
              <a:gd name="T36" fmla="*/ 600 w 1551"/>
              <a:gd name="T37" fmla="*/ 1349 h 1400"/>
              <a:gd name="T38" fmla="*/ 700 w 1551"/>
              <a:gd name="T39" fmla="*/ 1399 h 1400"/>
              <a:gd name="T40" fmla="*/ 774 w 1551"/>
              <a:gd name="T41" fmla="*/ 1324 h 1400"/>
              <a:gd name="T42" fmla="*/ 950 w 1551"/>
              <a:gd name="T43" fmla="*/ 1324 h 1400"/>
              <a:gd name="T44" fmla="*/ 874 w 1551"/>
              <a:gd name="T45" fmla="*/ 1125 h 1400"/>
              <a:gd name="T46" fmla="*/ 874 w 1551"/>
              <a:gd name="T47" fmla="*/ 976 h 1400"/>
              <a:gd name="T48" fmla="*/ 1025 w 1551"/>
              <a:gd name="T49" fmla="*/ 976 h 1400"/>
              <a:gd name="T50" fmla="*/ 1150 w 1551"/>
              <a:gd name="T51" fmla="*/ 850 h 1400"/>
              <a:gd name="T52" fmla="*/ 1250 w 1551"/>
              <a:gd name="T53" fmla="*/ 725 h 1400"/>
              <a:gd name="T54" fmla="*/ 1300 w 1551"/>
              <a:gd name="T55" fmla="*/ 600 h 1400"/>
              <a:gd name="T56" fmla="*/ 1300 w 1551"/>
              <a:gd name="T57" fmla="*/ 475 h 1400"/>
              <a:gd name="T58" fmla="*/ 1225 w 1551"/>
              <a:gd name="T59" fmla="*/ 300 h 1400"/>
              <a:gd name="T60" fmla="*/ 1425 w 1551"/>
              <a:gd name="T61" fmla="*/ 275 h 1400"/>
              <a:gd name="T62" fmla="*/ 1550 w 1551"/>
              <a:gd name="T63" fmla="*/ 175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51" h="1400">
                <a:moveTo>
                  <a:pt x="1475" y="150"/>
                </a:moveTo>
                <a:lnTo>
                  <a:pt x="1475" y="150"/>
                </a:lnTo>
                <a:cubicBezTo>
                  <a:pt x="1425" y="125"/>
                  <a:pt x="1425" y="75"/>
                  <a:pt x="1425" y="75"/>
                </a:cubicBezTo>
                <a:cubicBezTo>
                  <a:pt x="1425" y="50"/>
                  <a:pt x="1375" y="25"/>
                  <a:pt x="1350" y="0"/>
                </a:cubicBezTo>
                <a:lnTo>
                  <a:pt x="1325" y="0"/>
                </a:lnTo>
                <a:cubicBezTo>
                  <a:pt x="1300" y="0"/>
                  <a:pt x="1300" y="0"/>
                  <a:pt x="1300" y="0"/>
                </a:cubicBezTo>
                <a:cubicBezTo>
                  <a:pt x="1275" y="25"/>
                  <a:pt x="1225" y="25"/>
                  <a:pt x="1199" y="25"/>
                </a:cubicBezTo>
                <a:cubicBezTo>
                  <a:pt x="1175" y="25"/>
                  <a:pt x="1100" y="50"/>
                  <a:pt x="1074" y="75"/>
                </a:cubicBezTo>
                <a:cubicBezTo>
                  <a:pt x="1074" y="75"/>
                  <a:pt x="1050" y="75"/>
                  <a:pt x="1025" y="75"/>
                </a:cubicBezTo>
                <a:cubicBezTo>
                  <a:pt x="1025" y="75"/>
                  <a:pt x="1025" y="75"/>
                  <a:pt x="1025" y="100"/>
                </a:cubicBezTo>
                <a:cubicBezTo>
                  <a:pt x="1000" y="100"/>
                  <a:pt x="974" y="125"/>
                  <a:pt x="1000" y="125"/>
                </a:cubicBezTo>
                <a:cubicBezTo>
                  <a:pt x="1025" y="150"/>
                  <a:pt x="1025" y="175"/>
                  <a:pt x="1025" y="200"/>
                </a:cubicBezTo>
                <a:cubicBezTo>
                  <a:pt x="1025" y="225"/>
                  <a:pt x="974" y="225"/>
                  <a:pt x="974" y="250"/>
                </a:cubicBezTo>
                <a:cubicBezTo>
                  <a:pt x="950" y="275"/>
                  <a:pt x="974" y="300"/>
                  <a:pt x="974" y="325"/>
                </a:cubicBezTo>
                <a:cubicBezTo>
                  <a:pt x="950" y="350"/>
                  <a:pt x="874" y="325"/>
                  <a:pt x="850" y="325"/>
                </a:cubicBezTo>
                <a:cubicBezTo>
                  <a:pt x="850" y="350"/>
                  <a:pt x="874" y="375"/>
                  <a:pt x="900" y="400"/>
                </a:cubicBezTo>
                <a:cubicBezTo>
                  <a:pt x="900" y="400"/>
                  <a:pt x="850" y="425"/>
                  <a:pt x="825" y="425"/>
                </a:cubicBezTo>
                <a:cubicBezTo>
                  <a:pt x="800" y="425"/>
                  <a:pt x="800" y="475"/>
                  <a:pt x="800" y="525"/>
                </a:cubicBezTo>
                <a:cubicBezTo>
                  <a:pt x="800" y="575"/>
                  <a:pt x="750" y="600"/>
                  <a:pt x="750" y="575"/>
                </a:cubicBezTo>
                <a:cubicBezTo>
                  <a:pt x="750" y="550"/>
                  <a:pt x="650" y="575"/>
                  <a:pt x="650" y="600"/>
                </a:cubicBezTo>
                <a:cubicBezTo>
                  <a:pt x="650" y="625"/>
                  <a:pt x="625" y="625"/>
                  <a:pt x="574" y="625"/>
                </a:cubicBezTo>
                <a:cubicBezTo>
                  <a:pt x="550" y="625"/>
                  <a:pt x="525" y="650"/>
                  <a:pt x="500" y="676"/>
                </a:cubicBezTo>
                <a:lnTo>
                  <a:pt x="525" y="750"/>
                </a:lnTo>
                <a:cubicBezTo>
                  <a:pt x="525" y="776"/>
                  <a:pt x="200" y="825"/>
                  <a:pt x="149" y="800"/>
                </a:cubicBezTo>
                <a:cubicBezTo>
                  <a:pt x="100" y="800"/>
                  <a:pt x="49" y="800"/>
                  <a:pt x="0" y="800"/>
                </a:cubicBezTo>
                <a:cubicBezTo>
                  <a:pt x="25" y="800"/>
                  <a:pt x="25" y="825"/>
                  <a:pt x="49" y="850"/>
                </a:cubicBezTo>
                <a:cubicBezTo>
                  <a:pt x="49" y="876"/>
                  <a:pt x="100" y="900"/>
                  <a:pt x="149" y="925"/>
                </a:cubicBezTo>
                <a:cubicBezTo>
                  <a:pt x="174" y="950"/>
                  <a:pt x="149" y="1025"/>
                  <a:pt x="174" y="1025"/>
                </a:cubicBezTo>
                <a:cubicBezTo>
                  <a:pt x="200" y="1025"/>
                  <a:pt x="225" y="1100"/>
                  <a:pt x="200" y="1100"/>
                </a:cubicBezTo>
                <a:cubicBezTo>
                  <a:pt x="174" y="1100"/>
                  <a:pt x="149" y="1100"/>
                  <a:pt x="125" y="1125"/>
                </a:cubicBezTo>
                <a:cubicBezTo>
                  <a:pt x="100" y="1150"/>
                  <a:pt x="49" y="1176"/>
                  <a:pt x="49" y="1225"/>
                </a:cubicBezTo>
                <a:cubicBezTo>
                  <a:pt x="49" y="1225"/>
                  <a:pt x="49" y="1225"/>
                  <a:pt x="74" y="1249"/>
                </a:cubicBezTo>
                <a:cubicBezTo>
                  <a:pt x="149" y="1249"/>
                  <a:pt x="225" y="1249"/>
                  <a:pt x="250" y="1225"/>
                </a:cubicBezTo>
                <a:cubicBezTo>
                  <a:pt x="250" y="1225"/>
                  <a:pt x="300" y="1200"/>
                  <a:pt x="300" y="1225"/>
                </a:cubicBezTo>
                <a:cubicBezTo>
                  <a:pt x="325" y="1225"/>
                  <a:pt x="425" y="1249"/>
                  <a:pt x="450" y="1225"/>
                </a:cubicBezTo>
                <a:cubicBezTo>
                  <a:pt x="500" y="1200"/>
                  <a:pt x="525" y="1225"/>
                  <a:pt x="525" y="1249"/>
                </a:cubicBezTo>
                <a:cubicBezTo>
                  <a:pt x="550" y="1274"/>
                  <a:pt x="550" y="1274"/>
                  <a:pt x="574" y="1299"/>
                </a:cubicBezTo>
                <a:cubicBezTo>
                  <a:pt x="600" y="1299"/>
                  <a:pt x="574" y="1324"/>
                  <a:pt x="600" y="1349"/>
                </a:cubicBezTo>
                <a:cubicBezTo>
                  <a:pt x="625" y="1375"/>
                  <a:pt x="650" y="1375"/>
                  <a:pt x="674" y="1399"/>
                </a:cubicBezTo>
                <a:lnTo>
                  <a:pt x="700" y="1399"/>
                </a:lnTo>
                <a:lnTo>
                  <a:pt x="700" y="1399"/>
                </a:lnTo>
                <a:cubicBezTo>
                  <a:pt x="725" y="1375"/>
                  <a:pt x="725" y="1324"/>
                  <a:pt x="774" y="1324"/>
                </a:cubicBezTo>
                <a:cubicBezTo>
                  <a:pt x="850" y="1349"/>
                  <a:pt x="850" y="1324"/>
                  <a:pt x="874" y="1324"/>
                </a:cubicBezTo>
                <a:cubicBezTo>
                  <a:pt x="900" y="1349"/>
                  <a:pt x="925" y="1324"/>
                  <a:pt x="950" y="1324"/>
                </a:cubicBezTo>
                <a:cubicBezTo>
                  <a:pt x="950" y="1299"/>
                  <a:pt x="925" y="1249"/>
                  <a:pt x="925" y="1225"/>
                </a:cubicBezTo>
                <a:cubicBezTo>
                  <a:pt x="900" y="1200"/>
                  <a:pt x="874" y="1176"/>
                  <a:pt x="874" y="1125"/>
                </a:cubicBezTo>
                <a:cubicBezTo>
                  <a:pt x="874" y="1100"/>
                  <a:pt x="825" y="1100"/>
                  <a:pt x="825" y="1076"/>
                </a:cubicBezTo>
                <a:cubicBezTo>
                  <a:pt x="825" y="1025"/>
                  <a:pt x="874" y="976"/>
                  <a:pt x="874" y="976"/>
                </a:cubicBezTo>
                <a:cubicBezTo>
                  <a:pt x="900" y="976"/>
                  <a:pt x="950" y="1000"/>
                  <a:pt x="950" y="976"/>
                </a:cubicBezTo>
                <a:cubicBezTo>
                  <a:pt x="974" y="950"/>
                  <a:pt x="1000" y="976"/>
                  <a:pt x="1025" y="976"/>
                </a:cubicBezTo>
                <a:cubicBezTo>
                  <a:pt x="1025" y="976"/>
                  <a:pt x="1074" y="950"/>
                  <a:pt x="1074" y="900"/>
                </a:cubicBezTo>
                <a:cubicBezTo>
                  <a:pt x="1074" y="876"/>
                  <a:pt x="1125" y="876"/>
                  <a:pt x="1150" y="850"/>
                </a:cubicBezTo>
                <a:cubicBezTo>
                  <a:pt x="1150" y="850"/>
                  <a:pt x="1175" y="776"/>
                  <a:pt x="1175" y="750"/>
                </a:cubicBezTo>
                <a:cubicBezTo>
                  <a:pt x="1199" y="750"/>
                  <a:pt x="1250" y="750"/>
                  <a:pt x="1250" y="725"/>
                </a:cubicBezTo>
                <a:cubicBezTo>
                  <a:pt x="1250" y="676"/>
                  <a:pt x="1250" y="676"/>
                  <a:pt x="1275" y="676"/>
                </a:cubicBezTo>
                <a:cubicBezTo>
                  <a:pt x="1300" y="650"/>
                  <a:pt x="1300" y="625"/>
                  <a:pt x="1300" y="600"/>
                </a:cubicBezTo>
                <a:cubicBezTo>
                  <a:pt x="1300" y="575"/>
                  <a:pt x="1325" y="525"/>
                  <a:pt x="1350" y="525"/>
                </a:cubicBezTo>
                <a:cubicBezTo>
                  <a:pt x="1375" y="525"/>
                  <a:pt x="1350" y="475"/>
                  <a:pt x="1300" y="475"/>
                </a:cubicBezTo>
                <a:cubicBezTo>
                  <a:pt x="1275" y="500"/>
                  <a:pt x="1250" y="400"/>
                  <a:pt x="1250" y="400"/>
                </a:cubicBezTo>
                <a:cubicBezTo>
                  <a:pt x="1250" y="400"/>
                  <a:pt x="1250" y="325"/>
                  <a:pt x="1225" y="300"/>
                </a:cubicBezTo>
                <a:cubicBezTo>
                  <a:pt x="1225" y="300"/>
                  <a:pt x="1250" y="250"/>
                  <a:pt x="1275" y="250"/>
                </a:cubicBezTo>
                <a:cubicBezTo>
                  <a:pt x="1325" y="250"/>
                  <a:pt x="1399" y="300"/>
                  <a:pt x="1425" y="275"/>
                </a:cubicBezTo>
                <a:cubicBezTo>
                  <a:pt x="1450" y="250"/>
                  <a:pt x="1500" y="250"/>
                  <a:pt x="1525" y="250"/>
                </a:cubicBezTo>
                <a:cubicBezTo>
                  <a:pt x="1525" y="225"/>
                  <a:pt x="1550" y="200"/>
                  <a:pt x="1550" y="175"/>
                </a:cubicBezTo>
                <a:cubicBezTo>
                  <a:pt x="1525" y="175"/>
                  <a:pt x="1500" y="150"/>
                  <a:pt x="14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6" name="Freeform 172">
            <a:extLst>
              <a:ext uri="{FF2B5EF4-FFF2-40B4-BE49-F238E27FC236}">
                <a16:creationId xmlns:a16="http://schemas.microsoft.com/office/drawing/2014/main" id="{17E356EB-9F39-0C4A-8149-D39E9E27C1AC}"/>
              </a:ext>
            </a:extLst>
          </p:cNvPr>
          <p:cNvSpPr>
            <a:spLocks noChangeArrowheads="1"/>
          </p:cNvSpPr>
          <p:nvPr/>
        </p:nvSpPr>
        <p:spPr bwMode="auto">
          <a:xfrm>
            <a:off x="8580829" y="4661942"/>
            <a:ext cx="1379523" cy="502028"/>
          </a:xfrm>
          <a:custGeom>
            <a:avLst/>
            <a:gdLst>
              <a:gd name="T0" fmla="*/ 374 w 4326"/>
              <a:gd name="T1" fmla="*/ 724 h 1576"/>
              <a:gd name="T2" fmla="*/ 1225 w 4326"/>
              <a:gd name="T3" fmla="*/ 849 h 1576"/>
              <a:gd name="T4" fmla="*/ 200 w 4326"/>
              <a:gd name="T5" fmla="*/ 424 h 1576"/>
              <a:gd name="T6" fmla="*/ 200 w 4326"/>
              <a:gd name="T7" fmla="*/ 424 h 1576"/>
              <a:gd name="T8" fmla="*/ 2325 w 4326"/>
              <a:gd name="T9" fmla="*/ 1000 h 1576"/>
              <a:gd name="T10" fmla="*/ 2350 w 4326"/>
              <a:gd name="T11" fmla="*/ 849 h 1576"/>
              <a:gd name="T12" fmla="*/ 2550 w 4326"/>
              <a:gd name="T13" fmla="*/ 1000 h 1576"/>
              <a:gd name="T14" fmla="*/ 2500 w 4326"/>
              <a:gd name="T15" fmla="*/ 724 h 1576"/>
              <a:gd name="T16" fmla="*/ 2350 w 4326"/>
              <a:gd name="T17" fmla="*/ 600 h 1576"/>
              <a:gd name="T18" fmla="*/ 2725 w 4326"/>
              <a:gd name="T19" fmla="*/ 475 h 1576"/>
              <a:gd name="T20" fmla="*/ 2300 w 4326"/>
              <a:gd name="T21" fmla="*/ 624 h 1576"/>
              <a:gd name="T22" fmla="*/ 1025 w 4326"/>
              <a:gd name="T23" fmla="*/ 975 h 1576"/>
              <a:gd name="T24" fmla="*/ 1074 w 4326"/>
              <a:gd name="T25" fmla="*/ 849 h 1576"/>
              <a:gd name="T26" fmla="*/ 974 w 4326"/>
              <a:gd name="T27" fmla="*/ 775 h 1576"/>
              <a:gd name="T28" fmla="*/ 900 w 4326"/>
              <a:gd name="T29" fmla="*/ 750 h 1576"/>
              <a:gd name="T30" fmla="*/ 749 w 4326"/>
              <a:gd name="T31" fmla="*/ 500 h 1576"/>
              <a:gd name="T32" fmla="*/ 600 w 4326"/>
              <a:gd name="T33" fmla="*/ 400 h 1576"/>
              <a:gd name="T34" fmla="*/ 274 w 4326"/>
              <a:gd name="T35" fmla="*/ 150 h 1576"/>
              <a:gd name="T36" fmla="*/ 149 w 4326"/>
              <a:gd name="T37" fmla="*/ 224 h 1576"/>
              <a:gd name="T38" fmla="*/ 524 w 4326"/>
              <a:gd name="T39" fmla="*/ 750 h 1576"/>
              <a:gd name="T40" fmla="*/ 874 w 4326"/>
              <a:gd name="T41" fmla="*/ 1125 h 1576"/>
              <a:gd name="T42" fmla="*/ 3150 w 4326"/>
              <a:gd name="T43" fmla="*/ 524 h 1576"/>
              <a:gd name="T44" fmla="*/ 3125 w 4326"/>
              <a:gd name="T45" fmla="*/ 450 h 1576"/>
              <a:gd name="T46" fmla="*/ 3150 w 4326"/>
              <a:gd name="T47" fmla="*/ 524 h 1576"/>
              <a:gd name="T48" fmla="*/ 3025 w 4326"/>
              <a:gd name="T49" fmla="*/ 900 h 1576"/>
              <a:gd name="T50" fmla="*/ 2700 w 4326"/>
              <a:gd name="T51" fmla="*/ 1350 h 1576"/>
              <a:gd name="T52" fmla="*/ 2475 w 4326"/>
              <a:gd name="T53" fmla="*/ 1425 h 1576"/>
              <a:gd name="T54" fmla="*/ 3275 w 4326"/>
              <a:gd name="T55" fmla="*/ 849 h 1576"/>
              <a:gd name="T56" fmla="*/ 3225 w 4326"/>
              <a:gd name="T57" fmla="*/ 900 h 1576"/>
              <a:gd name="T58" fmla="*/ 1825 w 4326"/>
              <a:gd name="T59" fmla="*/ 1325 h 1576"/>
              <a:gd name="T60" fmla="*/ 1750 w 4326"/>
              <a:gd name="T61" fmla="*/ 1225 h 1576"/>
              <a:gd name="T62" fmla="*/ 1249 w 4326"/>
              <a:gd name="T63" fmla="*/ 1150 h 1576"/>
              <a:gd name="T64" fmla="*/ 1049 w 4326"/>
              <a:gd name="T65" fmla="*/ 1225 h 1576"/>
              <a:gd name="T66" fmla="*/ 1449 w 4326"/>
              <a:gd name="T67" fmla="*/ 1325 h 1576"/>
              <a:gd name="T68" fmla="*/ 1925 w 4326"/>
              <a:gd name="T69" fmla="*/ 1375 h 1576"/>
              <a:gd name="T70" fmla="*/ 4000 w 4326"/>
              <a:gd name="T71" fmla="*/ 724 h 1576"/>
              <a:gd name="T72" fmla="*/ 3675 w 4326"/>
              <a:gd name="T73" fmla="*/ 650 h 1576"/>
              <a:gd name="T74" fmla="*/ 3425 w 4326"/>
              <a:gd name="T75" fmla="*/ 700 h 1576"/>
              <a:gd name="T76" fmla="*/ 3625 w 4326"/>
              <a:gd name="T77" fmla="*/ 800 h 1576"/>
              <a:gd name="T78" fmla="*/ 3550 w 4326"/>
              <a:gd name="T79" fmla="*/ 924 h 1576"/>
              <a:gd name="T80" fmla="*/ 3800 w 4326"/>
              <a:gd name="T81" fmla="*/ 1000 h 1576"/>
              <a:gd name="T82" fmla="*/ 4100 w 4326"/>
              <a:gd name="T83" fmla="*/ 1275 h 1576"/>
              <a:gd name="T84" fmla="*/ 4325 w 4326"/>
              <a:gd name="T85" fmla="*/ 1425 h 1576"/>
              <a:gd name="T86" fmla="*/ 2800 w 4326"/>
              <a:gd name="T87" fmla="*/ 1425 h 1576"/>
              <a:gd name="T88" fmla="*/ 2750 w 4326"/>
              <a:gd name="T89" fmla="*/ 1450 h 1576"/>
              <a:gd name="T90" fmla="*/ 2800 w 4326"/>
              <a:gd name="T91" fmla="*/ 1475 h 1576"/>
              <a:gd name="T92" fmla="*/ 2825 w 4326"/>
              <a:gd name="T93" fmla="*/ 1450 h 1576"/>
              <a:gd name="T94" fmla="*/ 2025 w 4326"/>
              <a:gd name="T95" fmla="*/ 700 h 1576"/>
              <a:gd name="T96" fmla="*/ 2174 w 4326"/>
              <a:gd name="T97" fmla="*/ 400 h 1576"/>
              <a:gd name="T98" fmla="*/ 2100 w 4326"/>
              <a:gd name="T99" fmla="*/ 175 h 1576"/>
              <a:gd name="T100" fmla="*/ 1925 w 4326"/>
              <a:gd name="T101" fmla="*/ 224 h 1576"/>
              <a:gd name="T102" fmla="*/ 1774 w 4326"/>
              <a:gd name="T103" fmla="*/ 450 h 1576"/>
              <a:gd name="T104" fmla="*/ 1474 w 4326"/>
              <a:gd name="T105" fmla="*/ 475 h 1576"/>
              <a:gd name="T106" fmla="*/ 1349 w 4326"/>
              <a:gd name="T107" fmla="*/ 375 h 1576"/>
              <a:gd name="T108" fmla="*/ 1425 w 4326"/>
              <a:gd name="T109" fmla="*/ 724 h 1576"/>
              <a:gd name="T110" fmla="*/ 1700 w 4326"/>
              <a:gd name="T111" fmla="*/ 875 h 1576"/>
              <a:gd name="T112" fmla="*/ 2025 w 4326"/>
              <a:gd name="T113" fmla="*/ 700 h 1576"/>
              <a:gd name="T114" fmla="*/ 2325 w 4326"/>
              <a:gd name="T115" fmla="*/ 1525 h 1576"/>
              <a:gd name="T116" fmla="*/ 2100 w 4326"/>
              <a:gd name="T117" fmla="*/ 1350 h 1576"/>
              <a:gd name="T118" fmla="*/ 1974 w 4326"/>
              <a:gd name="T119" fmla="*/ 1400 h 1576"/>
              <a:gd name="T120" fmla="*/ 2100 w 4326"/>
              <a:gd name="T121" fmla="*/ 135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26" h="1576">
                <a:moveTo>
                  <a:pt x="324" y="675"/>
                </a:moveTo>
                <a:lnTo>
                  <a:pt x="324" y="675"/>
                </a:lnTo>
                <a:cubicBezTo>
                  <a:pt x="324" y="675"/>
                  <a:pt x="349" y="750"/>
                  <a:pt x="374" y="724"/>
                </a:cubicBezTo>
                <a:cubicBezTo>
                  <a:pt x="400" y="700"/>
                  <a:pt x="349" y="624"/>
                  <a:pt x="324" y="675"/>
                </a:cubicBezTo>
                <a:close/>
                <a:moveTo>
                  <a:pt x="1225" y="849"/>
                </a:moveTo>
                <a:lnTo>
                  <a:pt x="1225" y="849"/>
                </a:lnTo>
                <a:cubicBezTo>
                  <a:pt x="1225" y="824"/>
                  <a:pt x="1149" y="824"/>
                  <a:pt x="1174" y="849"/>
                </a:cubicBezTo>
                <a:cubicBezTo>
                  <a:pt x="1200" y="900"/>
                  <a:pt x="1225" y="875"/>
                  <a:pt x="1225" y="849"/>
                </a:cubicBezTo>
                <a:close/>
                <a:moveTo>
                  <a:pt x="200" y="424"/>
                </a:moveTo>
                <a:lnTo>
                  <a:pt x="200" y="424"/>
                </a:lnTo>
                <a:cubicBezTo>
                  <a:pt x="174" y="450"/>
                  <a:pt x="224" y="550"/>
                  <a:pt x="249" y="500"/>
                </a:cubicBezTo>
                <a:cubicBezTo>
                  <a:pt x="274" y="475"/>
                  <a:pt x="200" y="400"/>
                  <a:pt x="200" y="424"/>
                </a:cubicBezTo>
                <a:close/>
                <a:moveTo>
                  <a:pt x="2274" y="900"/>
                </a:moveTo>
                <a:lnTo>
                  <a:pt x="2274" y="900"/>
                </a:lnTo>
                <a:cubicBezTo>
                  <a:pt x="2325" y="900"/>
                  <a:pt x="2325" y="975"/>
                  <a:pt x="2325" y="1000"/>
                </a:cubicBezTo>
                <a:cubicBezTo>
                  <a:pt x="2300" y="1050"/>
                  <a:pt x="2300" y="1125"/>
                  <a:pt x="2325" y="1125"/>
                </a:cubicBezTo>
                <a:cubicBezTo>
                  <a:pt x="2374" y="1100"/>
                  <a:pt x="2399" y="1050"/>
                  <a:pt x="2374" y="1024"/>
                </a:cubicBezTo>
                <a:cubicBezTo>
                  <a:pt x="2350" y="1000"/>
                  <a:pt x="2350" y="875"/>
                  <a:pt x="2350" y="849"/>
                </a:cubicBezTo>
                <a:cubicBezTo>
                  <a:pt x="2374" y="824"/>
                  <a:pt x="2450" y="849"/>
                  <a:pt x="2425" y="900"/>
                </a:cubicBezTo>
                <a:cubicBezTo>
                  <a:pt x="2399" y="924"/>
                  <a:pt x="2475" y="924"/>
                  <a:pt x="2475" y="975"/>
                </a:cubicBezTo>
                <a:cubicBezTo>
                  <a:pt x="2475" y="1024"/>
                  <a:pt x="2500" y="1000"/>
                  <a:pt x="2550" y="1000"/>
                </a:cubicBezTo>
                <a:cubicBezTo>
                  <a:pt x="2599" y="975"/>
                  <a:pt x="2599" y="950"/>
                  <a:pt x="2550" y="924"/>
                </a:cubicBezTo>
                <a:cubicBezTo>
                  <a:pt x="2525" y="900"/>
                  <a:pt x="2575" y="849"/>
                  <a:pt x="2550" y="824"/>
                </a:cubicBezTo>
                <a:cubicBezTo>
                  <a:pt x="2500" y="775"/>
                  <a:pt x="2475" y="750"/>
                  <a:pt x="2500" y="724"/>
                </a:cubicBezTo>
                <a:cubicBezTo>
                  <a:pt x="2550" y="724"/>
                  <a:pt x="2675" y="650"/>
                  <a:pt x="2650" y="624"/>
                </a:cubicBezTo>
                <a:cubicBezTo>
                  <a:pt x="2650" y="600"/>
                  <a:pt x="2475" y="650"/>
                  <a:pt x="2450" y="700"/>
                </a:cubicBezTo>
                <a:cubicBezTo>
                  <a:pt x="2450" y="750"/>
                  <a:pt x="2325" y="675"/>
                  <a:pt x="2350" y="600"/>
                </a:cubicBezTo>
                <a:cubicBezTo>
                  <a:pt x="2350" y="500"/>
                  <a:pt x="2599" y="500"/>
                  <a:pt x="2650" y="524"/>
                </a:cubicBezTo>
                <a:cubicBezTo>
                  <a:pt x="2725" y="550"/>
                  <a:pt x="2800" y="475"/>
                  <a:pt x="2825" y="424"/>
                </a:cubicBezTo>
                <a:cubicBezTo>
                  <a:pt x="2850" y="375"/>
                  <a:pt x="2775" y="450"/>
                  <a:pt x="2725" y="475"/>
                </a:cubicBezTo>
                <a:cubicBezTo>
                  <a:pt x="2675" y="500"/>
                  <a:pt x="2550" y="475"/>
                  <a:pt x="2475" y="450"/>
                </a:cubicBezTo>
                <a:cubicBezTo>
                  <a:pt x="2425" y="424"/>
                  <a:pt x="2425" y="475"/>
                  <a:pt x="2374" y="500"/>
                </a:cubicBezTo>
                <a:cubicBezTo>
                  <a:pt x="2325" y="500"/>
                  <a:pt x="2325" y="624"/>
                  <a:pt x="2300" y="624"/>
                </a:cubicBezTo>
                <a:cubicBezTo>
                  <a:pt x="2274" y="650"/>
                  <a:pt x="2274" y="724"/>
                  <a:pt x="2225" y="800"/>
                </a:cubicBezTo>
                <a:cubicBezTo>
                  <a:pt x="2174" y="900"/>
                  <a:pt x="2250" y="900"/>
                  <a:pt x="2274" y="900"/>
                </a:cubicBezTo>
                <a:close/>
                <a:moveTo>
                  <a:pt x="1025" y="975"/>
                </a:moveTo>
                <a:lnTo>
                  <a:pt x="1025" y="975"/>
                </a:lnTo>
                <a:cubicBezTo>
                  <a:pt x="1025" y="950"/>
                  <a:pt x="1025" y="900"/>
                  <a:pt x="1025" y="875"/>
                </a:cubicBezTo>
                <a:cubicBezTo>
                  <a:pt x="1025" y="849"/>
                  <a:pt x="1049" y="849"/>
                  <a:pt x="1074" y="849"/>
                </a:cubicBezTo>
                <a:cubicBezTo>
                  <a:pt x="1099" y="875"/>
                  <a:pt x="1099" y="800"/>
                  <a:pt x="1074" y="800"/>
                </a:cubicBezTo>
                <a:cubicBezTo>
                  <a:pt x="1049" y="800"/>
                  <a:pt x="1049" y="724"/>
                  <a:pt x="1000" y="724"/>
                </a:cubicBezTo>
                <a:cubicBezTo>
                  <a:pt x="949" y="724"/>
                  <a:pt x="949" y="775"/>
                  <a:pt x="974" y="775"/>
                </a:cubicBezTo>
                <a:cubicBezTo>
                  <a:pt x="1000" y="775"/>
                  <a:pt x="1025" y="800"/>
                  <a:pt x="1025" y="800"/>
                </a:cubicBezTo>
                <a:cubicBezTo>
                  <a:pt x="1000" y="824"/>
                  <a:pt x="1000" y="800"/>
                  <a:pt x="949" y="800"/>
                </a:cubicBezTo>
                <a:cubicBezTo>
                  <a:pt x="925" y="800"/>
                  <a:pt x="949" y="750"/>
                  <a:pt x="900" y="750"/>
                </a:cubicBezTo>
                <a:cubicBezTo>
                  <a:pt x="849" y="750"/>
                  <a:pt x="874" y="650"/>
                  <a:pt x="825" y="650"/>
                </a:cubicBezTo>
                <a:cubicBezTo>
                  <a:pt x="774" y="650"/>
                  <a:pt x="774" y="624"/>
                  <a:pt x="800" y="600"/>
                </a:cubicBezTo>
                <a:cubicBezTo>
                  <a:pt x="825" y="575"/>
                  <a:pt x="749" y="550"/>
                  <a:pt x="749" y="500"/>
                </a:cubicBezTo>
                <a:cubicBezTo>
                  <a:pt x="749" y="475"/>
                  <a:pt x="700" y="500"/>
                  <a:pt x="700" y="475"/>
                </a:cubicBezTo>
                <a:cubicBezTo>
                  <a:pt x="700" y="450"/>
                  <a:pt x="674" y="450"/>
                  <a:pt x="649" y="424"/>
                </a:cubicBezTo>
                <a:cubicBezTo>
                  <a:pt x="624" y="375"/>
                  <a:pt x="624" y="424"/>
                  <a:pt x="600" y="400"/>
                </a:cubicBezTo>
                <a:cubicBezTo>
                  <a:pt x="574" y="375"/>
                  <a:pt x="549" y="350"/>
                  <a:pt x="524" y="350"/>
                </a:cubicBezTo>
                <a:cubicBezTo>
                  <a:pt x="500" y="375"/>
                  <a:pt x="449" y="324"/>
                  <a:pt x="449" y="275"/>
                </a:cubicBezTo>
                <a:cubicBezTo>
                  <a:pt x="424" y="250"/>
                  <a:pt x="300" y="175"/>
                  <a:pt x="274" y="150"/>
                </a:cubicBezTo>
                <a:cubicBezTo>
                  <a:pt x="274" y="100"/>
                  <a:pt x="224" y="75"/>
                  <a:pt x="149" y="75"/>
                </a:cubicBezTo>
                <a:cubicBezTo>
                  <a:pt x="74" y="75"/>
                  <a:pt x="49" y="0"/>
                  <a:pt x="24" y="50"/>
                </a:cubicBezTo>
                <a:cubicBezTo>
                  <a:pt x="0" y="75"/>
                  <a:pt x="100" y="200"/>
                  <a:pt x="149" y="224"/>
                </a:cubicBezTo>
                <a:cubicBezTo>
                  <a:pt x="200" y="250"/>
                  <a:pt x="224" y="350"/>
                  <a:pt x="274" y="350"/>
                </a:cubicBezTo>
                <a:cubicBezTo>
                  <a:pt x="349" y="350"/>
                  <a:pt x="349" y="524"/>
                  <a:pt x="374" y="550"/>
                </a:cubicBezTo>
                <a:cubicBezTo>
                  <a:pt x="424" y="550"/>
                  <a:pt x="524" y="675"/>
                  <a:pt x="524" y="750"/>
                </a:cubicBezTo>
                <a:cubicBezTo>
                  <a:pt x="549" y="824"/>
                  <a:pt x="624" y="875"/>
                  <a:pt x="674" y="924"/>
                </a:cubicBezTo>
                <a:cubicBezTo>
                  <a:pt x="700" y="975"/>
                  <a:pt x="825" y="1050"/>
                  <a:pt x="825" y="1075"/>
                </a:cubicBezTo>
                <a:cubicBezTo>
                  <a:pt x="849" y="1100"/>
                  <a:pt x="874" y="1150"/>
                  <a:pt x="874" y="1125"/>
                </a:cubicBezTo>
                <a:cubicBezTo>
                  <a:pt x="900" y="1100"/>
                  <a:pt x="949" y="1125"/>
                  <a:pt x="974" y="1125"/>
                </a:cubicBezTo>
                <a:cubicBezTo>
                  <a:pt x="1000" y="1125"/>
                  <a:pt x="1025" y="1024"/>
                  <a:pt x="1025" y="975"/>
                </a:cubicBezTo>
                <a:close/>
                <a:moveTo>
                  <a:pt x="3150" y="524"/>
                </a:moveTo>
                <a:lnTo>
                  <a:pt x="3150" y="524"/>
                </a:lnTo>
                <a:cubicBezTo>
                  <a:pt x="3200" y="550"/>
                  <a:pt x="3175" y="500"/>
                  <a:pt x="3175" y="475"/>
                </a:cubicBezTo>
                <a:cubicBezTo>
                  <a:pt x="3175" y="424"/>
                  <a:pt x="3125" y="450"/>
                  <a:pt x="3125" y="450"/>
                </a:cubicBezTo>
                <a:cubicBezTo>
                  <a:pt x="3125" y="424"/>
                  <a:pt x="3100" y="350"/>
                  <a:pt x="3050" y="400"/>
                </a:cubicBezTo>
                <a:cubicBezTo>
                  <a:pt x="3000" y="475"/>
                  <a:pt x="3075" y="624"/>
                  <a:pt x="3100" y="600"/>
                </a:cubicBezTo>
                <a:cubicBezTo>
                  <a:pt x="3125" y="600"/>
                  <a:pt x="3075" y="524"/>
                  <a:pt x="3150" y="524"/>
                </a:cubicBezTo>
                <a:close/>
                <a:moveTo>
                  <a:pt x="2900" y="875"/>
                </a:moveTo>
                <a:lnTo>
                  <a:pt x="2900" y="875"/>
                </a:lnTo>
                <a:cubicBezTo>
                  <a:pt x="2925" y="924"/>
                  <a:pt x="3000" y="950"/>
                  <a:pt x="3025" y="900"/>
                </a:cubicBezTo>
                <a:cubicBezTo>
                  <a:pt x="3050" y="875"/>
                  <a:pt x="2900" y="824"/>
                  <a:pt x="2900" y="875"/>
                </a:cubicBezTo>
                <a:close/>
                <a:moveTo>
                  <a:pt x="2700" y="1350"/>
                </a:moveTo>
                <a:lnTo>
                  <a:pt x="2700" y="1350"/>
                </a:lnTo>
                <a:cubicBezTo>
                  <a:pt x="2625" y="1350"/>
                  <a:pt x="2575" y="1400"/>
                  <a:pt x="2500" y="1375"/>
                </a:cubicBezTo>
                <a:cubicBezTo>
                  <a:pt x="2425" y="1350"/>
                  <a:pt x="2300" y="1375"/>
                  <a:pt x="2325" y="1400"/>
                </a:cubicBezTo>
                <a:cubicBezTo>
                  <a:pt x="2325" y="1425"/>
                  <a:pt x="2399" y="1425"/>
                  <a:pt x="2475" y="1425"/>
                </a:cubicBezTo>
                <a:cubicBezTo>
                  <a:pt x="2550" y="1425"/>
                  <a:pt x="2599" y="1375"/>
                  <a:pt x="2650" y="1375"/>
                </a:cubicBezTo>
                <a:cubicBezTo>
                  <a:pt x="2700" y="1375"/>
                  <a:pt x="2775" y="1350"/>
                  <a:pt x="2700" y="1350"/>
                </a:cubicBezTo>
                <a:close/>
                <a:moveTo>
                  <a:pt x="3275" y="849"/>
                </a:moveTo>
                <a:lnTo>
                  <a:pt x="3275" y="849"/>
                </a:lnTo>
                <a:cubicBezTo>
                  <a:pt x="3225" y="824"/>
                  <a:pt x="3100" y="824"/>
                  <a:pt x="3100" y="875"/>
                </a:cubicBezTo>
                <a:cubicBezTo>
                  <a:pt x="3125" y="900"/>
                  <a:pt x="3175" y="900"/>
                  <a:pt x="3225" y="900"/>
                </a:cubicBezTo>
                <a:cubicBezTo>
                  <a:pt x="3300" y="900"/>
                  <a:pt x="3325" y="924"/>
                  <a:pt x="3350" y="924"/>
                </a:cubicBezTo>
                <a:cubicBezTo>
                  <a:pt x="3375" y="924"/>
                  <a:pt x="3350" y="875"/>
                  <a:pt x="3275" y="849"/>
                </a:cubicBezTo>
                <a:close/>
                <a:moveTo>
                  <a:pt x="1825" y="1325"/>
                </a:moveTo>
                <a:lnTo>
                  <a:pt x="1825" y="1325"/>
                </a:lnTo>
                <a:cubicBezTo>
                  <a:pt x="1825" y="1275"/>
                  <a:pt x="1700" y="1325"/>
                  <a:pt x="1650" y="1300"/>
                </a:cubicBezTo>
                <a:cubicBezTo>
                  <a:pt x="1600" y="1275"/>
                  <a:pt x="1725" y="1250"/>
                  <a:pt x="1750" y="1225"/>
                </a:cubicBezTo>
                <a:cubicBezTo>
                  <a:pt x="1800" y="1200"/>
                  <a:pt x="1725" y="1200"/>
                  <a:pt x="1650" y="1225"/>
                </a:cubicBezTo>
                <a:cubicBezTo>
                  <a:pt x="1549" y="1250"/>
                  <a:pt x="1449" y="1175"/>
                  <a:pt x="1449" y="1200"/>
                </a:cubicBezTo>
                <a:cubicBezTo>
                  <a:pt x="1449" y="1250"/>
                  <a:pt x="1274" y="1200"/>
                  <a:pt x="1249" y="1150"/>
                </a:cubicBezTo>
                <a:cubicBezTo>
                  <a:pt x="1200" y="1125"/>
                  <a:pt x="1049" y="1100"/>
                  <a:pt x="1025" y="1150"/>
                </a:cubicBezTo>
                <a:cubicBezTo>
                  <a:pt x="1000" y="1200"/>
                  <a:pt x="974" y="1150"/>
                  <a:pt x="974" y="1200"/>
                </a:cubicBezTo>
                <a:cubicBezTo>
                  <a:pt x="1000" y="1250"/>
                  <a:pt x="1025" y="1225"/>
                  <a:pt x="1049" y="1225"/>
                </a:cubicBezTo>
                <a:cubicBezTo>
                  <a:pt x="1074" y="1225"/>
                  <a:pt x="1074" y="1275"/>
                  <a:pt x="1099" y="1275"/>
                </a:cubicBezTo>
                <a:cubicBezTo>
                  <a:pt x="1149" y="1275"/>
                  <a:pt x="1249" y="1300"/>
                  <a:pt x="1274" y="1275"/>
                </a:cubicBezTo>
                <a:cubicBezTo>
                  <a:pt x="1274" y="1250"/>
                  <a:pt x="1400" y="1275"/>
                  <a:pt x="1449" y="1325"/>
                </a:cubicBezTo>
                <a:cubicBezTo>
                  <a:pt x="1500" y="1375"/>
                  <a:pt x="1625" y="1375"/>
                  <a:pt x="1674" y="1375"/>
                </a:cubicBezTo>
                <a:cubicBezTo>
                  <a:pt x="1725" y="1350"/>
                  <a:pt x="1774" y="1400"/>
                  <a:pt x="1800" y="1375"/>
                </a:cubicBezTo>
                <a:cubicBezTo>
                  <a:pt x="1825" y="1350"/>
                  <a:pt x="1850" y="1425"/>
                  <a:pt x="1925" y="1375"/>
                </a:cubicBezTo>
                <a:cubicBezTo>
                  <a:pt x="1974" y="1325"/>
                  <a:pt x="1825" y="1350"/>
                  <a:pt x="1825" y="1325"/>
                </a:cubicBezTo>
                <a:close/>
                <a:moveTo>
                  <a:pt x="4000" y="724"/>
                </a:moveTo>
                <a:lnTo>
                  <a:pt x="4000" y="724"/>
                </a:lnTo>
                <a:cubicBezTo>
                  <a:pt x="3975" y="724"/>
                  <a:pt x="3950" y="800"/>
                  <a:pt x="3925" y="800"/>
                </a:cubicBezTo>
                <a:cubicBezTo>
                  <a:pt x="3900" y="800"/>
                  <a:pt x="3850" y="875"/>
                  <a:pt x="3775" y="875"/>
                </a:cubicBezTo>
                <a:cubicBezTo>
                  <a:pt x="3700" y="900"/>
                  <a:pt x="3700" y="700"/>
                  <a:pt x="3675" y="650"/>
                </a:cubicBezTo>
                <a:cubicBezTo>
                  <a:pt x="3650" y="600"/>
                  <a:pt x="3475" y="575"/>
                  <a:pt x="3450" y="624"/>
                </a:cubicBezTo>
                <a:cubicBezTo>
                  <a:pt x="3450" y="675"/>
                  <a:pt x="3375" y="650"/>
                  <a:pt x="3375" y="675"/>
                </a:cubicBezTo>
                <a:cubicBezTo>
                  <a:pt x="3375" y="724"/>
                  <a:pt x="3400" y="700"/>
                  <a:pt x="3425" y="700"/>
                </a:cubicBezTo>
                <a:cubicBezTo>
                  <a:pt x="3475" y="700"/>
                  <a:pt x="3475" y="750"/>
                  <a:pt x="3475" y="775"/>
                </a:cubicBezTo>
                <a:cubicBezTo>
                  <a:pt x="3500" y="800"/>
                  <a:pt x="3600" y="775"/>
                  <a:pt x="3625" y="775"/>
                </a:cubicBezTo>
                <a:cubicBezTo>
                  <a:pt x="3675" y="775"/>
                  <a:pt x="3675" y="824"/>
                  <a:pt x="3625" y="800"/>
                </a:cubicBezTo>
                <a:cubicBezTo>
                  <a:pt x="3575" y="800"/>
                  <a:pt x="3575" y="824"/>
                  <a:pt x="3550" y="824"/>
                </a:cubicBezTo>
                <a:cubicBezTo>
                  <a:pt x="3500" y="824"/>
                  <a:pt x="3475" y="824"/>
                  <a:pt x="3475" y="849"/>
                </a:cubicBezTo>
                <a:cubicBezTo>
                  <a:pt x="3500" y="849"/>
                  <a:pt x="3550" y="875"/>
                  <a:pt x="3550" y="924"/>
                </a:cubicBezTo>
                <a:cubicBezTo>
                  <a:pt x="3550" y="975"/>
                  <a:pt x="3600" y="950"/>
                  <a:pt x="3600" y="924"/>
                </a:cubicBezTo>
                <a:cubicBezTo>
                  <a:pt x="3600" y="875"/>
                  <a:pt x="3650" y="924"/>
                  <a:pt x="3700" y="950"/>
                </a:cubicBezTo>
                <a:cubicBezTo>
                  <a:pt x="3775" y="975"/>
                  <a:pt x="3725" y="1000"/>
                  <a:pt x="3800" y="1000"/>
                </a:cubicBezTo>
                <a:cubicBezTo>
                  <a:pt x="3850" y="1000"/>
                  <a:pt x="4000" y="1050"/>
                  <a:pt x="4050" y="1075"/>
                </a:cubicBezTo>
                <a:cubicBezTo>
                  <a:pt x="4100" y="1125"/>
                  <a:pt x="4075" y="1150"/>
                  <a:pt x="4100" y="1200"/>
                </a:cubicBezTo>
                <a:cubicBezTo>
                  <a:pt x="4150" y="1225"/>
                  <a:pt x="4150" y="1275"/>
                  <a:pt x="4100" y="1275"/>
                </a:cubicBezTo>
                <a:cubicBezTo>
                  <a:pt x="4050" y="1275"/>
                  <a:pt x="4000" y="1325"/>
                  <a:pt x="4025" y="1350"/>
                </a:cubicBezTo>
                <a:cubicBezTo>
                  <a:pt x="4025" y="1375"/>
                  <a:pt x="4200" y="1350"/>
                  <a:pt x="4225" y="1350"/>
                </a:cubicBezTo>
                <a:cubicBezTo>
                  <a:pt x="4250" y="1350"/>
                  <a:pt x="4275" y="1375"/>
                  <a:pt x="4325" y="1425"/>
                </a:cubicBezTo>
                <a:cubicBezTo>
                  <a:pt x="4325" y="824"/>
                  <a:pt x="4325" y="824"/>
                  <a:pt x="4325" y="824"/>
                </a:cubicBezTo>
                <a:cubicBezTo>
                  <a:pt x="4200" y="775"/>
                  <a:pt x="4050" y="700"/>
                  <a:pt x="4000" y="724"/>
                </a:cubicBezTo>
                <a:close/>
                <a:moveTo>
                  <a:pt x="2800" y="1425"/>
                </a:moveTo>
                <a:lnTo>
                  <a:pt x="2800" y="1425"/>
                </a:lnTo>
                <a:cubicBezTo>
                  <a:pt x="2800" y="1425"/>
                  <a:pt x="2800" y="1425"/>
                  <a:pt x="2775" y="1425"/>
                </a:cubicBezTo>
                <a:cubicBezTo>
                  <a:pt x="2775" y="1450"/>
                  <a:pt x="2775" y="1450"/>
                  <a:pt x="2750" y="1450"/>
                </a:cubicBezTo>
                <a:cubicBezTo>
                  <a:pt x="2750" y="1475"/>
                  <a:pt x="2750" y="1450"/>
                  <a:pt x="2725" y="1450"/>
                </a:cubicBezTo>
                <a:cubicBezTo>
                  <a:pt x="2675" y="1450"/>
                  <a:pt x="2650" y="1525"/>
                  <a:pt x="2675" y="1550"/>
                </a:cubicBezTo>
                <a:cubicBezTo>
                  <a:pt x="2725" y="1575"/>
                  <a:pt x="2775" y="1525"/>
                  <a:pt x="2800" y="1475"/>
                </a:cubicBezTo>
                <a:lnTo>
                  <a:pt x="2825" y="1475"/>
                </a:lnTo>
                <a:cubicBezTo>
                  <a:pt x="2825" y="1450"/>
                  <a:pt x="2825" y="1450"/>
                  <a:pt x="2825" y="1450"/>
                </a:cubicBezTo>
                <a:lnTo>
                  <a:pt x="2825" y="1450"/>
                </a:lnTo>
                <a:cubicBezTo>
                  <a:pt x="2825" y="1425"/>
                  <a:pt x="2825" y="1425"/>
                  <a:pt x="2800" y="1425"/>
                </a:cubicBezTo>
                <a:close/>
                <a:moveTo>
                  <a:pt x="2025" y="700"/>
                </a:moveTo>
                <a:lnTo>
                  <a:pt x="2025" y="700"/>
                </a:lnTo>
                <a:cubicBezTo>
                  <a:pt x="2074" y="675"/>
                  <a:pt x="2100" y="624"/>
                  <a:pt x="2100" y="550"/>
                </a:cubicBezTo>
                <a:cubicBezTo>
                  <a:pt x="2074" y="500"/>
                  <a:pt x="2200" y="500"/>
                  <a:pt x="2225" y="475"/>
                </a:cubicBezTo>
                <a:cubicBezTo>
                  <a:pt x="2250" y="450"/>
                  <a:pt x="2200" y="424"/>
                  <a:pt x="2174" y="400"/>
                </a:cubicBezTo>
                <a:cubicBezTo>
                  <a:pt x="2125" y="375"/>
                  <a:pt x="2150" y="350"/>
                  <a:pt x="2125" y="324"/>
                </a:cubicBezTo>
                <a:cubicBezTo>
                  <a:pt x="2100" y="300"/>
                  <a:pt x="2074" y="250"/>
                  <a:pt x="2100" y="250"/>
                </a:cubicBezTo>
                <a:cubicBezTo>
                  <a:pt x="2150" y="250"/>
                  <a:pt x="2074" y="200"/>
                  <a:pt x="2100" y="175"/>
                </a:cubicBezTo>
                <a:cubicBezTo>
                  <a:pt x="2125" y="175"/>
                  <a:pt x="2125" y="175"/>
                  <a:pt x="2125" y="175"/>
                </a:cubicBezTo>
                <a:cubicBezTo>
                  <a:pt x="2100" y="150"/>
                  <a:pt x="2100" y="150"/>
                  <a:pt x="2074" y="150"/>
                </a:cubicBezTo>
                <a:cubicBezTo>
                  <a:pt x="2025" y="150"/>
                  <a:pt x="1925" y="150"/>
                  <a:pt x="1925" y="224"/>
                </a:cubicBezTo>
                <a:cubicBezTo>
                  <a:pt x="1950" y="275"/>
                  <a:pt x="1874" y="250"/>
                  <a:pt x="1874" y="300"/>
                </a:cubicBezTo>
                <a:cubicBezTo>
                  <a:pt x="1874" y="324"/>
                  <a:pt x="1850" y="324"/>
                  <a:pt x="1850" y="375"/>
                </a:cubicBezTo>
                <a:cubicBezTo>
                  <a:pt x="1850" y="424"/>
                  <a:pt x="1825" y="424"/>
                  <a:pt x="1774" y="450"/>
                </a:cubicBezTo>
                <a:cubicBezTo>
                  <a:pt x="1725" y="475"/>
                  <a:pt x="1725" y="424"/>
                  <a:pt x="1674" y="424"/>
                </a:cubicBezTo>
                <a:cubicBezTo>
                  <a:pt x="1625" y="424"/>
                  <a:pt x="1625" y="450"/>
                  <a:pt x="1574" y="475"/>
                </a:cubicBezTo>
                <a:cubicBezTo>
                  <a:pt x="1549" y="475"/>
                  <a:pt x="1474" y="450"/>
                  <a:pt x="1474" y="475"/>
                </a:cubicBezTo>
                <a:cubicBezTo>
                  <a:pt x="1449" y="500"/>
                  <a:pt x="1400" y="424"/>
                  <a:pt x="1374" y="424"/>
                </a:cubicBezTo>
                <a:cubicBezTo>
                  <a:pt x="1374" y="424"/>
                  <a:pt x="1374" y="400"/>
                  <a:pt x="1349" y="375"/>
                </a:cubicBezTo>
                <a:lnTo>
                  <a:pt x="1349" y="375"/>
                </a:lnTo>
                <a:cubicBezTo>
                  <a:pt x="1300" y="375"/>
                  <a:pt x="1249" y="475"/>
                  <a:pt x="1274" y="500"/>
                </a:cubicBezTo>
                <a:cubicBezTo>
                  <a:pt x="1325" y="550"/>
                  <a:pt x="1325" y="600"/>
                  <a:pt x="1325" y="624"/>
                </a:cubicBezTo>
                <a:cubicBezTo>
                  <a:pt x="1349" y="675"/>
                  <a:pt x="1425" y="675"/>
                  <a:pt x="1425" y="724"/>
                </a:cubicBezTo>
                <a:cubicBezTo>
                  <a:pt x="1425" y="800"/>
                  <a:pt x="1474" y="875"/>
                  <a:pt x="1500" y="849"/>
                </a:cubicBezTo>
                <a:cubicBezTo>
                  <a:pt x="1549" y="824"/>
                  <a:pt x="1574" y="875"/>
                  <a:pt x="1574" y="900"/>
                </a:cubicBezTo>
                <a:cubicBezTo>
                  <a:pt x="1600" y="924"/>
                  <a:pt x="1674" y="875"/>
                  <a:pt x="1700" y="875"/>
                </a:cubicBezTo>
                <a:cubicBezTo>
                  <a:pt x="1725" y="875"/>
                  <a:pt x="1825" y="900"/>
                  <a:pt x="1825" y="924"/>
                </a:cubicBezTo>
                <a:cubicBezTo>
                  <a:pt x="1825" y="975"/>
                  <a:pt x="1900" y="924"/>
                  <a:pt x="1950" y="900"/>
                </a:cubicBezTo>
                <a:cubicBezTo>
                  <a:pt x="2025" y="900"/>
                  <a:pt x="1974" y="724"/>
                  <a:pt x="2025" y="700"/>
                </a:cubicBezTo>
                <a:close/>
                <a:moveTo>
                  <a:pt x="2250" y="1475"/>
                </a:moveTo>
                <a:lnTo>
                  <a:pt x="2250" y="1475"/>
                </a:lnTo>
                <a:cubicBezTo>
                  <a:pt x="2250" y="1500"/>
                  <a:pt x="2300" y="1500"/>
                  <a:pt x="2325" y="1525"/>
                </a:cubicBezTo>
                <a:cubicBezTo>
                  <a:pt x="2350" y="1550"/>
                  <a:pt x="2425" y="1575"/>
                  <a:pt x="2425" y="1525"/>
                </a:cubicBezTo>
                <a:cubicBezTo>
                  <a:pt x="2425" y="1475"/>
                  <a:pt x="2225" y="1450"/>
                  <a:pt x="2250" y="1475"/>
                </a:cubicBezTo>
                <a:close/>
                <a:moveTo>
                  <a:pt x="2100" y="1350"/>
                </a:moveTo>
                <a:lnTo>
                  <a:pt x="2100" y="1350"/>
                </a:lnTo>
                <a:cubicBezTo>
                  <a:pt x="2100" y="1375"/>
                  <a:pt x="2050" y="1375"/>
                  <a:pt x="2025" y="1350"/>
                </a:cubicBezTo>
                <a:cubicBezTo>
                  <a:pt x="2000" y="1325"/>
                  <a:pt x="1950" y="1375"/>
                  <a:pt x="1974" y="1400"/>
                </a:cubicBezTo>
                <a:cubicBezTo>
                  <a:pt x="1974" y="1425"/>
                  <a:pt x="2050" y="1450"/>
                  <a:pt x="2100" y="1425"/>
                </a:cubicBezTo>
                <a:cubicBezTo>
                  <a:pt x="2174" y="1400"/>
                  <a:pt x="2225" y="1425"/>
                  <a:pt x="2250" y="1400"/>
                </a:cubicBezTo>
                <a:cubicBezTo>
                  <a:pt x="2250" y="1350"/>
                  <a:pt x="2125" y="1325"/>
                  <a:pt x="2100" y="13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7" name="Freeform 173">
            <a:extLst>
              <a:ext uri="{FF2B5EF4-FFF2-40B4-BE49-F238E27FC236}">
                <a16:creationId xmlns:a16="http://schemas.microsoft.com/office/drawing/2014/main" id="{8A9A80C4-F861-6141-A870-24B86C4A46A8}"/>
              </a:ext>
            </a:extLst>
          </p:cNvPr>
          <p:cNvSpPr>
            <a:spLocks noChangeArrowheads="1"/>
          </p:cNvSpPr>
          <p:nvPr/>
        </p:nvSpPr>
        <p:spPr bwMode="auto">
          <a:xfrm>
            <a:off x="9449887" y="5083814"/>
            <a:ext cx="104061" cy="47812"/>
          </a:xfrm>
          <a:custGeom>
            <a:avLst/>
            <a:gdLst>
              <a:gd name="T0" fmla="*/ 25 w 326"/>
              <a:gd name="T1" fmla="*/ 100 h 151"/>
              <a:gd name="T2" fmla="*/ 25 w 326"/>
              <a:gd name="T3" fmla="*/ 100 h 151"/>
              <a:gd name="T4" fmla="*/ 0 w 326"/>
              <a:gd name="T5" fmla="*/ 125 h 151"/>
              <a:gd name="T6" fmla="*/ 25 w 326"/>
              <a:gd name="T7" fmla="*/ 125 h 151"/>
              <a:gd name="T8" fmla="*/ 50 w 326"/>
              <a:gd name="T9" fmla="*/ 100 h 151"/>
              <a:gd name="T10" fmla="*/ 50 w 326"/>
              <a:gd name="T11" fmla="*/ 100 h 151"/>
              <a:gd name="T12" fmla="*/ 25 w 326"/>
              <a:gd name="T13" fmla="*/ 100 h 151"/>
              <a:gd name="T14" fmla="*/ 175 w 326"/>
              <a:gd name="T15" fmla="*/ 25 h 151"/>
              <a:gd name="T16" fmla="*/ 175 w 326"/>
              <a:gd name="T17" fmla="*/ 25 h 151"/>
              <a:gd name="T18" fmla="*/ 100 w 326"/>
              <a:gd name="T19" fmla="*/ 75 h 151"/>
              <a:gd name="T20" fmla="*/ 75 w 326"/>
              <a:gd name="T21" fmla="*/ 100 h 151"/>
              <a:gd name="T22" fmla="*/ 100 w 326"/>
              <a:gd name="T23" fmla="*/ 125 h 151"/>
              <a:gd name="T24" fmla="*/ 300 w 326"/>
              <a:gd name="T25" fmla="*/ 25 h 151"/>
              <a:gd name="T26" fmla="*/ 175 w 326"/>
              <a:gd name="T27" fmla="*/ 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151">
                <a:moveTo>
                  <a:pt x="25" y="100"/>
                </a:moveTo>
                <a:lnTo>
                  <a:pt x="25" y="100"/>
                </a:lnTo>
                <a:cubicBezTo>
                  <a:pt x="25" y="100"/>
                  <a:pt x="25" y="100"/>
                  <a:pt x="0" y="125"/>
                </a:cubicBezTo>
                <a:cubicBezTo>
                  <a:pt x="25" y="125"/>
                  <a:pt x="25" y="150"/>
                  <a:pt x="25" y="125"/>
                </a:cubicBezTo>
                <a:cubicBezTo>
                  <a:pt x="50" y="125"/>
                  <a:pt x="50" y="125"/>
                  <a:pt x="50" y="100"/>
                </a:cubicBezTo>
                <a:lnTo>
                  <a:pt x="50" y="100"/>
                </a:lnTo>
                <a:lnTo>
                  <a:pt x="25" y="100"/>
                </a:lnTo>
                <a:close/>
                <a:moveTo>
                  <a:pt x="175" y="25"/>
                </a:moveTo>
                <a:lnTo>
                  <a:pt x="175" y="25"/>
                </a:lnTo>
                <a:cubicBezTo>
                  <a:pt x="125" y="25"/>
                  <a:pt x="125" y="75"/>
                  <a:pt x="100" y="75"/>
                </a:cubicBezTo>
                <a:cubicBezTo>
                  <a:pt x="75" y="100"/>
                  <a:pt x="75" y="100"/>
                  <a:pt x="75" y="100"/>
                </a:cubicBezTo>
                <a:cubicBezTo>
                  <a:pt x="100" y="100"/>
                  <a:pt x="100" y="100"/>
                  <a:pt x="100" y="125"/>
                </a:cubicBezTo>
                <a:cubicBezTo>
                  <a:pt x="175" y="100"/>
                  <a:pt x="300" y="50"/>
                  <a:pt x="300" y="25"/>
                </a:cubicBezTo>
                <a:cubicBezTo>
                  <a:pt x="325" y="0"/>
                  <a:pt x="225" y="50"/>
                  <a:pt x="175" y="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9" name="Freeform 175">
            <a:extLst>
              <a:ext uri="{FF2B5EF4-FFF2-40B4-BE49-F238E27FC236}">
                <a16:creationId xmlns:a16="http://schemas.microsoft.com/office/drawing/2014/main" id="{B9A0FE01-AA32-0143-874B-62DD9B8BE1C0}"/>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0" name="Freeform 176">
            <a:extLst>
              <a:ext uri="{FF2B5EF4-FFF2-40B4-BE49-F238E27FC236}">
                <a16:creationId xmlns:a16="http://schemas.microsoft.com/office/drawing/2014/main" id="{3878B4F8-8CC5-EC4D-A228-F8667F1A98D7}"/>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1" name="Freeform 177">
            <a:extLst>
              <a:ext uri="{FF2B5EF4-FFF2-40B4-BE49-F238E27FC236}">
                <a16:creationId xmlns:a16="http://schemas.microsoft.com/office/drawing/2014/main" id="{5EA20702-63DE-5B49-BC77-DC65074EC8F1}"/>
              </a:ext>
            </a:extLst>
          </p:cNvPr>
          <p:cNvSpPr>
            <a:spLocks noChangeArrowheads="1"/>
          </p:cNvSpPr>
          <p:nvPr/>
        </p:nvSpPr>
        <p:spPr bwMode="auto">
          <a:xfrm>
            <a:off x="9928007" y="3361167"/>
            <a:ext cx="208124" cy="160312"/>
          </a:xfrm>
          <a:custGeom>
            <a:avLst/>
            <a:gdLst>
              <a:gd name="T0" fmla="*/ 550 w 651"/>
              <a:gd name="T1" fmla="*/ 175 h 501"/>
              <a:gd name="T2" fmla="*/ 550 w 651"/>
              <a:gd name="T3" fmla="*/ 175 h 501"/>
              <a:gd name="T4" fmla="*/ 450 w 651"/>
              <a:gd name="T5" fmla="*/ 200 h 501"/>
              <a:gd name="T6" fmla="*/ 250 w 651"/>
              <a:gd name="T7" fmla="*/ 50 h 501"/>
              <a:gd name="T8" fmla="*/ 200 w 651"/>
              <a:gd name="T9" fmla="*/ 75 h 501"/>
              <a:gd name="T10" fmla="*/ 176 w 651"/>
              <a:gd name="T11" fmla="*/ 175 h 501"/>
              <a:gd name="T12" fmla="*/ 150 w 651"/>
              <a:gd name="T13" fmla="*/ 250 h 501"/>
              <a:gd name="T14" fmla="*/ 76 w 651"/>
              <a:gd name="T15" fmla="*/ 275 h 501"/>
              <a:gd name="T16" fmla="*/ 50 w 651"/>
              <a:gd name="T17" fmla="*/ 325 h 501"/>
              <a:gd name="T18" fmla="*/ 25 w 651"/>
              <a:gd name="T19" fmla="*/ 400 h 501"/>
              <a:gd name="T20" fmla="*/ 25 w 651"/>
              <a:gd name="T21" fmla="*/ 475 h 501"/>
              <a:gd name="T22" fmla="*/ 76 w 651"/>
              <a:gd name="T23" fmla="*/ 450 h 501"/>
              <a:gd name="T24" fmla="*/ 125 w 651"/>
              <a:gd name="T25" fmla="*/ 425 h 501"/>
              <a:gd name="T26" fmla="*/ 76 w 651"/>
              <a:gd name="T27" fmla="*/ 375 h 501"/>
              <a:gd name="T28" fmla="*/ 150 w 651"/>
              <a:gd name="T29" fmla="*/ 350 h 501"/>
              <a:gd name="T30" fmla="*/ 300 w 651"/>
              <a:gd name="T31" fmla="*/ 400 h 501"/>
              <a:gd name="T32" fmla="*/ 350 w 651"/>
              <a:gd name="T33" fmla="*/ 375 h 501"/>
              <a:gd name="T34" fmla="*/ 476 w 651"/>
              <a:gd name="T35" fmla="*/ 300 h 501"/>
              <a:gd name="T36" fmla="*/ 525 w 651"/>
              <a:gd name="T37" fmla="*/ 250 h 501"/>
              <a:gd name="T38" fmla="*/ 650 w 651"/>
              <a:gd name="T39" fmla="*/ 150 h 501"/>
              <a:gd name="T40" fmla="*/ 550 w 651"/>
              <a:gd name="T41"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01">
                <a:moveTo>
                  <a:pt x="550" y="175"/>
                </a:moveTo>
                <a:lnTo>
                  <a:pt x="550" y="175"/>
                </a:lnTo>
                <a:cubicBezTo>
                  <a:pt x="525" y="150"/>
                  <a:pt x="500" y="175"/>
                  <a:pt x="450" y="200"/>
                </a:cubicBezTo>
                <a:cubicBezTo>
                  <a:pt x="425" y="200"/>
                  <a:pt x="276" y="100"/>
                  <a:pt x="250" y="50"/>
                </a:cubicBezTo>
                <a:cubicBezTo>
                  <a:pt x="225" y="0"/>
                  <a:pt x="176" y="25"/>
                  <a:pt x="200" y="75"/>
                </a:cubicBezTo>
                <a:cubicBezTo>
                  <a:pt x="225" y="100"/>
                  <a:pt x="176" y="125"/>
                  <a:pt x="176" y="175"/>
                </a:cubicBezTo>
                <a:cubicBezTo>
                  <a:pt x="176" y="225"/>
                  <a:pt x="150" y="225"/>
                  <a:pt x="150" y="250"/>
                </a:cubicBezTo>
                <a:cubicBezTo>
                  <a:pt x="176" y="275"/>
                  <a:pt x="125" y="275"/>
                  <a:pt x="76" y="275"/>
                </a:cubicBezTo>
                <a:cubicBezTo>
                  <a:pt x="50" y="275"/>
                  <a:pt x="76" y="325"/>
                  <a:pt x="50" y="325"/>
                </a:cubicBezTo>
                <a:cubicBezTo>
                  <a:pt x="0" y="350"/>
                  <a:pt x="0" y="375"/>
                  <a:pt x="25" y="400"/>
                </a:cubicBezTo>
                <a:cubicBezTo>
                  <a:pt x="50" y="400"/>
                  <a:pt x="25" y="450"/>
                  <a:pt x="25" y="475"/>
                </a:cubicBezTo>
                <a:cubicBezTo>
                  <a:pt x="25" y="500"/>
                  <a:pt x="50" y="475"/>
                  <a:pt x="76" y="450"/>
                </a:cubicBezTo>
                <a:cubicBezTo>
                  <a:pt x="100" y="425"/>
                  <a:pt x="125" y="450"/>
                  <a:pt x="125" y="425"/>
                </a:cubicBezTo>
                <a:cubicBezTo>
                  <a:pt x="125" y="400"/>
                  <a:pt x="76" y="400"/>
                  <a:pt x="76" y="375"/>
                </a:cubicBezTo>
                <a:cubicBezTo>
                  <a:pt x="76" y="325"/>
                  <a:pt x="125" y="375"/>
                  <a:pt x="150" y="350"/>
                </a:cubicBezTo>
                <a:cubicBezTo>
                  <a:pt x="176" y="350"/>
                  <a:pt x="250" y="350"/>
                  <a:pt x="300" y="400"/>
                </a:cubicBezTo>
                <a:cubicBezTo>
                  <a:pt x="325" y="425"/>
                  <a:pt x="350" y="400"/>
                  <a:pt x="350" y="375"/>
                </a:cubicBezTo>
                <a:cubicBezTo>
                  <a:pt x="350" y="325"/>
                  <a:pt x="425" y="300"/>
                  <a:pt x="476" y="300"/>
                </a:cubicBezTo>
                <a:cubicBezTo>
                  <a:pt x="550" y="300"/>
                  <a:pt x="550" y="275"/>
                  <a:pt x="525" y="250"/>
                </a:cubicBezTo>
                <a:cubicBezTo>
                  <a:pt x="525" y="250"/>
                  <a:pt x="650" y="175"/>
                  <a:pt x="650" y="150"/>
                </a:cubicBezTo>
                <a:cubicBezTo>
                  <a:pt x="625" y="125"/>
                  <a:pt x="576" y="200"/>
                  <a:pt x="5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2" name="Freeform 178">
            <a:extLst>
              <a:ext uri="{FF2B5EF4-FFF2-40B4-BE49-F238E27FC236}">
                <a16:creationId xmlns:a16="http://schemas.microsoft.com/office/drawing/2014/main" id="{74D385E2-FD6E-2943-A04E-F4705A41A5ED}"/>
              </a:ext>
            </a:extLst>
          </p:cNvPr>
          <p:cNvSpPr>
            <a:spLocks noChangeArrowheads="1"/>
          </p:cNvSpPr>
          <p:nvPr/>
        </p:nvSpPr>
        <p:spPr bwMode="auto">
          <a:xfrm>
            <a:off x="9656603" y="3513044"/>
            <a:ext cx="351560" cy="279841"/>
          </a:xfrm>
          <a:custGeom>
            <a:avLst/>
            <a:gdLst>
              <a:gd name="T0" fmla="*/ 900 w 1101"/>
              <a:gd name="T1" fmla="*/ 75 h 876"/>
              <a:gd name="T2" fmla="*/ 900 w 1101"/>
              <a:gd name="T3" fmla="*/ 75 h 876"/>
              <a:gd name="T4" fmla="*/ 875 w 1101"/>
              <a:gd name="T5" fmla="*/ 200 h 876"/>
              <a:gd name="T6" fmla="*/ 825 w 1101"/>
              <a:gd name="T7" fmla="*/ 325 h 876"/>
              <a:gd name="T8" fmla="*/ 775 w 1101"/>
              <a:gd name="T9" fmla="*/ 425 h 876"/>
              <a:gd name="T10" fmla="*/ 675 w 1101"/>
              <a:gd name="T11" fmla="*/ 475 h 876"/>
              <a:gd name="T12" fmla="*/ 625 w 1101"/>
              <a:gd name="T13" fmla="*/ 450 h 876"/>
              <a:gd name="T14" fmla="*/ 550 w 1101"/>
              <a:gd name="T15" fmla="*/ 525 h 876"/>
              <a:gd name="T16" fmla="*/ 500 w 1101"/>
              <a:gd name="T17" fmla="*/ 625 h 876"/>
              <a:gd name="T18" fmla="*/ 425 w 1101"/>
              <a:gd name="T19" fmla="*/ 650 h 876"/>
              <a:gd name="T20" fmla="*/ 325 w 1101"/>
              <a:gd name="T21" fmla="*/ 650 h 876"/>
              <a:gd name="T22" fmla="*/ 175 w 1101"/>
              <a:gd name="T23" fmla="*/ 650 h 876"/>
              <a:gd name="T24" fmla="*/ 50 w 1101"/>
              <a:gd name="T25" fmla="*/ 775 h 876"/>
              <a:gd name="T26" fmla="*/ 50 w 1101"/>
              <a:gd name="T27" fmla="*/ 825 h 876"/>
              <a:gd name="T28" fmla="*/ 150 w 1101"/>
              <a:gd name="T29" fmla="*/ 800 h 876"/>
              <a:gd name="T30" fmla="*/ 375 w 1101"/>
              <a:gd name="T31" fmla="*/ 750 h 876"/>
              <a:gd name="T32" fmla="*/ 425 w 1101"/>
              <a:gd name="T33" fmla="*/ 825 h 876"/>
              <a:gd name="T34" fmla="*/ 525 w 1101"/>
              <a:gd name="T35" fmla="*/ 825 h 876"/>
              <a:gd name="T36" fmla="*/ 550 w 1101"/>
              <a:gd name="T37" fmla="*/ 750 h 876"/>
              <a:gd name="T38" fmla="*/ 600 w 1101"/>
              <a:gd name="T39" fmla="*/ 750 h 876"/>
              <a:gd name="T40" fmla="*/ 700 w 1101"/>
              <a:gd name="T41" fmla="*/ 725 h 876"/>
              <a:gd name="T42" fmla="*/ 775 w 1101"/>
              <a:gd name="T43" fmla="*/ 750 h 876"/>
              <a:gd name="T44" fmla="*/ 825 w 1101"/>
              <a:gd name="T45" fmla="*/ 675 h 876"/>
              <a:gd name="T46" fmla="*/ 926 w 1101"/>
              <a:gd name="T47" fmla="*/ 675 h 876"/>
              <a:gd name="T48" fmla="*/ 950 w 1101"/>
              <a:gd name="T49" fmla="*/ 525 h 876"/>
              <a:gd name="T50" fmla="*/ 975 w 1101"/>
              <a:gd name="T51" fmla="*/ 400 h 876"/>
              <a:gd name="T52" fmla="*/ 1050 w 1101"/>
              <a:gd name="T53" fmla="*/ 300 h 876"/>
              <a:gd name="T54" fmla="*/ 1000 w 1101"/>
              <a:gd name="T55" fmla="*/ 50 h 876"/>
              <a:gd name="T56" fmla="*/ 900 w 1101"/>
              <a:gd name="T57" fmla="*/ 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1" h="876">
                <a:moveTo>
                  <a:pt x="900" y="75"/>
                </a:moveTo>
                <a:lnTo>
                  <a:pt x="900" y="75"/>
                </a:lnTo>
                <a:cubicBezTo>
                  <a:pt x="875" y="75"/>
                  <a:pt x="850" y="175"/>
                  <a:pt x="875" y="200"/>
                </a:cubicBezTo>
                <a:cubicBezTo>
                  <a:pt x="900" y="225"/>
                  <a:pt x="825" y="275"/>
                  <a:pt x="825" y="325"/>
                </a:cubicBezTo>
                <a:cubicBezTo>
                  <a:pt x="825" y="375"/>
                  <a:pt x="775" y="375"/>
                  <a:pt x="775" y="425"/>
                </a:cubicBezTo>
                <a:cubicBezTo>
                  <a:pt x="750" y="450"/>
                  <a:pt x="725" y="450"/>
                  <a:pt x="675" y="475"/>
                </a:cubicBezTo>
                <a:cubicBezTo>
                  <a:pt x="625" y="525"/>
                  <a:pt x="600" y="475"/>
                  <a:pt x="625" y="450"/>
                </a:cubicBezTo>
                <a:cubicBezTo>
                  <a:pt x="625" y="425"/>
                  <a:pt x="550" y="475"/>
                  <a:pt x="550" y="525"/>
                </a:cubicBezTo>
                <a:cubicBezTo>
                  <a:pt x="550" y="575"/>
                  <a:pt x="475" y="600"/>
                  <a:pt x="500" y="625"/>
                </a:cubicBezTo>
                <a:cubicBezTo>
                  <a:pt x="525" y="650"/>
                  <a:pt x="425" y="675"/>
                  <a:pt x="425" y="650"/>
                </a:cubicBezTo>
                <a:cubicBezTo>
                  <a:pt x="450" y="625"/>
                  <a:pt x="375" y="625"/>
                  <a:pt x="325" y="650"/>
                </a:cubicBezTo>
                <a:cubicBezTo>
                  <a:pt x="250" y="675"/>
                  <a:pt x="225" y="625"/>
                  <a:pt x="175" y="650"/>
                </a:cubicBezTo>
                <a:cubicBezTo>
                  <a:pt x="150" y="700"/>
                  <a:pt x="75" y="750"/>
                  <a:pt x="50" y="775"/>
                </a:cubicBezTo>
                <a:cubicBezTo>
                  <a:pt x="0" y="775"/>
                  <a:pt x="25" y="825"/>
                  <a:pt x="50" y="825"/>
                </a:cubicBezTo>
                <a:cubicBezTo>
                  <a:pt x="75" y="800"/>
                  <a:pt x="125" y="825"/>
                  <a:pt x="150" y="800"/>
                </a:cubicBezTo>
                <a:cubicBezTo>
                  <a:pt x="150" y="775"/>
                  <a:pt x="300" y="750"/>
                  <a:pt x="375" y="750"/>
                </a:cubicBezTo>
                <a:cubicBezTo>
                  <a:pt x="450" y="750"/>
                  <a:pt x="400" y="775"/>
                  <a:pt x="425" y="825"/>
                </a:cubicBezTo>
                <a:cubicBezTo>
                  <a:pt x="425" y="875"/>
                  <a:pt x="500" y="850"/>
                  <a:pt x="525" y="825"/>
                </a:cubicBezTo>
                <a:cubicBezTo>
                  <a:pt x="575" y="775"/>
                  <a:pt x="600" y="775"/>
                  <a:pt x="550" y="750"/>
                </a:cubicBezTo>
                <a:cubicBezTo>
                  <a:pt x="525" y="725"/>
                  <a:pt x="575" y="700"/>
                  <a:pt x="600" y="750"/>
                </a:cubicBezTo>
                <a:cubicBezTo>
                  <a:pt x="600" y="775"/>
                  <a:pt x="675" y="775"/>
                  <a:pt x="700" y="725"/>
                </a:cubicBezTo>
                <a:cubicBezTo>
                  <a:pt x="725" y="700"/>
                  <a:pt x="750" y="750"/>
                  <a:pt x="775" y="750"/>
                </a:cubicBezTo>
                <a:cubicBezTo>
                  <a:pt x="800" y="725"/>
                  <a:pt x="825" y="650"/>
                  <a:pt x="825" y="675"/>
                </a:cubicBezTo>
                <a:cubicBezTo>
                  <a:pt x="825" y="725"/>
                  <a:pt x="900" y="700"/>
                  <a:pt x="926" y="675"/>
                </a:cubicBezTo>
                <a:cubicBezTo>
                  <a:pt x="950" y="625"/>
                  <a:pt x="926" y="575"/>
                  <a:pt x="950" y="525"/>
                </a:cubicBezTo>
                <a:cubicBezTo>
                  <a:pt x="975" y="500"/>
                  <a:pt x="1000" y="425"/>
                  <a:pt x="975" y="400"/>
                </a:cubicBezTo>
                <a:cubicBezTo>
                  <a:pt x="950" y="350"/>
                  <a:pt x="1026" y="325"/>
                  <a:pt x="1050" y="300"/>
                </a:cubicBezTo>
                <a:cubicBezTo>
                  <a:pt x="1100" y="250"/>
                  <a:pt x="1026" y="100"/>
                  <a:pt x="1000" y="50"/>
                </a:cubicBezTo>
                <a:cubicBezTo>
                  <a:pt x="1000" y="0"/>
                  <a:pt x="926" y="50"/>
                  <a:pt x="9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3" name="Freeform 179">
            <a:extLst>
              <a:ext uri="{FF2B5EF4-FFF2-40B4-BE49-F238E27FC236}">
                <a16:creationId xmlns:a16="http://schemas.microsoft.com/office/drawing/2014/main" id="{B2D1438E-474A-8E4E-84F8-36F4CC1F9EEE}"/>
              </a:ext>
            </a:extLst>
          </p:cNvPr>
          <p:cNvSpPr>
            <a:spLocks noChangeArrowheads="1"/>
          </p:cNvSpPr>
          <p:nvPr/>
        </p:nvSpPr>
        <p:spPr bwMode="auto">
          <a:xfrm>
            <a:off x="9617230" y="3776008"/>
            <a:ext cx="88593" cy="95624"/>
          </a:xfrm>
          <a:custGeom>
            <a:avLst/>
            <a:gdLst>
              <a:gd name="T0" fmla="*/ 225 w 276"/>
              <a:gd name="T1" fmla="*/ 75 h 301"/>
              <a:gd name="T2" fmla="*/ 225 w 276"/>
              <a:gd name="T3" fmla="*/ 75 h 301"/>
              <a:gd name="T4" fmla="*/ 150 w 276"/>
              <a:gd name="T5" fmla="*/ 25 h 301"/>
              <a:gd name="T6" fmla="*/ 75 w 276"/>
              <a:gd name="T7" fmla="*/ 50 h 301"/>
              <a:gd name="T8" fmla="*/ 25 w 276"/>
              <a:gd name="T9" fmla="*/ 125 h 301"/>
              <a:gd name="T10" fmla="*/ 75 w 276"/>
              <a:gd name="T11" fmla="*/ 100 h 301"/>
              <a:gd name="T12" fmla="*/ 100 w 276"/>
              <a:gd name="T13" fmla="*/ 175 h 301"/>
              <a:gd name="T14" fmla="*/ 125 w 276"/>
              <a:gd name="T15" fmla="*/ 300 h 301"/>
              <a:gd name="T16" fmla="*/ 225 w 276"/>
              <a:gd name="T17" fmla="*/ 150 h 301"/>
              <a:gd name="T18" fmla="*/ 225 w 276"/>
              <a:gd name="T19" fmla="*/ 7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01">
                <a:moveTo>
                  <a:pt x="225" y="75"/>
                </a:moveTo>
                <a:lnTo>
                  <a:pt x="225" y="75"/>
                </a:lnTo>
                <a:cubicBezTo>
                  <a:pt x="225" y="50"/>
                  <a:pt x="150" y="50"/>
                  <a:pt x="150" y="25"/>
                </a:cubicBezTo>
                <a:cubicBezTo>
                  <a:pt x="150" y="0"/>
                  <a:pt x="100" y="25"/>
                  <a:pt x="75" y="50"/>
                </a:cubicBezTo>
                <a:cubicBezTo>
                  <a:pt x="25" y="75"/>
                  <a:pt x="0" y="75"/>
                  <a:pt x="25" y="125"/>
                </a:cubicBezTo>
                <a:cubicBezTo>
                  <a:pt x="50" y="150"/>
                  <a:pt x="75" y="125"/>
                  <a:pt x="75" y="100"/>
                </a:cubicBezTo>
                <a:cubicBezTo>
                  <a:pt x="100" y="50"/>
                  <a:pt x="125" y="125"/>
                  <a:pt x="100" y="175"/>
                </a:cubicBezTo>
                <a:cubicBezTo>
                  <a:pt x="75" y="225"/>
                  <a:pt x="100" y="300"/>
                  <a:pt x="125" y="300"/>
                </a:cubicBezTo>
                <a:cubicBezTo>
                  <a:pt x="150" y="300"/>
                  <a:pt x="200" y="200"/>
                  <a:pt x="225" y="150"/>
                </a:cubicBezTo>
                <a:cubicBezTo>
                  <a:pt x="275" y="75"/>
                  <a:pt x="225" y="100"/>
                  <a:pt x="2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4" name="Freeform 180">
            <a:extLst>
              <a:ext uri="{FF2B5EF4-FFF2-40B4-BE49-F238E27FC236}">
                <a16:creationId xmlns:a16="http://schemas.microsoft.com/office/drawing/2014/main" id="{6698984F-2A81-604F-A282-2E5A8E9CC323}"/>
              </a:ext>
            </a:extLst>
          </p:cNvPr>
          <p:cNvSpPr>
            <a:spLocks noChangeArrowheads="1"/>
          </p:cNvSpPr>
          <p:nvPr/>
        </p:nvSpPr>
        <p:spPr bwMode="auto">
          <a:xfrm>
            <a:off x="9704416" y="3760541"/>
            <a:ext cx="71717" cy="56249"/>
          </a:xfrm>
          <a:custGeom>
            <a:avLst/>
            <a:gdLst>
              <a:gd name="T0" fmla="*/ 125 w 226"/>
              <a:gd name="T1" fmla="*/ 25 h 176"/>
              <a:gd name="T2" fmla="*/ 125 w 226"/>
              <a:gd name="T3" fmla="*/ 25 h 176"/>
              <a:gd name="T4" fmla="*/ 50 w 226"/>
              <a:gd name="T5" fmla="*/ 50 h 176"/>
              <a:gd name="T6" fmla="*/ 25 w 226"/>
              <a:gd name="T7" fmla="*/ 175 h 176"/>
              <a:gd name="T8" fmla="*/ 75 w 226"/>
              <a:gd name="T9" fmla="*/ 150 h 176"/>
              <a:gd name="T10" fmla="*/ 150 w 226"/>
              <a:gd name="T11" fmla="*/ 125 h 176"/>
              <a:gd name="T12" fmla="*/ 225 w 226"/>
              <a:gd name="T13" fmla="*/ 25 h 176"/>
              <a:gd name="T14" fmla="*/ 125 w 226"/>
              <a:gd name="T15" fmla="*/ 25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 h="176">
                <a:moveTo>
                  <a:pt x="125" y="25"/>
                </a:moveTo>
                <a:lnTo>
                  <a:pt x="125" y="25"/>
                </a:lnTo>
                <a:cubicBezTo>
                  <a:pt x="125" y="50"/>
                  <a:pt x="75" y="25"/>
                  <a:pt x="50" y="50"/>
                </a:cubicBezTo>
                <a:cubicBezTo>
                  <a:pt x="0" y="50"/>
                  <a:pt x="0" y="150"/>
                  <a:pt x="25" y="175"/>
                </a:cubicBezTo>
                <a:cubicBezTo>
                  <a:pt x="50" y="175"/>
                  <a:pt x="75" y="175"/>
                  <a:pt x="75" y="150"/>
                </a:cubicBezTo>
                <a:cubicBezTo>
                  <a:pt x="100" y="100"/>
                  <a:pt x="125" y="100"/>
                  <a:pt x="150" y="125"/>
                </a:cubicBezTo>
                <a:cubicBezTo>
                  <a:pt x="200" y="125"/>
                  <a:pt x="225" y="75"/>
                  <a:pt x="225" y="25"/>
                </a:cubicBezTo>
                <a:cubicBezTo>
                  <a:pt x="225" y="0"/>
                  <a:pt x="150" y="0"/>
                  <a:pt x="1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5" name="Freeform 181">
            <a:extLst>
              <a:ext uri="{FF2B5EF4-FFF2-40B4-BE49-F238E27FC236}">
                <a16:creationId xmlns:a16="http://schemas.microsoft.com/office/drawing/2014/main" id="{B4B137F5-97AB-0741-8BEF-6CE29558146A}"/>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6" name="Freeform 182">
            <a:extLst>
              <a:ext uri="{FF2B5EF4-FFF2-40B4-BE49-F238E27FC236}">
                <a16:creationId xmlns:a16="http://schemas.microsoft.com/office/drawing/2014/main" id="{1A29BEB3-CDCE-884B-A5A9-5D05CF3CCF3A}"/>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7" name="Freeform 183">
            <a:extLst>
              <a:ext uri="{FF2B5EF4-FFF2-40B4-BE49-F238E27FC236}">
                <a16:creationId xmlns:a16="http://schemas.microsoft.com/office/drawing/2014/main" id="{9356204A-4684-FC44-99D1-3C906063B127}"/>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8" name="Freeform 184">
            <a:extLst>
              <a:ext uri="{FF2B5EF4-FFF2-40B4-BE49-F238E27FC236}">
                <a16:creationId xmlns:a16="http://schemas.microsoft.com/office/drawing/2014/main" id="{C775A2A6-836A-F840-92A9-3F89068C6074}"/>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9" name="Freeform 185">
            <a:extLst>
              <a:ext uri="{FF2B5EF4-FFF2-40B4-BE49-F238E27FC236}">
                <a16:creationId xmlns:a16="http://schemas.microsoft.com/office/drawing/2014/main" id="{E6F5F000-8616-DA41-AD7C-36C939BBF0CF}"/>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0" name="Freeform 186">
            <a:extLst>
              <a:ext uri="{FF2B5EF4-FFF2-40B4-BE49-F238E27FC236}">
                <a16:creationId xmlns:a16="http://schemas.microsoft.com/office/drawing/2014/main" id="{73D7B3C1-2872-5648-9DAF-C617F930C7B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1" name="Freeform 187">
            <a:extLst>
              <a:ext uri="{FF2B5EF4-FFF2-40B4-BE49-F238E27FC236}">
                <a16:creationId xmlns:a16="http://schemas.microsoft.com/office/drawing/2014/main" id="{F8EBCFDF-0380-3649-9DA7-24E36972BE47}"/>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2" name="Freeform 188">
            <a:extLst>
              <a:ext uri="{FF2B5EF4-FFF2-40B4-BE49-F238E27FC236}">
                <a16:creationId xmlns:a16="http://schemas.microsoft.com/office/drawing/2014/main" id="{515D9934-F80A-BC4C-A675-FFFF644E2DC0}"/>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3" name="Freeform 189">
            <a:extLst>
              <a:ext uri="{FF2B5EF4-FFF2-40B4-BE49-F238E27FC236}">
                <a16:creationId xmlns:a16="http://schemas.microsoft.com/office/drawing/2014/main" id="{B2518D50-4086-AF4C-ABEA-2E5700EEC427}"/>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4" name="Freeform 190">
            <a:extLst>
              <a:ext uri="{FF2B5EF4-FFF2-40B4-BE49-F238E27FC236}">
                <a16:creationId xmlns:a16="http://schemas.microsoft.com/office/drawing/2014/main" id="{BAD02920-D8C0-2345-9915-B8FFA22D9B7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5" name="Freeform 191">
            <a:extLst>
              <a:ext uri="{FF2B5EF4-FFF2-40B4-BE49-F238E27FC236}">
                <a16:creationId xmlns:a16="http://schemas.microsoft.com/office/drawing/2014/main" id="{5FC7552C-255C-4D47-B70A-5CD4E779CEC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6" name="Freeform 192">
            <a:extLst>
              <a:ext uri="{FF2B5EF4-FFF2-40B4-BE49-F238E27FC236}">
                <a16:creationId xmlns:a16="http://schemas.microsoft.com/office/drawing/2014/main" id="{7017A33E-225E-C148-9F09-4FB2BEA66CB7}"/>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7" name="Freeform 193">
            <a:extLst>
              <a:ext uri="{FF2B5EF4-FFF2-40B4-BE49-F238E27FC236}">
                <a16:creationId xmlns:a16="http://schemas.microsoft.com/office/drawing/2014/main" id="{1CBB4FE7-3E45-8249-9D01-1B2F7EDC4FA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8" name="Freeform 194">
            <a:extLst>
              <a:ext uri="{FF2B5EF4-FFF2-40B4-BE49-F238E27FC236}">
                <a16:creationId xmlns:a16="http://schemas.microsoft.com/office/drawing/2014/main" id="{8B0B3DE0-23A4-1944-87DF-40C04B6D0ADE}"/>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9" name="Freeform 195">
            <a:extLst>
              <a:ext uri="{FF2B5EF4-FFF2-40B4-BE49-F238E27FC236}">
                <a16:creationId xmlns:a16="http://schemas.microsoft.com/office/drawing/2014/main" id="{6F2CFDDD-D552-314A-A9D2-2301BF095452}"/>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0" name="Freeform 196">
            <a:extLst>
              <a:ext uri="{FF2B5EF4-FFF2-40B4-BE49-F238E27FC236}">
                <a16:creationId xmlns:a16="http://schemas.microsoft.com/office/drawing/2014/main" id="{2C9C6FF5-D41D-4747-87C8-4D91DAD71C34}"/>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1" name="Freeform 197">
            <a:extLst>
              <a:ext uri="{FF2B5EF4-FFF2-40B4-BE49-F238E27FC236}">
                <a16:creationId xmlns:a16="http://schemas.microsoft.com/office/drawing/2014/main" id="{E735D26D-36C4-1C41-973A-D20BF7EB4E81}"/>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2" name="Freeform 198">
            <a:extLst>
              <a:ext uri="{FF2B5EF4-FFF2-40B4-BE49-F238E27FC236}">
                <a16:creationId xmlns:a16="http://schemas.microsoft.com/office/drawing/2014/main" id="{AF98E3F8-54B6-9D46-A2D0-1F94990D88E5}"/>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4" name="Freeform 199">
            <a:extLst>
              <a:ext uri="{FF2B5EF4-FFF2-40B4-BE49-F238E27FC236}">
                <a16:creationId xmlns:a16="http://schemas.microsoft.com/office/drawing/2014/main" id="{25AAB147-90AB-0C49-998B-3B2E248473BA}"/>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5" name="Freeform 200">
            <a:extLst>
              <a:ext uri="{FF2B5EF4-FFF2-40B4-BE49-F238E27FC236}">
                <a16:creationId xmlns:a16="http://schemas.microsoft.com/office/drawing/2014/main" id="{C7BCD970-B499-C24F-961A-B50A1B33F990}"/>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6" name="Freeform 201">
            <a:extLst>
              <a:ext uri="{FF2B5EF4-FFF2-40B4-BE49-F238E27FC236}">
                <a16:creationId xmlns:a16="http://schemas.microsoft.com/office/drawing/2014/main" id="{45A1C971-BC08-CE47-8DD0-BA0EB231A7E3}"/>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7" name="Freeform 202">
            <a:extLst>
              <a:ext uri="{FF2B5EF4-FFF2-40B4-BE49-F238E27FC236}">
                <a16:creationId xmlns:a16="http://schemas.microsoft.com/office/drawing/2014/main" id="{5F82A221-22C0-E544-A7F3-E2EC7162828E}"/>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8" name="Freeform 203">
            <a:extLst>
              <a:ext uri="{FF2B5EF4-FFF2-40B4-BE49-F238E27FC236}">
                <a16:creationId xmlns:a16="http://schemas.microsoft.com/office/drawing/2014/main" id="{C85B3030-E253-7641-B234-56E8EC4375F4}"/>
              </a:ext>
            </a:extLst>
          </p:cNvPr>
          <p:cNvSpPr>
            <a:spLocks noChangeArrowheads="1"/>
          </p:cNvSpPr>
          <p:nvPr/>
        </p:nvSpPr>
        <p:spPr bwMode="auto">
          <a:xfrm>
            <a:off x="6363189" y="3497573"/>
            <a:ext cx="191249" cy="184219"/>
          </a:xfrm>
          <a:custGeom>
            <a:avLst/>
            <a:gdLst>
              <a:gd name="T0" fmla="*/ 575 w 601"/>
              <a:gd name="T1" fmla="*/ 0 h 576"/>
              <a:gd name="T2" fmla="*/ 575 w 601"/>
              <a:gd name="T3" fmla="*/ 0 h 576"/>
              <a:gd name="T4" fmla="*/ 550 w 601"/>
              <a:gd name="T5" fmla="*/ 0 h 576"/>
              <a:gd name="T6" fmla="*/ 500 w 601"/>
              <a:gd name="T7" fmla="*/ 25 h 576"/>
              <a:gd name="T8" fmla="*/ 400 w 601"/>
              <a:gd name="T9" fmla="*/ 25 h 576"/>
              <a:gd name="T10" fmla="*/ 275 w 601"/>
              <a:gd name="T11" fmla="*/ 25 h 576"/>
              <a:gd name="T12" fmla="*/ 275 w 601"/>
              <a:gd name="T13" fmla="*/ 25 h 576"/>
              <a:gd name="T14" fmla="*/ 200 w 601"/>
              <a:gd name="T15" fmla="*/ 50 h 576"/>
              <a:gd name="T16" fmla="*/ 150 w 601"/>
              <a:gd name="T17" fmla="*/ 75 h 576"/>
              <a:gd name="T18" fmla="*/ 75 w 601"/>
              <a:gd name="T19" fmla="*/ 100 h 576"/>
              <a:gd name="T20" fmla="*/ 50 w 601"/>
              <a:gd name="T21" fmla="*/ 150 h 576"/>
              <a:gd name="T22" fmla="*/ 24 w 601"/>
              <a:gd name="T23" fmla="*/ 175 h 576"/>
              <a:gd name="T24" fmla="*/ 0 w 601"/>
              <a:gd name="T25" fmla="*/ 225 h 576"/>
              <a:gd name="T26" fmla="*/ 0 w 601"/>
              <a:gd name="T27" fmla="*/ 225 h 576"/>
              <a:gd name="T28" fmla="*/ 50 w 601"/>
              <a:gd name="T29" fmla="*/ 325 h 576"/>
              <a:gd name="T30" fmla="*/ 124 w 601"/>
              <a:gd name="T31" fmla="*/ 350 h 576"/>
              <a:gd name="T32" fmla="*/ 200 w 601"/>
              <a:gd name="T33" fmla="*/ 375 h 576"/>
              <a:gd name="T34" fmla="*/ 100 w 601"/>
              <a:gd name="T35" fmla="*/ 375 h 576"/>
              <a:gd name="T36" fmla="*/ 124 w 601"/>
              <a:gd name="T37" fmla="*/ 450 h 576"/>
              <a:gd name="T38" fmla="*/ 175 w 601"/>
              <a:gd name="T39" fmla="*/ 525 h 576"/>
              <a:gd name="T40" fmla="*/ 250 w 601"/>
              <a:gd name="T41" fmla="*/ 575 h 576"/>
              <a:gd name="T42" fmla="*/ 250 w 601"/>
              <a:gd name="T43" fmla="*/ 475 h 576"/>
              <a:gd name="T44" fmla="*/ 300 w 601"/>
              <a:gd name="T45" fmla="*/ 475 h 576"/>
              <a:gd name="T46" fmla="*/ 275 w 601"/>
              <a:gd name="T47" fmla="*/ 425 h 576"/>
              <a:gd name="T48" fmla="*/ 300 w 601"/>
              <a:gd name="T49" fmla="*/ 400 h 576"/>
              <a:gd name="T50" fmla="*/ 375 w 601"/>
              <a:gd name="T51" fmla="*/ 400 h 576"/>
              <a:gd name="T52" fmla="*/ 324 w 601"/>
              <a:gd name="T53" fmla="*/ 325 h 576"/>
              <a:gd name="T54" fmla="*/ 250 w 601"/>
              <a:gd name="T55" fmla="*/ 325 h 576"/>
              <a:gd name="T56" fmla="*/ 300 w 601"/>
              <a:gd name="T57" fmla="*/ 275 h 576"/>
              <a:gd name="T58" fmla="*/ 224 w 601"/>
              <a:gd name="T59" fmla="*/ 175 h 576"/>
              <a:gd name="T60" fmla="*/ 250 w 601"/>
              <a:gd name="T61" fmla="*/ 150 h 576"/>
              <a:gd name="T62" fmla="*/ 324 w 601"/>
              <a:gd name="T63" fmla="*/ 150 h 576"/>
              <a:gd name="T64" fmla="*/ 350 w 601"/>
              <a:gd name="T65" fmla="*/ 100 h 576"/>
              <a:gd name="T66" fmla="*/ 400 w 601"/>
              <a:gd name="T67" fmla="*/ 100 h 576"/>
              <a:gd name="T68" fmla="*/ 475 w 601"/>
              <a:gd name="T69" fmla="*/ 75 h 576"/>
              <a:gd name="T70" fmla="*/ 550 w 601"/>
              <a:gd name="T71" fmla="*/ 100 h 576"/>
              <a:gd name="T72" fmla="*/ 575 w 601"/>
              <a:gd name="T73" fmla="*/ 75 h 576"/>
              <a:gd name="T74" fmla="*/ 600 w 601"/>
              <a:gd name="T75" fmla="*/ 25 h 576"/>
              <a:gd name="T76" fmla="*/ 575 w 601"/>
              <a:gd name="T7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1" h="57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9" name="Freeform 204">
            <a:extLst>
              <a:ext uri="{FF2B5EF4-FFF2-40B4-BE49-F238E27FC236}">
                <a16:creationId xmlns:a16="http://schemas.microsoft.com/office/drawing/2014/main" id="{51F7648E-61DA-BB4E-B5D8-D3801A452507}"/>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0" name="Freeform 205">
            <a:extLst>
              <a:ext uri="{FF2B5EF4-FFF2-40B4-BE49-F238E27FC236}">
                <a16:creationId xmlns:a16="http://schemas.microsoft.com/office/drawing/2014/main" id="{0C627CEF-3382-5647-B338-824F0553C44C}"/>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1" name="Freeform 206">
            <a:extLst>
              <a:ext uri="{FF2B5EF4-FFF2-40B4-BE49-F238E27FC236}">
                <a16:creationId xmlns:a16="http://schemas.microsoft.com/office/drawing/2014/main" id="{C64F4678-9483-0A4F-B118-5E163521201F}"/>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no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2" name="Freeform 207">
            <a:extLst>
              <a:ext uri="{FF2B5EF4-FFF2-40B4-BE49-F238E27FC236}">
                <a16:creationId xmlns:a16="http://schemas.microsoft.com/office/drawing/2014/main" id="{44F3D6B6-512D-6F4E-A604-839E6984E10D}"/>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3" name="Freeform 208">
            <a:extLst>
              <a:ext uri="{FF2B5EF4-FFF2-40B4-BE49-F238E27FC236}">
                <a16:creationId xmlns:a16="http://schemas.microsoft.com/office/drawing/2014/main" id="{A5791F17-7918-EC44-8D5F-3EAE58FA56F5}"/>
              </a:ext>
            </a:extLst>
          </p:cNvPr>
          <p:cNvSpPr>
            <a:spLocks noChangeArrowheads="1"/>
          </p:cNvSpPr>
          <p:nvPr/>
        </p:nvSpPr>
        <p:spPr bwMode="auto">
          <a:xfrm>
            <a:off x="5917408" y="2196800"/>
            <a:ext cx="773432" cy="653901"/>
          </a:xfrm>
          <a:custGeom>
            <a:avLst/>
            <a:gdLst>
              <a:gd name="T0" fmla="*/ 2325 w 2426"/>
              <a:gd name="T1" fmla="*/ 250 h 2051"/>
              <a:gd name="T2" fmla="*/ 2375 w 2426"/>
              <a:gd name="T3" fmla="*/ 176 h 2051"/>
              <a:gd name="T4" fmla="*/ 2300 w 2426"/>
              <a:gd name="T5" fmla="*/ 100 h 2051"/>
              <a:gd name="T6" fmla="*/ 2149 w 2426"/>
              <a:gd name="T7" fmla="*/ 125 h 2051"/>
              <a:gd name="T8" fmla="*/ 2075 w 2426"/>
              <a:gd name="T9" fmla="*/ 76 h 2051"/>
              <a:gd name="T10" fmla="*/ 1950 w 2426"/>
              <a:gd name="T11" fmla="*/ 100 h 2051"/>
              <a:gd name="T12" fmla="*/ 1950 w 2426"/>
              <a:gd name="T13" fmla="*/ 50 h 2051"/>
              <a:gd name="T14" fmla="*/ 1824 w 2426"/>
              <a:gd name="T15" fmla="*/ 50 h 2051"/>
              <a:gd name="T16" fmla="*/ 1724 w 2426"/>
              <a:gd name="T17" fmla="*/ 125 h 2051"/>
              <a:gd name="T18" fmla="*/ 1650 w 2426"/>
              <a:gd name="T19" fmla="*/ 150 h 2051"/>
              <a:gd name="T20" fmla="*/ 1675 w 2426"/>
              <a:gd name="T21" fmla="*/ 76 h 2051"/>
              <a:gd name="T22" fmla="*/ 1600 w 2426"/>
              <a:gd name="T23" fmla="*/ 176 h 2051"/>
              <a:gd name="T24" fmla="*/ 1524 w 2426"/>
              <a:gd name="T25" fmla="*/ 225 h 2051"/>
              <a:gd name="T26" fmla="*/ 1475 w 2426"/>
              <a:gd name="T27" fmla="*/ 276 h 2051"/>
              <a:gd name="T28" fmla="*/ 1375 w 2426"/>
              <a:gd name="T29" fmla="*/ 200 h 2051"/>
              <a:gd name="T30" fmla="*/ 1275 w 2426"/>
              <a:gd name="T31" fmla="*/ 276 h 2051"/>
              <a:gd name="T32" fmla="*/ 1150 w 2426"/>
              <a:gd name="T33" fmla="*/ 300 h 2051"/>
              <a:gd name="T34" fmla="*/ 1175 w 2426"/>
              <a:gd name="T35" fmla="*/ 400 h 2051"/>
              <a:gd name="T36" fmla="*/ 1075 w 2426"/>
              <a:gd name="T37" fmla="*/ 400 h 2051"/>
              <a:gd name="T38" fmla="*/ 999 w 2426"/>
              <a:gd name="T39" fmla="*/ 400 h 2051"/>
              <a:gd name="T40" fmla="*/ 775 w 2426"/>
              <a:gd name="T41" fmla="*/ 550 h 2051"/>
              <a:gd name="T42" fmla="*/ 975 w 2426"/>
              <a:gd name="T43" fmla="*/ 475 h 2051"/>
              <a:gd name="T44" fmla="*/ 1075 w 2426"/>
              <a:gd name="T45" fmla="*/ 525 h 2051"/>
              <a:gd name="T46" fmla="*/ 975 w 2426"/>
              <a:gd name="T47" fmla="*/ 550 h 2051"/>
              <a:gd name="T48" fmla="*/ 799 w 2426"/>
              <a:gd name="T49" fmla="*/ 776 h 2051"/>
              <a:gd name="T50" fmla="*/ 699 w 2426"/>
              <a:gd name="T51" fmla="*/ 950 h 2051"/>
              <a:gd name="T52" fmla="*/ 576 w 2426"/>
              <a:gd name="T53" fmla="*/ 1025 h 2051"/>
              <a:gd name="T54" fmla="*/ 525 w 2426"/>
              <a:gd name="T55" fmla="*/ 1125 h 2051"/>
              <a:gd name="T56" fmla="*/ 376 w 2426"/>
              <a:gd name="T57" fmla="*/ 1225 h 2051"/>
              <a:gd name="T58" fmla="*/ 225 w 2426"/>
              <a:gd name="T59" fmla="*/ 1350 h 2051"/>
              <a:gd name="T60" fmla="*/ 125 w 2426"/>
              <a:gd name="T61" fmla="*/ 1425 h 2051"/>
              <a:gd name="T62" fmla="*/ 0 w 2426"/>
              <a:gd name="T63" fmla="*/ 1501 h 2051"/>
              <a:gd name="T64" fmla="*/ 25 w 2426"/>
              <a:gd name="T65" fmla="*/ 1625 h 2051"/>
              <a:gd name="T66" fmla="*/ 75 w 2426"/>
              <a:gd name="T67" fmla="*/ 1750 h 2051"/>
              <a:gd name="T68" fmla="*/ 100 w 2426"/>
              <a:gd name="T69" fmla="*/ 1801 h 2051"/>
              <a:gd name="T70" fmla="*/ 25 w 2426"/>
              <a:gd name="T71" fmla="*/ 1850 h 2051"/>
              <a:gd name="T72" fmla="*/ 100 w 2426"/>
              <a:gd name="T73" fmla="*/ 1901 h 2051"/>
              <a:gd name="T74" fmla="*/ 276 w 2426"/>
              <a:gd name="T75" fmla="*/ 2026 h 2051"/>
              <a:gd name="T76" fmla="*/ 551 w 2426"/>
              <a:gd name="T77" fmla="*/ 1826 h 2051"/>
              <a:gd name="T78" fmla="*/ 624 w 2426"/>
              <a:gd name="T79" fmla="*/ 1926 h 2051"/>
              <a:gd name="T80" fmla="*/ 724 w 2426"/>
              <a:gd name="T81" fmla="*/ 1750 h 2051"/>
              <a:gd name="T82" fmla="*/ 750 w 2426"/>
              <a:gd name="T83" fmla="*/ 1576 h 2051"/>
              <a:gd name="T84" fmla="*/ 699 w 2426"/>
              <a:gd name="T85" fmla="*/ 1325 h 2051"/>
              <a:gd name="T86" fmla="*/ 849 w 2426"/>
              <a:gd name="T87" fmla="*/ 1176 h 2051"/>
              <a:gd name="T88" fmla="*/ 899 w 2426"/>
              <a:gd name="T89" fmla="*/ 950 h 2051"/>
              <a:gd name="T90" fmla="*/ 999 w 2426"/>
              <a:gd name="T91" fmla="*/ 776 h 2051"/>
              <a:gd name="T92" fmla="*/ 1100 w 2426"/>
              <a:gd name="T93" fmla="*/ 601 h 2051"/>
              <a:gd name="T94" fmla="*/ 1250 w 2426"/>
              <a:gd name="T95" fmla="*/ 450 h 2051"/>
              <a:gd name="T96" fmla="*/ 1475 w 2426"/>
              <a:gd name="T97" fmla="*/ 375 h 2051"/>
              <a:gd name="T98" fmla="*/ 1650 w 2426"/>
              <a:gd name="T99" fmla="*/ 425 h 2051"/>
              <a:gd name="T100" fmla="*/ 1875 w 2426"/>
              <a:gd name="T101" fmla="*/ 450 h 2051"/>
              <a:gd name="T102" fmla="*/ 2000 w 2426"/>
              <a:gd name="T103" fmla="*/ 250 h 2051"/>
              <a:gd name="T104" fmla="*/ 2250 w 2426"/>
              <a:gd name="T105" fmla="*/ 276 h 2051"/>
              <a:gd name="T106" fmla="*/ 2375 w 2426"/>
              <a:gd name="T107" fmla="*/ 276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6" h="2051">
                <a:moveTo>
                  <a:pt x="2349" y="250"/>
                </a:moveTo>
                <a:lnTo>
                  <a:pt x="2349" y="250"/>
                </a:lnTo>
                <a:cubicBezTo>
                  <a:pt x="2349" y="276"/>
                  <a:pt x="2325" y="276"/>
                  <a:pt x="2325" y="250"/>
                </a:cubicBezTo>
                <a:cubicBezTo>
                  <a:pt x="2325" y="225"/>
                  <a:pt x="2250" y="200"/>
                  <a:pt x="2250" y="200"/>
                </a:cubicBezTo>
                <a:cubicBezTo>
                  <a:pt x="2250" y="200"/>
                  <a:pt x="2275" y="200"/>
                  <a:pt x="2300" y="200"/>
                </a:cubicBezTo>
                <a:cubicBezTo>
                  <a:pt x="2325" y="225"/>
                  <a:pt x="2349" y="200"/>
                  <a:pt x="2375" y="176"/>
                </a:cubicBezTo>
                <a:cubicBezTo>
                  <a:pt x="2400" y="150"/>
                  <a:pt x="2425" y="176"/>
                  <a:pt x="2425" y="150"/>
                </a:cubicBezTo>
                <a:lnTo>
                  <a:pt x="2375" y="125"/>
                </a:lnTo>
                <a:cubicBezTo>
                  <a:pt x="2375" y="100"/>
                  <a:pt x="2349" y="76"/>
                  <a:pt x="2300" y="100"/>
                </a:cubicBezTo>
                <a:cubicBezTo>
                  <a:pt x="2275" y="100"/>
                  <a:pt x="2275" y="76"/>
                  <a:pt x="2250" y="76"/>
                </a:cubicBezTo>
                <a:cubicBezTo>
                  <a:pt x="2250" y="50"/>
                  <a:pt x="2175" y="76"/>
                  <a:pt x="2175" y="125"/>
                </a:cubicBezTo>
                <a:cubicBezTo>
                  <a:pt x="2175" y="150"/>
                  <a:pt x="2149" y="150"/>
                  <a:pt x="2149" y="125"/>
                </a:cubicBezTo>
                <a:cubicBezTo>
                  <a:pt x="2175" y="100"/>
                  <a:pt x="2149" y="76"/>
                  <a:pt x="2175" y="76"/>
                </a:cubicBezTo>
                <a:cubicBezTo>
                  <a:pt x="2200" y="76"/>
                  <a:pt x="2175" y="25"/>
                  <a:pt x="2125" y="25"/>
                </a:cubicBezTo>
                <a:cubicBezTo>
                  <a:pt x="2075" y="25"/>
                  <a:pt x="2075" y="50"/>
                  <a:pt x="2075" y="76"/>
                </a:cubicBezTo>
                <a:cubicBezTo>
                  <a:pt x="2100" y="76"/>
                  <a:pt x="2050" y="150"/>
                  <a:pt x="2025" y="150"/>
                </a:cubicBezTo>
                <a:cubicBezTo>
                  <a:pt x="2000" y="150"/>
                  <a:pt x="2025" y="100"/>
                  <a:pt x="2025" y="76"/>
                </a:cubicBezTo>
                <a:cubicBezTo>
                  <a:pt x="2025" y="50"/>
                  <a:pt x="2000" y="50"/>
                  <a:pt x="1950" y="100"/>
                </a:cubicBezTo>
                <a:cubicBezTo>
                  <a:pt x="1925" y="150"/>
                  <a:pt x="1900" y="176"/>
                  <a:pt x="1875" y="176"/>
                </a:cubicBezTo>
                <a:cubicBezTo>
                  <a:pt x="1850" y="200"/>
                  <a:pt x="1850" y="150"/>
                  <a:pt x="1900" y="125"/>
                </a:cubicBezTo>
                <a:cubicBezTo>
                  <a:pt x="1925" y="100"/>
                  <a:pt x="1925" y="50"/>
                  <a:pt x="1950" y="50"/>
                </a:cubicBezTo>
                <a:cubicBezTo>
                  <a:pt x="1975" y="50"/>
                  <a:pt x="1975" y="25"/>
                  <a:pt x="1950" y="25"/>
                </a:cubicBezTo>
                <a:cubicBezTo>
                  <a:pt x="1900" y="0"/>
                  <a:pt x="1900" y="50"/>
                  <a:pt x="1875" y="50"/>
                </a:cubicBezTo>
                <a:cubicBezTo>
                  <a:pt x="1875" y="76"/>
                  <a:pt x="1824" y="50"/>
                  <a:pt x="1824" y="50"/>
                </a:cubicBezTo>
                <a:cubicBezTo>
                  <a:pt x="1824" y="76"/>
                  <a:pt x="1800" y="76"/>
                  <a:pt x="1800" y="100"/>
                </a:cubicBezTo>
                <a:cubicBezTo>
                  <a:pt x="1824" y="100"/>
                  <a:pt x="1800" y="125"/>
                  <a:pt x="1775" y="100"/>
                </a:cubicBezTo>
                <a:cubicBezTo>
                  <a:pt x="1775" y="76"/>
                  <a:pt x="1724" y="100"/>
                  <a:pt x="1724" y="125"/>
                </a:cubicBezTo>
                <a:cubicBezTo>
                  <a:pt x="1700" y="150"/>
                  <a:pt x="1675" y="150"/>
                  <a:pt x="1700" y="150"/>
                </a:cubicBezTo>
                <a:cubicBezTo>
                  <a:pt x="1700" y="176"/>
                  <a:pt x="1700" y="200"/>
                  <a:pt x="1675" y="225"/>
                </a:cubicBezTo>
                <a:cubicBezTo>
                  <a:pt x="1650" y="225"/>
                  <a:pt x="1675" y="150"/>
                  <a:pt x="1650" y="150"/>
                </a:cubicBezTo>
                <a:cubicBezTo>
                  <a:pt x="1624" y="150"/>
                  <a:pt x="1650" y="125"/>
                  <a:pt x="1675" y="125"/>
                </a:cubicBezTo>
                <a:cubicBezTo>
                  <a:pt x="1700" y="125"/>
                  <a:pt x="1724" y="76"/>
                  <a:pt x="1724" y="76"/>
                </a:cubicBezTo>
                <a:cubicBezTo>
                  <a:pt x="1724" y="50"/>
                  <a:pt x="1675" y="50"/>
                  <a:pt x="1675" y="76"/>
                </a:cubicBezTo>
                <a:cubicBezTo>
                  <a:pt x="1675" y="100"/>
                  <a:pt x="1650" y="100"/>
                  <a:pt x="1600" y="100"/>
                </a:cubicBezTo>
                <a:cubicBezTo>
                  <a:pt x="1575" y="100"/>
                  <a:pt x="1575" y="125"/>
                  <a:pt x="1624" y="150"/>
                </a:cubicBezTo>
                <a:cubicBezTo>
                  <a:pt x="1650" y="176"/>
                  <a:pt x="1600" y="200"/>
                  <a:pt x="1600" y="176"/>
                </a:cubicBezTo>
                <a:cubicBezTo>
                  <a:pt x="1575" y="150"/>
                  <a:pt x="1550" y="176"/>
                  <a:pt x="1524" y="176"/>
                </a:cubicBezTo>
                <a:cubicBezTo>
                  <a:pt x="1500" y="176"/>
                  <a:pt x="1575" y="200"/>
                  <a:pt x="1575" y="225"/>
                </a:cubicBezTo>
                <a:cubicBezTo>
                  <a:pt x="1575" y="225"/>
                  <a:pt x="1524" y="200"/>
                  <a:pt x="1524" y="225"/>
                </a:cubicBezTo>
                <a:cubicBezTo>
                  <a:pt x="1524" y="225"/>
                  <a:pt x="1475" y="200"/>
                  <a:pt x="1475" y="176"/>
                </a:cubicBezTo>
                <a:cubicBezTo>
                  <a:pt x="1475" y="176"/>
                  <a:pt x="1400" y="200"/>
                  <a:pt x="1450" y="200"/>
                </a:cubicBezTo>
                <a:cubicBezTo>
                  <a:pt x="1475" y="225"/>
                  <a:pt x="1475" y="225"/>
                  <a:pt x="1475" y="276"/>
                </a:cubicBezTo>
                <a:cubicBezTo>
                  <a:pt x="1475" y="300"/>
                  <a:pt x="1424" y="276"/>
                  <a:pt x="1424" y="250"/>
                </a:cubicBezTo>
                <a:cubicBezTo>
                  <a:pt x="1450" y="225"/>
                  <a:pt x="1400" y="225"/>
                  <a:pt x="1375" y="250"/>
                </a:cubicBezTo>
                <a:cubicBezTo>
                  <a:pt x="1350" y="250"/>
                  <a:pt x="1400" y="200"/>
                  <a:pt x="1375" y="200"/>
                </a:cubicBezTo>
                <a:cubicBezTo>
                  <a:pt x="1375" y="176"/>
                  <a:pt x="1350" y="200"/>
                  <a:pt x="1300" y="200"/>
                </a:cubicBezTo>
                <a:cubicBezTo>
                  <a:pt x="1275" y="200"/>
                  <a:pt x="1275" y="200"/>
                  <a:pt x="1275" y="225"/>
                </a:cubicBezTo>
                <a:cubicBezTo>
                  <a:pt x="1300" y="250"/>
                  <a:pt x="1300" y="276"/>
                  <a:pt x="1275" y="276"/>
                </a:cubicBezTo>
                <a:cubicBezTo>
                  <a:pt x="1250" y="250"/>
                  <a:pt x="1250" y="276"/>
                  <a:pt x="1250" y="276"/>
                </a:cubicBezTo>
                <a:cubicBezTo>
                  <a:pt x="1250" y="300"/>
                  <a:pt x="1224" y="300"/>
                  <a:pt x="1224" y="300"/>
                </a:cubicBezTo>
                <a:cubicBezTo>
                  <a:pt x="1200" y="276"/>
                  <a:pt x="1175" y="276"/>
                  <a:pt x="1150" y="300"/>
                </a:cubicBezTo>
                <a:cubicBezTo>
                  <a:pt x="1124" y="325"/>
                  <a:pt x="1100" y="325"/>
                  <a:pt x="1100" y="350"/>
                </a:cubicBezTo>
                <a:cubicBezTo>
                  <a:pt x="1100" y="375"/>
                  <a:pt x="1124" y="350"/>
                  <a:pt x="1150" y="350"/>
                </a:cubicBezTo>
                <a:cubicBezTo>
                  <a:pt x="1175" y="375"/>
                  <a:pt x="1150" y="375"/>
                  <a:pt x="1175" y="400"/>
                </a:cubicBezTo>
                <a:lnTo>
                  <a:pt x="1175" y="425"/>
                </a:lnTo>
                <a:cubicBezTo>
                  <a:pt x="1150" y="400"/>
                  <a:pt x="1124" y="400"/>
                  <a:pt x="1124" y="425"/>
                </a:cubicBezTo>
                <a:cubicBezTo>
                  <a:pt x="1100" y="450"/>
                  <a:pt x="1100" y="425"/>
                  <a:pt x="1075" y="400"/>
                </a:cubicBezTo>
                <a:cubicBezTo>
                  <a:pt x="1050" y="375"/>
                  <a:pt x="1050" y="425"/>
                  <a:pt x="1024" y="425"/>
                </a:cubicBezTo>
                <a:cubicBezTo>
                  <a:pt x="999" y="400"/>
                  <a:pt x="1050" y="375"/>
                  <a:pt x="1050" y="350"/>
                </a:cubicBezTo>
                <a:cubicBezTo>
                  <a:pt x="1024" y="325"/>
                  <a:pt x="1024" y="350"/>
                  <a:pt x="999" y="400"/>
                </a:cubicBezTo>
                <a:cubicBezTo>
                  <a:pt x="950" y="425"/>
                  <a:pt x="924" y="425"/>
                  <a:pt x="924" y="425"/>
                </a:cubicBezTo>
                <a:cubicBezTo>
                  <a:pt x="950" y="450"/>
                  <a:pt x="899" y="450"/>
                  <a:pt x="899" y="475"/>
                </a:cubicBezTo>
                <a:cubicBezTo>
                  <a:pt x="875" y="501"/>
                  <a:pt x="824" y="525"/>
                  <a:pt x="775" y="550"/>
                </a:cubicBezTo>
                <a:cubicBezTo>
                  <a:pt x="724" y="576"/>
                  <a:pt x="775" y="576"/>
                  <a:pt x="799" y="550"/>
                </a:cubicBezTo>
                <a:cubicBezTo>
                  <a:pt x="824" y="525"/>
                  <a:pt x="849" y="550"/>
                  <a:pt x="875" y="525"/>
                </a:cubicBezTo>
                <a:cubicBezTo>
                  <a:pt x="924" y="501"/>
                  <a:pt x="950" y="475"/>
                  <a:pt x="975" y="475"/>
                </a:cubicBezTo>
                <a:cubicBezTo>
                  <a:pt x="975" y="501"/>
                  <a:pt x="999" y="501"/>
                  <a:pt x="1024" y="475"/>
                </a:cubicBezTo>
                <a:cubicBezTo>
                  <a:pt x="1050" y="450"/>
                  <a:pt x="1075" y="450"/>
                  <a:pt x="1075" y="475"/>
                </a:cubicBezTo>
                <a:cubicBezTo>
                  <a:pt x="1100" y="475"/>
                  <a:pt x="1050" y="501"/>
                  <a:pt x="1075" y="525"/>
                </a:cubicBezTo>
                <a:cubicBezTo>
                  <a:pt x="1100" y="550"/>
                  <a:pt x="1050" y="550"/>
                  <a:pt x="1050" y="525"/>
                </a:cubicBezTo>
                <a:cubicBezTo>
                  <a:pt x="1050" y="525"/>
                  <a:pt x="1024" y="501"/>
                  <a:pt x="999" y="525"/>
                </a:cubicBezTo>
                <a:lnTo>
                  <a:pt x="975" y="550"/>
                </a:lnTo>
                <a:cubicBezTo>
                  <a:pt x="950" y="550"/>
                  <a:pt x="924" y="601"/>
                  <a:pt x="924" y="625"/>
                </a:cubicBezTo>
                <a:cubicBezTo>
                  <a:pt x="924" y="650"/>
                  <a:pt x="899" y="625"/>
                  <a:pt x="899" y="650"/>
                </a:cubicBezTo>
                <a:cubicBezTo>
                  <a:pt x="899" y="676"/>
                  <a:pt x="849" y="725"/>
                  <a:pt x="799" y="776"/>
                </a:cubicBezTo>
                <a:cubicBezTo>
                  <a:pt x="775" y="801"/>
                  <a:pt x="799" y="825"/>
                  <a:pt x="799" y="850"/>
                </a:cubicBezTo>
                <a:cubicBezTo>
                  <a:pt x="775" y="876"/>
                  <a:pt x="724" y="850"/>
                  <a:pt x="724" y="850"/>
                </a:cubicBezTo>
                <a:cubicBezTo>
                  <a:pt x="699" y="876"/>
                  <a:pt x="724" y="925"/>
                  <a:pt x="699" y="950"/>
                </a:cubicBezTo>
                <a:cubicBezTo>
                  <a:pt x="675" y="950"/>
                  <a:pt x="699" y="976"/>
                  <a:pt x="699" y="1001"/>
                </a:cubicBezTo>
                <a:cubicBezTo>
                  <a:pt x="699" y="1025"/>
                  <a:pt x="650" y="1001"/>
                  <a:pt x="650" y="1001"/>
                </a:cubicBezTo>
                <a:cubicBezTo>
                  <a:pt x="650" y="1025"/>
                  <a:pt x="599" y="1025"/>
                  <a:pt x="576" y="1025"/>
                </a:cubicBezTo>
                <a:cubicBezTo>
                  <a:pt x="576" y="1050"/>
                  <a:pt x="599" y="1076"/>
                  <a:pt x="624" y="1101"/>
                </a:cubicBezTo>
                <a:cubicBezTo>
                  <a:pt x="650" y="1101"/>
                  <a:pt x="599" y="1125"/>
                  <a:pt x="599" y="1101"/>
                </a:cubicBezTo>
                <a:cubicBezTo>
                  <a:pt x="599" y="1076"/>
                  <a:pt x="576" y="1125"/>
                  <a:pt x="525" y="1125"/>
                </a:cubicBezTo>
                <a:cubicBezTo>
                  <a:pt x="476" y="1150"/>
                  <a:pt x="500" y="1201"/>
                  <a:pt x="476" y="1201"/>
                </a:cubicBezTo>
                <a:cubicBezTo>
                  <a:pt x="425" y="1201"/>
                  <a:pt x="451" y="1250"/>
                  <a:pt x="425" y="1276"/>
                </a:cubicBezTo>
                <a:cubicBezTo>
                  <a:pt x="400" y="1276"/>
                  <a:pt x="400" y="1225"/>
                  <a:pt x="376" y="1225"/>
                </a:cubicBezTo>
                <a:cubicBezTo>
                  <a:pt x="325" y="1225"/>
                  <a:pt x="325" y="1250"/>
                  <a:pt x="351" y="1276"/>
                </a:cubicBezTo>
                <a:cubicBezTo>
                  <a:pt x="376" y="1301"/>
                  <a:pt x="325" y="1276"/>
                  <a:pt x="300" y="1301"/>
                </a:cubicBezTo>
                <a:cubicBezTo>
                  <a:pt x="276" y="1325"/>
                  <a:pt x="225" y="1325"/>
                  <a:pt x="225" y="1350"/>
                </a:cubicBezTo>
                <a:cubicBezTo>
                  <a:pt x="200" y="1376"/>
                  <a:pt x="251" y="1376"/>
                  <a:pt x="276" y="1376"/>
                </a:cubicBezTo>
                <a:cubicBezTo>
                  <a:pt x="276" y="1401"/>
                  <a:pt x="225" y="1401"/>
                  <a:pt x="176" y="1376"/>
                </a:cubicBezTo>
                <a:cubicBezTo>
                  <a:pt x="151" y="1376"/>
                  <a:pt x="151" y="1425"/>
                  <a:pt x="125" y="1425"/>
                </a:cubicBezTo>
                <a:cubicBezTo>
                  <a:pt x="100" y="1401"/>
                  <a:pt x="75" y="1450"/>
                  <a:pt x="100" y="1450"/>
                </a:cubicBezTo>
                <a:cubicBezTo>
                  <a:pt x="100" y="1476"/>
                  <a:pt x="75" y="1476"/>
                  <a:pt x="51" y="1476"/>
                </a:cubicBezTo>
                <a:cubicBezTo>
                  <a:pt x="25" y="1450"/>
                  <a:pt x="25" y="1501"/>
                  <a:pt x="0" y="1501"/>
                </a:cubicBezTo>
                <a:cubicBezTo>
                  <a:pt x="0" y="1525"/>
                  <a:pt x="51" y="1550"/>
                  <a:pt x="51" y="1550"/>
                </a:cubicBezTo>
                <a:cubicBezTo>
                  <a:pt x="51" y="1576"/>
                  <a:pt x="0" y="1601"/>
                  <a:pt x="25" y="1601"/>
                </a:cubicBezTo>
                <a:cubicBezTo>
                  <a:pt x="51" y="1601"/>
                  <a:pt x="51" y="1625"/>
                  <a:pt x="25" y="1625"/>
                </a:cubicBezTo>
                <a:cubicBezTo>
                  <a:pt x="0" y="1625"/>
                  <a:pt x="0" y="1650"/>
                  <a:pt x="25" y="1676"/>
                </a:cubicBezTo>
                <a:cubicBezTo>
                  <a:pt x="51" y="1701"/>
                  <a:pt x="0" y="1701"/>
                  <a:pt x="25" y="1726"/>
                </a:cubicBezTo>
                <a:cubicBezTo>
                  <a:pt x="51" y="1750"/>
                  <a:pt x="51" y="1726"/>
                  <a:pt x="75" y="1750"/>
                </a:cubicBezTo>
                <a:cubicBezTo>
                  <a:pt x="75" y="1775"/>
                  <a:pt x="100" y="1750"/>
                  <a:pt x="125" y="1726"/>
                </a:cubicBezTo>
                <a:cubicBezTo>
                  <a:pt x="176" y="1701"/>
                  <a:pt x="176" y="1750"/>
                  <a:pt x="151" y="1750"/>
                </a:cubicBezTo>
                <a:cubicBezTo>
                  <a:pt x="125" y="1750"/>
                  <a:pt x="100" y="1775"/>
                  <a:pt x="100" y="1801"/>
                </a:cubicBezTo>
                <a:cubicBezTo>
                  <a:pt x="100" y="1826"/>
                  <a:pt x="75" y="1801"/>
                  <a:pt x="75" y="1775"/>
                </a:cubicBezTo>
                <a:cubicBezTo>
                  <a:pt x="75" y="1750"/>
                  <a:pt x="25" y="1775"/>
                  <a:pt x="25" y="1801"/>
                </a:cubicBezTo>
                <a:cubicBezTo>
                  <a:pt x="51" y="1826"/>
                  <a:pt x="25" y="1850"/>
                  <a:pt x="25" y="1850"/>
                </a:cubicBezTo>
                <a:cubicBezTo>
                  <a:pt x="25" y="1876"/>
                  <a:pt x="75" y="1876"/>
                  <a:pt x="75" y="1850"/>
                </a:cubicBezTo>
                <a:cubicBezTo>
                  <a:pt x="100" y="1826"/>
                  <a:pt x="125" y="1826"/>
                  <a:pt x="125" y="1850"/>
                </a:cubicBezTo>
                <a:cubicBezTo>
                  <a:pt x="151" y="1876"/>
                  <a:pt x="100" y="1876"/>
                  <a:pt x="100" y="1901"/>
                </a:cubicBezTo>
                <a:cubicBezTo>
                  <a:pt x="100" y="1926"/>
                  <a:pt x="75" y="1901"/>
                  <a:pt x="75" y="1926"/>
                </a:cubicBezTo>
                <a:cubicBezTo>
                  <a:pt x="51" y="1950"/>
                  <a:pt x="151" y="2001"/>
                  <a:pt x="176" y="2001"/>
                </a:cubicBezTo>
                <a:cubicBezTo>
                  <a:pt x="200" y="2001"/>
                  <a:pt x="225" y="2050"/>
                  <a:pt x="276" y="2026"/>
                </a:cubicBezTo>
                <a:cubicBezTo>
                  <a:pt x="325" y="2026"/>
                  <a:pt x="425" y="1926"/>
                  <a:pt x="451" y="1901"/>
                </a:cubicBezTo>
                <a:cubicBezTo>
                  <a:pt x="476" y="1876"/>
                  <a:pt x="500" y="1901"/>
                  <a:pt x="525" y="1901"/>
                </a:cubicBezTo>
                <a:cubicBezTo>
                  <a:pt x="525" y="1876"/>
                  <a:pt x="525" y="1826"/>
                  <a:pt x="551" y="1826"/>
                </a:cubicBezTo>
                <a:lnTo>
                  <a:pt x="576" y="1876"/>
                </a:lnTo>
                <a:cubicBezTo>
                  <a:pt x="599" y="1876"/>
                  <a:pt x="599" y="1901"/>
                  <a:pt x="599" y="1926"/>
                </a:cubicBezTo>
                <a:lnTo>
                  <a:pt x="624" y="1926"/>
                </a:lnTo>
                <a:cubicBezTo>
                  <a:pt x="650" y="1926"/>
                  <a:pt x="650" y="1876"/>
                  <a:pt x="650" y="1850"/>
                </a:cubicBezTo>
                <a:cubicBezTo>
                  <a:pt x="650" y="1850"/>
                  <a:pt x="675" y="1801"/>
                  <a:pt x="675" y="1775"/>
                </a:cubicBezTo>
                <a:cubicBezTo>
                  <a:pt x="650" y="1750"/>
                  <a:pt x="724" y="1775"/>
                  <a:pt x="724" y="1750"/>
                </a:cubicBezTo>
                <a:cubicBezTo>
                  <a:pt x="724" y="1750"/>
                  <a:pt x="750" y="1676"/>
                  <a:pt x="724" y="1676"/>
                </a:cubicBezTo>
                <a:cubicBezTo>
                  <a:pt x="699" y="1650"/>
                  <a:pt x="699" y="1625"/>
                  <a:pt x="724" y="1625"/>
                </a:cubicBezTo>
                <a:cubicBezTo>
                  <a:pt x="724" y="1625"/>
                  <a:pt x="750" y="1625"/>
                  <a:pt x="750" y="1576"/>
                </a:cubicBezTo>
                <a:cubicBezTo>
                  <a:pt x="750" y="1550"/>
                  <a:pt x="699" y="1550"/>
                  <a:pt x="699" y="1501"/>
                </a:cubicBezTo>
                <a:cubicBezTo>
                  <a:pt x="675" y="1476"/>
                  <a:pt x="724" y="1476"/>
                  <a:pt x="699" y="1425"/>
                </a:cubicBezTo>
                <a:cubicBezTo>
                  <a:pt x="675" y="1376"/>
                  <a:pt x="699" y="1350"/>
                  <a:pt x="699" y="1325"/>
                </a:cubicBezTo>
                <a:cubicBezTo>
                  <a:pt x="675" y="1301"/>
                  <a:pt x="675" y="1276"/>
                  <a:pt x="699" y="1225"/>
                </a:cubicBezTo>
                <a:cubicBezTo>
                  <a:pt x="724" y="1201"/>
                  <a:pt x="775" y="1176"/>
                  <a:pt x="799" y="1176"/>
                </a:cubicBezTo>
                <a:cubicBezTo>
                  <a:pt x="824" y="1176"/>
                  <a:pt x="849" y="1201"/>
                  <a:pt x="849" y="1176"/>
                </a:cubicBezTo>
                <a:cubicBezTo>
                  <a:pt x="875" y="1150"/>
                  <a:pt x="875" y="1125"/>
                  <a:pt x="849" y="1125"/>
                </a:cubicBezTo>
                <a:cubicBezTo>
                  <a:pt x="849" y="1101"/>
                  <a:pt x="799" y="1101"/>
                  <a:pt x="849" y="1076"/>
                </a:cubicBezTo>
                <a:cubicBezTo>
                  <a:pt x="875" y="1025"/>
                  <a:pt x="899" y="976"/>
                  <a:pt x="899" y="950"/>
                </a:cubicBezTo>
                <a:cubicBezTo>
                  <a:pt x="899" y="901"/>
                  <a:pt x="899" y="876"/>
                  <a:pt x="899" y="850"/>
                </a:cubicBezTo>
                <a:cubicBezTo>
                  <a:pt x="924" y="850"/>
                  <a:pt x="950" y="850"/>
                  <a:pt x="975" y="850"/>
                </a:cubicBezTo>
                <a:cubicBezTo>
                  <a:pt x="999" y="825"/>
                  <a:pt x="975" y="801"/>
                  <a:pt x="999" y="776"/>
                </a:cubicBezTo>
                <a:cubicBezTo>
                  <a:pt x="999" y="776"/>
                  <a:pt x="1024" y="725"/>
                  <a:pt x="1050" y="725"/>
                </a:cubicBezTo>
                <a:cubicBezTo>
                  <a:pt x="1050" y="701"/>
                  <a:pt x="1075" y="676"/>
                  <a:pt x="1075" y="676"/>
                </a:cubicBezTo>
                <a:cubicBezTo>
                  <a:pt x="1050" y="650"/>
                  <a:pt x="1100" y="625"/>
                  <a:pt x="1100" y="601"/>
                </a:cubicBezTo>
                <a:cubicBezTo>
                  <a:pt x="1100" y="576"/>
                  <a:pt x="1124" y="550"/>
                  <a:pt x="1175" y="550"/>
                </a:cubicBezTo>
                <a:cubicBezTo>
                  <a:pt x="1200" y="550"/>
                  <a:pt x="1224" y="550"/>
                  <a:pt x="1224" y="525"/>
                </a:cubicBezTo>
                <a:cubicBezTo>
                  <a:pt x="1224" y="501"/>
                  <a:pt x="1224" y="425"/>
                  <a:pt x="1250" y="450"/>
                </a:cubicBezTo>
                <a:cubicBezTo>
                  <a:pt x="1300" y="475"/>
                  <a:pt x="1324" y="450"/>
                  <a:pt x="1350" y="475"/>
                </a:cubicBezTo>
                <a:cubicBezTo>
                  <a:pt x="1375" y="501"/>
                  <a:pt x="1424" y="501"/>
                  <a:pt x="1424" y="450"/>
                </a:cubicBezTo>
                <a:cubicBezTo>
                  <a:pt x="1424" y="425"/>
                  <a:pt x="1424" y="350"/>
                  <a:pt x="1475" y="375"/>
                </a:cubicBezTo>
                <a:lnTo>
                  <a:pt x="1475" y="375"/>
                </a:lnTo>
                <a:cubicBezTo>
                  <a:pt x="1500" y="350"/>
                  <a:pt x="1524" y="350"/>
                  <a:pt x="1550" y="350"/>
                </a:cubicBezTo>
                <a:cubicBezTo>
                  <a:pt x="1575" y="350"/>
                  <a:pt x="1600" y="400"/>
                  <a:pt x="1650" y="425"/>
                </a:cubicBezTo>
                <a:cubicBezTo>
                  <a:pt x="1700" y="425"/>
                  <a:pt x="1724" y="450"/>
                  <a:pt x="1750" y="425"/>
                </a:cubicBezTo>
                <a:cubicBezTo>
                  <a:pt x="1750" y="400"/>
                  <a:pt x="1800" y="425"/>
                  <a:pt x="1824" y="425"/>
                </a:cubicBezTo>
                <a:cubicBezTo>
                  <a:pt x="1850" y="425"/>
                  <a:pt x="1850" y="475"/>
                  <a:pt x="1875" y="450"/>
                </a:cubicBezTo>
                <a:cubicBezTo>
                  <a:pt x="1900" y="400"/>
                  <a:pt x="1875" y="375"/>
                  <a:pt x="1925" y="375"/>
                </a:cubicBezTo>
                <a:cubicBezTo>
                  <a:pt x="1950" y="400"/>
                  <a:pt x="1925" y="325"/>
                  <a:pt x="1925" y="300"/>
                </a:cubicBezTo>
                <a:cubicBezTo>
                  <a:pt x="1925" y="276"/>
                  <a:pt x="2000" y="276"/>
                  <a:pt x="2000" y="250"/>
                </a:cubicBezTo>
                <a:cubicBezTo>
                  <a:pt x="2000" y="225"/>
                  <a:pt x="2075" y="250"/>
                  <a:pt x="2075" y="225"/>
                </a:cubicBezTo>
                <a:cubicBezTo>
                  <a:pt x="2100" y="200"/>
                  <a:pt x="2149" y="200"/>
                  <a:pt x="2149" y="225"/>
                </a:cubicBezTo>
                <a:cubicBezTo>
                  <a:pt x="2175" y="250"/>
                  <a:pt x="2250" y="250"/>
                  <a:pt x="2250" y="276"/>
                </a:cubicBezTo>
                <a:cubicBezTo>
                  <a:pt x="2250" y="300"/>
                  <a:pt x="2250" y="325"/>
                  <a:pt x="2250" y="350"/>
                </a:cubicBezTo>
                <a:cubicBezTo>
                  <a:pt x="2275" y="325"/>
                  <a:pt x="2275" y="325"/>
                  <a:pt x="2300" y="325"/>
                </a:cubicBezTo>
                <a:cubicBezTo>
                  <a:pt x="2325" y="325"/>
                  <a:pt x="2349" y="276"/>
                  <a:pt x="2375" y="276"/>
                </a:cubicBezTo>
                <a:cubicBezTo>
                  <a:pt x="2400" y="276"/>
                  <a:pt x="2425" y="276"/>
                  <a:pt x="2425" y="250"/>
                </a:cubicBezTo>
                <a:cubicBezTo>
                  <a:pt x="2400" y="225"/>
                  <a:pt x="2349" y="225"/>
                  <a:pt x="2349" y="2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4" name="Freeform 209">
            <a:extLst>
              <a:ext uri="{FF2B5EF4-FFF2-40B4-BE49-F238E27FC236}">
                <a16:creationId xmlns:a16="http://schemas.microsoft.com/office/drawing/2014/main" id="{9F8BC4A0-52B4-A04D-BA68-30D80E229DD2}"/>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5" name="Freeform 210">
            <a:extLst>
              <a:ext uri="{FF2B5EF4-FFF2-40B4-BE49-F238E27FC236}">
                <a16:creationId xmlns:a16="http://schemas.microsoft.com/office/drawing/2014/main" id="{53407540-75E5-064A-BC83-D6F772A9DF41}"/>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6" name="Freeform 211">
            <a:extLst>
              <a:ext uri="{FF2B5EF4-FFF2-40B4-BE49-F238E27FC236}">
                <a16:creationId xmlns:a16="http://schemas.microsoft.com/office/drawing/2014/main" id="{B2F69197-20E2-B549-ABDD-7755B120FC65}"/>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7" name="Freeform 212">
            <a:extLst>
              <a:ext uri="{FF2B5EF4-FFF2-40B4-BE49-F238E27FC236}">
                <a16:creationId xmlns:a16="http://schemas.microsoft.com/office/drawing/2014/main" id="{D5F23FE5-72AC-574E-9D5C-A9005A2B8C05}"/>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8" name="Freeform 213">
            <a:extLst>
              <a:ext uri="{FF2B5EF4-FFF2-40B4-BE49-F238E27FC236}">
                <a16:creationId xmlns:a16="http://schemas.microsoft.com/office/drawing/2014/main" id="{2B45B90F-8324-F240-BD02-9EA255EA386F}"/>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9" name="Freeform 214">
            <a:extLst>
              <a:ext uri="{FF2B5EF4-FFF2-40B4-BE49-F238E27FC236}">
                <a16:creationId xmlns:a16="http://schemas.microsoft.com/office/drawing/2014/main" id="{6F63A251-9ACE-8349-B148-DE4F7DE99EF6}"/>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0" name="Freeform 215">
            <a:extLst>
              <a:ext uri="{FF2B5EF4-FFF2-40B4-BE49-F238E27FC236}">
                <a16:creationId xmlns:a16="http://schemas.microsoft.com/office/drawing/2014/main" id="{83F1AA8F-9CC7-944F-973E-D065FEB2BC95}"/>
              </a:ext>
            </a:extLst>
          </p:cNvPr>
          <p:cNvSpPr>
            <a:spLocks noChangeArrowheads="1"/>
          </p:cNvSpPr>
          <p:nvPr/>
        </p:nvSpPr>
        <p:spPr bwMode="auto">
          <a:xfrm>
            <a:off x="2233090" y="3531255"/>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1" name="Freeform 216">
            <a:extLst>
              <a:ext uri="{FF2B5EF4-FFF2-40B4-BE49-F238E27FC236}">
                <a16:creationId xmlns:a16="http://schemas.microsoft.com/office/drawing/2014/main" id="{FB8BD43C-BA15-1443-9639-6E81173EDA7A}"/>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2" name="Freeform 217">
            <a:extLst>
              <a:ext uri="{FF2B5EF4-FFF2-40B4-BE49-F238E27FC236}">
                <a16:creationId xmlns:a16="http://schemas.microsoft.com/office/drawing/2014/main" id="{763F2942-F606-5547-9AAA-29D156D04E2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3" name="Freeform 218">
            <a:extLst>
              <a:ext uri="{FF2B5EF4-FFF2-40B4-BE49-F238E27FC236}">
                <a16:creationId xmlns:a16="http://schemas.microsoft.com/office/drawing/2014/main" id="{4C88C8FB-D6C3-7A44-A069-E11C23E68438}"/>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4" name="Freeform 219">
            <a:extLst>
              <a:ext uri="{FF2B5EF4-FFF2-40B4-BE49-F238E27FC236}">
                <a16:creationId xmlns:a16="http://schemas.microsoft.com/office/drawing/2014/main" id="{9C6562BC-51F6-6340-9508-EACA163BAD61}"/>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5" name="Freeform 220">
            <a:extLst>
              <a:ext uri="{FF2B5EF4-FFF2-40B4-BE49-F238E27FC236}">
                <a16:creationId xmlns:a16="http://schemas.microsoft.com/office/drawing/2014/main" id="{E0615F6B-9000-8947-A9C2-0B287893CC5D}"/>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6" name="Freeform 221">
            <a:extLst>
              <a:ext uri="{FF2B5EF4-FFF2-40B4-BE49-F238E27FC236}">
                <a16:creationId xmlns:a16="http://schemas.microsoft.com/office/drawing/2014/main" id="{8DB1E512-0645-ED4D-A461-190996012B5B}"/>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7" name="Freeform 222">
            <a:extLst>
              <a:ext uri="{FF2B5EF4-FFF2-40B4-BE49-F238E27FC236}">
                <a16:creationId xmlns:a16="http://schemas.microsoft.com/office/drawing/2014/main" id="{7FB53BCD-00D7-8446-A3C4-1FE947AE05D8}"/>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8" name="Freeform 223">
            <a:extLst>
              <a:ext uri="{FF2B5EF4-FFF2-40B4-BE49-F238E27FC236}">
                <a16:creationId xmlns:a16="http://schemas.microsoft.com/office/drawing/2014/main" id="{91E80C11-94E8-334C-8C53-C098552D4AAA}"/>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9" name="Freeform 224">
            <a:extLst>
              <a:ext uri="{FF2B5EF4-FFF2-40B4-BE49-F238E27FC236}">
                <a16:creationId xmlns:a16="http://schemas.microsoft.com/office/drawing/2014/main" id="{5D2DC684-8483-0645-B726-D3B9BE26C011}"/>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0" name="Freeform 225">
            <a:extLst>
              <a:ext uri="{FF2B5EF4-FFF2-40B4-BE49-F238E27FC236}">
                <a16:creationId xmlns:a16="http://schemas.microsoft.com/office/drawing/2014/main" id="{76010389-94EF-4446-A741-9942FA15D3A7}"/>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1" name="Freeform 226">
            <a:extLst>
              <a:ext uri="{FF2B5EF4-FFF2-40B4-BE49-F238E27FC236}">
                <a16:creationId xmlns:a16="http://schemas.microsoft.com/office/drawing/2014/main" id="{912975B7-0950-9B4A-950E-51A11260AD19}"/>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2" name="Freeform 227">
            <a:extLst>
              <a:ext uri="{FF2B5EF4-FFF2-40B4-BE49-F238E27FC236}">
                <a16:creationId xmlns:a16="http://schemas.microsoft.com/office/drawing/2014/main" id="{00EA50F2-7309-9243-A860-52C1DA4727CF}"/>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3" name="Freeform 228">
            <a:extLst>
              <a:ext uri="{FF2B5EF4-FFF2-40B4-BE49-F238E27FC236}">
                <a16:creationId xmlns:a16="http://schemas.microsoft.com/office/drawing/2014/main" id="{D37F30AC-A801-944C-A77E-0C6ACE44A20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4" name="Freeform 229">
            <a:extLst>
              <a:ext uri="{FF2B5EF4-FFF2-40B4-BE49-F238E27FC236}">
                <a16:creationId xmlns:a16="http://schemas.microsoft.com/office/drawing/2014/main" id="{A185DEA1-A2E6-4B4E-8DBA-9E35F28E4B3A}"/>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5" name="Freeform 230">
            <a:extLst>
              <a:ext uri="{FF2B5EF4-FFF2-40B4-BE49-F238E27FC236}">
                <a16:creationId xmlns:a16="http://schemas.microsoft.com/office/drawing/2014/main" id="{C362247E-08CA-CF4B-A467-1D913512307E}"/>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6" name="Freeform 231">
            <a:extLst>
              <a:ext uri="{FF2B5EF4-FFF2-40B4-BE49-F238E27FC236}">
                <a16:creationId xmlns:a16="http://schemas.microsoft.com/office/drawing/2014/main" id="{7DA3FB29-65A0-BF4B-8444-118565F80A1A}"/>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7" name="Freeform 232">
            <a:extLst>
              <a:ext uri="{FF2B5EF4-FFF2-40B4-BE49-F238E27FC236}">
                <a16:creationId xmlns:a16="http://schemas.microsoft.com/office/drawing/2014/main" id="{84DB7CB4-A149-F743-854C-34557F0DF04D}"/>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8" name="Freeform 233">
            <a:extLst>
              <a:ext uri="{FF2B5EF4-FFF2-40B4-BE49-F238E27FC236}">
                <a16:creationId xmlns:a16="http://schemas.microsoft.com/office/drawing/2014/main" id="{014DDE68-F279-2F46-A532-F7646A32310B}"/>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9" name="Freeform 234">
            <a:extLst>
              <a:ext uri="{FF2B5EF4-FFF2-40B4-BE49-F238E27FC236}">
                <a16:creationId xmlns:a16="http://schemas.microsoft.com/office/drawing/2014/main" id="{2BF1AE11-03F2-F241-A263-F3F648130C63}"/>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0" name="Freeform 235">
            <a:extLst>
              <a:ext uri="{FF2B5EF4-FFF2-40B4-BE49-F238E27FC236}">
                <a16:creationId xmlns:a16="http://schemas.microsoft.com/office/drawing/2014/main" id="{538CB4A7-AEBC-CF44-93CF-C1A6E7B3A082}"/>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1" name="Freeform 236">
            <a:extLst>
              <a:ext uri="{FF2B5EF4-FFF2-40B4-BE49-F238E27FC236}">
                <a16:creationId xmlns:a16="http://schemas.microsoft.com/office/drawing/2014/main" id="{1B72AA53-4E4D-7243-AF7F-536D8830E258}"/>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2" name="Freeform 237">
            <a:extLst>
              <a:ext uri="{FF2B5EF4-FFF2-40B4-BE49-F238E27FC236}">
                <a16:creationId xmlns:a16="http://schemas.microsoft.com/office/drawing/2014/main" id="{42496E3A-A47F-FD43-A2DD-0ABD634354ED}"/>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3" name="Freeform 238">
            <a:extLst>
              <a:ext uri="{FF2B5EF4-FFF2-40B4-BE49-F238E27FC236}">
                <a16:creationId xmlns:a16="http://schemas.microsoft.com/office/drawing/2014/main" id="{812924E7-B62B-7342-AAF4-378F85CD9E75}"/>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4" name="Freeform 239">
            <a:extLst>
              <a:ext uri="{FF2B5EF4-FFF2-40B4-BE49-F238E27FC236}">
                <a16:creationId xmlns:a16="http://schemas.microsoft.com/office/drawing/2014/main" id="{41FCCCE1-4D5A-AB4D-80C8-723C7453CCC6}"/>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7" name="Freeform 241">
            <a:extLst>
              <a:ext uri="{FF2B5EF4-FFF2-40B4-BE49-F238E27FC236}">
                <a16:creationId xmlns:a16="http://schemas.microsoft.com/office/drawing/2014/main" id="{FCA920D9-C512-2E47-B5E8-B8962E87115B}"/>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8" name="Freeform 242">
            <a:extLst>
              <a:ext uri="{FF2B5EF4-FFF2-40B4-BE49-F238E27FC236}">
                <a16:creationId xmlns:a16="http://schemas.microsoft.com/office/drawing/2014/main" id="{5D06A966-5624-AF41-84E7-92308B828270}"/>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49" name="Title 2">
            <a:extLst>
              <a:ext uri="{FF2B5EF4-FFF2-40B4-BE49-F238E27FC236}">
                <a16:creationId xmlns:a16="http://schemas.microsoft.com/office/drawing/2014/main" id="{4AAB04C7-A75E-4623-AB59-71E3900EAC7B}"/>
              </a:ext>
            </a:extLst>
          </p:cNvPr>
          <p:cNvSpPr txBox="1">
            <a:spLocks/>
          </p:cNvSpPr>
          <p:nvPr/>
        </p:nvSpPr>
        <p:spPr>
          <a:xfrm>
            <a:off x="461640" y="234469"/>
            <a:ext cx="11631320" cy="439479"/>
          </a:xfrm>
          <a:prstGeom prst="rect">
            <a:avLst/>
          </a:prstGeom>
        </p:spPr>
        <p:txBody>
          <a:bodyPr vert="horz" wrap="square" lIns="0" tIns="0" rIns="0" bIns="0" rtlCol="0" anchor="b">
            <a:spAutoFit/>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defTabSz="914354">
              <a:defRPr/>
            </a:pPr>
            <a:r>
              <a:rPr lang="en-US" spc="-15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Significant interests towards 5G broadcast deployment worldwide</a:t>
            </a:r>
          </a:p>
        </p:txBody>
      </p:sp>
      <p:sp>
        <p:nvSpPr>
          <p:cNvPr id="320" name="Freeform 66">
            <a:extLst>
              <a:ext uri="{FF2B5EF4-FFF2-40B4-BE49-F238E27FC236}">
                <a16:creationId xmlns:a16="http://schemas.microsoft.com/office/drawing/2014/main" id="{5D27F4AF-609E-F243-9DD8-A4A74F20B900}"/>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1" name="Freeform 83">
            <a:extLst>
              <a:ext uri="{FF2B5EF4-FFF2-40B4-BE49-F238E27FC236}">
                <a16:creationId xmlns:a16="http://schemas.microsoft.com/office/drawing/2014/main" id="{D5F728EF-C436-A74B-94A6-5A32620692A2}"/>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2" name="Freeform 102">
            <a:extLst>
              <a:ext uri="{FF2B5EF4-FFF2-40B4-BE49-F238E27FC236}">
                <a16:creationId xmlns:a16="http://schemas.microsoft.com/office/drawing/2014/main" id="{7CB3722C-F144-4E46-B659-511CB4071EEC}"/>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3" name="Freeform 109">
            <a:extLst>
              <a:ext uri="{FF2B5EF4-FFF2-40B4-BE49-F238E27FC236}">
                <a16:creationId xmlns:a16="http://schemas.microsoft.com/office/drawing/2014/main" id="{0E7E7EED-496C-B54D-86AB-BEA91096E57C}"/>
              </a:ext>
            </a:extLst>
          </p:cNvPr>
          <p:cNvSpPr>
            <a:spLocks noChangeArrowheads="1"/>
          </p:cNvSpPr>
          <p:nvPr/>
        </p:nvSpPr>
        <p:spPr bwMode="auto">
          <a:xfrm>
            <a:off x="3381958" y="4453817"/>
            <a:ext cx="358591" cy="510467"/>
          </a:xfrm>
          <a:custGeom>
            <a:avLst/>
            <a:gdLst>
              <a:gd name="T0" fmla="*/ 174 w 1126"/>
              <a:gd name="T1" fmla="*/ 1174 h 1601"/>
              <a:gd name="T2" fmla="*/ 174 w 1126"/>
              <a:gd name="T3" fmla="*/ 1174 h 1601"/>
              <a:gd name="T4" fmla="*/ 250 w 1126"/>
              <a:gd name="T5" fmla="*/ 1174 h 1601"/>
              <a:gd name="T6" fmla="*/ 300 w 1126"/>
              <a:gd name="T7" fmla="*/ 1225 h 1601"/>
              <a:gd name="T8" fmla="*/ 300 w 1126"/>
              <a:gd name="T9" fmla="*/ 1225 h 1601"/>
              <a:gd name="T10" fmla="*/ 400 w 1126"/>
              <a:gd name="T11" fmla="*/ 1225 h 1601"/>
              <a:gd name="T12" fmla="*/ 450 w 1126"/>
              <a:gd name="T13" fmla="*/ 1300 h 1601"/>
              <a:gd name="T14" fmla="*/ 500 w 1126"/>
              <a:gd name="T15" fmla="*/ 1350 h 1601"/>
              <a:gd name="T16" fmla="*/ 550 w 1126"/>
              <a:gd name="T17" fmla="*/ 1425 h 1601"/>
              <a:gd name="T18" fmla="*/ 650 w 1126"/>
              <a:gd name="T19" fmla="*/ 1425 h 1601"/>
              <a:gd name="T20" fmla="*/ 700 w 1126"/>
              <a:gd name="T21" fmla="*/ 1425 h 1601"/>
              <a:gd name="T22" fmla="*/ 774 w 1126"/>
              <a:gd name="T23" fmla="*/ 1425 h 1601"/>
              <a:gd name="T24" fmla="*/ 825 w 1126"/>
              <a:gd name="T25" fmla="*/ 1474 h 1601"/>
              <a:gd name="T26" fmla="*/ 774 w 1126"/>
              <a:gd name="T27" fmla="*/ 1550 h 1601"/>
              <a:gd name="T28" fmla="*/ 850 w 1126"/>
              <a:gd name="T29" fmla="*/ 1600 h 1601"/>
              <a:gd name="T30" fmla="*/ 850 w 1126"/>
              <a:gd name="T31" fmla="*/ 1600 h 1601"/>
              <a:gd name="T32" fmla="*/ 874 w 1126"/>
              <a:gd name="T33" fmla="*/ 1474 h 1601"/>
              <a:gd name="T34" fmla="*/ 900 w 1126"/>
              <a:gd name="T35" fmla="*/ 1350 h 1601"/>
              <a:gd name="T36" fmla="*/ 850 w 1126"/>
              <a:gd name="T37" fmla="*/ 1200 h 1601"/>
              <a:gd name="T38" fmla="*/ 900 w 1126"/>
              <a:gd name="T39" fmla="*/ 1150 h 1601"/>
              <a:gd name="T40" fmla="*/ 900 w 1126"/>
              <a:gd name="T41" fmla="*/ 1100 h 1601"/>
              <a:gd name="T42" fmla="*/ 874 w 1126"/>
              <a:gd name="T43" fmla="*/ 1050 h 1601"/>
              <a:gd name="T44" fmla="*/ 1000 w 1126"/>
              <a:gd name="T45" fmla="*/ 1050 h 1601"/>
              <a:gd name="T46" fmla="*/ 1100 w 1126"/>
              <a:gd name="T47" fmla="*/ 1000 h 1601"/>
              <a:gd name="T48" fmla="*/ 1100 w 1126"/>
              <a:gd name="T49" fmla="*/ 950 h 1601"/>
              <a:gd name="T50" fmla="*/ 1100 w 1126"/>
              <a:gd name="T51" fmla="*/ 874 h 1601"/>
              <a:gd name="T52" fmla="*/ 1050 w 1126"/>
              <a:gd name="T53" fmla="*/ 825 h 1601"/>
              <a:gd name="T54" fmla="*/ 1075 w 1126"/>
              <a:gd name="T55" fmla="*/ 650 h 1601"/>
              <a:gd name="T56" fmla="*/ 975 w 1126"/>
              <a:gd name="T57" fmla="*/ 625 h 1601"/>
              <a:gd name="T58" fmla="*/ 850 w 1126"/>
              <a:gd name="T59" fmla="*/ 550 h 1601"/>
              <a:gd name="T60" fmla="*/ 674 w 1126"/>
              <a:gd name="T61" fmla="*/ 550 h 1601"/>
              <a:gd name="T62" fmla="*/ 625 w 1126"/>
              <a:gd name="T63" fmla="*/ 425 h 1601"/>
              <a:gd name="T64" fmla="*/ 574 w 1126"/>
              <a:gd name="T65" fmla="*/ 349 h 1601"/>
              <a:gd name="T66" fmla="*/ 525 w 1126"/>
              <a:gd name="T67" fmla="*/ 325 h 1601"/>
              <a:gd name="T68" fmla="*/ 550 w 1126"/>
              <a:gd name="T69" fmla="*/ 300 h 1601"/>
              <a:gd name="T70" fmla="*/ 574 w 1126"/>
              <a:gd name="T71" fmla="*/ 225 h 1601"/>
              <a:gd name="T72" fmla="*/ 650 w 1126"/>
              <a:gd name="T73" fmla="*/ 125 h 1601"/>
              <a:gd name="T74" fmla="*/ 674 w 1126"/>
              <a:gd name="T75" fmla="*/ 99 h 1601"/>
              <a:gd name="T76" fmla="*/ 700 w 1126"/>
              <a:gd name="T77" fmla="*/ 74 h 1601"/>
              <a:gd name="T78" fmla="*/ 725 w 1126"/>
              <a:gd name="T79" fmla="*/ 25 h 1601"/>
              <a:gd name="T80" fmla="*/ 625 w 1126"/>
              <a:gd name="T81" fmla="*/ 74 h 1601"/>
              <a:gd name="T82" fmla="*/ 525 w 1126"/>
              <a:gd name="T83" fmla="*/ 125 h 1601"/>
              <a:gd name="T84" fmla="*/ 450 w 1126"/>
              <a:gd name="T85" fmla="*/ 149 h 1601"/>
              <a:gd name="T86" fmla="*/ 400 w 1126"/>
              <a:gd name="T87" fmla="*/ 149 h 1601"/>
              <a:gd name="T88" fmla="*/ 325 w 1126"/>
              <a:gd name="T89" fmla="*/ 225 h 1601"/>
              <a:gd name="T90" fmla="*/ 274 w 1126"/>
              <a:gd name="T91" fmla="*/ 300 h 1601"/>
              <a:gd name="T92" fmla="*/ 200 w 1126"/>
              <a:gd name="T93" fmla="*/ 425 h 1601"/>
              <a:gd name="T94" fmla="*/ 174 w 1126"/>
              <a:gd name="T95" fmla="*/ 425 h 1601"/>
              <a:gd name="T96" fmla="*/ 150 w 1126"/>
              <a:gd name="T97" fmla="*/ 449 h 1601"/>
              <a:gd name="T98" fmla="*/ 100 w 1126"/>
              <a:gd name="T99" fmla="*/ 525 h 1601"/>
              <a:gd name="T100" fmla="*/ 125 w 1126"/>
              <a:gd name="T101" fmla="*/ 550 h 1601"/>
              <a:gd name="T102" fmla="*/ 150 w 1126"/>
              <a:gd name="T103" fmla="*/ 625 h 1601"/>
              <a:gd name="T104" fmla="*/ 150 w 1126"/>
              <a:gd name="T105" fmla="*/ 674 h 1601"/>
              <a:gd name="T106" fmla="*/ 150 w 1126"/>
              <a:gd name="T107" fmla="*/ 825 h 1601"/>
              <a:gd name="T108" fmla="*/ 125 w 1126"/>
              <a:gd name="T109" fmla="*/ 900 h 1601"/>
              <a:gd name="T110" fmla="*/ 49 w 1126"/>
              <a:gd name="T111" fmla="*/ 950 h 1601"/>
              <a:gd name="T112" fmla="*/ 0 w 1126"/>
              <a:gd name="T113" fmla="*/ 1025 h 1601"/>
              <a:gd name="T114" fmla="*/ 0 w 1126"/>
              <a:gd name="T115" fmla="*/ 1050 h 1601"/>
              <a:gd name="T116" fmla="*/ 100 w 1126"/>
              <a:gd name="T117" fmla="*/ 1125 h 1601"/>
              <a:gd name="T118" fmla="*/ 174 w 1126"/>
              <a:gd name="T119" fmla="*/ 117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6" h="1601">
                <a:moveTo>
                  <a:pt x="174" y="1174"/>
                </a:moveTo>
                <a:lnTo>
                  <a:pt x="174" y="1174"/>
                </a:lnTo>
                <a:cubicBezTo>
                  <a:pt x="200" y="1174"/>
                  <a:pt x="225" y="1174"/>
                  <a:pt x="250" y="1174"/>
                </a:cubicBezTo>
                <a:cubicBezTo>
                  <a:pt x="250" y="1150"/>
                  <a:pt x="274" y="1174"/>
                  <a:pt x="300" y="1225"/>
                </a:cubicBezTo>
                <a:lnTo>
                  <a:pt x="300" y="1225"/>
                </a:lnTo>
                <a:cubicBezTo>
                  <a:pt x="350" y="1225"/>
                  <a:pt x="374" y="1200"/>
                  <a:pt x="400" y="1225"/>
                </a:cubicBezTo>
                <a:cubicBezTo>
                  <a:pt x="425" y="1225"/>
                  <a:pt x="400" y="1300"/>
                  <a:pt x="450" y="1300"/>
                </a:cubicBezTo>
                <a:cubicBezTo>
                  <a:pt x="474" y="1300"/>
                  <a:pt x="500" y="1350"/>
                  <a:pt x="500" y="1350"/>
                </a:cubicBezTo>
                <a:cubicBezTo>
                  <a:pt x="500" y="1374"/>
                  <a:pt x="550" y="1400"/>
                  <a:pt x="550" y="1425"/>
                </a:cubicBezTo>
                <a:cubicBezTo>
                  <a:pt x="550" y="1450"/>
                  <a:pt x="625" y="1450"/>
                  <a:pt x="650" y="1425"/>
                </a:cubicBezTo>
                <a:cubicBezTo>
                  <a:pt x="674" y="1425"/>
                  <a:pt x="700" y="1425"/>
                  <a:pt x="700" y="1425"/>
                </a:cubicBezTo>
                <a:cubicBezTo>
                  <a:pt x="725" y="1425"/>
                  <a:pt x="750" y="1425"/>
                  <a:pt x="774" y="1425"/>
                </a:cubicBezTo>
                <a:cubicBezTo>
                  <a:pt x="774" y="1425"/>
                  <a:pt x="850" y="1450"/>
                  <a:pt x="825" y="1474"/>
                </a:cubicBezTo>
                <a:cubicBezTo>
                  <a:pt x="825" y="1499"/>
                  <a:pt x="774" y="1525"/>
                  <a:pt x="774" y="1550"/>
                </a:cubicBezTo>
                <a:cubicBezTo>
                  <a:pt x="800" y="1574"/>
                  <a:pt x="825" y="1574"/>
                  <a:pt x="850" y="1600"/>
                </a:cubicBezTo>
                <a:lnTo>
                  <a:pt x="850" y="1600"/>
                </a:lnTo>
                <a:cubicBezTo>
                  <a:pt x="874" y="1600"/>
                  <a:pt x="874" y="1499"/>
                  <a:pt x="874" y="1474"/>
                </a:cubicBezTo>
                <a:cubicBezTo>
                  <a:pt x="874" y="1450"/>
                  <a:pt x="900" y="1374"/>
                  <a:pt x="900" y="1350"/>
                </a:cubicBezTo>
                <a:cubicBezTo>
                  <a:pt x="925" y="1300"/>
                  <a:pt x="850" y="1250"/>
                  <a:pt x="850" y="1200"/>
                </a:cubicBezTo>
                <a:cubicBezTo>
                  <a:pt x="850" y="1125"/>
                  <a:pt x="874" y="1174"/>
                  <a:pt x="900" y="1150"/>
                </a:cubicBezTo>
                <a:cubicBezTo>
                  <a:pt x="950" y="1125"/>
                  <a:pt x="900" y="1100"/>
                  <a:pt x="900" y="1100"/>
                </a:cubicBezTo>
                <a:cubicBezTo>
                  <a:pt x="874" y="1100"/>
                  <a:pt x="850" y="1074"/>
                  <a:pt x="874" y="1050"/>
                </a:cubicBezTo>
                <a:cubicBezTo>
                  <a:pt x="874" y="1025"/>
                  <a:pt x="975" y="1050"/>
                  <a:pt x="1000" y="1050"/>
                </a:cubicBezTo>
                <a:cubicBezTo>
                  <a:pt x="1050" y="1050"/>
                  <a:pt x="1100" y="1000"/>
                  <a:pt x="1100" y="1000"/>
                </a:cubicBezTo>
                <a:cubicBezTo>
                  <a:pt x="1100" y="1000"/>
                  <a:pt x="1125" y="974"/>
                  <a:pt x="1100" y="950"/>
                </a:cubicBezTo>
                <a:cubicBezTo>
                  <a:pt x="1075" y="925"/>
                  <a:pt x="1075" y="900"/>
                  <a:pt x="1100" y="874"/>
                </a:cubicBezTo>
                <a:cubicBezTo>
                  <a:pt x="1125" y="874"/>
                  <a:pt x="1075" y="850"/>
                  <a:pt x="1050" y="825"/>
                </a:cubicBezTo>
                <a:cubicBezTo>
                  <a:pt x="1025" y="774"/>
                  <a:pt x="1050" y="700"/>
                  <a:pt x="1075" y="650"/>
                </a:cubicBezTo>
                <a:cubicBezTo>
                  <a:pt x="1100" y="600"/>
                  <a:pt x="1025" y="600"/>
                  <a:pt x="975" y="625"/>
                </a:cubicBezTo>
                <a:cubicBezTo>
                  <a:pt x="925" y="625"/>
                  <a:pt x="874" y="600"/>
                  <a:pt x="850" y="550"/>
                </a:cubicBezTo>
                <a:cubicBezTo>
                  <a:pt x="800" y="500"/>
                  <a:pt x="750" y="550"/>
                  <a:pt x="674" y="550"/>
                </a:cubicBezTo>
                <a:cubicBezTo>
                  <a:pt x="600" y="550"/>
                  <a:pt x="625" y="449"/>
                  <a:pt x="625" y="425"/>
                </a:cubicBezTo>
                <a:cubicBezTo>
                  <a:pt x="625" y="374"/>
                  <a:pt x="574" y="374"/>
                  <a:pt x="574" y="349"/>
                </a:cubicBezTo>
                <a:cubicBezTo>
                  <a:pt x="574" y="325"/>
                  <a:pt x="550" y="325"/>
                  <a:pt x="525" y="325"/>
                </a:cubicBezTo>
                <a:cubicBezTo>
                  <a:pt x="525" y="325"/>
                  <a:pt x="525" y="300"/>
                  <a:pt x="550" y="300"/>
                </a:cubicBezTo>
                <a:cubicBezTo>
                  <a:pt x="574" y="274"/>
                  <a:pt x="550" y="249"/>
                  <a:pt x="574" y="225"/>
                </a:cubicBezTo>
                <a:cubicBezTo>
                  <a:pt x="574" y="174"/>
                  <a:pt x="625" y="149"/>
                  <a:pt x="650" y="125"/>
                </a:cubicBezTo>
                <a:cubicBezTo>
                  <a:pt x="650" y="99"/>
                  <a:pt x="674" y="99"/>
                  <a:pt x="674" y="99"/>
                </a:cubicBezTo>
                <a:cubicBezTo>
                  <a:pt x="674" y="99"/>
                  <a:pt x="674" y="74"/>
                  <a:pt x="700" y="74"/>
                </a:cubicBezTo>
                <a:cubicBezTo>
                  <a:pt x="750" y="74"/>
                  <a:pt x="750" y="49"/>
                  <a:pt x="725" y="25"/>
                </a:cubicBezTo>
                <a:cubicBezTo>
                  <a:pt x="674" y="0"/>
                  <a:pt x="650" y="74"/>
                  <a:pt x="625" y="74"/>
                </a:cubicBezTo>
                <a:cubicBezTo>
                  <a:pt x="574" y="74"/>
                  <a:pt x="550" y="99"/>
                  <a:pt x="525" y="125"/>
                </a:cubicBezTo>
                <a:cubicBezTo>
                  <a:pt x="500" y="125"/>
                  <a:pt x="450" y="125"/>
                  <a:pt x="450" y="149"/>
                </a:cubicBezTo>
                <a:cubicBezTo>
                  <a:pt x="450" y="174"/>
                  <a:pt x="425" y="149"/>
                  <a:pt x="400" y="149"/>
                </a:cubicBezTo>
                <a:cubicBezTo>
                  <a:pt x="374" y="125"/>
                  <a:pt x="325" y="199"/>
                  <a:pt x="325" y="225"/>
                </a:cubicBezTo>
                <a:cubicBezTo>
                  <a:pt x="325" y="249"/>
                  <a:pt x="325" y="274"/>
                  <a:pt x="274" y="300"/>
                </a:cubicBezTo>
                <a:cubicBezTo>
                  <a:pt x="225" y="349"/>
                  <a:pt x="200" y="400"/>
                  <a:pt x="200" y="425"/>
                </a:cubicBezTo>
                <a:cubicBezTo>
                  <a:pt x="174" y="425"/>
                  <a:pt x="174" y="425"/>
                  <a:pt x="174" y="425"/>
                </a:cubicBezTo>
                <a:lnTo>
                  <a:pt x="150" y="449"/>
                </a:lnTo>
                <a:cubicBezTo>
                  <a:pt x="150" y="449"/>
                  <a:pt x="125" y="500"/>
                  <a:pt x="100" y="525"/>
                </a:cubicBezTo>
                <a:cubicBezTo>
                  <a:pt x="100" y="525"/>
                  <a:pt x="125" y="525"/>
                  <a:pt x="125" y="550"/>
                </a:cubicBezTo>
                <a:cubicBezTo>
                  <a:pt x="150" y="574"/>
                  <a:pt x="125" y="600"/>
                  <a:pt x="150" y="625"/>
                </a:cubicBezTo>
                <a:cubicBezTo>
                  <a:pt x="150" y="625"/>
                  <a:pt x="150" y="650"/>
                  <a:pt x="150" y="674"/>
                </a:cubicBezTo>
                <a:cubicBezTo>
                  <a:pt x="125" y="674"/>
                  <a:pt x="150" y="800"/>
                  <a:pt x="150" y="825"/>
                </a:cubicBezTo>
                <a:cubicBezTo>
                  <a:pt x="174" y="825"/>
                  <a:pt x="150" y="850"/>
                  <a:pt x="125" y="900"/>
                </a:cubicBezTo>
                <a:cubicBezTo>
                  <a:pt x="125" y="950"/>
                  <a:pt x="100" y="950"/>
                  <a:pt x="49" y="950"/>
                </a:cubicBezTo>
                <a:cubicBezTo>
                  <a:pt x="25" y="950"/>
                  <a:pt x="25" y="1025"/>
                  <a:pt x="0" y="1025"/>
                </a:cubicBezTo>
                <a:lnTo>
                  <a:pt x="0" y="1050"/>
                </a:lnTo>
                <a:cubicBezTo>
                  <a:pt x="25" y="1100"/>
                  <a:pt x="100" y="1125"/>
                  <a:pt x="100" y="1125"/>
                </a:cubicBezTo>
                <a:cubicBezTo>
                  <a:pt x="125" y="1125"/>
                  <a:pt x="150" y="1150"/>
                  <a:pt x="174" y="1174"/>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4" name="Freeform 125">
            <a:extLst>
              <a:ext uri="{FF2B5EF4-FFF2-40B4-BE49-F238E27FC236}">
                <a16:creationId xmlns:a16="http://schemas.microsoft.com/office/drawing/2014/main" id="{716ADA7B-75FC-9A4A-81DF-A259C672CC4A}"/>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5" name="Freeform 132">
            <a:extLst>
              <a:ext uri="{FF2B5EF4-FFF2-40B4-BE49-F238E27FC236}">
                <a16:creationId xmlns:a16="http://schemas.microsoft.com/office/drawing/2014/main" id="{09038267-1DD3-D442-90ED-B7F564341255}"/>
              </a:ext>
            </a:extLst>
          </p:cNvPr>
          <p:cNvSpPr>
            <a:spLocks noChangeArrowheads="1"/>
          </p:cNvSpPr>
          <p:nvPr/>
        </p:nvSpPr>
        <p:spPr bwMode="auto">
          <a:xfrm>
            <a:off x="5526475" y="2724141"/>
            <a:ext cx="295311" cy="462655"/>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6" name="Freeform 142">
            <a:extLst>
              <a:ext uri="{FF2B5EF4-FFF2-40B4-BE49-F238E27FC236}">
                <a16:creationId xmlns:a16="http://schemas.microsoft.com/office/drawing/2014/main" id="{4C01018D-F0F4-2D40-A566-AAEACC80E235}"/>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8" name="Freeform 240">
            <a:extLst>
              <a:ext uri="{FF2B5EF4-FFF2-40B4-BE49-F238E27FC236}">
                <a16:creationId xmlns:a16="http://schemas.microsoft.com/office/drawing/2014/main" id="{CD98258F-ABD0-594A-8945-8C845D9A966C}"/>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8" name="TextBox 247">
            <a:extLst>
              <a:ext uri="{FF2B5EF4-FFF2-40B4-BE49-F238E27FC236}">
                <a16:creationId xmlns:a16="http://schemas.microsoft.com/office/drawing/2014/main" id="{EC76404F-2CA9-104B-AB3F-FD960CBB5E2B}"/>
              </a:ext>
            </a:extLst>
          </p:cNvPr>
          <p:cNvSpPr txBox="1"/>
          <p:nvPr/>
        </p:nvSpPr>
        <p:spPr>
          <a:xfrm>
            <a:off x="995269" y="1550186"/>
            <a:ext cx="3352003" cy="643253"/>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2024: European Championship</a:t>
            </a:r>
          </a:p>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5G Media2Go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Stuttgart/Heilbronn</a:t>
            </a:r>
          </a:p>
          <a:p>
            <a:pPr defTabSz="914354" fontAlgn="b">
              <a:lnSpc>
                <a:spcPct val="96000"/>
              </a:lnSpc>
              <a:spcAft>
                <a:spcPts val="600"/>
              </a:spcAft>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2017-20: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5G Today in Bavaria</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73" name="Freeform: Shape 1">
            <a:extLst>
              <a:ext uri="{FF2B5EF4-FFF2-40B4-BE49-F238E27FC236}">
                <a16:creationId xmlns:a16="http://schemas.microsoft.com/office/drawing/2014/main" id="{B68FC8AF-3B69-FA49-81F5-A0272252568C}"/>
              </a:ext>
            </a:extLst>
          </p:cNvPr>
          <p:cNvSpPr/>
          <p:nvPr/>
        </p:nvSpPr>
        <p:spPr>
          <a:xfrm>
            <a:off x="995271" y="1531138"/>
            <a:ext cx="5065575" cy="16141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15" name="TextBox 314">
            <a:extLst>
              <a:ext uri="{FF2B5EF4-FFF2-40B4-BE49-F238E27FC236}">
                <a16:creationId xmlns:a16="http://schemas.microsoft.com/office/drawing/2014/main" id="{1AE542B6-6402-2547-A036-139B1C83EDFB}"/>
              </a:ext>
            </a:extLst>
          </p:cNvPr>
          <p:cNvSpPr txBox="1"/>
          <p:nvPr/>
        </p:nvSpPr>
        <p:spPr>
          <a:xfrm>
            <a:off x="995269" y="1256577"/>
            <a:ext cx="161054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Germany</a:t>
            </a:r>
          </a:p>
        </p:txBody>
      </p:sp>
      <p:sp>
        <p:nvSpPr>
          <p:cNvPr id="316" name="TextBox 315">
            <a:extLst>
              <a:ext uri="{FF2B5EF4-FFF2-40B4-BE49-F238E27FC236}">
                <a16:creationId xmlns:a16="http://schemas.microsoft.com/office/drawing/2014/main" id="{1B336E13-CFDC-7141-8E86-8DC797741A8C}"/>
              </a:ext>
            </a:extLst>
          </p:cNvPr>
          <p:cNvSpPr txBox="1"/>
          <p:nvPr/>
        </p:nvSpPr>
        <p:spPr>
          <a:xfrm>
            <a:off x="966960" y="2702411"/>
            <a:ext cx="3233501" cy="193899"/>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2020-22</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VISTA Project with O2 Virgin Media</a:t>
            </a:r>
          </a:p>
        </p:txBody>
      </p:sp>
      <p:sp>
        <p:nvSpPr>
          <p:cNvPr id="329" name="Freeform: Shape 68">
            <a:extLst>
              <a:ext uri="{FF2B5EF4-FFF2-40B4-BE49-F238E27FC236}">
                <a16:creationId xmlns:a16="http://schemas.microsoft.com/office/drawing/2014/main" id="{EC3B7CA0-183E-BE45-A231-B9456A770E94}"/>
              </a:ext>
            </a:extLst>
          </p:cNvPr>
          <p:cNvSpPr/>
          <p:nvPr/>
        </p:nvSpPr>
        <p:spPr>
          <a:xfrm>
            <a:off x="995272" y="2710076"/>
            <a:ext cx="4659171" cy="35115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0" name="TextBox 329">
            <a:extLst>
              <a:ext uri="{FF2B5EF4-FFF2-40B4-BE49-F238E27FC236}">
                <a16:creationId xmlns:a16="http://schemas.microsoft.com/office/drawing/2014/main" id="{067E17D3-A95C-2D48-A2A9-383C6F1CD940}"/>
              </a:ext>
            </a:extLst>
          </p:cNvPr>
          <p:cNvSpPr txBox="1"/>
          <p:nvPr/>
        </p:nvSpPr>
        <p:spPr>
          <a:xfrm>
            <a:off x="962145" y="2444441"/>
            <a:ext cx="513651"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UK</a:t>
            </a:r>
          </a:p>
        </p:txBody>
      </p:sp>
      <p:sp>
        <p:nvSpPr>
          <p:cNvPr id="333" name="TextBox 332">
            <a:extLst>
              <a:ext uri="{FF2B5EF4-FFF2-40B4-BE49-F238E27FC236}">
                <a16:creationId xmlns:a16="http://schemas.microsoft.com/office/drawing/2014/main" id="{24F58BE4-C29E-FF49-8079-47B72A9F708C}"/>
              </a:ext>
            </a:extLst>
          </p:cNvPr>
          <p:cNvSpPr txBox="1"/>
          <p:nvPr/>
        </p:nvSpPr>
        <p:spPr>
          <a:xfrm>
            <a:off x="769462" y="4773173"/>
            <a:ext cx="2635556" cy="489365"/>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free-to-air linear radio and TV using Rel-14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with HPHT in Barcelona</a:t>
            </a:r>
          </a:p>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2022 &amp; 2023: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MWC demos</a:t>
            </a:r>
          </a:p>
        </p:txBody>
      </p:sp>
      <p:sp>
        <p:nvSpPr>
          <p:cNvPr id="335" name="TextBox 334">
            <a:extLst>
              <a:ext uri="{FF2B5EF4-FFF2-40B4-BE49-F238E27FC236}">
                <a16:creationId xmlns:a16="http://schemas.microsoft.com/office/drawing/2014/main" id="{285FBED0-7D1E-294D-86DF-0E96AF1FE723}"/>
              </a:ext>
            </a:extLst>
          </p:cNvPr>
          <p:cNvSpPr txBox="1"/>
          <p:nvPr/>
        </p:nvSpPr>
        <p:spPr>
          <a:xfrm>
            <a:off x="767235" y="4478935"/>
            <a:ext cx="703416"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Spain</a:t>
            </a:r>
          </a:p>
        </p:txBody>
      </p:sp>
      <p:sp>
        <p:nvSpPr>
          <p:cNvPr id="338" name="TextBox 337">
            <a:extLst>
              <a:ext uri="{FF2B5EF4-FFF2-40B4-BE49-F238E27FC236}">
                <a16:creationId xmlns:a16="http://schemas.microsoft.com/office/drawing/2014/main" id="{CB7DCB7D-0556-F74A-8D24-C2F5F0879D00}"/>
              </a:ext>
            </a:extLst>
          </p:cNvPr>
          <p:cNvSpPr txBox="1"/>
          <p:nvPr/>
        </p:nvSpPr>
        <p:spPr>
          <a:xfrm>
            <a:off x="975129" y="5691394"/>
            <a:ext cx="2852455"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2020-21: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Delivery of TV and radio with Rel-14 broadcast trial deployment in Santiago de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Tolú</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39" name="Freeform: Shape 81">
            <a:extLst>
              <a:ext uri="{FF2B5EF4-FFF2-40B4-BE49-F238E27FC236}">
                <a16:creationId xmlns:a16="http://schemas.microsoft.com/office/drawing/2014/main" id="{49A1F807-5E10-7D41-B07F-48C98DB26A65}"/>
              </a:ext>
            </a:extLst>
          </p:cNvPr>
          <p:cNvSpPr/>
          <p:nvPr/>
        </p:nvSpPr>
        <p:spPr>
          <a:xfrm flipV="1">
            <a:off x="979712" y="4820846"/>
            <a:ext cx="2580291" cy="8927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0" name="TextBox 339">
            <a:extLst>
              <a:ext uri="{FF2B5EF4-FFF2-40B4-BE49-F238E27FC236}">
                <a16:creationId xmlns:a16="http://schemas.microsoft.com/office/drawing/2014/main" id="{CFFA5FB8-A35F-D649-9003-43517F8DAE96}"/>
              </a:ext>
            </a:extLst>
          </p:cNvPr>
          <p:cNvSpPr txBox="1"/>
          <p:nvPr/>
        </p:nvSpPr>
        <p:spPr>
          <a:xfrm>
            <a:off x="961589" y="5430547"/>
            <a:ext cx="2758075"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Colombia</a:t>
            </a:r>
          </a:p>
        </p:txBody>
      </p:sp>
      <p:sp>
        <p:nvSpPr>
          <p:cNvPr id="343" name="TextBox 342">
            <a:extLst>
              <a:ext uri="{FF2B5EF4-FFF2-40B4-BE49-F238E27FC236}">
                <a16:creationId xmlns:a16="http://schemas.microsoft.com/office/drawing/2014/main" id="{DBEC2D92-DCD8-904C-A41A-F8804578F041}"/>
              </a:ext>
            </a:extLst>
          </p:cNvPr>
          <p:cNvSpPr txBox="1"/>
          <p:nvPr/>
        </p:nvSpPr>
        <p:spPr>
          <a:xfrm>
            <a:off x="4323085" y="5152502"/>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TV 3.0 project calling</a:t>
            </a:r>
            <a:b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for proposals</a:t>
            </a:r>
          </a:p>
        </p:txBody>
      </p:sp>
      <p:sp>
        <p:nvSpPr>
          <p:cNvPr id="344" name="Freeform: Shape 76">
            <a:extLst>
              <a:ext uri="{FF2B5EF4-FFF2-40B4-BE49-F238E27FC236}">
                <a16:creationId xmlns:a16="http://schemas.microsoft.com/office/drawing/2014/main" id="{D3725AAF-CF00-B24C-9190-0622573B0A29}"/>
              </a:ext>
            </a:extLst>
          </p:cNvPr>
          <p:cNvSpPr/>
          <p:nvPr/>
        </p:nvSpPr>
        <p:spPr>
          <a:xfrm flipH="1">
            <a:off x="4205405" y="5140285"/>
            <a:ext cx="1680272" cy="3778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5" name="TextBox 344">
            <a:extLst>
              <a:ext uri="{FF2B5EF4-FFF2-40B4-BE49-F238E27FC236}">
                <a16:creationId xmlns:a16="http://schemas.microsoft.com/office/drawing/2014/main" id="{2C242AE5-37B3-B04B-A0BA-912182824877}"/>
              </a:ext>
            </a:extLst>
          </p:cNvPr>
          <p:cNvSpPr txBox="1"/>
          <p:nvPr/>
        </p:nvSpPr>
        <p:spPr>
          <a:xfrm>
            <a:off x="4729137" y="485164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Brazil</a:t>
            </a:r>
          </a:p>
        </p:txBody>
      </p:sp>
      <p:sp>
        <p:nvSpPr>
          <p:cNvPr id="346" name="TextBox 345">
            <a:extLst>
              <a:ext uri="{FF2B5EF4-FFF2-40B4-BE49-F238E27FC236}">
                <a16:creationId xmlns:a16="http://schemas.microsoft.com/office/drawing/2014/main" id="{7AF7339C-5592-0141-9ED4-BCC2CDA2FF0D}"/>
              </a:ext>
            </a:extLst>
          </p:cNvPr>
          <p:cNvSpPr txBox="1"/>
          <p:nvPr/>
        </p:nvSpPr>
        <p:spPr>
          <a:xfrm>
            <a:off x="6568440" y="1171795"/>
            <a:ext cx="2194661" cy="637097"/>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2018-23: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Aosta</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Turin</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48" name="TextBox 347">
            <a:extLst>
              <a:ext uri="{FF2B5EF4-FFF2-40B4-BE49-F238E27FC236}">
                <a16:creationId xmlns:a16="http://schemas.microsoft.com/office/drawing/2014/main" id="{45332E81-4A77-D84A-A714-A7F7D54CC935}"/>
              </a:ext>
            </a:extLst>
          </p:cNvPr>
          <p:cNvSpPr txBox="1"/>
          <p:nvPr/>
        </p:nvSpPr>
        <p:spPr>
          <a:xfrm>
            <a:off x="7406589" y="885600"/>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Italy</a:t>
            </a:r>
          </a:p>
        </p:txBody>
      </p:sp>
      <p:sp>
        <p:nvSpPr>
          <p:cNvPr id="350" name="TextBox 349">
            <a:extLst>
              <a:ext uri="{FF2B5EF4-FFF2-40B4-BE49-F238E27FC236}">
                <a16:creationId xmlns:a16="http://schemas.microsoft.com/office/drawing/2014/main" id="{F9CCB8BA-5034-AA4B-AE4F-FF661EAD94E1}"/>
              </a:ext>
            </a:extLst>
          </p:cNvPr>
          <p:cNvSpPr txBox="1"/>
          <p:nvPr/>
        </p:nvSpPr>
        <p:spPr>
          <a:xfrm>
            <a:off x="6437794" y="2767190"/>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with 5G BC Rel-14/16 , with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eMBB</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in Vienna</a:t>
            </a:r>
          </a:p>
        </p:txBody>
      </p:sp>
      <p:sp>
        <p:nvSpPr>
          <p:cNvPr id="351" name="TextBox 350">
            <a:extLst>
              <a:ext uri="{FF2B5EF4-FFF2-40B4-BE49-F238E27FC236}">
                <a16:creationId xmlns:a16="http://schemas.microsoft.com/office/drawing/2014/main" id="{68776BD9-C718-E848-B348-13CFD3777EC1}"/>
              </a:ext>
            </a:extLst>
          </p:cNvPr>
          <p:cNvSpPr txBox="1"/>
          <p:nvPr/>
        </p:nvSpPr>
        <p:spPr>
          <a:xfrm>
            <a:off x="7408433" y="2525074"/>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Austria</a:t>
            </a:r>
          </a:p>
        </p:txBody>
      </p:sp>
      <p:sp>
        <p:nvSpPr>
          <p:cNvPr id="352" name="Freeform: Shape 36">
            <a:extLst>
              <a:ext uri="{FF2B5EF4-FFF2-40B4-BE49-F238E27FC236}">
                <a16:creationId xmlns:a16="http://schemas.microsoft.com/office/drawing/2014/main" id="{41893FA7-8D42-5F41-99B2-DC45DE15F202}"/>
              </a:ext>
            </a:extLst>
          </p:cNvPr>
          <p:cNvSpPr/>
          <p:nvPr/>
        </p:nvSpPr>
        <p:spPr>
          <a:xfrm flipH="1">
            <a:off x="6219589" y="2766608"/>
            <a:ext cx="2356947" cy="49438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4" name="TextBox 353">
            <a:extLst>
              <a:ext uri="{FF2B5EF4-FFF2-40B4-BE49-F238E27FC236}">
                <a16:creationId xmlns:a16="http://schemas.microsoft.com/office/drawing/2014/main" id="{2A33D415-700D-8843-B7A7-668647FF9A5E}"/>
              </a:ext>
            </a:extLst>
          </p:cNvPr>
          <p:cNvSpPr txBox="1"/>
          <p:nvPr/>
        </p:nvSpPr>
        <p:spPr>
          <a:xfrm>
            <a:off x="6668039" y="5857245"/>
            <a:ext cx="2197651" cy="66710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2020+: </a:t>
            </a:r>
            <a:r>
              <a:rPr lang="en-US" sz="1051">
                <a:solidFill>
                  <a:srgbClr val="F7F8FA"/>
                </a:solidFill>
                <a:latin typeface="Microsoft Sans Serif"/>
                <a:ea typeface="Microsoft Sans Serif"/>
                <a:cs typeface="Microsoft Sans Serif"/>
              </a:rPr>
              <a:t>Growing interest</a:t>
            </a:r>
            <a:br>
              <a:rPr lang="en-US" sz="1051">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51">
                <a:solidFill>
                  <a:srgbClr val="F7F8FA"/>
                </a:solidFill>
                <a:latin typeface="Microsoft Sans Serif"/>
                <a:ea typeface="Microsoft Sans Serif"/>
                <a:cs typeface="Microsoft Sans Serif"/>
              </a:rPr>
              <a:t>in latest broadcast</a:t>
            </a:r>
            <a:r>
              <a:rPr lang="en-US" sz="1051" baseline="30000">
                <a:solidFill>
                  <a:srgbClr val="F7F8FA"/>
                </a:solidFill>
                <a:latin typeface="Microsoft Sans Serif"/>
                <a:ea typeface="Microsoft Sans Serif"/>
                <a:cs typeface="Microsoft Sans Serif"/>
              </a:rPr>
              <a:t>3 </a:t>
            </a:r>
            <a:r>
              <a:rPr lang="en-US" sz="1051">
                <a:solidFill>
                  <a:srgbClr val="F7F8FA"/>
                </a:solidFill>
                <a:latin typeface="Microsoft Sans Serif"/>
                <a:ea typeface="Microsoft Sans Serif"/>
                <a:cs typeface="Microsoft Sans Serif"/>
              </a:rPr>
              <a:t>technologies</a:t>
            </a:r>
          </a:p>
          <a:p>
            <a:pPr defTabSz="914354" fontAlgn="b">
              <a:lnSpc>
                <a:spcPct val="96000"/>
              </a:lnSpc>
              <a:defRPr/>
            </a:pPr>
            <a:r>
              <a:rPr lang="en-US" sz="1051" b="1">
                <a:solidFill>
                  <a:srgbClr val="FFFF00"/>
                </a:solidFill>
                <a:latin typeface="Microsoft Sans Serif"/>
                <a:ea typeface="Microsoft Sans Serif"/>
                <a:cs typeface="Microsoft Sans Serif"/>
              </a:rPr>
              <a:t>2023</a:t>
            </a:r>
            <a:r>
              <a:rPr lang="en-US" sz="1051">
                <a:solidFill>
                  <a:srgbClr val="FFFF00"/>
                </a:solidFill>
                <a:latin typeface="Microsoft Sans Serif"/>
                <a:ea typeface="Microsoft Sans Serif"/>
                <a:cs typeface="Microsoft Sans Serif"/>
              </a:rPr>
              <a:t>: </a:t>
            </a:r>
            <a:r>
              <a:rPr lang="en-US" sz="1051">
                <a:solidFill>
                  <a:srgbClr val="FFFF00"/>
                </a:solidFill>
                <a:latin typeface="Microsoft Sans Serif"/>
                <a:ea typeface="Microsoft Sans Serif"/>
                <a:cs typeface="Microsoft Sans Serif"/>
                <a:hlinkClick r:id="rId4">
                  <a:extLst>
                    <a:ext uri="{A12FA001-AC4F-418D-AE19-62706E023703}">
                      <ahyp:hlinkClr xmlns:ahyp="http://schemas.microsoft.com/office/drawing/2018/hyperlinkcolor" val="tx"/>
                    </a:ext>
                  </a:extLst>
                </a:hlinkClick>
              </a:rPr>
              <a:t>Discussion on DTM strategy based on market feedback</a:t>
            </a:r>
            <a:endParaRPr lang="en-US" sz="1051">
              <a:solidFill>
                <a:srgbClr val="FFFF00"/>
              </a:solidFill>
              <a:latin typeface="Microsoft Sans Serif"/>
              <a:ea typeface="Microsoft Sans Serif"/>
              <a:cs typeface="Microsoft Sans Serif"/>
            </a:endParaRPr>
          </a:p>
        </p:txBody>
      </p:sp>
      <p:sp>
        <p:nvSpPr>
          <p:cNvPr id="356" name="Freeform: Shape 100">
            <a:extLst>
              <a:ext uri="{FF2B5EF4-FFF2-40B4-BE49-F238E27FC236}">
                <a16:creationId xmlns:a16="http://schemas.microsoft.com/office/drawing/2014/main" id="{3C81F7F2-DC62-0444-A32B-BCD3F37C94C8}"/>
              </a:ext>
            </a:extLst>
          </p:cNvPr>
          <p:cNvSpPr/>
          <p:nvPr/>
        </p:nvSpPr>
        <p:spPr>
          <a:xfrm flipV="1">
            <a:off x="6612093" y="4286474"/>
            <a:ext cx="1497647" cy="15707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63" name="TextBox 362">
            <a:extLst>
              <a:ext uri="{FF2B5EF4-FFF2-40B4-BE49-F238E27FC236}">
                <a16:creationId xmlns:a16="http://schemas.microsoft.com/office/drawing/2014/main" id="{2A7DF744-F09B-B84F-B774-2FEA6CB91280}"/>
              </a:ext>
            </a:extLst>
          </p:cNvPr>
          <p:cNvSpPr txBox="1"/>
          <p:nvPr/>
        </p:nvSpPr>
        <p:spPr>
          <a:xfrm>
            <a:off x="9742415" y="2575825"/>
            <a:ext cx="1929188"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Late 2021: Distribution of live TV using Rel-16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near Seoul</a:t>
            </a:r>
          </a:p>
        </p:txBody>
      </p:sp>
      <p:sp>
        <p:nvSpPr>
          <p:cNvPr id="364" name="Freeform: Shape 98">
            <a:extLst>
              <a:ext uri="{FF2B5EF4-FFF2-40B4-BE49-F238E27FC236}">
                <a16:creationId xmlns:a16="http://schemas.microsoft.com/office/drawing/2014/main" id="{C25C47AA-5401-2F4C-976B-50AD0A5CCAEF}"/>
              </a:ext>
            </a:extLst>
          </p:cNvPr>
          <p:cNvSpPr/>
          <p:nvPr/>
        </p:nvSpPr>
        <p:spPr>
          <a:xfrm flipH="1">
            <a:off x="9571456" y="2575825"/>
            <a:ext cx="1378192" cy="110010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65" name="TextBox 364">
            <a:extLst>
              <a:ext uri="{FF2B5EF4-FFF2-40B4-BE49-F238E27FC236}">
                <a16:creationId xmlns:a16="http://schemas.microsoft.com/office/drawing/2014/main" id="{5A653C27-F566-8042-812C-96001FD4D4F8}"/>
              </a:ext>
            </a:extLst>
          </p:cNvPr>
          <p:cNvSpPr txBox="1"/>
          <p:nvPr/>
        </p:nvSpPr>
        <p:spPr>
          <a:xfrm>
            <a:off x="9137064" y="2306380"/>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Korea</a:t>
            </a:r>
          </a:p>
        </p:txBody>
      </p:sp>
      <p:sp>
        <p:nvSpPr>
          <p:cNvPr id="367" name="TextBox 366">
            <a:extLst>
              <a:ext uri="{FF2B5EF4-FFF2-40B4-BE49-F238E27FC236}">
                <a16:creationId xmlns:a16="http://schemas.microsoft.com/office/drawing/2014/main" id="{9CCB0EEB-8BCC-3E4B-8F5E-5597112B89E2}"/>
              </a:ext>
            </a:extLst>
          </p:cNvPr>
          <p:cNvSpPr txBox="1"/>
          <p:nvPr/>
        </p:nvSpPr>
        <p:spPr>
          <a:xfrm>
            <a:off x="267793" y="6639427"/>
            <a:ext cx="11825167" cy="203838"/>
          </a:xfrm>
          <a:prstGeom prst="rect">
            <a:avLst/>
          </a:prstGeom>
        </p:spPr>
        <p:txBody>
          <a:bodyPr wrap="square" lIns="0" tIns="45720" rIns="0" bIns="0" rtlCol="0">
            <a:spAutoFit/>
          </a:bodyPr>
          <a:lstStyle/>
          <a:p>
            <a:pPr defTabSz="914354">
              <a:lnSpc>
                <a:spcPct val="96000"/>
              </a:lnSpc>
              <a:spcAft>
                <a:spcPts val="600"/>
              </a:spcAft>
              <a:defRPr/>
            </a:pP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National Radio and Television Administration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Academy of Broadcast and Science  commercia potential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3</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67" err="1">
                <a:solidFill>
                  <a:srgbClr val="FFFFFF"/>
                </a:solidFill>
                <a:latin typeface="Arial"/>
              </a:rPr>
              <a:t>Prasar</a:t>
            </a:r>
            <a:r>
              <a:rPr lang="en-US" sz="1067">
                <a:solidFill>
                  <a:srgbClr val="FFFFFF"/>
                </a:solidFill>
                <a:latin typeface="Arial"/>
              </a:rPr>
              <a:t> Bharti working jointly with IIT Kanpur on Next Generation Broadcast Technology</a:t>
            </a:r>
            <a:r>
              <a:rPr lang="en-US" sz="1067" baseline="30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1067">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68" name="TextBox 367">
            <a:extLst>
              <a:ext uri="{FF2B5EF4-FFF2-40B4-BE49-F238E27FC236}">
                <a16:creationId xmlns:a16="http://schemas.microsoft.com/office/drawing/2014/main" id="{D971ED8B-CD51-E343-B247-4D0A56DB431D}"/>
              </a:ext>
            </a:extLst>
          </p:cNvPr>
          <p:cNvSpPr txBox="1"/>
          <p:nvPr/>
        </p:nvSpPr>
        <p:spPr>
          <a:xfrm>
            <a:off x="9960034" y="4641461"/>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Malaysia</a:t>
            </a:r>
          </a:p>
        </p:txBody>
      </p:sp>
      <p:sp>
        <p:nvSpPr>
          <p:cNvPr id="369" name="Freeform: Shape 103">
            <a:extLst>
              <a:ext uri="{FF2B5EF4-FFF2-40B4-BE49-F238E27FC236}">
                <a16:creationId xmlns:a16="http://schemas.microsoft.com/office/drawing/2014/main" id="{3489F8CE-E371-AC49-8FA5-0FE44B95C6FF}"/>
              </a:ext>
            </a:extLst>
          </p:cNvPr>
          <p:cNvSpPr/>
          <p:nvPr/>
        </p:nvSpPr>
        <p:spPr>
          <a:xfrm flipH="1" flipV="1">
            <a:off x="9124983" y="3999188"/>
            <a:ext cx="2375959" cy="124493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6" name="Freeform: Shape 68">
            <a:extLst>
              <a:ext uri="{FF2B5EF4-FFF2-40B4-BE49-F238E27FC236}">
                <a16:creationId xmlns:a16="http://schemas.microsoft.com/office/drawing/2014/main" id="{70F0F9FA-9CDB-4FF7-A19E-641CDA5F64A1}"/>
              </a:ext>
            </a:extLst>
          </p:cNvPr>
          <p:cNvSpPr/>
          <p:nvPr/>
        </p:nvSpPr>
        <p:spPr>
          <a:xfrm flipV="1">
            <a:off x="749474" y="3572100"/>
            <a:ext cx="2269457" cy="19222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1" name="TextBox 340">
            <a:extLst>
              <a:ext uri="{FF2B5EF4-FFF2-40B4-BE49-F238E27FC236}">
                <a16:creationId xmlns:a16="http://schemas.microsoft.com/office/drawing/2014/main" id="{03A9768F-7500-4024-8BE7-A15EBE67AF92}"/>
              </a:ext>
            </a:extLst>
          </p:cNvPr>
          <p:cNvSpPr txBox="1"/>
          <p:nvPr/>
        </p:nvSpPr>
        <p:spPr>
          <a:xfrm>
            <a:off x="813904" y="3772913"/>
            <a:ext cx="4721951" cy="66710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2020+: </a:t>
            </a:r>
            <a:r>
              <a:rPr lang="en-US" sz="1051">
                <a:solidFill>
                  <a:srgbClr val="F7F8FA"/>
                </a:solidFill>
                <a:latin typeface="Microsoft Sans Serif"/>
                <a:ea typeface="Microsoft Sans Serif"/>
                <a:cs typeface="Microsoft Sans Serif"/>
              </a:rPr>
              <a:t>Growing interest</a:t>
            </a:r>
            <a:r>
              <a:rPr lang="en-US" sz="1051">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51">
                <a:solidFill>
                  <a:srgbClr val="F7F8FA"/>
                </a:solidFill>
                <a:latin typeface="Microsoft Sans Serif"/>
                <a:ea typeface="Microsoft Sans Serif"/>
                <a:cs typeface="Microsoft Sans Serif"/>
              </a:rPr>
              <a:t>in 5G BC in addition to ATSC 3.0</a:t>
            </a:r>
          </a:p>
          <a:p>
            <a:pPr defTabSz="914354" fontAlgn="b">
              <a:lnSpc>
                <a:spcPct val="96000"/>
              </a:lnSpc>
              <a:defRPr/>
            </a:pPr>
            <a:r>
              <a:rPr lang="en-US" sz="1051" b="1">
                <a:solidFill>
                  <a:srgbClr val="FFFF00"/>
                </a:solidFill>
                <a:latin typeface="Microsoft Sans Serif"/>
                <a:ea typeface="Microsoft Sans Serif"/>
                <a:cs typeface="Microsoft Sans Serif"/>
              </a:rPr>
              <a:t>2023: </a:t>
            </a:r>
            <a:r>
              <a:rPr lang="en-US" sz="1051">
                <a:solidFill>
                  <a:srgbClr val="FFFF00"/>
                </a:solidFill>
                <a:ea typeface="Microsoft Sans Serif"/>
                <a:cs typeface="Microsoft Sans Serif"/>
              </a:rPr>
              <a:t>FCC Approves A Low Power TV Station To Broadcast Over 5G Networks</a:t>
            </a:r>
          </a:p>
          <a:p>
            <a:pPr defTabSz="914354" fontAlgn="b">
              <a:lnSpc>
                <a:spcPct val="96000"/>
              </a:lnSpc>
              <a:defRPr/>
            </a:pPr>
            <a:r>
              <a:rPr lang="en-US" sz="1051">
                <a:solidFill>
                  <a:srgbClr val="FFFF00"/>
                </a:solidFill>
                <a:latin typeface="Microsoft Sans Serif"/>
                <a:ea typeface="Microsoft Sans Serif"/>
                <a:cs typeface="Microsoft Sans Serif"/>
              </a:rPr>
              <a:t>2023: First 5G Broadcast in the US and first 24/7 5G Broadcast globally</a:t>
            </a:r>
          </a:p>
          <a:p>
            <a:pPr defTabSz="914354" fontAlgn="b">
              <a:lnSpc>
                <a:spcPct val="96000"/>
              </a:lnSpc>
              <a:defRPr/>
            </a:pPr>
            <a:r>
              <a:rPr lang="en-US" sz="1051">
                <a:solidFill>
                  <a:srgbClr val="FFFF00"/>
                </a:solidFill>
                <a:latin typeface="Microsoft Sans Serif"/>
                <a:ea typeface="Microsoft Sans Serif"/>
                <a:cs typeface="Microsoft Sans Serif"/>
              </a:rPr>
              <a:t>2024: Foundation of 5G Broadcast Collective</a:t>
            </a:r>
          </a:p>
        </p:txBody>
      </p:sp>
      <p:sp>
        <p:nvSpPr>
          <p:cNvPr id="342" name="TextBox 341">
            <a:extLst>
              <a:ext uri="{FF2B5EF4-FFF2-40B4-BE49-F238E27FC236}">
                <a16:creationId xmlns:a16="http://schemas.microsoft.com/office/drawing/2014/main" id="{F3D0857C-05D3-423D-8E47-2EEAABA0EB17}"/>
              </a:ext>
            </a:extLst>
          </p:cNvPr>
          <p:cNvSpPr txBox="1"/>
          <p:nvPr/>
        </p:nvSpPr>
        <p:spPr>
          <a:xfrm>
            <a:off x="836422" y="3569289"/>
            <a:ext cx="397919"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US</a:t>
            </a:r>
          </a:p>
        </p:txBody>
      </p:sp>
      <p:sp>
        <p:nvSpPr>
          <p:cNvPr id="358" name="Freeform: Shape 103">
            <a:extLst>
              <a:ext uri="{FF2B5EF4-FFF2-40B4-BE49-F238E27FC236}">
                <a16:creationId xmlns:a16="http://schemas.microsoft.com/office/drawing/2014/main" id="{B87E8792-49F9-455F-A21A-B4D9E2EE0240}"/>
              </a:ext>
            </a:extLst>
          </p:cNvPr>
          <p:cNvSpPr/>
          <p:nvPr/>
        </p:nvSpPr>
        <p:spPr>
          <a:xfrm flipH="1">
            <a:off x="9372479" y="4206317"/>
            <a:ext cx="2375959" cy="1486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9" name="TextBox 358">
            <a:extLst>
              <a:ext uri="{FF2B5EF4-FFF2-40B4-BE49-F238E27FC236}">
                <a16:creationId xmlns:a16="http://schemas.microsoft.com/office/drawing/2014/main" id="{6AEE84EE-359A-4190-A550-4FF798CF81E6}"/>
              </a:ext>
            </a:extLst>
          </p:cNvPr>
          <p:cNvSpPr txBox="1"/>
          <p:nvPr/>
        </p:nvSpPr>
        <p:spPr>
          <a:xfrm>
            <a:off x="9930544" y="3931202"/>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Philippines</a:t>
            </a:r>
          </a:p>
        </p:txBody>
      </p:sp>
      <p:sp>
        <p:nvSpPr>
          <p:cNvPr id="360" name="TextBox 359">
            <a:extLst>
              <a:ext uri="{FF2B5EF4-FFF2-40B4-BE49-F238E27FC236}">
                <a16:creationId xmlns:a16="http://schemas.microsoft.com/office/drawing/2014/main" id="{9367E6E1-3DC6-4554-8939-BDE7BEE4FBD3}"/>
              </a:ext>
            </a:extLst>
          </p:cNvPr>
          <p:cNvSpPr txBox="1"/>
          <p:nvPr/>
        </p:nvSpPr>
        <p:spPr>
          <a:xfrm>
            <a:off x="9582106" y="4212843"/>
            <a:ext cx="2375959" cy="341632"/>
          </a:xfrm>
          <a:prstGeom prst="rect">
            <a:avLst/>
          </a:prstGeom>
        </p:spPr>
        <p:txBody>
          <a:bodyPr wrap="square" lIns="0" tIns="45720" rIns="0" bIns="0" rtlCol="0">
            <a:spAutoFit/>
          </a:bodyPr>
          <a:lstStyle/>
          <a:p>
            <a:pPr defTabSz="914354">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Direct to mobile Live TV/Radio  in Manilla </a:t>
            </a:r>
          </a:p>
        </p:txBody>
      </p:sp>
      <p:sp>
        <p:nvSpPr>
          <p:cNvPr id="362" name="TextBox 361">
            <a:extLst>
              <a:ext uri="{FF2B5EF4-FFF2-40B4-BE49-F238E27FC236}">
                <a16:creationId xmlns:a16="http://schemas.microsoft.com/office/drawing/2014/main" id="{A1E7842B-44BD-44E9-A10E-BE583F283DDB}"/>
              </a:ext>
            </a:extLst>
          </p:cNvPr>
          <p:cNvSpPr txBox="1"/>
          <p:nvPr/>
        </p:nvSpPr>
        <p:spPr>
          <a:xfrm>
            <a:off x="4409921" y="5876968"/>
            <a:ext cx="128530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Africa</a:t>
            </a:r>
          </a:p>
        </p:txBody>
      </p:sp>
      <p:sp>
        <p:nvSpPr>
          <p:cNvPr id="371" name="TextBox 370">
            <a:extLst>
              <a:ext uri="{FF2B5EF4-FFF2-40B4-BE49-F238E27FC236}">
                <a16:creationId xmlns:a16="http://schemas.microsoft.com/office/drawing/2014/main" id="{C53F8EEC-858B-47A7-BA71-A56753E30D47}"/>
              </a:ext>
            </a:extLst>
          </p:cNvPr>
          <p:cNvSpPr txBox="1"/>
          <p:nvPr/>
        </p:nvSpPr>
        <p:spPr>
          <a:xfrm>
            <a:off x="4455465" y="6185588"/>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2019-20: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Live testing of Rel-14 in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Johannsburg</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2" name="TextBox 371">
            <a:extLst>
              <a:ext uri="{FF2B5EF4-FFF2-40B4-BE49-F238E27FC236}">
                <a16:creationId xmlns:a16="http://schemas.microsoft.com/office/drawing/2014/main" id="{6BEA67EF-44C3-4B19-8693-B58B8C5130B7}"/>
              </a:ext>
            </a:extLst>
          </p:cNvPr>
          <p:cNvSpPr txBox="1"/>
          <p:nvPr/>
        </p:nvSpPr>
        <p:spPr>
          <a:xfrm>
            <a:off x="9258315" y="1424774"/>
            <a:ext cx="2390437"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 5G Broadcast under investigation as latest broadcast technology</a:t>
            </a:r>
          </a:p>
        </p:txBody>
      </p:sp>
      <p:sp>
        <p:nvSpPr>
          <p:cNvPr id="373" name="Freeform: Shape 98">
            <a:extLst>
              <a:ext uri="{FF2B5EF4-FFF2-40B4-BE49-F238E27FC236}">
                <a16:creationId xmlns:a16="http://schemas.microsoft.com/office/drawing/2014/main" id="{1BA45FE0-591A-44C8-9429-662E18D52F97}"/>
              </a:ext>
            </a:extLst>
          </p:cNvPr>
          <p:cNvSpPr/>
          <p:nvPr/>
        </p:nvSpPr>
        <p:spPr>
          <a:xfrm flipH="1">
            <a:off x="9241762" y="1420094"/>
            <a:ext cx="2342583" cy="110478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74" name="TextBox 373">
            <a:extLst>
              <a:ext uri="{FF2B5EF4-FFF2-40B4-BE49-F238E27FC236}">
                <a16:creationId xmlns:a16="http://schemas.microsoft.com/office/drawing/2014/main" id="{91977116-F82C-4602-9D58-B947CE62D389}"/>
              </a:ext>
            </a:extLst>
          </p:cNvPr>
          <p:cNvSpPr txBox="1"/>
          <p:nvPr/>
        </p:nvSpPr>
        <p:spPr>
          <a:xfrm>
            <a:off x="10784299" y="1142253"/>
            <a:ext cx="75972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Russia</a:t>
            </a:r>
          </a:p>
        </p:txBody>
      </p:sp>
      <p:sp>
        <p:nvSpPr>
          <p:cNvPr id="375" name="Freeform: Shape 72">
            <a:extLst>
              <a:ext uri="{FF2B5EF4-FFF2-40B4-BE49-F238E27FC236}">
                <a16:creationId xmlns:a16="http://schemas.microsoft.com/office/drawing/2014/main" id="{158CFAA2-044B-48AD-A9D0-392E46C69500}"/>
              </a:ext>
            </a:extLst>
          </p:cNvPr>
          <p:cNvSpPr/>
          <p:nvPr/>
        </p:nvSpPr>
        <p:spPr>
          <a:xfrm>
            <a:off x="4049629" y="3199010"/>
            <a:ext cx="1812939" cy="112076"/>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78" name="TextBox 377">
            <a:extLst>
              <a:ext uri="{FF2B5EF4-FFF2-40B4-BE49-F238E27FC236}">
                <a16:creationId xmlns:a16="http://schemas.microsoft.com/office/drawing/2014/main" id="{F1EFB1D1-B822-4AB4-9D60-F85E3A072417}"/>
              </a:ext>
            </a:extLst>
          </p:cNvPr>
          <p:cNvSpPr txBox="1"/>
          <p:nvPr/>
        </p:nvSpPr>
        <p:spPr>
          <a:xfrm>
            <a:off x="6194473" y="4885376"/>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 </a:t>
            </a:r>
            <a:r>
              <a:rPr lang="en-US" sz="1051">
                <a:solidFill>
                  <a:srgbClr val="F7F8FA"/>
                </a:solidFill>
                <a:latin typeface="Microsoft Sans Serif"/>
                <a:ea typeface="Microsoft Sans Serif"/>
                <a:cs typeface="Microsoft Sans Serif"/>
              </a:rPr>
              <a:t>Interest towards 5G BC during Mediterranean Games</a:t>
            </a:r>
          </a:p>
        </p:txBody>
      </p:sp>
      <p:sp>
        <p:nvSpPr>
          <p:cNvPr id="379" name="TextBox 378">
            <a:extLst>
              <a:ext uri="{FF2B5EF4-FFF2-40B4-BE49-F238E27FC236}">
                <a16:creationId xmlns:a16="http://schemas.microsoft.com/office/drawing/2014/main" id="{386EBCA9-7239-43E2-AFBE-5B5E04A28487}"/>
              </a:ext>
            </a:extLst>
          </p:cNvPr>
          <p:cNvSpPr txBox="1"/>
          <p:nvPr/>
        </p:nvSpPr>
        <p:spPr>
          <a:xfrm>
            <a:off x="4056507" y="2931215"/>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France</a:t>
            </a:r>
          </a:p>
        </p:txBody>
      </p:sp>
      <p:sp>
        <p:nvSpPr>
          <p:cNvPr id="380" name="TextBox 379">
            <a:extLst>
              <a:ext uri="{FF2B5EF4-FFF2-40B4-BE49-F238E27FC236}">
                <a16:creationId xmlns:a16="http://schemas.microsoft.com/office/drawing/2014/main" id="{A27F29F4-DE50-440D-B71B-CDBB9F2B674E}"/>
              </a:ext>
            </a:extLst>
          </p:cNvPr>
          <p:cNvSpPr txBox="1"/>
          <p:nvPr/>
        </p:nvSpPr>
        <p:spPr>
          <a:xfrm>
            <a:off x="4056509" y="3219136"/>
            <a:ext cx="1951767" cy="511871"/>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2018-2022: </a:t>
            </a:r>
            <a:r>
              <a:rPr lang="en-US" sz="1051">
                <a:solidFill>
                  <a:srgbClr val="F7F8FA"/>
                </a:solidFill>
                <a:latin typeface="Microsoft Sans Serif"/>
                <a:ea typeface="Microsoft Sans Serif"/>
                <a:cs typeface="Microsoft Sans Serif"/>
              </a:rPr>
              <a:t>Live testing of 5G BC in Paris</a:t>
            </a:r>
          </a:p>
          <a:p>
            <a:pPr defTabSz="914354" fontAlgn="b">
              <a:lnSpc>
                <a:spcPct val="96000"/>
              </a:lnSpc>
              <a:defRPr/>
            </a:pPr>
            <a:r>
              <a:rPr lang="en-US" sz="1051">
                <a:solidFill>
                  <a:srgbClr val="FFFF00"/>
                </a:solidFill>
                <a:latin typeface="Microsoft Sans Serif"/>
                <a:ea typeface="Microsoft Sans Serif"/>
                <a:cs typeface="Microsoft Sans Serif"/>
              </a:rPr>
              <a:t>2024: Olympics</a:t>
            </a:r>
          </a:p>
        </p:txBody>
      </p:sp>
      <p:sp>
        <p:nvSpPr>
          <p:cNvPr id="381" name="Freeform: Shape 72">
            <a:extLst>
              <a:ext uri="{FF2B5EF4-FFF2-40B4-BE49-F238E27FC236}">
                <a16:creationId xmlns:a16="http://schemas.microsoft.com/office/drawing/2014/main" id="{7A1677CF-BC99-436C-A6E2-698A6EED5D0D}"/>
              </a:ext>
            </a:extLst>
          </p:cNvPr>
          <p:cNvSpPr/>
          <p:nvPr/>
        </p:nvSpPr>
        <p:spPr>
          <a:xfrm>
            <a:off x="4104469" y="2193569"/>
            <a:ext cx="1812939" cy="93912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82" name="TextBox 381">
            <a:extLst>
              <a:ext uri="{FF2B5EF4-FFF2-40B4-BE49-F238E27FC236}">
                <a16:creationId xmlns:a16="http://schemas.microsoft.com/office/drawing/2014/main" id="{A0BA6276-F0B1-49B0-ADAB-04B97A10625F}"/>
              </a:ext>
            </a:extLst>
          </p:cNvPr>
          <p:cNvSpPr txBox="1"/>
          <p:nvPr/>
        </p:nvSpPr>
        <p:spPr>
          <a:xfrm>
            <a:off x="4077051" y="1897871"/>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Belgium</a:t>
            </a:r>
          </a:p>
        </p:txBody>
      </p:sp>
      <p:sp>
        <p:nvSpPr>
          <p:cNvPr id="383" name="TextBox 382">
            <a:extLst>
              <a:ext uri="{FF2B5EF4-FFF2-40B4-BE49-F238E27FC236}">
                <a16:creationId xmlns:a16="http://schemas.microsoft.com/office/drawing/2014/main" id="{2FC3EF4A-E044-4543-8773-05C09F218812}"/>
              </a:ext>
            </a:extLst>
          </p:cNvPr>
          <p:cNvSpPr txBox="1"/>
          <p:nvPr/>
        </p:nvSpPr>
        <p:spPr>
          <a:xfrm>
            <a:off x="4098622" y="2193569"/>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2022-24: </a:t>
            </a:r>
            <a:r>
              <a:rPr lang="en-US" sz="1051">
                <a:solidFill>
                  <a:srgbClr val="F7F8FA"/>
                </a:solidFill>
                <a:latin typeface="Microsoft Sans Serif"/>
                <a:ea typeface="Microsoft Sans Serif"/>
                <a:cs typeface="Microsoft Sans Serif"/>
              </a:rPr>
              <a:t>5G BC </a:t>
            </a:r>
            <a:r>
              <a:rPr lang="en-US" sz="1051" err="1">
                <a:solidFill>
                  <a:srgbClr val="F7F8FA"/>
                </a:solidFill>
                <a:latin typeface="Microsoft Sans Serif"/>
                <a:ea typeface="Microsoft Sans Serif"/>
                <a:cs typeface="Microsoft Sans Serif"/>
              </a:rPr>
              <a:t>imec.icon</a:t>
            </a:r>
            <a:r>
              <a:rPr lang="en-US" sz="1051">
                <a:solidFill>
                  <a:srgbClr val="F7F8FA"/>
                </a:solidFill>
                <a:latin typeface="Microsoft Sans Serif"/>
                <a:ea typeface="Microsoft Sans Serif"/>
                <a:cs typeface="Microsoft Sans Serif"/>
              </a:rPr>
              <a:t> project with 2 HPHT sites</a:t>
            </a:r>
          </a:p>
        </p:txBody>
      </p:sp>
      <p:sp>
        <p:nvSpPr>
          <p:cNvPr id="384" name="Freeform: Shape 83">
            <a:extLst>
              <a:ext uri="{FF2B5EF4-FFF2-40B4-BE49-F238E27FC236}">
                <a16:creationId xmlns:a16="http://schemas.microsoft.com/office/drawing/2014/main" id="{2BE1FA36-4342-4FFE-8969-7BC428A3D879}"/>
              </a:ext>
            </a:extLst>
          </p:cNvPr>
          <p:cNvSpPr/>
          <p:nvPr/>
        </p:nvSpPr>
        <p:spPr>
          <a:xfrm flipH="1">
            <a:off x="6555838" y="1808893"/>
            <a:ext cx="2125175" cy="75035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85" name="TextBox 384">
            <a:extLst>
              <a:ext uri="{FF2B5EF4-FFF2-40B4-BE49-F238E27FC236}">
                <a16:creationId xmlns:a16="http://schemas.microsoft.com/office/drawing/2014/main" id="{D9AA8F80-260B-4420-8157-DF35C872922C}"/>
              </a:ext>
            </a:extLst>
          </p:cNvPr>
          <p:cNvSpPr txBox="1"/>
          <p:nvPr/>
        </p:nvSpPr>
        <p:spPr>
          <a:xfrm>
            <a:off x="7511549" y="155342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Finland</a:t>
            </a:r>
          </a:p>
        </p:txBody>
      </p:sp>
      <p:sp>
        <p:nvSpPr>
          <p:cNvPr id="386" name="TextBox 385">
            <a:extLst>
              <a:ext uri="{FF2B5EF4-FFF2-40B4-BE49-F238E27FC236}">
                <a16:creationId xmlns:a16="http://schemas.microsoft.com/office/drawing/2014/main" id="{6808C349-FC80-47F5-9471-B1DFDA46BF32}"/>
              </a:ext>
            </a:extLst>
          </p:cNvPr>
          <p:cNvSpPr txBox="1"/>
          <p:nvPr/>
        </p:nvSpPr>
        <p:spPr>
          <a:xfrm>
            <a:off x="6683324" y="1829122"/>
            <a:ext cx="2194661" cy="341632"/>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3 sites</a:t>
            </a:r>
          </a:p>
        </p:txBody>
      </p:sp>
      <p:sp>
        <p:nvSpPr>
          <p:cNvPr id="393" name="Freeform: Shape 36">
            <a:extLst>
              <a:ext uri="{FF2B5EF4-FFF2-40B4-BE49-F238E27FC236}">
                <a16:creationId xmlns:a16="http://schemas.microsoft.com/office/drawing/2014/main" id="{97F340FA-3BCB-4921-9478-D23A61918B75}"/>
              </a:ext>
            </a:extLst>
          </p:cNvPr>
          <p:cNvSpPr/>
          <p:nvPr/>
        </p:nvSpPr>
        <p:spPr>
          <a:xfrm flipH="1">
            <a:off x="6270323" y="2296119"/>
            <a:ext cx="2798612" cy="87594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5" name="TextBox 394">
            <a:extLst>
              <a:ext uri="{FF2B5EF4-FFF2-40B4-BE49-F238E27FC236}">
                <a16:creationId xmlns:a16="http://schemas.microsoft.com/office/drawing/2014/main" id="{E9867AD8-F91A-45F0-9392-DA377E89CA39}"/>
              </a:ext>
            </a:extLst>
          </p:cNvPr>
          <p:cNvSpPr txBox="1"/>
          <p:nvPr/>
        </p:nvSpPr>
        <p:spPr>
          <a:xfrm>
            <a:off x="8537541" y="2039792"/>
            <a:ext cx="487615"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CZ</a:t>
            </a:r>
          </a:p>
        </p:txBody>
      </p:sp>
      <p:sp>
        <p:nvSpPr>
          <p:cNvPr id="396" name="TextBox 395">
            <a:extLst>
              <a:ext uri="{FF2B5EF4-FFF2-40B4-BE49-F238E27FC236}">
                <a16:creationId xmlns:a16="http://schemas.microsoft.com/office/drawing/2014/main" id="{BE71CEFF-66FE-44BB-A377-0DDFFECC7C07}"/>
              </a:ext>
            </a:extLst>
          </p:cNvPr>
          <p:cNvSpPr txBox="1"/>
          <p:nvPr/>
        </p:nvSpPr>
        <p:spPr>
          <a:xfrm>
            <a:off x="6627625" y="2286236"/>
            <a:ext cx="2455297" cy="193899"/>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in Prague</a:t>
            </a:r>
          </a:p>
        </p:txBody>
      </p:sp>
      <p:sp>
        <p:nvSpPr>
          <p:cNvPr id="331" name="TextBox 330">
            <a:extLst>
              <a:ext uri="{FF2B5EF4-FFF2-40B4-BE49-F238E27FC236}">
                <a16:creationId xmlns:a16="http://schemas.microsoft.com/office/drawing/2014/main" id="{E53F69ED-6B60-4D5C-A1BC-CE8BC5AF5FCB}"/>
              </a:ext>
            </a:extLst>
          </p:cNvPr>
          <p:cNvSpPr txBox="1"/>
          <p:nvPr/>
        </p:nvSpPr>
        <p:spPr>
          <a:xfrm>
            <a:off x="9272793" y="5276751"/>
            <a:ext cx="2375959" cy="1086451"/>
          </a:xfrm>
          <a:prstGeom prst="rect">
            <a:avLst/>
          </a:prstGeom>
        </p:spPr>
        <p:txBody>
          <a:bodyPr wrap="square" lIns="0" tIns="45720" rIns="0" bIns="0" rtlCol="0">
            <a:spAutoFit/>
          </a:bodyPr>
          <a:lstStyle/>
          <a:p>
            <a:pPr defTabSz="914354">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2019-24:  AIB project based on 5G Broadcast under the administration of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NRTA</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ABS</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2023</a:t>
            </a: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5G Broadcast Chengdu pilot project formally kicked off on July 20</a:t>
            </a:r>
            <a:r>
              <a:rPr lang="en-US" sz="1000" baseline="30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th</a:t>
            </a:r>
            <a:endPar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5">
                  <a:extLst>
                    <a:ext uri="{A12FA001-AC4F-418D-AE19-62706E023703}">
                      <ahyp:hlinkClr xmlns:ahyp="http://schemas.microsoft.com/office/drawing/2018/hyperlinkcolor" val="tx"/>
                    </a:ext>
                  </a:extLst>
                </a:hlinkClick>
              </a:rPr>
              <a:t>GATIS' Global 5G Broadcast Summit</a:t>
            </a:r>
            <a:endPar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94" name="Freeform 13">
            <a:extLst>
              <a:ext uri="{FF2B5EF4-FFF2-40B4-BE49-F238E27FC236}">
                <a16:creationId xmlns:a16="http://schemas.microsoft.com/office/drawing/2014/main" id="{0AB81221-B671-40C8-A4DD-30F9180B16D5}"/>
              </a:ext>
            </a:extLst>
          </p:cNvPr>
          <p:cNvSpPr>
            <a:spLocks noChangeArrowheads="1"/>
          </p:cNvSpPr>
          <p:nvPr/>
        </p:nvSpPr>
        <p:spPr bwMode="auto">
          <a:xfrm>
            <a:off x="5502567" y="366491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65" name="Freeform 13">
            <a:extLst>
              <a:ext uri="{FF2B5EF4-FFF2-40B4-BE49-F238E27FC236}">
                <a16:creationId xmlns:a16="http://schemas.microsoft.com/office/drawing/2014/main" id="{1DD323AF-DB2E-0040-AA65-D0FDC17F354F}"/>
              </a:ext>
            </a:extLst>
          </p:cNvPr>
          <p:cNvSpPr>
            <a:spLocks noChangeArrowheads="1"/>
          </p:cNvSpPr>
          <p:nvPr/>
        </p:nvSpPr>
        <p:spPr bwMode="auto">
          <a:xfrm>
            <a:off x="5502567" y="365647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76" name="Freeform: Shape 72">
            <a:extLst>
              <a:ext uri="{FF2B5EF4-FFF2-40B4-BE49-F238E27FC236}">
                <a16:creationId xmlns:a16="http://schemas.microsoft.com/office/drawing/2014/main" id="{53BF9172-7640-4DB4-B301-73B21938A349}"/>
              </a:ext>
            </a:extLst>
          </p:cNvPr>
          <p:cNvSpPr/>
          <p:nvPr/>
        </p:nvSpPr>
        <p:spPr>
          <a:xfrm flipH="1" flipV="1">
            <a:off x="5941316" y="3768977"/>
            <a:ext cx="2093953" cy="108266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4" name="Freeform: Shape 72">
            <a:extLst>
              <a:ext uri="{FF2B5EF4-FFF2-40B4-BE49-F238E27FC236}">
                <a16:creationId xmlns:a16="http://schemas.microsoft.com/office/drawing/2014/main" id="{C6E510D8-C837-B94A-92A4-0E3DB74FCC38}"/>
              </a:ext>
            </a:extLst>
          </p:cNvPr>
          <p:cNvSpPr/>
          <p:nvPr/>
        </p:nvSpPr>
        <p:spPr>
          <a:xfrm flipV="1">
            <a:off x="749472" y="3588350"/>
            <a:ext cx="4899888" cy="1152340"/>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7" name="Freeform 174">
            <a:extLst>
              <a:ext uri="{FF2B5EF4-FFF2-40B4-BE49-F238E27FC236}">
                <a16:creationId xmlns:a16="http://schemas.microsoft.com/office/drawing/2014/main" id="{F34971F4-AA89-4935-A411-957076BD8176}"/>
              </a:ext>
            </a:extLst>
          </p:cNvPr>
          <p:cNvSpPr>
            <a:spLocks noChangeArrowheads="1"/>
          </p:cNvSpPr>
          <p:nvPr/>
        </p:nvSpPr>
        <p:spPr bwMode="auto">
          <a:xfrm>
            <a:off x="5966181" y="3295305"/>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27" name="Freeform 174">
            <a:extLst>
              <a:ext uri="{FF2B5EF4-FFF2-40B4-BE49-F238E27FC236}">
                <a16:creationId xmlns:a16="http://schemas.microsoft.com/office/drawing/2014/main" id="{85A1242E-9E18-3A4B-8576-7705F17A5E4B}"/>
              </a:ext>
            </a:extLst>
          </p:cNvPr>
          <p:cNvSpPr>
            <a:spLocks noChangeArrowheads="1"/>
          </p:cNvSpPr>
          <p:nvPr/>
        </p:nvSpPr>
        <p:spPr bwMode="auto">
          <a:xfrm>
            <a:off x="5965220" y="3297888"/>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47" name="Freeform: Shape 83">
            <a:extLst>
              <a:ext uri="{FF2B5EF4-FFF2-40B4-BE49-F238E27FC236}">
                <a16:creationId xmlns:a16="http://schemas.microsoft.com/office/drawing/2014/main" id="{08A12FDE-73F5-A54A-9C05-AC611658D762}"/>
              </a:ext>
            </a:extLst>
          </p:cNvPr>
          <p:cNvSpPr/>
          <p:nvPr/>
        </p:nvSpPr>
        <p:spPr>
          <a:xfrm flipH="1">
            <a:off x="6156313" y="1171796"/>
            <a:ext cx="2406719" cy="227490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98" name="Freeform 6">
            <a:extLst>
              <a:ext uri="{FF2B5EF4-FFF2-40B4-BE49-F238E27FC236}">
                <a16:creationId xmlns:a16="http://schemas.microsoft.com/office/drawing/2014/main" id="{8537E637-FE19-4CF3-8A01-A3F2739F95AA}"/>
              </a:ext>
            </a:extLst>
          </p:cNvPr>
          <p:cNvSpPr>
            <a:spLocks noChangeArrowheads="1"/>
          </p:cNvSpPr>
          <p:nvPr/>
        </p:nvSpPr>
        <p:spPr bwMode="auto">
          <a:xfrm>
            <a:off x="6256414"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8" name="Freeform 6">
            <a:extLst>
              <a:ext uri="{FF2B5EF4-FFF2-40B4-BE49-F238E27FC236}">
                <a16:creationId xmlns:a16="http://schemas.microsoft.com/office/drawing/2014/main" id="{776C01CF-D22D-A348-8B02-F4B785934598}"/>
              </a:ext>
            </a:extLst>
          </p:cNvPr>
          <p:cNvSpPr>
            <a:spLocks noChangeArrowheads="1"/>
          </p:cNvSpPr>
          <p:nvPr/>
        </p:nvSpPr>
        <p:spPr bwMode="auto">
          <a:xfrm>
            <a:off x="6252096"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61" name="Freeform: Shape 76">
            <a:extLst>
              <a:ext uri="{FF2B5EF4-FFF2-40B4-BE49-F238E27FC236}">
                <a16:creationId xmlns:a16="http://schemas.microsoft.com/office/drawing/2014/main" id="{616A3643-0BA4-4665-85B6-C8A4F0A959B2}"/>
              </a:ext>
            </a:extLst>
          </p:cNvPr>
          <p:cNvSpPr/>
          <p:nvPr/>
        </p:nvSpPr>
        <p:spPr>
          <a:xfrm flipV="1">
            <a:off x="4449293" y="5750760"/>
            <a:ext cx="2022971" cy="42327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5" name="TextBox 354">
            <a:extLst>
              <a:ext uri="{FF2B5EF4-FFF2-40B4-BE49-F238E27FC236}">
                <a16:creationId xmlns:a16="http://schemas.microsoft.com/office/drawing/2014/main" id="{8948D92F-C5BA-4B43-83E2-DFA2B71B582E}"/>
              </a:ext>
            </a:extLst>
          </p:cNvPr>
          <p:cNvSpPr txBox="1"/>
          <p:nvPr/>
        </p:nvSpPr>
        <p:spPr>
          <a:xfrm>
            <a:off x="6647803" y="5560576"/>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India</a:t>
            </a:r>
          </a:p>
        </p:txBody>
      </p:sp>
      <p:sp>
        <p:nvSpPr>
          <p:cNvPr id="400" name="Freeform 205">
            <a:extLst>
              <a:ext uri="{FF2B5EF4-FFF2-40B4-BE49-F238E27FC236}">
                <a16:creationId xmlns:a16="http://schemas.microsoft.com/office/drawing/2014/main" id="{FD441F8E-1AA8-4B92-AB61-398B3D4F04D8}"/>
              </a:ext>
            </a:extLst>
          </p:cNvPr>
          <p:cNvSpPr>
            <a:spLocks noChangeArrowheads="1"/>
          </p:cNvSpPr>
          <p:nvPr/>
        </p:nvSpPr>
        <p:spPr bwMode="auto">
          <a:xfrm>
            <a:off x="6010959" y="28559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bg1">
              <a:lumMod val="8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1" name="Freeform: Shape 1">
            <a:extLst>
              <a:ext uri="{FF2B5EF4-FFF2-40B4-BE49-F238E27FC236}">
                <a16:creationId xmlns:a16="http://schemas.microsoft.com/office/drawing/2014/main" id="{E3FE3BA1-C9D1-4771-90A0-90461E3A6D1E}"/>
              </a:ext>
            </a:extLst>
          </p:cNvPr>
          <p:cNvSpPr/>
          <p:nvPr/>
        </p:nvSpPr>
        <p:spPr>
          <a:xfrm>
            <a:off x="941167" y="902392"/>
            <a:ext cx="5065575" cy="202356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02" name="TextBox 401">
            <a:extLst>
              <a:ext uri="{FF2B5EF4-FFF2-40B4-BE49-F238E27FC236}">
                <a16:creationId xmlns:a16="http://schemas.microsoft.com/office/drawing/2014/main" id="{1DB5C056-1ECE-4A2C-9DF2-EFF6AE520C41}"/>
              </a:ext>
            </a:extLst>
          </p:cNvPr>
          <p:cNvSpPr txBox="1"/>
          <p:nvPr/>
        </p:nvSpPr>
        <p:spPr>
          <a:xfrm>
            <a:off x="995272" y="647419"/>
            <a:ext cx="161054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Denmark</a:t>
            </a:r>
          </a:p>
        </p:txBody>
      </p:sp>
      <p:sp>
        <p:nvSpPr>
          <p:cNvPr id="403" name="TextBox 402">
            <a:extLst>
              <a:ext uri="{FF2B5EF4-FFF2-40B4-BE49-F238E27FC236}">
                <a16:creationId xmlns:a16="http://schemas.microsoft.com/office/drawing/2014/main" id="{12683FA6-18FF-475D-A89E-202661BFF66C}"/>
              </a:ext>
            </a:extLst>
          </p:cNvPr>
          <p:cNvSpPr txBox="1"/>
          <p:nvPr/>
        </p:nvSpPr>
        <p:spPr>
          <a:xfrm>
            <a:off x="975128" y="913297"/>
            <a:ext cx="3352003" cy="193899"/>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Tour de France 22 powered by 5GB</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7" name="TextBox 376">
            <a:extLst>
              <a:ext uri="{FF2B5EF4-FFF2-40B4-BE49-F238E27FC236}">
                <a16:creationId xmlns:a16="http://schemas.microsoft.com/office/drawing/2014/main" id="{7914EC9E-466B-4B7B-ABC2-7E21E77839FC}"/>
              </a:ext>
            </a:extLst>
          </p:cNvPr>
          <p:cNvSpPr txBox="1"/>
          <p:nvPr/>
        </p:nvSpPr>
        <p:spPr>
          <a:xfrm>
            <a:off x="7314531" y="4549599"/>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Algeria</a:t>
            </a:r>
          </a:p>
        </p:txBody>
      </p:sp>
      <p:sp>
        <p:nvSpPr>
          <p:cNvPr id="406" name="Freeform 53">
            <a:extLst>
              <a:ext uri="{FF2B5EF4-FFF2-40B4-BE49-F238E27FC236}">
                <a16:creationId xmlns:a16="http://schemas.microsoft.com/office/drawing/2014/main" id="{6A5E891B-C265-B6FF-CF51-A286AC5822B1}"/>
              </a:ext>
            </a:extLst>
          </p:cNvPr>
          <p:cNvSpPr>
            <a:spLocks noChangeArrowheads="1"/>
          </p:cNvSpPr>
          <p:nvPr/>
        </p:nvSpPr>
        <p:spPr bwMode="auto">
          <a:xfrm rot="825878">
            <a:off x="7956391" y="3695809"/>
            <a:ext cx="151008" cy="7676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7" name="Freeform 53">
            <a:extLst>
              <a:ext uri="{FF2B5EF4-FFF2-40B4-BE49-F238E27FC236}">
                <a16:creationId xmlns:a16="http://schemas.microsoft.com/office/drawing/2014/main" id="{D9FAB85E-345C-EFA0-0C81-2FD7B901E7CD}"/>
              </a:ext>
            </a:extLst>
          </p:cNvPr>
          <p:cNvSpPr>
            <a:spLocks noChangeArrowheads="1"/>
          </p:cNvSpPr>
          <p:nvPr/>
        </p:nvSpPr>
        <p:spPr bwMode="auto">
          <a:xfrm rot="1353389">
            <a:off x="8006691" y="3711323"/>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4" name="Freeform 53">
            <a:extLst>
              <a:ext uri="{FF2B5EF4-FFF2-40B4-BE49-F238E27FC236}">
                <a16:creationId xmlns:a16="http://schemas.microsoft.com/office/drawing/2014/main" id="{B6A80F58-F06A-D3E4-E70C-9AA11CB38DEE}"/>
              </a:ext>
            </a:extLst>
          </p:cNvPr>
          <p:cNvSpPr>
            <a:spLocks noChangeArrowheads="1"/>
          </p:cNvSpPr>
          <p:nvPr/>
        </p:nvSpPr>
        <p:spPr bwMode="auto">
          <a:xfrm>
            <a:off x="7989547" y="369585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nvGrpSpPr>
          <p:cNvPr id="3" name="Group 2">
            <a:extLst>
              <a:ext uri="{FF2B5EF4-FFF2-40B4-BE49-F238E27FC236}">
                <a16:creationId xmlns:a16="http://schemas.microsoft.com/office/drawing/2014/main" id="{621D5F0D-39AC-E584-59E0-1980C09929EF}"/>
              </a:ext>
            </a:extLst>
          </p:cNvPr>
          <p:cNvGrpSpPr/>
          <p:nvPr/>
        </p:nvGrpSpPr>
        <p:grpSpPr>
          <a:xfrm>
            <a:off x="7813911" y="3691654"/>
            <a:ext cx="838120" cy="902745"/>
            <a:chOff x="5860433" y="2768739"/>
            <a:chExt cx="628590" cy="677059"/>
          </a:xfrm>
        </p:grpSpPr>
        <p:sp>
          <p:nvSpPr>
            <p:cNvPr id="405" name="Freeform 45">
              <a:extLst>
                <a:ext uri="{FF2B5EF4-FFF2-40B4-BE49-F238E27FC236}">
                  <a16:creationId xmlns:a16="http://schemas.microsoft.com/office/drawing/2014/main" id="{D8413D7E-7ABD-D8DE-7094-C852C895B615}"/>
                </a:ext>
              </a:extLst>
            </p:cNvPr>
            <p:cNvSpPr>
              <a:spLocks noChangeArrowheads="1"/>
            </p:cNvSpPr>
            <p:nvPr/>
          </p:nvSpPr>
          <p:spPr bwMode="auto">
            <a:xfrm>
              <a:off x="5860433" y="2787677"/>
              <a:ext cx="628590" cy="658121"/>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rgbClr val="BFC3C6"/>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8" name="Freeform 53">
              <a:extLst>
                <a:ext uri="{FF2B5EF4-FFF2-40B4-BE49-F238E27FC236}">
                  <a16:creationId xmlns:a16="http://schemas.microsoft.com/office/drawing/2014/main" id="{F5F4B330-E8B0-A348-4725-D0B538845CDA}"/>
                </a:ext>
              </a:extLst>
            </p:cNvPr>
            <p:cNvSpPr>
              <a:spLocks noChangeArrowheads="1"/>
            </p:cNvSpPr>
            <p:nvPr/>
          </p:nvSpPr>
          <p:spPr bwMode="auto">
            <a:xfrm>
              <a:off x="6080239" y="2781261"/>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9" name="Freeform 53">
              <a:extLst>
                <a:ext uri="{FF2B5EF4-FFF2-40B4-BE49-F238E27FC236}">
                  <a16:creationId xmlns:a16="http://schemas.microsoft.com/office/drawing/2014/main" id="{977A3F1C-7385-888D-EB6B-54603C047EA0}"/>
                </a:ext>
              </a:extLst>
            </p:cNvPr>
            <p:cNvSpPr>
              <a:spLocks noChangeArrowheads="1"/>
            </p:cNvSpPr>
            <p:nvPr/>
          </p:nvSpPr>
          <p:spPr bwMode="auto">
            <a:xfrm>
              <a:off x="6019825" y="2781005"/>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5" name="Freeform 53">
              <a:extLst>
                <a:ext uri="{FF2B5EF4-FFF2-40B4-BE49-F238E27FC236}">
                  <a16:creationId xmlns:a16="http://schemas.microsoft.com/office/drawing/2014/main" id="{30FFE395-6C91-BFD4-4B55-6FF132ADE885}"/>
                </a:ext>
              </a:extLst>
            </p:cNvPr>
            <p:cNvSpPr>
              <a:spLocks noChangeArrowheads="1"/>
            </p:cNvSpPr>
            <p:nvPr/>
          </p:nvSpPr>
          <p:spPr bwMode="auto">
            <a:xfrm>
              <a:off x="5994034" y="2768739"/>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sp>
        <p:nvSpPr>
          <p:cNvPr id="416" name="TextBox 415">
            <a:extLst>
              <a:ext uri="{FF2B5EF4-FFF2-40B4-BE49-F238E27FC236}">
                <a16:creationId xmlns:a16="http://schemas.microsoft.com/office/drawing/2014/main" id="{390B3140-0F03-50A2-85A7-A1364122F8FC}"/>
              </a:ext>
            </a:extLst>
          </p:cNvPr>
          <p:cNvSpPr txBox="1"/>
          <p:nvPr/>
        </p:nvSpPr>
        <p:spPr>
          <a:xfrm>
            <a:off x="7821860" y="3198891"/>
            <a:ext cx="81779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Greece</a:t>
            </a:r>
          </a:p>
        </p:txBody>
      </p:sp>
      <p:sp>
        <p:nvSpPr>
          <p:cNvPr id="423" name="TextBox 422">
            <a:extLst>
              <a:ext uri="{FF2B5EF4-FFF2-40B4-BE49-F238E27FC236}">
                <a16:creationId xmlns:a16="http://schemas.microsoft.com/office/drawing/2014/main" id="{5021BD7E-2AE7-5127-6998-713C51C2E073}"/>
              </a:ext>
            </a:extLst>
          </p:cNvPr>
          <p:cNvSpPr txBox="1"/>
          <p:nvPr/>
        </p:nvSpPr>
        <p:spPr>
          <a:xfrm>
            <a:off x="7817619" y="3809916"/>
            <a:ext cx="81779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Croatia</a:t>
            </a:r>
          </a:p>
        </p:txBody>
      </p:sp>
      <p:sp>
        <p:nvSpPr>
          <p:cNvPr id="424" name="TextBox 423">
            <a:extLst>
              <a:ext uri="{FF2B5EF4-FFF2-40B4-BE49-F238E27FC236}">
                <a16:creationId xmlns:a16="http://schemas.microsoft.com/office/drawing/2014/main" id="{DEC55BA8-6D8C-A34B-7A5D-4B66BA1E6ED6}"/>
              </a:ext>
            </a:extLst>
          </p:cNvPr>
          <p:cNvSpPr txBox="1"/>
          <p:nvPr/>
        </p:nvSpPr>
        <p:spPr>
          <a:xfrm>
            <a:off x="6519753" y="3449794"/>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2021-23: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TV/Radio with 5G BC Rel-14/16 , with 3MHz in Athens</a:t>
            </a:r>
          </a:p>
        </p:txBody>
      </p:sp>
      <p:sp>
        <p:nvSpPr>
          <p:cNvPr id="425" name="TextBox 424">
            <a:extLst>
              <a:ext uri="{FF2B5EF4-FFF2-40B4-BE49-F238E27FC236}">
                <a16:creationId xmlns:a16="http://schemas.microsoft.com/office/drawing/2014/main" id="{DC5EB81F-7CC7-6FC5-4829-2B86131C92D3}"/>
              </a:ext>
            </a:extLst>
          </p:cNvPr>
          <p:cNvSpPr txBox="1"/>
          <p:nvPr/>
        </p:nvSpPr>
        <p:spPr>
          <a:xfrm>
            <a:off x="6804354" y="4041872"/>
            <a:ext cx="2330009" cy="193899"/>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2022-24: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5G BC Rel-14/16</a:t>
            </a:r>
          </a:p>
        </p:txBody>
      </p:sp>
      <p:sp>
        <p:nvSpPr>
          <p:cNvPr id="426" name="Freeform: Shape 72">
            <a:extLst>
              <a:ext uri="{FF2B5EF4-FFF2-40B4-BE49-F238E27FC236}">
                <a16:creationId xmlns:a16="http://schemas.microsoft.com/office/drawing/2014/main" id="{C152B0B0-B2E4-FBBE-AEAA-DA5377D6178D}"/>
              </a:ext>
            </a:extLst>
          </p:cNvPr>
          <p:cNvSpPr/>
          <p:nvPr/>
        </p:nvSpPr>
        <p:spPr>
          <a:xfrm flipH="1" flipV="1">
            <a:off x="6260529" y="3393509"/>
            <a:ext cx="2313819" cy="63843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27" name="Freeform: Shape 72">
            <a:extLst>
              <a:ext uri="{FF2B5EF4-FFF2-40B4-BE49-F238E27FC236}">
                <a16:creationId xmlns:a16="http://schemas.microsoft.com/office/drawing/2014/main" id="{7B62694E-E79B-B8F6-4ADC-EB71B84CBA47}"/>
              </a:ext>
            </a:extLst>
          </p:cNvPr>
          <p:cNvSpPr/>
          <p:nvPr/>
        </p:nvSpPr>
        <p:spPr>
          <a:xfrm flipH="1">
            <a:off x="6431159" y="3438561"/>
            <a:ext cx="2128880" cy="1393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2" name="Footer Placeholder 1">
            <a:extLst>
              <a:ext uri="{FF2B5EF4-FFF2-40B4-BE49-F238E27FC236}">
                <a16:creationId xmlns:a16="http://schemas.microsoft.com/office/drawing/2014/main" id="{DBE951B3-865E-33ED-C1BF-B9058B0DA95F}"/>
              </a:ext>
            </a:extLst>
          </p:cNvPr>
          <p:cNvSpPr>
            <a:spLocks noGrp="1"/>
          </p:cNvSpPr>
          <p:nvPr>
            <p:ph type="ftr" sz="quarter" idx="3"/>
          </p:nvPr>
        </p:nvSpPr>
        <p:spPr/>
        <p:txBody>
          <a:bodyPr/>
          <a:lstStyle/>
          <a:p>
            <a:pPr>
              <a:spcAft>
                <a:spcPts val="0"/>
              </a:spcAft>
              <a:defRPr/>
            </a:pPr>
            <a:r>
              <a:rPr lang="en-US">
                <a:solidFill>
                  <a:schemeClr val="accent3">
                    <a:lumMod val="60000"/>
                    <a:lumOff val="40000"/>
                  </a:schemeClr>
                </a:solidFill>
              </a:rPr>
              <a:t>IBC 2024</a:t>
            </a:r>
          </a:p>
        </p:txBody>
      </p:sp>
      <p:sp>
        <p:nvSpPr>
          <p:cNvPr id="6" name="Freeform: Shape 103">
            <a:extLst>
              <a:ext uri="{FF2B5EF4-FFF2-40B4-BE49-F238E27FC236}">
                <a16:creationId xmlns:a16="http://schemas.microsoft.com/office/drawing/2014/main" id="{70781214-8863-2DFD-2675-0B645F0EB821}"/>
              </a:ext>
            </a:extLst>
          </p:cNvPr>
          <p:cNvSpPr/>
          <p:nvPr/>
        </p:nvSpPr>
        <p:spPr>
          <a:xfrm flipH="1" flipV="1">
            <a:off x="9185022" y="4687289"/>
            <a:ext cx="2375959" cy="145699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7" name="Freeform: Shape 103">
            <a:extLst>
              <a:ext uri="{FF2B5EF4-FFF2-40B4-BE49-F238E27FC236}">
                <a16:creationId xmlns:a16="http://schemas.microsoft.com/office/drawing/2014/main" id="{AA3E730A-5A2C-CE53-9928-3168A5CCCCEB}"/>
              </a:ext>
            </a:extLst>
          </p:cNvPr>
          <p:cNvSpPr/>
          <p:nvPr/>
        </p:nvSpPr>
        <p:spPr>
          <a:xfrm flipH="1" flipV="1">
            <a:off x="8787544" y="4692878"/>
            <a:ext cx="3020933" cy="20154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8" name="TextBox 7">
            <a:extLst>
              <a:ext uri="{FF2B5EF4-FFF2-40B4-BE49-F238E27FC236}">
                <a16:creationId xmlns:a16="http://schemas.microsoft.com/office/drawing/2014/main" id="{F08BA720-9B11-C4C6-E3FD-268BCBFAA385}"/>
              </a:ext>
            </a:extLst>
          </p:cNvPr>
          <p:cNvSpPr txBox="1"/>
          <p:nvPr/>
        </p:nvSpPr>
        <p:spPr>
          <a:xfrm>
            <a:off x="9836165" y="6162009"/>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China</a:t>
            </a:r>
          </a:p>
        </p:txBody>
      </p:sp>
      <p:sp>
        <p:nvSpPr>
          <p:cNvPr id="9" name="TextBox 8">
            <a:extLst>
              <a:ext uri="{FF2B5EF4-FFF2-40B4-BE49-F238E27FC236}">
                <a16:creationId xmlns:a16="http://schemas.microsoft.com/office/drawing/2014/main" id="{8F920689-2D69-B894-4E1D-749215A696C4}"/>
              </a:ext>
            </a:extLst>
          </p:cNvPr>
          <p:cNvSpPr txBox="1"/>
          <p:nvPr/>
        </p:nvSpPr>
        <p:spPr>
          <a:xfrm>
            <a:off x="9592125" y="4854488"/>
            <a:ext cx="2375959" cy="566309"/>
          </a:xfrm>
          <a:prstGeom prst="rect">
            <a:avLst/>
          </a:prstGeom>
        </p:spPr>
        <p:txBody>
          <a:bodyPr wrap="square" lIns="0" tIns="45720" rIns="0" bIns="0" rtlCol="0">
            <a:spAutoFit/>
          </a:bodyPr>
          <a:lstStyle/>
          <a:p>
            <a:pPr defTabSz="914354">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2024</a:t>
            </a: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Report completed – next steps are trials</a:t>
            </a:r>
          </a:p>
          <a:p>
            <a:pPr defTabSz="914354">
              <a:lnSpc>
                <a:spcPct val="96000"/>
              </a:lnSpc>
              <a:spcAft>
                <a:spcPts val="600"/>
              </a:spcAft>
              <a:defRPr/>
            </a:pP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14" name="TextBox 13">
            <a:extLst>
              <a:ext uri="{FF2B5EF4-FFF2-40B4-BE49-F238E27FC236}">
                <a16:creationId xmlns:a16="http://schemas.microsoft.com/office/drawing/2014/main" id="{86B5AA6A-545C-ECEF-84D8-D18D3C44BE9E}"/>
              </a:ext>
            </a:extLst>
          </p:cNvPr>
          <p:cNvSpPr txBox="1"/>
          <p:nvPr/>
        </p:nvSpPr>
        <p:spPr>
          <a:xfrm>
            <a:off x="827186" y="2990893"/>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Europe</a:t>
            </a:r>
          </a:p>
        </p:txBody>
      </p:sp>
      <p:sp>
        <p:nvSpPr>
          <p:cNvPr id="15" name="TextBox 14">
            <a:extLst>
              <a:ext uri="{FF2B5EF4-FFF2-40B4-BE49-F238E27FC236}">
                <a16:creationId xmlns:a16="http://schemas.microsoft.com/office/drawing/2014/main" id="{485083FE-303C-83D0-2C70-10087573A9E8}"/>
              </a:ext>
            </a:extLst>
          </p:cNvPr>
          <p:cNvSpPr txBox="1"/>
          <p:nvPr/>
        </p:nvSpPr>
        <p:spPr>
          <a:xfrm>
            <a:off x="836424" y="3195690"/>
            <a:ext cx="3262198"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FFF00"/>
                </a:solidFill>
                <a:ea typeface="Microsoft Sans Serif"/>
                <a:cs typeface="Microsoft Sans Serif"/>
              </a:rPr>
              <a:t>2023</a:t>
            </a:r>
            <a:r>
              <a:rPr lang="en-US" sz="1051">
                <a:solidFill>
                  <a:srgbClr val="FFFF00"/>
                </a:solidFill>
                <a:ea typeface="Microsoft Sans Serif"/>
                <a:cs typeface="Microsoft Sans Serif"/>
              </a:rPr>
              <a:t>: European broadcasters ink 5G Broadcast MoU</a:t>
            </a:r>
          </a:p>
          <a:p>
            <a:pPr defTabSz="914354" fontAlgn="b">
              <a:lnSpc>
                <a:spcPct val="96000"/>
              </a:lnSpc>
              <a:defRPr/>
            </a:pPr>
            <a:r>
              <a:rPr lang="en-US" sz="1051">
                <a:solidFill>
                  <a:srgbClr val="FFFF00"/>
                </a:solidFill>
                <a:ea typeface="Microsoft Sans Serif"/>
                <a:cs typeface="Microsoft Sans Serif"/>
              </a:rPr>
              <a:t>2024: European profile for 5G Broadcast receivers </a:t>
            </a:r>
            <a:endParaRPr lang="en-US" sz="1051">
              <a:solidFill>
                <a:srgbClr val="FFFF00"/>
              </a:solidFill>
              <a:latin typeface="Microsoft Sans Serif"/>
              <a:ea typeface="Microsoft Sans Serif"/>
              <a:cs typeface="Microsoft Sans Serif"/>
            </a:endParaRPr>
          </a:p>
        </p:txBody>
      </p:sp>
      <p:sp>
        <p:nvSpPr>
          <p:cNvPr id="16" name="Freeform: Shape 72">
            <a:extLst>
              <a:ext uri="{FF2B5EF4-FFF2-40B4-BE49-F238E27FC236}">
                <a16:creationId xmlns:a16="http://schemas.microsoft.com/office/drawing/2014/main" id="{46676723-5F83-B55C-3CF2-B735B6B791B3}"/>
              </a:ext>
            </a:extLst>
          </p:cNvPr>
          <p:cNvSpPr/>
          <p:nvPr/>
        </p:nvSpPr>
        <p:spPr>
          <a:xfrm flipV="1">
            <a:off x="836422" y="3158199"/>
            <a:ext cx="5155659" cy="58124"/>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Tree>
    <p:custDataLst>
      <p:tags r:id="rId1"/>
    </p:custDataLst>
    <p:extLst>
      <p:ext uri="{BB962C8B-B14F-4D97-AF65-F5344CB8AC3E}">
        <p14:creationId xmlns:p14="http://schemas.microsoft.com/office/powerpoint/2010/main" val="1607992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E6B09-51F7-47A8-9A55-E37C59EEEB2B}"/>
              </a:ext>
            </a:extLst>
          </p:cNvPr>
          <p:cNvSpPr>
            <a:spLocks noGrp="1"/>
          </p:cNvSpPr>
          <p:nvPr>
            <p:ph type="title"/>
          </p:nvPr>
        </p:nvSpPr>
        <p:spPr>
          <a:xfrm>
            <a:off x="495300" y="642644"/>
            <a:ext cx="11187112" cy="361959"/>
          </a:xfrm>
        </p:spPr>
        <p:txBody>
          <a:bodyPr/>
          <a:lstStyle/>
          <a:p>
            <a:r>
              <a:rPr lang="en-US"/>
              <a:t>First 5G Broadcast in US</a:t>
            </a:r>
          </a:p>
        </p:txBody>
      </p:sp>
      <p:sp>
        <p:nvSpPr>
          <p:cNvPr id="5" name="Content Placeholder 4">
            <a:extLst>
              <a:ext uri="{FF2B5EF4-FFF2-40B4-BE49-F238E27FC236}">
                <a16:creationId xmlns:a16="http://schemas.microsoft.com/office/drawing/2014/main" id="{336799F8-05AF-4D22-82AC-4F8252A5761F}"/>
              </a:ext>
            </a:extLst>
          </p:cNvPr>
          <p:cNvSpPr>
            <a:spLocks noGrp="1"/>
          </p:cNvSpPr>
          <p:nvPr>
            <p:ph sz="quarter" idx="14"/>
          </p:nvPr>
        </p:nvSpPr>
        <p:spPr>
          <a:xfrm>
            <a:off x="3119719" y="3870704"/>
            <a:ext cx="8847361" cy="2494379"/>
          </a:xfrm>
        </p:spPr>
        <p:txBody>
          <a:bodyPr>
            <a:normAutofit fontScale="92500" lnSpcReduction="10000"/>
          </a:bodyPr>
          <a:lstStyle/>
          <a:p>
            <a:pPr>
              <a:lnSpc>
                <a:spcPct val="100000"/>
              </a:lnSpc>
              <a:spcBef>
                <a:spcPts val="0"/>
              </a:spcBef>
              <a:spcAft>
                <a:spcPts val="600"/>
              </a:spcAft>
            </a:pPr>
            <a:r>
              <a:rPr lang="en-US" sz="1800" b="1"/>
              <a:t>July 14</a:t>
            </a:r>
            <a:r>
              <a:rPr lang="en-US" sz="1800" b="1" baseline="30000"/>
              <a:t>th</a:t>
            </a:r>
            <a:r>
              <a:rPr lang="en-US" sz="1800" b="1"/>
              <a:t> 2023  - </a:t>
            </a:r>
            <a:r>
              <a:rPr lang="en-US" sz="1800"/>
              <a:t>FCC granted experimental license for 5G broadcast</a:t>
            </a:r>
          </a:p>
          <a:p>
            <a:pPr>
              <a:lnSpc>
                <a:spcPct val="100000"/>
              </a:lnSpc>
              <a:spcBef>
                <a:spcPts val="0"/>
              </a:spcBef>
              <a:spcAft>
                <a:spcPts val="600"/>
              </a:spcAft>
            </a:pPr>
            <a:r>
              <a:rPr lang="en-US" sz="1800" b="1"/>
              <a:t>Sep 13</a:t>
            </a:r>
            <a:r>
              <a:rPr lang="en-US" sz="1800" b="1" baseline="30000"/>
              <a:t>th</a:t>
            </a:r>
            <a:r>
              <a:rPr lang="en-US" sz="1800" b="1"/>
              <a:t> 2023 </a:t>
            </a:r>
            <a:r>
              <a:rPr lang="en-US" sz="1800"/>
              <a:t>– </a:t>
            </a:r>
            <a:r>
              <a:rPr lang="en-US" sz="1800">
                <a:hlinkClick r:id="rId3"/>
              </a:rPr>
              <a:t>Station went on air and started 24/7 re-broadcast of FranceTV</a:t>
            </a:r>
            <a:endParaRPr lang="en-US" sz="1800" baseline="3000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B2742"/>
                </a:solidFill>
                <a:effectLst/>
                <a:uLnTx/>
                <a:uFillTx/>
                <a:latin typeface="Microsoft Sans Serif"/>
                <a:ea typeface="+mn-ea"/>
                <a:cs typeface="+mn-cs"/>
              </a:rPr>
              <a:t>Full leverage of existing infrastructure with no change in freq, antenna, power output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a:t>Successful indoor –stationary  and outdoor – stationary and mobile reception with 8650 QRD units</a:t>
            </a:r>
          </a:p>
          <a:p>
            <a:pPr>
              <a:lnSpc>
                <a:spcPct val="100000"/>
              </a:lnSpc>
              <a:spcBef>
                <a:spcPts val="0"/>
              </a:spcBef>
              <a:spcAft>
                <a:spcPts val="600"/>
              </a:spcAft>
            </a:pPr>
            <a:r>
              <a:rPr lang="en-US" sz="1800"/>
              <a:t>Next steps: presentation to FCC, additional licenses for another 5-10 stations</a:t>
            </a:r>
          </a:p>
          <a:p>
            <a:pPr>
              <a:lnSpc>
                <a:spcPct val="100000"/>
              </a:lnSpc>
              <a:spcBef>
                <a:spcPts val="0"/>
              </a:spcBef>
              <a:spcAft>
                <a:spcPts val="600"/>
              </a:spcAft>
            </a:pPr>
            <a:r>
              <a:rPr lang="en-US" sz="1800"/>
              <a:t>Also emergency notification, first responder live trial, datacasting use cases</a:t>
            </a:r>
          </a:p>
          <a:p>
            <a:pPr>
              <a:lnSpc>
                <a:spcPct val="100000"/>
              </a:lnSpc>
              <a:spcBef>
                <a:spcPts val="0"/>
              </a:spcBef>
              <a:spcAft>
                <a:spcPts val="600"/>
              </a:spcAft>
            </a:pPr>
            <a:r>
              <a:rPr lang="en-US" sz="1800"/>
              <a:t>NAB 2024: Foundation of 5G Broadcast collective https://5gbc.tv/</a:t>
            </a:r>
          </a:p>
          <a:p>
            <a:pPr marL="0" marR="0" lvl="0" indent="0" algn="l" defTabSz="914400" rtl="0" eaLnBrk="1" fontAlgn="auto" latinLnBrk="0" hangingPunct="1">
              <a:lnSpc>
                <a:spcPct val="100000"/>
              </a:lnSpc>
              <a:spcBef>
                <a:spcPts val="0"/>
              </a:spcBef>
              <a:spcAft>
                <a:spcPts val="600"/>
              </a:spcAft>
              <a:buClrTx/>
              <a:buSzTx/>
              <a:buNone/>
              <a:tabLst/>
              <a:defRPr/>
            </a:pPr>
            <a:endParaRPr lang="en-US" sz="1800"/>
          </a:p>
        </p:txBody>
      </p:sp>
      <p:pic>
        <p:nvPicPr>
          <p:cNvPr id="11" name="Picture 10">
            <a:extLst>
              <a:ext uri="{FF2B5EF4-FFF2-40B4-BE49-F238E27FC236}">
                <a16:creationId xmlns:a16="http://schemas.microsoft.com/office/drawing/2014/main" id="{67174FE3-B68B-A713-6DCB-3764FC877353}"/>
              </a:ext>
            </a:extLst>
          </p:cNvPr>
          <p:cNvPicPr>
            <a:picLocks noChangeAspect="1"/>
          </p:cNvPicPr>
          <p:nvPr/>
        </p:nvPicPr>
        <p:blipFill>
          <a:blip r:embed="rId4"/>
          <a:stretch>
            <a:fillRect/>
          </a:stretch>
        </p:blipFill>
        <p:spPr>
          <a:xfrm>
            <a:off x="6809901" y="642644"/>
            <a:ext cx="4872511" cy="2976351"/>
          </a:xfrm>
          <a:prstGeom prst="rect">
            <a:avLst/>
          </a:prstGeom>
        </p:spPr>
      </p:pic>
      <p:pic>
        <p:nvPicPr>
          <p:cNvPr id="16" name="Picture 15">
            <a:extLst>
              <a:ext uri="{FF2B5EF4-FFF2-40B4-BE49-F238E27FC236}">
                <a16:creationId xmlns:a16="http://schemas.microsoft.com/office/drawing/2014/main" id="{487DBA3A-5ABD-D360-C6C7-577BD87FE345}"/>
              </a:ext>
            </a:extLst>
          </p:cNvPr>
          <p:cNvPicPr>
            <a:picLocks noChangeAspect="1"/>
          </p:cNvPicPr>
          <p:nvPr/>
        </p:nvPicPr>
        <p:blipFill>
          <a:blip r:embed="rId5"/>
          <a:stretch>
            <a:fillRect/>
          </a:stretch>
        </p:blipFill>
        <p:spPr>
          <a:xfrm>
            <a:off x="224923" y="1387108"/>
            <a:ext cx="2500350" cy="4822266"/>
          </a:xfrm>
          <a:prstGeom prst="rect">
            <a:avLst/>
          </a:prstGeom>
        </p:spPr>
      </p:pic>
      <p:pic>
        <p:nvPicPr>
          <p:cNvPr id="14" name="Picture 13">
            <a:extLst>
              <a:ext uri="{FF2B5EF4-FFF2-40B4-BE49-F238E27FC236}">
                <a16:creationId xmlns:a16="http://schemas.microsoft.com/office/drawing/2014/main" id="{0ED51747-E05A-369E-FE2E-C9CB04393EE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3976913" y="1383797"/>
            <a:ext cx="1723065" cy="1980178"/>
          </a:xfrm>
          <a:prstGeom prst="rect">
            <a:avLst/>
          </a:prstGeom>
        </p:spPr>
      </p:pic>
      <p:cxnSp>
        <p:nvCxnSpPr>
          <p:cNvPr id="18" name="Straight Arrow Connector 17">
            <a:extLst>
              <a:ext uri="{FF2B5EF4-FFF2-40B4-BE49-F238E27FC236}">
                <a16:creationId xmlns:a16="http://schemas.microsoft.com/office/drawing/2014/main" id="{4868CBC9-B079-1A27-6352-C9DE8D880A60}"/>
              </a:ext>
            </a:extLst>
          </p:cNvPr>
          <p:cNvCxnSpPr>
            <a:cxnSpLocks/>
          </p:cNvCxnSpPr>
          <p:nvPr/>
        </p:nvCxnSpPr>
        <p:spPr>
          <a:xfrm>
            <a:off x="1782640" y="1834523"/>
            <a:ext cx="2194273" cy="0"/>
          </a:xfrm>
          <a:prstGeom prst="straightConnector1">
            <a:avLst/>
          </a:prstGeom>
          <a:ln w="76200">
            <a:headEnd type="none" w="med" len="sm"/>
            <a:tailEnd type="triangle"/>
          </a:ln>
        </p:spPr>
        <p:style>
          <a:lnRef idx="1">
            <a:schemeClr val="dk1"/>
          </a:lnRef>
          <a:fillRef idx="0">
            <a:schemeClr val="dk1"/>
          </a:fillRef>
          <a:effectRef idx="0">
            <a:schemeClr val="dk1"/>
          </a:effectRef>
          <a:fontRef idx="minor">
            <a:schemeClr val="tx1"/>
          </a:fontRef>
        </p:style>
      </p:cxnSp>
      <p:sp>
        <p:nvSpPr>
          <p:cNvPr id="2" name="Footer Placeholder 1">
            <a:extLst>
              <a:ext uri="{FF2B5EF4-FFF2-40B4-BE49-F238E27FC236}">
                <a16:creationId xmlns:a16="http://schemas.microsoft.com/office/drawing/2014/main" id="{D2A5ECFA-B369-62BB-3ACC-34BCFC9300EF}"/>
              </a:ext>
            </a:extLst>
          </p:cNvPr>
          <p:cNvSpPr>
            <a:spLocks noGrp="1"/>
          </p:cNvSpPr>
          <p:nvPr>
            <p:ph type="ftr" sz="quarter" idx="10"/>
          </p:nvPr>
        </p:nvSpPr>
        <p:spPr>
          <a:xfrm>
            <a:off x="495300" y="6532792"/>
            <a:ext cx="10488168" cy="118174"/>
          </a:xfrm>
        </p:spPr>
        <p:txBody>
          <a:bodyPr/>
          <a:lstStyle/>
          <a:p>
            <a:r>
              <a:rPr lang="en-US"/>
              <a:t>IBC 2024</a:t>
            </a:r>
          </a:p>
        </p:txBody>
      </p:sp>
    </p:spTree>
    <p:extLst>
      <p:ext uri="{BB962C8B-B14F-4D97-AF65-F5344CB8AC3E}">
        <p14:creationId xmlns:p14="http://schemas.microsoft.com/office/powerpoint/2010/main" val="2318623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ower with cell phones and waves&#10;&#10;Description automatically generated with medium confidence">
            <a:extLst>
              <a:ext uri="{FF2B5EF4-FFF2-40B4-BE49-F238E27FC236}">
                <a16:creationId xmlns:a16="http://schemas.microsoft.com/office/drawing/2014/main" id="{DBD2361C-14CC-F12B-2808-CC4880A73733}"/>
              </a:ext>
            </a:extLst>
          </p:cNvPr>
          <p:cNvPicPr>
            <a:picLocks noChangeAspect="1"/>
          </p:cNvPicPr>
          <p:nvPr/>
        </p:nvPicPr>
        <p:blipFill rotWithShape="1">
          <a:blip r:embed="rId3"/>
          <a:srcRect l="21442" r="14644"/>
          <a:stretch/>
        </p:blipFill>
        <p:spPr>
          <a:xfrm>
            <a:off x="272305" y="1652729"/>
            <a:ext cx="3461772" cy="5079600"/>
          </a:xfrm>
          <a:prstGeom prst="rect">
            <a:avLst/>
          </a:prstGeom>
        </p:spPr>
      </p:pic>
      <p:sp>
        <p:nvSpPr>
          <p:cNvPr id="15" name="Rectangle 14">
            <a:extLst>
              <a:ext uri="{FF2B5EF4-FFF2-40B4-BE49-F238E27FC236}">
                <a16:creationId xmlns:a16="http://schemas.microsoft.com/office/drawing/2014/main" id="{59684A47-A994-8113-2099-DC9B983F4755}"/>
              </a:ext>
            </a:extLst>
          </p:cNvPr>
          <p:cNvSpPr/>
          <p:nvPr/>
        </p:nvSpPr>
        <p:spPr>
          <a:xfrm>
            <a:off x="2003191" y="-1"/>
            <a:ext cx="10188809" cy="1352865"/>
          </a:xfrm>
          <a:prstGeom prst="rect">
            <a:avLst/>
          </a:prstGeom>
          <a:gradFill flip="none" rotWithShape="1">
            <a:gsLst>
              <a:gs pos="0">
                <a:srgbClr val="483797">
                  <a:shade val="30000"/>
                  <a:satMod val="115000"/>
                </a:srgbClr>
              </a:gs>
              <a:gs pos="50000">
                <a:srgbClr val="483797">
                  <a:shade val="67500"/>
                  <a:satMod val="115000"/>
                </a:srgbClr>
              </a:gs>
              <a:gs pos="100000">
                <a:srgbClr val="483797">
                  <a:shade val="100000"/>
                  <a:satMod val="115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2B93">
                  <a:lumMod val="20000"/>
                  <a:lumOff val="80000"/>
                </a:srgbClr>
              </a:solidFill>
              <a:effectLst/>
              <a:uLnTx/>
              <a:uFillTx/>
              <a:latin typeface="Aptos" panose="02110004020202020204"/>
              <a:ea typeface="+mn-ea"/>
              <a:cs typeface="+mn-cs"/>
            </a:endParaRPr>
          </a:p>
        </p:txBody>
      </p:sp>
      <p:pic>
        <p:nvPicPr>
          <p:cNvPr id="8" name="Picture 7" descr="A logo with text and a wifi symbol&#10;&#10;Description automatically generated">
            <a:extLst>
              <a:ext uri="{FF2B5EF4-FFF2-40B4-BE49-F238E27FC236}">
                <a16:creationId xmlns:a16="http://schemas.microsoft.com/office/drawing/2014/main" id="{BC43801E-2B83-1BF5-4F98-43CF1BB70A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 y="28148"/>
            <a:ext cx="2003190" cy="1358656"/>
          </a:xfrm>
          <a:prstGeom prst="rect">
            <a:avLst/>
          </a:prstGeom>
        </p:spPr>
      </p:pic>
      <p:sp>
        <p:nvSpPr>
          <p:cNvPr id="6" name="Rectangle 5">
            <a:extLst>
              <a:ext uri="{FF2B5EF4-FFF2-40B4-BE49-F238E27FC236}">
                <a16:creationId xmlns:a16="http://schemas.microsoft.com/office/drawing/2014/main" id="{7084E384-A9B2-7B62-FB4A-01F2BA9707E3}"/>
              </a:ext>
            </a:extLst>
          </p:cNvPr>
          <p:cNvSpPr/>
          <p:nvPr/>
        </p:nvSpPr>
        <p:spPr>
          <a:xfrm>
            <a:off x="0" y="1330752"/>
            <a:ext cx="12191999" cy="59898"/>
          </a:xfrm>
          <a:prstGeom prst="rect">
            <a:avLst/>
          </a:prstGeom>
          <a:solidFill>
            <a:srgbClr val="49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DB855C3-6F46-8EC2-E50F-9A3AEC9A9A82}"/>
              </a:ext>
            </a:extLst>
          </p:cNvPr>
          <p:cNvSpPr/>
          <p:nvPr/>
        </p:nvSpPr>
        <p:spPr>
          <a:xfrm>
            <a:off x="-1" y="6315058"/>
            <a:ext cx="12192000" cy="547090"/>
          </a:xfrm>
          <a:prstGeom prst="rect">
            <a:avLst/>
          </a:prstGeom>
          <a:solidFill>
            <a:srgbClr val="3322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ooter Placeholder 2">
            <a:extLst>
              <a:ext uri="{FF2B5EF4-FFF2-40B4-BE49-F238E27FC236}">
                <a16:creationId xmlns:a16="http://schemas.microsoft.com/office/drawing/2014/main" id="{13D8E6D2-8CDB-CF07-6447-7F6B11045D95}"/>
              </a:ext>
            </a:extLst>
          </p:cNvPr>
          <p:cNvSpPr txBox="1">
            <a:spLocks/>
          </p:cNvSpPr>
          <p:nvPr/>
        </p:nvSpPr>
        <p:spPr>
          <a:xfrm>
            <a:off x="3809502" y="6480867"/>
            <a:ext cx="4114800" cy="214374"/>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prstClr val="white">
                    <a:lumMod val="75000"/>
                  </a:prstClr>
                </a:solidFill>
                <a:effectLst/>
                <a:uLnTx/>
                <a:uFillTx/>
                <a:latin typeface="Aptos" panose="02110004020202020204"/>
                <a:ea typeface="+mn-ea"/>
                <a:cs typeface="+mn-cs"/>
              </a:rPr>
              <a:t>XGen</a:t>
            </a:r>
            <a:r>
              <a:rPr kumimoji="0" lang="en-US" sz="900" b="0" i="0" u="none" strike="noStrike" kern="1200" cap="none" spc="0" normalizeH="0" baseline="0" noProof="0">
                <a:ln>
                  <a:noFill/>
                </a:ln>
                <a:solidFill>
                  <a:prstClr val="white">
                    <a:lumMod val="75000"/>
                  </a:prstClr>
                </a:solidFill>
                <a:effectLst/>
                <a:uLnTx/>
                <a:uFillTx/>
                <a:latin typeface="Aptos" panose="02110004020202020204"/>
                <a:ea typeface="+mn-ea"/>
                <a:cs typeface="+mn-cs"/>
              </a:rPr>
              <a:t> Network LLC</a:t>
            </a:r>
          </a:p>
        </p:txBody>
      </p:sp>
      <p:sp>
        <p:nvSpPr>
          <p:cNvPr id="5" name="Rectangle 4">
            <a:extLst>
              <a:ext uri="{FF2B5EF4-FFF2-40B4-BE49-F238E27FC236}">
                <a16:creationId xmlns:a16="http://schemas.microsoft.com/office/drawing/2014/main" id="{37BC4752-951A-6286-6DF0-73D82BBD11E4}"/>
              </a:ext>
            </a:extLst>
          </p:cNvPr>
          <p:cNvSpPr/>
          <p:nvPr/>
        </p:nvSpPr>
        <p:spPr>
          <a:xfrm>
            <a:off x="11243855" y="1392938"/>
            <a:ext cx="419100" cy="4922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6C87EABF-23B6-EA23-C989-2D9E6E80A8E2}"/>
              </a:ext>
            </a:extLst>
          </p:cNvPr>
          <p:cNvSpPr txBox="1"/>
          <p:nvPr/>
        </p:nvSpPr>
        <p:spPr>
          <a:xfrm>
            <a:off x="4145183" y="2176592"/>
            <a:ext cx="785345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r>
              <a:rPr kumimoji="0" lang="en-US" sz="3200" b="0" i="0" u="none" strike="noStrike" kern="100" cap="none" spc="0" normalizeH="0" baseline="0" noProof="0">
                <a:ln>
                  <a:noFill/>
                </a:ln>
                <a:solidFill>
                  <a:srgbClr val="171717"/>
                </a:solidFill>
                <a:effectLst/>
                <a:uLnTx/>
                <a:uFillTx/>
                <a:latin typeface="Calibri"/>
                <a:ea typeface="Calibri"/>
                <a:cs typeface="Arial"/>
              </a:rPr>
              <a:t>Emergency Alerts/First Responder Solutions</a:t>
            </a:r>
            <a:endParaRPr kumimoji="0" lang="en-US" sz="3200" b="0" i="0" u="none" strike="noStrike" kern="1200" cap="none" spc="0" normalizeH="0" baseline="0" noProof="0">
              <a:ln>
                <a:noFill/>
              </a:ln>
              <a:solidFill>
                <a:srgbClr val="483797"/>
              </a:solidFill>
              <a:effectLst/>
              <a:uLnTx/>
              <a:uFillTx/>
              <a:latin typeface="Calibri"/>
              <a:ea typeface="Calibri"/>
              <a:cs typeface="Calibri"/>
            </a:endParaRP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endParaRPr kumimoji="0" lang="en-US" sz="3200" b="0" i="0" u="none" strike="noStrike" kern="100" cap="none" spc="0" normalizeH="0" baseline="0" noProof="0">
              <a:ln>
                <a:noFill/>
              </a:ln>
              <a:solidFill>
                <a:srgbClr val="171717"/>
              </a:solidFill>
              <a:effectLst/>
              <a:uLnTx/>
              <a:uFillTx/>
              <a:latin typeface="Calibri"/>
              <a:ea typeface="Calibri"/>
              <a:cs typeface="Arial"/>
            </a:endParaRP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r>
              <a:rPr kumimoji="0" lang="en-US" sz="3200" b="0" i="0" u="none" strike="noStrike" kern="100" cap="none" spc="0" normalizeH="0" baseline="0" noProof="0">
                <a:ln>
                  <a:noFill/>
                </a:ln>
                <a:solidFill>
                  <a:srgbClr val="171717"/>
                </a:solidFill>
                <a:effectLst/>
                <a:uLnTx/>
                <a:uFillTx/>
                <a:latin typeface="Calibri"/>
                <a:ea typeface="Calibri"/>
                <a:cs typeface="Arial"/>
              </a:rPr>
              <a:t>Ancillary data delivery to road signs, particularly in emergencies</a:t>
            </a: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endParaRPr kumimoji="0" lang="en-US" sz="3200" b="0" i="0" u="none" strike="noStrike" kern="100" cap="none" spc="0" normalizeH="0" baseline="0" noProof="0">
              <a:ln>
                <a:noFill/>
              </a:ln>
              <a:solidFill>
                <a:srgbClr val="171717"/>
              </a:solidFill>
              <a:effectLst/>
              <a:uLnTx/>
              <a:uFillTx/>
              <a:latin typeface="Calibri"/>
              <a:ea typeface="Calibri"/>
              <a:cs typeface="Arial"/>
            </a:endParaRP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r>
              <a:rPr kumimoji="0" lang="en-US" sz="3200" b="0" i="0" u="none" strike="noStrike" kern="100" cap="none" spc="0" normalizeH="0" baseline="0" noProof="0">
                <a:ln>
                  <a:noFill/>
                </a:ln>
                <a:solidFill>
                  <a:srgbClr val="171717"/>
                </a:solidFill>
                <a:effectLst/>
                <a:uLnTx/>
                <a:uFillTx/>
                <a:latin typeface="Calibri"/>
                <a:ea typeface="Calibri"/>
                <a:cs typeface="Arial"/>
              </a:rPr>
              <a:t>United States 5G Broadcast Proof of Concept 2</a:t>
            </a: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endParaRPr kumimoji="0" lang="en-US" sz="3200" b="0" i="0" u="none" strike="noStrike" kern="100" cap="none" spc="0" normalizeH="0" baseline="0" noProof="0">
              <a:ln>
                <a:noFill/>
              </a:ln>
              <a:solidFill>
                <a:srgbClr val="171717"/>
              </a:solidFill>
              <a:effectLst/>
              <a:uLnTx/>
              <a:uFillTx/>
              <a:latin typeface="Calibri"/>
              <a:ea typeface="Calibri"/>
              <a:cs typeface="Arial"/>
            </a:endParaRPr>
          </a:p>
        </p:txBody>
      </p:sp>
      <p:sp>
        <p:nvSpPr>
          <p:cNvPr id="3" name="Title 1">
            <a:extLst>
              <a:ext uri="{FF2B5EF4-FFF2-40B4-BE49-F238E27FC236}">
                <a16:creationId xmlns:a16="http://schemas.microsoft.com/office/drawing/2014/main" id="{B4468528-DC2F-C37D-3C68-6CCD3D8F373C}"/>
              </a:ext>
            </a:extLst>
          </p:cNvPr>
          <p:cNvSpPr txBox="1">
            <a:spLocks/>
          </p:cNvSpPr>
          <p:nvPr/>
        </p:nvSpPr>
        <p:spPr>
          <a:xfrm>
            <a:off x="2003190" y="479024"/>
            <a:ext cx="10188809" cy="531571"/>
          </a:xfrm>
          <a:prstGeom prst="rect">
            <a:avLst/>
          </a:prstGeom>
        </p:spPr>
        <p:txBody>
          <a:bodyPr spcFirstLastPara="1" vert="horz" wrap="square" lIns="91425" tIns="91425" rIns="91425" bIns="91425" rtlCol="0" anchor="t" anchorCtr="0">
            <a:noAutofit/>
          </a:bodyPr>
          <a:lstStyle>
            <a:lvl1pPr lvl="0" algn="ctr" defTabSz="914400" rtl="0" eaLnBrk="1" latinLnBrk="0" hangingPunct="1">
              <a:lnSpc>
                <a:spcPct val="90000"/>
              </a:lnSpc>
              <a:spcBef>
                <a:spcPts val="0"/>
              </a:spcBef>
              <a:spcAft>
                <a:spcPts val="0"/>
              </a:spcAft>
              <a:buSzPts val="2400"/>
              <a:buNone/>
              <a:defRPr sz="3200" kern="1200">
                <a:solidFill>
                  <a:schemeClr val="tx1"/>
                </a:solidFill>
                <a:latin typeface="+mj-lt"/>
                <a:ea typeface="+mj-ea"/>
                <a:cs typeface="+mj-cs"/>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pPr marL="0" marR="0" lvl="0" indent="0" algn="ctr" defTabSz="914400" rtl="0" eaLnBrk="1" fontAlgn="auto" latinLnBrk="0" hangingPunct="1">
              <a:lnSpc>
                <a:spcPct val="90000"/>
              </a:lnSpc>
              <a:spcBef>
                <a:spcPts val="0"/>
              </a:spcBef>
              <a:spcAft>
                <a:spcPts val="0"/>
              </a:spcAft>
              <a:buClrTx/>
              <a:buSzPts val="2400"/>
              <a:buFontTx/>
              <a:buNone/>
              <a:tabLst/>
              <a:defRPr/>
            </a:pPr>
            <a:r>
              <a:rPr kumimoji="0" lang="en-US" sz="3200" b="0" i="0" u="none" strike="noStrike" kern="1200" cap="none" spc="0" normalizeH="0" baseline="0" noProof="0">
                <a:ln>
                  <a:noFill/>
                </a:ln>
                <a:solidFill>
                  <a:prstClr val="white"/>
                </a:solidFill>
                <a:effectLst/>
                <a:uLnTx/>
                <a:uFillTx/>
                <a:latin typeface="Aptos Display" panose="02110004020202020204"/>
                <a:ea typeface="+mj-ea"/>
                <a:cs typeface="+mj-cs"/>
              </a:rPr>
              <a:t>Priorities</a:t>
            </a:r>
          </a:p>
          <a:p>
            <a:pPr marL="0" marR="0" lvl="0" indent="0" algn="l" defTabSz="914400" rtl="0" eaLnBrk="1" fontAlgn="auto" latinLnBrk="0" hangingPunct="1">
              <a:lnSpc>
                <a:spcPct val="90000"/>
              </a:lnSpc>
              <a:spcBef>
                <a:spcPts val="0"/>
              </a:spcBef>
              <a:spcAft>
                <a:spcPts val="0"/>
              </a:spcAft>
              <a:buClrTx/>
              <a:buSzPts val="2400"/>
              <a:buFontTx/>
              <a:buNone/>
              <a:tabLst/>
              <a:defRPr/>
            </a:pPr>
            <a:endParaRPr kumimoji="0" lang="en-US" sz="3200" b="0" i="0" u="none" strike="noStrike" kern="1200" cap="none" spc="0" normalizeH="0" baseline="0" noProof="0">
              <a:ln>
                <a:noFill/>
              </a:ln>
              <a:solidFill>
                <a:prstClr val="white"/>
              </a:solidFill>
              <a:effectLst/>
              <a:uLnTx/>
              <a:uFillTx/>
              <a:latin typeface="Aptos Display" panose="02110004020202020204"/>
              <a:ea typeface="+mj-ea"/>
              <a:cs typeface="+mj-cs"/>
            </a:endParaRPr>
          </a:p>
        </p:txBody>
      </p:sp>
      <p:sp>
        <p:nvSpPr>
          <p:cNvPr id="9" name="TextBox 8">
            <a:extLst>
              <a:ext uri="{FF2B5EF4-FFF2-40B4-BE49-F238E27FC236}">
                <a16:creationId xmlns:a16="http://schemas.microsoft.com/office/drawing/2014/main" id="{7C35C143-B95A-571F-6894-E410CF85CE99}"/>
              </a:ext>
            </a:extLst>
          </p:cNvPr>
          <p:cNvSpPr txBox="1"/>
          <p:nvPr/>
        </p:nvSpPr>
        <p:spPr>
          <a:xfrm>
            <a:off x="123687" y="6418429"/>
            <a:ext cx="28719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a:ln>
                  <a:noFill/>
                </a:ln>
                <a:solidFill>
                  <a:prstClr val="white"/>
                </a:solidFill>
                <a:effectLst/>
                <a:uLnTx/>
                <a:uFillTx/>
                <a:latin typeface="Aptos Display" panose="02110004020202020204"/>
                <a:ea typeface="+mn-ea"/>
                <a:cs typeface="Arial"/>
              </a:rPr>
              <a:t>Visit us at </a:t>
            </a:r>
            <a:r>
              <a:rPr kumimoji="0" lang="en-US" sz="1800" b="1" i="0" u="none" strike="noStrike" kern="100" cap="none" spc="0" normalizeH="0" baseline="0" noProof="0">
                <a:ln>
                  <a:noFill/>
                </a:ln>
                <a:solidFill>
                  <a:prstClr val="white"/>
                </a:solidFill>
                <a:effectLst/>
                <a:uLnTx/>
                <a:uFillTx/>
                <a:latin typeface="Aptos Display" panose="02110004020202020204"/>
                <a:ea typeface="+mn-ea"/>
                <a:cs typeface="Arial"/>
              </a:rPr>
              <a:t>Booth 14.B18</a:t>
            </a:r>
            <a:endParaRPr kumimoji="0" lang="en-US" sz="1800" b="1" i="0" u="none" strike="noStrike" kern="1200" cap="none" spc="0" normalizeH="0" baseline="0" noProof="0">
              <a:ln>
                <a:noFill/>
              </a:ln>
              <a:solidFill>
                <a:prstClr val="white"/>
              </a:solidFill>
              <a:effectLst/>
              <a:uLnTx/>
              <a:uFillTx/>
              <a:latin typeface="Aptos Display" panose="02110004020202020204"/>
              <a:ea typeface="+mn-ea"/>
              <a:cs typeface="+mn-cs"/>
            </a:endParaRPr>
          </a:p>
        </p:txBody>
      </p:sp>
      <p:sp>
        <p:nvSpPr>
          <p:cNvPr id="10" name="Footer Placeholder 9">
            <a:extLst>
              <a:ext uri="{FF2B5EF4-FFF2-40B4-BE49-F238E27FC236}">
                <a16:creationId xmlns:a16="http://schemas.microsoft.com/office/drawing/2014/main" id="{EB9B11DD-1AA9-51C3-33AA-4CDBABD9E0D3}"/>
              </a:ext>
            </a:extLst>
          </p:cNvPr>
          <p:cNvSpPr>
            <a:spLocks noGrp="1"/>
          </p:cNvSpPr>
          <p:nvPr>
            <p:ph type="ftr" sz="quarter" idx="11"/>
          </p:nvPr>
        </p:nvSpPr>
        <p:spPr/>
        <p:txBody>
          <a:bodyPr/>
          <a:lstStyle/>
          <a:p>
            <a:r>
              <a:rPr lang="en-US"/>
              <a:t>IBC 2024</a:t>
            </a:r>
          </a:p>
        </p:txBody>
      </p:sp>
      <p:sp>
        <p:nvSpPr>
          <p:cNvPr id="11" name="Slide Number Placeholder 10">
            <a:extLst>
              <a:ext uri="{FF2B5EF4-FFF2-40B4-BE49-F238E27FC236}">
                <a16:creationId xmlns:a16="http://schemas.microsoft.com/office/drawing/2014/main" id="{8BE60843-7E81-29F4-5BF7-E99AD3FD3AED}"/>
              </a:ext>
            </a:extLst>
          </p:cNvPr>
          <p:cNvSpPr>
            <a:spLocks noGrp="1"/>
          </p:cNvSpPr>
          <p:nvPr>
            <p:ph type="sldNum" sz="quarter" idx="12"/>
          </p:nvPr>
        </p:nvSpPr>
        <p:spPr/>
        <p:txBody>
          <a:bodyPr/>
          <a:lstStyle/>
          <a:p>
            <a:fld id="{37AE2685-3451-A24B-9BCE-18C2757BB534}" type="slidenum">
              <a:rPr lang="en-US" smtClean="0"/>
              <a:t>8</a:t>
            </a:fld>
            <a:endParaRPr lang="en-US"/>
          </a:p>
        </p:txBody>
      </p:sp>
    </p:spTree>
    <p:extLst>
      <p:ext uri="{BB962C8B-B14F-4D97-AF65-F5344CB8AC3E}">
        <p14:creationId xmlns:p14="http://schemas.microsoft.com/office/powerpoint/2010/main" val="1787203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77821-9599-7908-E12A-3F42DF564926}"/>
              </a:ext>
            </a:extLst>
          </p:cNvPr>
          <p:cNvSpPr>
            <a:spLocks noGrp="1"/>
          </p:cNvSpPr>
          <p:nvPr>
            <p:ph type="ftr" sz="quarter" idx="10"/>
          </p:nvPr>
        </p:nvSpPr>
        <p:spPr/>
        <p:txBody>
          <a:bodyPr/>
          <a:lstStyle/>
          <a:p>
            <a:pPr>
              <a:spcAft>
                <a:spcPts val="0"/>
              </a:spcAft>
              <a:defRPr/>
            </a:pPr>
            <a:r>
              <a:rPr lang="en-US">
                <a:solidFill>
                  <a:schemeClr val="accent3">
                    <a:lumMod val="60000"/>
                    <a:lumOff val="40000"/>
                  </a:schemeClr>
                </a:solidFill>
              </a:rPr>
              <a:t>IBC 2024</a:t>
            </a:r>
          </a:p>
        </p:txBody>
      </p:sp>
      <p:sp>
        <p:nvSpPr>
          <p:cNvPr id="3" name="Title 2">
            <a:extLst>
              <a:ext uri="{FF2B5EF4-FFF2-40B4-BE49-F238E27FC236}">
                <a16:creationId xmlns:a16="http://schemas.microsoft.com/office/drawing/2014/main" id="{12CE3278-E2E2-FB0E-FD50-AD2E5C0D2A83}"/>
              </a:ext>
            </a:extLst>
          </p:cNvPr>
          <p:cNvSpPr>
            <a:spLocks noGrp="1"/>
          </p:cNvSpPr>
          <p:nvPr>
            <p:ph type="title"/>
          </p:nvPr>
        </p:nvSpPr>
        <p:spPr>
          <a:xfrm>
            <a:off x="495300" y="642645"/>
            <a:ext cx="11187112" cy="361959"/>
          </a:xfrm>
        </p:spPr>
        <p:txBody>
          <a:bodyPr/>
          <a:lstStyle/>
          <a:p>
            <a:r>
              <a:rPr lang="de-DE"/>
              <a:t>China Status</a:t>
            </a:r>
            <a:endParaRPr lang="en-US"/>
          </a:p>
        </p:txBody>
      </p:sp>
      <p:sp>
        <p:nvSpPr>
          <p:cNvPr id="5" name="Content Placeholder 4">
            <a:extLst>
              <a:ext uri="{FF2B5EF4-FFF2-40B4-BE49-F238E27FC236}">
                <a16:creationId xmlns:a16="http://schemas.microsoft.com/office/drawing/2014/main" id="{175672AA-8F96-29AF-9EC8-A28C6AB3AF6B}"/>
              </a:ext>
            </a:extLst>
          </p:cNvPr>
          <p:cNvSpPr>
            <a:spLocks noGrp="1"/>
          </p:cNvSpPr>
          <p:nvPr>
            <p:ph sz="quarter" idx="14"/>
          </p:nvPr>
        </p:nvSpPr>
        <p:spPr>
          <a:xfrm>
            <a:off x="495300" y="1719072"/>
            <a:ext cx="7469124" cy="4681727"/>
          </a:xfrm>
        </p:spPr>
        <p:txBody>
          <a:bodyPr>
            <a:normAutofit/>
          </a:bodyPr>
          <a:lstStyle/>
          <a:p>
            <a:pPr marL="342900" indent="-342900"/>
            <a:r>
              <a:rPr lang="en-US" b="0" i="0">
                <a:solidFill>
                  <a:srgbClr val="324158"/>
                </a:solidFill>
                <a:effectLst/>
              </a:rPr>
              <a:t>Chinese and international experts and scholars from Beihang University, Communication University of China (CUC), 5G-MAG, EBU, ORS, TDF, XGN, Rohde &amp; Schwarz (R&amp;S), Qualcomm, Xiaomi, vivo, Chengdu Kaiteng Sifang and Beijing BBEF Science &amp; Technology</a:t>
            </a:r>
            <a:endParaRPr lang="en-US" b="0" i="0">
              <a:effectLst/>
            </a:endParaRPr>
          </a:p>
          <a:p>
            <a:pPr marL="342900" indent="-342900"/>
            <a:r>
              <a:rPr lang="en-US">
                <a:solidFill>
                  <a:srgbClr val="324158"/>
                </a:solidFill>
              </a:rPr>
              <a:t>Sichuan has initiated the first trials and deployment of 5G Broadcast. </a:t>
            </a:r>
          </a:p>
          <a:p>
            <a:pPr marL="342900" indent="-342900"/>
            <a:r>
              <a:rPr lang="en-US">
                <a:solidFill>
                  <a:srgbClr val="324158"/>
                </a:solidFill>
              </a:rPr>
              <a:t>Regional broadcasters show great interests to duplicate the demo to verify &amp; demo the 5GB services in their own network. Guangdong already asked, Guangxi is in the line, Shanxi also asked during the meeting, more requests are on the way.</a:t>
            </a:r>
          </a:p>
          <a:p>
            <a:pPr marL="342900" indent="-342900"/>
            <a:r>
              <a:rPr lang="en-US">
                <a:solidFill>
                  <a:srgbClr val="324158"/>
                </a:solidFill>
              </a:rPr>
              <a:t>ABS supports them together with domestic infra vendors and OEMs to launch pre-commercial trials</a:t>
            </a:r>
          </a:p>
          <a:p>
            <a:pPr marL="342900" indent="-342900"/>
            <a:endParaRPr lang="en-US" b="0" i="0">
              <a:effectLst/>
            </a:endParaRPr>
          </a:p>
        </p:txBody>
      </p:sp>
      <p:sp>
        <p:nvSpPr>
          <p:cNvPr id="4" name="Subtitle 3">
            <a:extLst>
              <a:ext uri="{FF2B5EF4-FFF2-40B4-BE49-F238E27FC236}">
                <a16:creationId xmlns:a16="http://schemas.microsoft.com/office/drawing/2014/main" id="{10B79038-BE12-F047-2012-03BAA014074D}"/>
              </a:ext>
            </a:extLst>
          </p:cNvPr>
          <p:cNvSpPr>
            <a:spLocks noGrp="1"/>
          </p:cNvSpPr>
          <p:nvPr>
            <p:ph type="subTitle" idx="1"/>
          </p:nvPr>
        </p:nvSpPr>
        <p:spPr/>
        <p:txBody>
          <a:bodyPr/>
          <a:lstStyle/>
          <a:p>
            <a:r>
              <a:rPr lang="de-DE"/>
              <a:t>https://www.5g-mag.com/post/27-10-23-5g-mag-participates-at-gatis-summit</a:t>
            </a:r>
            <a:endParaRPr lang="en-US"/>
          </a:p>
        </p:txBody>
      </p:sp>
      <p:pic>
        <p:nvPicPr>
          <p:cNvPr id="1026" name="Picture 2">
            <a:extLst>
              <a:ext uri="{FF2B5EF4-FFF2-40B4-BE49-F238E27FC236}">
                <a16:creationId xmlns:a16="http://schemas.microsoft.com/office/drawing/2014/main" id="{04FE783A-7445-811F-7004-6CBA8ABDE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2444" y="25266"/>
            <a:ext cx="4029556" cy="2278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88F82EB-F928-5793-032B-48A4CC694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048" y="2281906"/>
            <a:ext cx="4106952" cy="2281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0BE7A71-CE6E-60F1-63CD-9A44EE996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443" y="4554402"/>
            <a:ext cx="4029556" cy="226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174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RS_CLASSIFICATIONID" val="2"/>
  <p:tag name="RS_CLASSIFICATION" val="COMPANY CONFIDENTIAL"/>
</p:tagLst>
</file>

<file path=ppt/theme/theme1.xml><?xml version="1.0" encoding="utf-8"?>
<a:theme xmlns:a="http://schemas.openxmlformats.org/drawingml/2006/main" name="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_Corporate_Public_Template-Feb 2023_v06.pptx" id="{BF62DC1C-CEA5-4CAF-A35F-E71673FE086B}" vid="{9660E5A5-8CF2-431F-AF3D-78F55A10DAC7}"/>
    </a:ext>
  </a:extLst>
</a:theme>
</file>

<file path=ppt/theme/theme10.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C_16x9_Public_Template_Nov2019" id="{901E9F88-CC1D-CD45-8BC6-A2C2CE7A9AF8}" vid="{2D62E465-8D86-A648-A219-742F0A440BC4}"/>
    </a:ext>
  </a:extLst>
</a:theme>
</file>

<file path=ppt/theme/theme3.xml><?xml version="1.0" encoding="utf-8"?>
<a:theme xmlns:a="http://schemas.openxmlformats.org/drawingml/2006/main" name="Qualcomm Executive External_March2021">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4" id="{20670063-6D46-F647-8A0C-4E9CEDCADF87}" vid="{85022A61-E813-134A-8EAF-2F1B9BEC2518}"/>
    </a:ext>
  </a:extLst>
</a:theme>
</file>

<file path=ppt/theme/theme4.xml><?xml version="1.0" encoding="utf-8"?>
<a:theme xmlns:a="http://schemas.openxmlformats.org/drawingml/2006/main" name="Qualcomm Corporat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3" id="{1B5A7F5E-1054-4FAF-9A1E-513063606D04}" vid="{B2AD1865-2F03-485F-8372-4FE4ABCE9C1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XGN">
      <a:dk1>
        <a:srgbClr val="483797"/>
      </a:dk1>
      <a:lt1>
        <a:sysClr val="window" lastClr="FFFFFF"/>
      </a:lt1>
      <a:dk2>
        <a:srgbClr val="483797"/>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_Corporate_Public_Template-Feb 2023_v06.pptx" id="{BF62DC1C-CEA5-4CAF-A35F-E71673FE086B}" vid="{9660E5A5-8CF2-431F-AF3D-78F55A10DAC7}"/>
    </a:ext>
  </a:extLst>
</a:theme>
</file>

<file path=ppt/theme/theme8.xml><?xml version="1.0" encoding="utf-8"?>
<a:theme xmlns:a="http://schemas.openxmlformats.org/drawingml/2006/main" name="2_Office Theme">
  <a:themeElements>
    <a:clrScheme name="TDF _ code couleur">
      <a:dk1>
        <a:sysClr val="windowText" lastClr="000000"/>
      </a:dk1>
      <a:lt1>
        <a:sysClr val="window" lastClr="FFFFFF"/>
      </a:lt1>
      <a:dk2>
        <a:srgbClr val="D9D9D9"/>
      </a:dk2>
      <a:lt2>
        <a:srgbClr val="FFFFFF"/>
      </a:lt2>
      <a:accent1>
        <a:srgbClr val="0033FF"/>
      </a:accent1>
      <a:accent2>
        <a:srgbClr val="CC00FF"/>
      </a:accent2>
      <a:accent3>
        <a:srgbClr val="FFCC00"/>
      </a:accent3>
      <a:accent4>
        <a:srgbClr val="FF3300"/>
      </a:accent4>
      <a:accent5>
        <a:srgbClr val="FF3300"/>
      </a:accent5>
      <a:accent6>
        <a:srgbClr val="CC00FF"/>
      </a:accent6>
      <a:hlink>
        <a:srgbClr val="0033FB"/>
      </a:hlink>
      <a:folHlink>
        <a:srgbClr val="954F72"/>
      </a:folHlink>
    </a:clrScheme>
    <a:fontScheme name="TDF">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Qualcomm">
  <a:themeElements>
    <a:clrScheme name="Qualcomm">
      <a:dk1>
        <a:srgbClr val="000000"/>
      </a:dk1>
      <a:lt1>
        <a:srgbClr val="FFFFFF"/>
      </a:lt1>
      <a:dk2>
        <a:srgbClr val="664C81"/>
      </a:dk2>
      <a:lt2>
        <a:srgbClr val="E04F4F"/>
      </a:lt2>
      <a:accent1>
        <a:srgbClr val="3253DC"/>
      </a:accent1>
      <a:accent2>
        <a:srgbClr val="7BA0FF"/>
      </a:accent2>
      <a:accent3>
        <a:srgbClr val="6AB19B"/>
      </a:accent3>
      <a:accent4>
        <a:srgbClr val="90D0CE"/>
      </a:accent4>
      <a:accent5>
        <a:srgbClr val="4A5A75"/>
      </a:accent5>
      <a:accent6>
        <a:srgbClr val="A4A8B9"/>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w="lg" len="lg"/>
          <a:tailEnd type="none"/>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137160" tIns="91440" rIns="0" bIns="91440" rtlCol="0">
        <a:spAutoFit/>
      </a:bodyPr>
      <a:lstStyle>
        <a:defPPr algn="l">
          <a:lnSpc>
            <a:spcPct val="95000"/>
          </a:lnSpc>
          <a:spcBef>
            <a:spcPts val="1200"/>
          </a:spcBef>
          <a:defRPr sz="1600" dirty="0" smtClean="0">
            <a:solidFill>
              <a:schemeClr val="tx1"/>
            </a:solidFill>
          </a:defRPr>
        </a:defPPr>
      </a:lstStyle>
    </a:txDef>
  </a:objectDefaults>
  <a:extraClrSchemeLst/>
  <a:extLst>
    <a:ext uri="{05A4C25C-085E-4340-85A3-A5531E510DB2}">
      <thm15:themeFamily xmlns:thm15="http://schemas.microsoft.com/office/thememl/2012/main" name="Qualcomm Corporate Internal Template 16x9 " id="{26DF282B-194F-41C0-9132-9346FF064CA9}" vid="{2F3BFD83-FCFA-494A-BF28-EFB393C3DD21}"/>
    </a:ext>
  </a:extLst>
</a:theme>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Qualcomm_Corporate_Public_Template-Feb 2023_v06</Template>
  <TotalTime>573</TotalTime>
  <Words>4917</Words>
  <Application>Microsoft Office PowerPoint</Application>
  <PresentationFormat>Widescreen</PresentationFormat>
  <Paragraphs>765</Paragraphs>
  <Slides>43</Slides>
  <Notes>12</Notes>
  <HiddenSlides>0</HiddenSlides>
  <MMClips>1</MMClips>
  <ScaleCrop>false</ScaleCrop>
  <HeadingPairs>
    <vt:vector size="8" baseType="variant">
      <vt:variant>
        <vt:lpstr>Fonts Used</vt:lpstr>
      </vt:variant>
      <vt:variant>
        <vt:i4>22</vt:i4>
      </vt:variant>
      <vt:variant>
        <vt:lpstr>Theme</vt:lpstr>
      </vt:variant>
      <vt:variant>
        <vt:i4>9</vt:i4>
      </vt:variant>
      <vt:variant>
        <vt:lpstr>Embedded OLE Servers</vt:lpstr>
      </vt:variant>
      <vt:variant>
        <vt:i4>1</vt:i4>
      </vt:variant>
      <vt:variant>
        <vt:lpstr>Slide Titles</vt:lpstr>
      </vt:variant>
      <vt:variant>
        <vt:i4>43</vt:i4>
      </vt:variant>
    </vt:vector>
  </HeadingPairs>
  <TitlesOfParts>
    <vt:vector size="75" baseType="lpstr">
      <vt:lpstr>Microsoft YaHei</vt:lpstr>
      <vt:lpstr>Microsoft YaHei</vt:lpstr>
      <vt:lpstr>Aptos</vt:lpstr>
      <vt:lpstr>Aptos Display</vt:lpstr>
      <vt:lpstr>Arial</vt:lpstr>
      <vt:lpstr>Barlow SemiCondensed Bold</vt:lpstr>
      <vt:lpstr>Calibri</vt:lpstr>
      <vt:lpstr>Cambria Math</vt:lpstr>
      <vt:lpstr>Century Gothic</vt:lpstr>
      <vt:lpstr>Germania One</vt:lpstr>
      <vt:lpstr>inherit</vt:lpstr>
      <vt:lpstr>Microsoft Sans Serif</vt:lpstr>
      <vt:lpstr>Open Sans</vt:lpstr>
      <vt:lpstr>Poppins</vt:lpstr>
      <vt:lpstr>Poppins Bold</vt:lpstr>
      <vt:lpstr>Qualcomm Next</vt:lpstr>
      <vt:lpstr>Qualcomm Office Regular</vt:lpstr>
      <vt:lpstr>Qualcomm Regular</vt:lpstr>
      <vt:lpstr>Roboto</vt:lpstr>
      <vt:lpstr>Symbol</vt:lpstr>
      <vt:lpstr>Trebuchet MS</vt:lpstr>
      <vt:lpstr>Wingdings</vt:lpstr>
      <vt:lpstr>Qualcomm Corporate Public Template - May2022</vt:lpstr>
      <vt:lpstr>12_Qualcomm Executive External</vt:lpstr>
      <vt:lpstr>Qualcomm Executive External_March2021</vt:lpstr>
      <vt:lpstr>Qualcomm Corporate External</vt:lpstr>
      <vt:lpstr>Office Theme</vt:lpstr>
      <vt:lpstr>1_Office Theme</vt:lpstr>
      <vt:lpstr>1_Qualcomm Corporate Public Template - May2022</vt:lpstr>
      <vt:lpstr>2_Office Theme</vt:lpstr>
      <vt:lpstr>1_Qualcomm</vt:lpstr>
      <vt:lpstr>Visio</vt:lpstr>
      <vt:lpstr>5G Broadcast – Latest on Standards, Technologies and Devices</vt:lpstr>
      <vt:lpstr>5G defines two modes of broadcast communication</vt:lpstr>
      <vt:lpstr>General technology introduction</vt:lpstr>
      <vt:lpstr>5G Broadcast – Core Features for multiple use cases</vt:lpstr>
      <vt:lpstr>Business use cases, trial experiences, new requirements</vt:lpstr>
      <vt:lpstr>PowerPoint Presentation</vt:lpstr>
      <vt:lpstr>First 5G Broadcast in US</vt:lpstr>
      <vt:lpstr>PowerPoint Presentation</vt:lpstr>
      <vt:lpstr>China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Promotion and other activities</vt:lpstr>
      <vt:lpstr>Summary Latest 5GBC Market &amp; Ecosystem status</vt:lpstr>
      <vt:lpstr>Standardization – Where do we stand</vt:lpstr>
      <vt:lpstr>PowerPoint Presentation</vt:lpstr>
      <vt:lpstr>5G Broadcast Standards Evolution</vt:lpstr>
      <vt:lpstr>RAN: MBMS  5G Broadcast Evolution</vt:lpstr>
      <vt:lpstr>PowerPoint Presentation</vt:lpstr>
      <vt:lpstr>Target Organizations</vt:lpstr>
      <vt:lpstr>PowerPoint Presentation</vt:lpstr>
      <vt:lpstr>Recap IBC 2023: 5G Broadcast, 3GPP and cellular modems</vt:lpstr>
      <vt:lpstr>Summary and Conclusions of Paper</vt:lpstr>
      <vt:lpstr>Broadcast – 3GPP</vt:lpstr>
      <vt:lpstr>PowerPoint Presentation</vt:lpstr>
      <vt:lpstr>5G Broadcast and other radio technologies</vt:lpstr>
      <vt:lpstr>#1: Sharing UHF Resources with legacy broadcast systems</vt:lpstr>
      <vt:lpstr>ATSC 3.0 and 5G Broadcast in-band coexistence (NPP in ATSC)</vt:lpstr>
      <vt:lpstr>PowerPoint Presentation</vt:lpstr>
      <vt:lpstr>#2: Unified Service Layer</vt:lpstr>
      <vt:lpstr>DVB-I via 5G Broadcast</vt:lpstr>
      <vt:lpstr>PowerPoint Presentation</vt:lpstr>
      <vt:lpstr>PowerPoint Presentation</vt:lpstr>
      <vt:lpstr>#3: 5G Broadcast combined with cellular unicast</vt:lpstr>
      <vt:lpstr>Selected use cases</vt:lpstr>
      <vt:lpstr>Emergency alerts</vt:lpstr>
      <vt:lpstr>Emergency message demo with ABS</vt:lpstr>
      <vt:lpstr>New version of ETSI TS 103 720</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Broadcast Receivers: Optimizing Performance under Implementation Constraints</dc:title>
  <dc:creator>Thomas Stockhammer</dc:creator>
  <cp:lastModifiedBy>Thomas Stockhammer (2024/08/19)</cp:lastModifiedBy>
  <cp:revision>7</cp:revision>
  <dcterms:created xsi:type="dcterms:W3CDTF">2023-09-15T11:16:52Z</dcterms:created>
  <dcterms:modified xsi:type="dcterms:W3CDTF">2024-10-17T05:20:11Z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11556172</vt:lpwstr>
  </property>
  <property fmtid="{D5CDD505-2E9C-101B-9397-08002B2CF9AE}" pid="3" name="NXPowerLiteSettings">
    <vt:lpwstr>C980073804F000</vt:lpwstr>
  </property>
  <property fmtid="{D5CDD505-2E9C-101B-9397-08002B2CF9AE}" pid="4" name="NXPowerLiteVersion">
    <vt:lpwstr>D8.0.4</vt:lpwstr>
  </property>
</Properties>
</file>